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image51.jpg" ContentType="image/jpg"/>
  <Override PartName="/ppt/media/image52.jpg" ContentType="image/jpg"/>
  <Override PartName="/ppt/media/image53.jpg" ContentType="image/jpg"/>
  <Override PartName="/ppt/media/image54.jpg" ContentType="image/jp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55"/>
  </p:notesMasterIdLst>
  <p:sldIdLst>
    <p:sldId id="506" r:id="rId2"/>
    <p:sldId id="414" r:id="rId3"/>
    <p:sldId id="504" r:id="rId4"/>
    <p:sldId id="417" r:id="rId5"/>
    <p:sldId id="418" r:id="rId6"/>
    <p:sldId id="419" r:id="rId7"/>
    <p:sldId id="420" r:id="rId8"/>
    <p:sldId id="422" r:id="rId9"/>
    <p:sldId id="423" r:id="rId10"/>
    <p:sldId id="452" r:id="rId11"/>
    <p:sldId id="427" r:id="rId12"/>
    <p:sldId id="431" r:id="rId13"/>
    <p:sldId id="432" r:id="rId14"/>
    <p:sldId id="433" r:id="rId15"/>
    <p:sldId id="436" r:id="rId16"/>
    <p:sldId id="437" r:id="rId17"/>
    <p:sldId id="502" r:id="rId18"/>
    <p:sldId id="443" r:id="rId19"/>
    <p:sldId id="444" r:id="rId20"/>
    <p:sldId id="505" r:id="rId21"/>
    <p:sldId id="455" r:id="rId22"/>
    <p:sldId id="457" r:id="rId23"/>
    <p:sldId id="458" r:id="rId24"/>
    <p:sldId id="459" r:id="rId25"/>
    <p:sldId id="460" r:id="rId26"/>
    <p:sldId id="465" r:id="rId27"/>
    <p:sldId id="467" r:id="rId28"/>
    <p:sldId id="468" r:id="rId29"/>
    <p:sldId id="470" r:id="rId30"/>
    <p:sldId id="471" r:id="rId31"/>
    <p:sldId id="472" r:id="rId32"/>
    <p:sldId id="473" r:id="rId33"/>
    <p:sldId id="474" r:id="rId34"/>
    <p:sldId id="475" r:id="rId35"/>
    <p:sldId id="476" r:id="rId36"/>
    <p:sldId id="477" r:id="rId37"/>
    <p:sldId id="478" r:id="rId38"/>
    <p:sldId id="480" r:id="rId39"/>
    <p:sldId id="482" r:id="rId40"/>
    <p:sldId id="486" r:id="rId41"/>
    <p:sldId id="487" r:id="rId42"/>
    <p:sldId id="488" r:id="rId43"/>
    <p:sldId id="489" r:id="rId44"/>
    <p:sldId id="490" r:id="rId45"/>
    <p:sldId id="491" r:id="rId46"/>
    <p:sldId id="492" r:id="rId47"/>
    <p:sldId id="493" r:id="rId48"/>
    <p:sldId id="494" r:id="rId49"/>
    <p:sldId id="495" r:id="rId50"/>
    <p:sldId id="496" r:id="rId51"/>
    <p:sldId id="497" r:id="rId52"/>
    <p:sldId id="501" r:id="rId53"/>
    <p:sldId id="500" r:id="rId54"/>
  </p:sldIdLst>
  <p:sldSz cx="10080625" cy="7559675"/>
  <p:notesSz cx="7772400" cy="10058400"/>
  <p:embeddedFontLst>
    <p:embeddedFont>
      <p:font typeface="ＭＳ Ｐゴシック" panose="020B0600070205080204" pitchFamily="34" charset="-128"/>
      <p:regular r:id="rId56"/>
    </p:embeddedFont>
    <p:embeddedFont>
      <p:font typeface="Lucida Sans Typewriter" panose="020B0509030504030204" pitchFamily="49" charset="0"/>
      <p:regular r:id="rId57"/>
      <p:bold r:id="rId58"/>
      <p:italic r:id="rId59"/>
      <p:boldItalic r:id="rId60"/>
    </p:embeddedFont>
  </p:embeddedFontLst>
  <p:custShowLst>
    <p:custShow name="CERN Introduction - long" id="0">
      <p:sldLst/>
    </p:custShow>
    <p:custShow name="CERN Introduction - short" id="1">
      <p:sldLst/>
    </p:custShow>
  </p:custShow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9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02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48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687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2.fntdata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1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4.fntdata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image" Target="../media/image6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441450" y="922338"/>
            <a:ext cx="4432300" cy="3322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371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30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131888" y="4567238"/>
            <a:ext cx="5057775" cy="36877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0"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0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1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9190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6011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20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Lehrerfortbildung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Kloster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Jakobsberg</a:t>
            </a:r>
            <a:r>
              <a:rPr lang="en-GB" sz="1400" i="1" baseline="0" dirty="0" smtClean="0">
                <a:latin typeface="Luxi Sans" charset="0"/>
              </a:rPr>
              <a:t>  4.12.2014  –  </a:t>
            </a:r>
            <a:r>
              <a:rPr lang="en-GB" sz="1400" i="1" baseline="0" dirty="0" err="1" smtClean="0">
                <a:latin typeface="Luxi Sans" charset="0"/>
              </a:rPr>
              <a:t>Beschleuniger</a:t>
            </a:r>
            <a:r>
              <a:rPr lang="en-GB" sz="1400" i="1" dirty="0" smtClean="0">
                <a:latin typeface="Luxi Sans" charset="0"/>
              </a:rPr>
              <a:t> + </a:t>
            </a:r>
            <a:r>
              <a:rPr lang="en-GB" sz="1400" i="1" dirty="0" err="1" smtClean="0">
                <a:latin typeface="Luxi Sans" charset="0"/>
              </a:rPr>
              <a:t>Detektoren</a:t>
            </a:r>
            <a:r>
              <a:rPr lang="en-GB" sz="1400" i="1" dirty="0" smtClean="0">
                <a:latin typeface="Luxi Sans" charset="0"/>
              </a:rPr>
              <a:t>          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 err="1" smtClean="0">
                <a:latin typeface="Luxi Sans" charset="0"/>
              </a:rPr>
              <a:t>Seite</a:t>
            </a:r>
            <a:r>
              <a:rPr lang="en-GB" sz="1400" i="1" dirty="0" smtClean="0">
                <a:latin typeface="Luxi Sans" charset="0"/>
              </a:rPr>
              <a:t>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oleObject" Target="../embeddings/oleObject2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.png"/><Relationship Id="rId12" Type="http://schemas.openxmlformats.org/officeDocument/2006/relationships/image" Target="../media/image3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10" Type="http://schemas.openxmlformats.org/officeDocument/2006/relationships/image" Target="../media/image37.png"/><Relationship Id="rId4" Type="http://schemas.openxmlformats.org/officeDocument/2006/relationships/image" Target="../media/image8.png"/><Relationship Id="rId9" Type="http://schemas.openxmlformats.org/officeDocument/2006/relationships/image" Target="../media/image36.png"/><Relationship Id="rId1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3" Type="http://schemas.openxmlformats.org/officeDocument/2006/relationships/image" Target="../media/image4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13" Type="http://schemas.openxmlformats.org/officeDocument/2006/relationships/image" Target="../media/image56.png"/><Relationship Id="rId3" Type="http://schemas.openxmlformats.org/officeDocument/2006/relationships/image" Target="../media/image50.gif"/><Relationship Id="rId7" Type="http://schemas.openxmlformats.org/officeDocument/2006/relationships/image" Target="../media/image5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54.jpg"/><Relationship Id="rId5" Type="http://schemas.openxmlformats.org/officeDocument/2006/relationships/image" Target="../media/image3.png"/><Relationship Id="rId10" Type="http://schemas.openxmlformats.org/officeDocument/2006/relationships/image" Target="../media/image53.jpg"/><Relationship Id="rId4" Type="http://schemas.openxmlformats.org/officeDocument/2006/relationships/image" Target="../media/image8.png"/><Relationship Id="rId9" Type="http://schemas.openxmlformats.org/officeDocument/2006/relationships/image" Target="../media/image52.jpg"/><Relationship Id="rId1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1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6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6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1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83.png"/><Relationship Id="rId4" Type="http://schemas.openxmlformats.org/officeDocument/2006/relationships/image" Target="../media/image82.jpg"/><Relationship Id="rId9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4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85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5.png"/><Relationship Id="rId12" Type="http://schemas.openxmlformats.org/officeDocument/2006/relationships/image" Target="../media/image8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7.bin"/><Relationship Id="rId5" Type="http://schemas.openxmlformats.org/officeDocument/2006/relationships/image" Target="../media/image3.png"/><Relationship Id="rId10" Type="http://schemas.openxmlformats.org/officeDocument/2006/relationships/image" Target="../media/image87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6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g"/><Relationship Id="rId3" Type="http://schemas.openxmlformats.org/officeDocument/2006/relationships/image" Target="../media/image8.png"/><Relationship Id="rId7" Type="http://schemas.openxmlformats.org/officeDocument/2006/relationships/image" Target="../media/image9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8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2.emf"/><Relationship Id="rId18" Type="http://schemas.openxmlformats.org/officeDocument/2006/relationships/image" Target="../media/image107.emf"/><Relationship Id="rId26" Type="http://schemas.openxmlformats.org/officeDocument/2006/relationships/image" Target="../media/image115.emf"/><Relationship Id="rId39" Type="http://schemas.openxmlformats.org/officeDocument/2006/relationships/image" Target="../media/image128.png"/><Relationship Id="rId21" Type="http://schemas.openxmlformats.org/officeDocument/2006/relationships/image" Target="../media/image110.emf"/><Relationship Id="rId34" Type="http://schemas.openxmlformats.org/officeDocument/2006/relationships/image" Target="../media/image123.png"/><Relationship Id="rId42" Type="http://schemas.openxmlformats.org/officeDocument/2006/relationships/image" Target="../media/image131.png"/><Relationship Id="rId47" Type="http://schemas.openxmlformats.org/officeDocument/2006/relationships/image" Target="../media/image136.png"/><Relationship Id="rId50" Type="http://schemas.openxmlformats.org/officeDocument/2006/relationships/image" Target="../media/image139.png"/><Relationship Id="rId55" Type="http://schemas.openxmlformats.org/officeDocument/2006/relationships/image" Target="../media/image144.png"/><Relationship Id="rId63" Type="http://schemas.openxmlformats.org/officeDocument/2006/relationships/image" Target="../media/image152.png"/><Relationship Id="rId68" Type="http://schemas.openxmlformats.org/officeDocument/2006/relationships/image" Target="../media/image157.png"/><Relationship Id="rId7" Type="http://schemas.openxmlformats.org/officeDocument/2006/relationships/image" Target="../media/image96.emf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105.emf"/><Relationship Id="rId29" Type="http://schemas.openxmlformats.org/officeDocument/2006/relationships/image" Target="../media/image11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emf"/><Relationship Id="rId11" Type="http://schemas.openxmlformats.org/officeDocument/2006/relationships/image" Target="../media/image100.emf"/><Relationship Id="rId24" Type="http://schemas.openxmlformats.org/officeDocument/2006/relationships/image" Target="../media/image113.emf"/><Relationship Id="rId32" Type="http://schemas.openxmlformats.org/officeDocument/2006/relationships/image" Target="../media/image121.emf"/><Relationship Id="rId37" Type="http://schemas.openxmlformats.org/officeDocument/2006/relationships/image" Target="../media/image126.png"/><Relationship Id="rId40" Type="http://schemas.openxmlformats.org/officeDocument/2006/relationships/image" Target="../media/image129.png"/><Relationship Id="rId45" Type="http://schemas.openxmlformats.org/officeDocument/2006/relationships/image" Target="../media/image134.emf"/><Relationship Id="rId53" Type="http://schemas.openxmlformats.org/officeDocument/2006/relationships/image" Target="../media/image142.png"/><Relationship Id="rId58" Type="http://schemas.openxmlformats.org/officeDocument/2006/relationships/image" Target="../media/image147.png"/><Relationship Id="rId66" Type="http://schemas.openxmlformats.org/officeDocument/2006/relationships/image" Target="../media/image155.png"/><Relationship Id="rId5" Type="http://schemas.openxmlformats.org/officeDocument/2006/relationships/image" Target="../media/image94.emf"/><Relationship Id="rId15" Type="http://schemas.openxmlformats.org/officeDocument/2006/relationships/image" Target="../media/image104.emf"/><Relationship Id="rId23" Type="http://schemas.openxmlformats.org/officeDocument/2006/relationships/image" Target="../media/image112.emf"/><Relationship Id="rId28" Type="http://schemas.openxmlformats.org/officeDocument/2006/relationships/image" Target="../media/image117.emf"/><Relationship Id="rId36" Type="http://schemas.openxmlformats.org/officeDocument/2006/relationships/image" Target="../media/image125.png"/><Relationship Id="rId49" Type="http://schemas.openxmlformats.org/officeDocument/2006/relationships/image" Target="../media/image138.png"/><Relationship Id="rId57" Type="http://schemas.openxmlformats.org/officeDocument/2006/relationships/image" Target="../media/image146.png"/><Relationship Id="rId61" Type="http://schemas.openxmlformats.org/officeDocument/2006/relationships/image" Target="../media/image150.png"/><Relationship Id="rId10" Type="http://schemas.openxmlformats.org/officeDocument/2006/relationships/image" Target="../media/image99.png"/><Relationship Id="rId19" Type="http://schemas.openxmlformats.org/officeDocument/2006/relationships/image" Target="../media/image108.emf"/><Relationship Id="rId31" Type="http://schemas.openxmlformats.org/officeDocument/2006/relationships/image" Target="../media/image120.emf"/><Relationship Id="rId44" Type="http://schemas.openxmlformats.org/officeDocument/2006/relationships/image" Target="../media/image133.png"/><Relationship Id="rId52" Type="http://schemas.openxmlformats.org/officeDocument/2006/relationships/image" Target="../media/image141.emf"/><Relationship Id="rId60" Type="http://schemas.openxmlformats.org/officeDocument/2006/relationships/image" Target="../media/image149.png"/><Relationship Id="rId65" Type="http://schemas.openxmlformats.org/officeDocument/2006/relationships/image" Target="../media/image154.emf"/><Relationship Id="rId4" Type="http://schemas.openxmlformats.org/officeDocument/2006/relationships/image" Target="../media/image93.emf"/><Relationship Id="rId9" Type="http://schemas.openxmlformats.org/officeDocument/2006/relationships/image" Target="../media/image98.emf"/><Relationship Id="rId14" Type="http://schemas.openxmlformats.org/officeDocument/2006/relationships/image" Target="../media/image103.png"/><Relationship Id="rId22" Type="http://schemas.openxmlformats.org/officeDocument/2006/relationships/image" Target="../media/image111.png"/><Relationship Id="rId27" Type="http://schemas.openxmlformats.org/officeDocument/2006/relationships/image" Target="../media/image116.png"/><Relationship Id="rId30" Type="http://schemas.openxmlformats.org/officeDocument/2006/relationships/image" Target="../media/image119.emf"/><Relationship Id="rId35" Type="http://schemas.openxmlformats.org/officeDocument/2006/relationships/image" Target="../media/image124.emf"/><Relationship Id="rId43" Type="http://schemas.openxmlformats.org/officeDocument/2006/relationships/image" Target="../media/image132.png"/><Relationship Id="rId48" Type="http://schemas.openxmlformats.org/officeDocument/2006/relationships/image" Target="../media/image137.png"/><Relationship Id="rId56" Type="http://schemas.openxmlformats.org/officeDocument/2006/relationships/image" Target="../media/image145.png"/><Relationship Id="rId64" Type="http://schemas.openxmlformats.org/officeDocument/2006/relationships/image" Target="../media/image153.png"/><Relationship Id="rId8" Type="http://schemas.openxmlformats.org/officeDocument/2006/relationships/image" Target="../media/image97.emf"/><Relationship Id="rId51" Type="http://schemas.openxmlformats.org/officeDocument/2006/relationships/image" Target="../media/image140.emf"/><Relationship Id="rId3" Type="http://schemas.openxmlformats.org/officeDocument/2006/relationships/image" Target="../media/image92.emf"/><Relationship Id="rId12" Type="http://schemas.openxmlformats.org/officeDocument/2006/relationships/image" Target="../media/image101.emf"/><Relationship Id="rId17" Type="http://schemas.openxmlformats.org/officeDocument/2006/relationships/image" Target="../media/image106.emf"/><Relationship Id="rId25" Type="http://schemas.openxmlformats.org/officeDocument/2006/relationships/image" Target="../media/image114.emf"/><Relationship Id="rId33" Type="http://schemas.openxmlformats.org/officeDocument/2006/relationships/image" Target="../media/image122.png"/><Relationship Id="rId38" Type="http://schemas.openxmlformats.org/officeDocument/2006/relationships/image" Target="../media/image127.png"/><Relationship Id="rId46" Type="http://schemas.openxmlformats.org/officeDocument/2006/relationships/image" Target="../media/image135.emf"/><Relationship Id="rId59" Type="http://schemas.openxmlformats.org/officeDocument/2006/relationships/image" Target="../media/image148.png"/><Relationship Id="rId67" Type="http://schemas.openxmlformats.org/officeDocument/2006/relationships/image" Target="../media/image156.png"/><Relationship Id="rId20" Type="http://schemas.openxmlformats.org/officeDocument/2006/relationships/image" Target="../media/image109.emf"/><Relationship Id="rId41" Type="http://schemas.openxmlformats.org/officeDocument/2006/relationships/image" Target="../media/image130.emf"/><Relationship Id="rId54" Type="http://schemas.openxmlformats.org/officeDocument/2006/relationships/image" Target="../media/image143.png"/><Relationship Id="rId62" Type="http://schemas.openxmlformats.org/officeDocument/2006/relationships/image" Target="../media/image1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6.jpeg"/><Relationship Id="rId4" Type="http://schemas.openxmlformats.org/officeDocument/2006/relationships/image" Target="../media/image165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5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9.jpeg"/><Relationship Id="rId5" Type="http://schemas.openxmlformats.org/officeDocument/2006/relationships/image" Target="../media/image8.png"/><Relationship Id="rId10" Type="http://schemas.openxmlformats.org/officeDocument/2006/relationships/image" Target="../media/image18.jpg"/><Relationship Id="rId4" Type="http://schemas.openxmlformats.org/officeDocument/2006/relationships/image" Target="../media/image16.jpg"/><Relationship Id="rId9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20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8.png"/><Relationship Id="rId7" Type="http://schemas.openxmlformats.org/officeDocument/2006/relationships/image" Target="../media/image2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5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8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0.gif"/><Relationship Id="rId4" Type="http://schemas.openxmlformats.org/officeDocument/2006/relationships/image" Target="../media/image3.png"/><Relationship Id="rId9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0703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" y="107429"/>
            <a:ext cx="9563224" cy="717241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9437"/>
            <a:ext cx="8569325" cy="792088"/>
          </a:xfr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3504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800" dirty="0" err="1" smtClean="0">
                <a:solidFill>
                  <a:srgbClr val="FFFF00"/>
                </a:solidFill>
              </a:rPr>
              <a:t>Beschleuniger</a:t>
            </a:r>
            <a:r>
              <a:rPr lang="en-US" sz="4800" dirty="0" smtClean="0">
                <a:solidFill>
                  <a:srgbClr val="FFFF00"/>
                </a:solidFill>
              </a:rPr>
              <a:t> + </a:t>
            </a:r>
            <a:r>
              <a:rPr lang="en-US" sz="4800" dirty="0" err="1" smtClean="0">
                <a:solidFill>
                  <a:srgbClr val="FFFF00"/>
                </a:solidFill>
              </a:rPr>
              <a:t>Detektoren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5868069"/>
            <a:ext cx="2473754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LHC </a:t>
            </a:r>
            <a:r>
              <a:rPr lang="en-US" sz="1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Beschleuniger</a:t>
            </a:r>
            <a:endParaRPr lang="en-GB" sz="1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393" y="1979637"/>
            <a:ext cx="9140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400" y="2123653"/>
            <a:ext cx="65274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Genf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 bwMode="auto">
          <a:xfrm rot="17859195">
            <a:off x="7760008" y="2495181"/>
            <a:ext cx="634145" cy="127417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5976" y="2843733"/>
            <a:ext cx="9941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Schweiz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4041" y="3334200"/>
            <a:ext cx="123303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4800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pPr lvl="0"/>
            <a:r>
              <a:rPr lang="en-GB" dirty="0" smtClean="0">
                <a:latin typeface="" pitchFamily="16"/>
              </a:rPr>
              <a:t>Der </a:t>
            </a:r>
            <a:r>
              <a:rPr lang="en-GB" dirty="0" err="1">
                <a:latin typeface="" pitchFamily="16"/>
              </a:rPr>
              <a:t>allererste</a:t>
            </a:r>
            <a:r>
              <a:rPr lang="en-GB" dirty="0">
                <a:latin typeface="" pitchFamily="16"/>
              </a:rPr>
              <a:t> collider (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 err="1">
                <a:latin typeface="" pitchFamily="16"/>
              </a:rPr>
              <a:t>+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ADA</a:t>
            </a:r>
            <a:r>
              <a:rPr lang="en-GB" dirty="0">
                <a:latin typeface="" pitchFamily="16"/>
              </a:rPr>
              <a:t> (</a:t>
            </a:r>
            <a:r>
              <a:rPr lang="en-GB" dirty="0" err="1">
                <a:latin typeface="" pitchFamily="16"/>
              </a:rPr>
              <a:t>Anello</a:t>
            </a:r>
            <a:r>
              <a:rPr lang="en-GB" dirty="0">
                <a:latin typeface="" pitchFamily="16"/>
              </a:rPr>
              <a:t> di </a:t>
            </a:r>
            <a:r>
              <a:rPr lang="en-GB" dirty="0" err="1">
                <a:latin typeface="" pitchFamily="16"/>
              </a:rPr>
              <a:t>Accumulazione</a:t>
            </a:r>
            <a:r>
              <a:rPr lang="en-GB" dirty="0">
                <a:latin typeface="" pitchFamily="16"/>
              </a:rPr>
              <a:t>) in INFN </a:t>
            </a:r>
            <a:r>
              <a:rPr lang="en-GB" dirty="0" err="1">
                <a:latin typeface="" pitchFamily="16"/>
              </a:rPr>
              <a:t>Frascati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1961 – 1964, 2 x 250 MeV, r = 65 cm(!)</a:t>
            </a:r>
          </a:p>
          <a:p>
            <a:pPr lvl="2"/>
            <a:r>
              <a:rPr lang="en-GB" dirty="0">
                <a:latin typeface="" pitchFamily="16"/>
              </a:rPr>
              <a:t>ca. 10</a:t>
            </a:r>
            <a:r>
              <a:rPr lang="en-GB" baseline="30000" dirty="0">
                <a:latin typeface="" pitchFamily="16"/>
              </a:rPr>
              <a:t>7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gespeicherte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Teilchen</a:t>
            </a:r>
            <a:endParaRPr lang="en-GB" dirty="0">
              <a:latin typeface="" pitchFamily="16"/>
            </a:endParaRPr>
          </a:p>
          <a:p>
            <a:pPr lvl="1"/>
            <a:r>
              <a:rPr lang="de-DE" dirty="0">
                <a:latin typeface="" pitchFamily="16"/>
              </a:rPr>
              <a:t>viele andere folgten…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ADODE, SPEAR, DORIS, PEP, PETRA, SLC, LEP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ISR</a:t>
            </a:r>
            <a:r>
              <a:rPr lang="en-GB" dirty="0">
                <a:latin typeface="" pitchFamily="16"/>
              </a:rPr>
              <a:t> (Intersecting Storage Rings) 1971 – </a:t>
            </a:r>
            <a:r>
              <a:rPr lang="en-GB" dirty="0" smtClean="0">
                <a:latin typeface="" pitchFamily="16"/>
              </a:rPr>
              <a:t>1984</a:t>
            </a:r>
          </a:p>
          <a:p>
            <a:pPr lvl="0"/>
            <a:r>
              <a:rPr lang="de-DE" dirty="0">
                <a:latin typeface="" pitchFamily="16"/>
              </a:rPr>
              <a:t>(Anti-)</a:t>
            </a:r>
            <a:r>
              <a:rPr lang="de-DE" dirty="0" smtClean="0">
                <a:latin typeface="" pitchFamily="16"/>
              </a:rPr>
              <a:t>Protonen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Proton – Antiproton: </a:t>
            </a:r>
            <a:r>
              <a:rPr lang="en-GB" dirty="0" err="1">
                <a:latin typeface="" pitchFamily="16"/>
              </a:rPr>
              <a:t>SppS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latin typeface="" pitchFamily="16"/>
              </a:rPr>
              <a:t>Tevatron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Proton – Proton: LHC</a:t>
            </a:r>
          </a:p>
          <a:p>
            <a:pPr lvl="0"/>
            <a:r>
              <a:rPr lang="en-GB" dirty="0" err="1">
                <a:latin typeface="" pitchFamily="16"/>
              </a:rPr>
              <a:t>weltweit</a:t>
            </a:r>
            <a:r>
              <a:rPr lang="en-GB" dirty="0">
                <a:latin typeface="" pitchFamily="16"/>
              </a:rPr>
              <a:t> ca. 17</a:t>
            </a:r>
            <a:r>
              <a:rPr lang="en-US" dirty="0">
                <a:latin typeface="" pitchFamily="16"/>
              </a:rPr>
              <a:t>’</a:t>
            </a:r>
            <a:r>
              <a:rPr lang="en-GB" dirty="0">
                <a:latin typeface="" pitchFamily="16"/>
              </a:rPr>
              <a:t>000 </a:t>
            </a:r>
            <a:r>
              <a:rPr lang="en-GB" dirty="0" err="1">
                <a:latin typeface="" pitchFamily="16"/>
              </a:rPr>
              <a:t>Beschleuniger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mehr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als</a:t>
            </a:r>
            <a:r>
              <a:rPr lang="en-GB" dirty="0">
                <a:latin typeface="" pitchFamily="16"/>
              </a:rPr>
              <a:t> die H</a:t>
            </a:r>
            <a:r>
              <a:rPr lang="de-DE" dirty="0" err="1">
                <a:latin typeface="" pitchFamily="16"/>
              </a:rPr>
              <a:t>älfte</a:t>
            </a:r>
            <a:r>
              <a:rPr lang="de-DE" dirty="0">
                <a:latin typeface="" pitchFamily="16"/>
              </a:rPr>
              <a:t> für medizinische Zwecke (Diagnostik, Therapie)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42 </a:t>
            </a:r>
            <a:r>
              <a:rPr lang="en-GB" dirty="0" err="1">
                <a:latin typeface="" pitchFamily="16"/>
              </a:rPr>
              <a:t>für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Synchrotronstrahlung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latin typeface="" pitchFamily="16"/>
              </a:rPr>
              <a:t>angewandte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Forschung</a:t>
            </a:r>
            <a:r>
              <a:rPr lang="en-GB" dirty="0">
                <a:latin typeface="" pitchFamily="16"/>
              </a:rPr>
              <a:t> </a:t>
            </a:r>
            <a:r>
              <a:rPr lang="en-GB" sz="1600" dirty="0">
                <a:latin typeface="" pitchFamily="16"/>
              </a:rPr>
              <a:t>(</a:t>
            </a:r>
            <a:r>
              <a:rPr lang="en-GB" sz="1600" dirty="0" err="1" smtClean="0">
                <a:latin typeface="" pitchFamily="16"/>
              </a:rPr>
              <a:t>weitere</a:t>
            </a:r>
            <a:r>
              <a:rPr lang="en-GB" sz="1600" dirty="0" smtClean="0">
                <a:latin typeface="" pitchFamily="16"/>
              </a:rPr>
              <a:t> </a:t>
            </a:r>
            <a:r>
              <a:rPr lang="en-GB" sz="1600" dirty="0">
                <a:latin typeface="" pitchFamily="16"/>
              </a:rPr>
              <a:t>~30 </a:t>
            </a:r>
            <a:r>
              <a:rPr lang="en-GB" sz="1600" dirty="0" err="1">
                <a:latin typeface="" pitchFamily="16"/>
              </a:rPr>
              <a:t>im</a:t>
            </a:r>
            <a:r>
              <a:rPr lang="en-GB" sz="1600" dirty="0">
                <a:latin typeface="" pitchFamily="16"/>
              </a:rPr>
              <a:t> </a:t>
            </a:r>
            <a:r>
              <a:rPr lang="en-GB" sz="1600" dirty="0" err="1">
                <a:latin typeface="" pitchFamily="16"/>
              </a:rPr>
              <a:t>Bau</a:t>
            </a:r>
            <a:r>
              <a:rPr lang="en-GB" sz="1600" dirty="0">
                <a:latin typeface="" pitchFamily="16"/>
              </a:rPr>
              <a:t>)</a:t>
            </a:r>
          </a:p>
          <a:p>
            <a:pPr lvl="1"/>
            <a:r>
              <a:rPr lang="en-GB" dirty="0">
                <a:solidFill>
                  <a:srgbClr val="008000"/>
                </a:solidFill>
                <a:latin typeface="" pitchFamily="16"/>
              </a:rPr>
              <a:t>~130 </a:t>
            </a:r>
            <a:r>
              <a:rPr lang="en-GB" dirty="0" err="1">
                <a:solidFill>
                  <a:srgbClr val="008000"/>
                </a:solidFill>
                <a:latin typeface="" pitchFamily="16"/>
              </a:rPr>
              <a:t>für</a:t>
            </a:r>
            <a:r>
              <a:rPr lang="en-GB" dirty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Grundlagenforschung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>
                <a:solidFill>
                  <a:schemeClr val="tx1"/>
                </a:solidFill>
                <a:latin typeface="" pitchFamily="16"/>
              </a:rPr>
              <a:t>(CERN, DESY,…)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640" y="325080"/>
            <a:ext cx="281628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22880" y="2985120"/>
            <a:ext cx="2743199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148160" y="1928160"/>
            <a:ext cx="660600" cy="372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ADA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6160" y="5240520"/>
            <a:ext cx="508679" cy="372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ISR</a:t>
            </a:r>
          </a:p>
        </p:txBody>
      </p:sp>
      <p:sp>
        <p:nvSpPr>
          <p:cNvPr id="8" name="Freeform 7"/>
          <p:cNvSpPr/>
          <p:nvPr/>
        </p:nvSpPr>
        <p:spPr>
          <a:xfrm rot="600000">
            <a:off x="7957261" y="3387123"/>
            <a:ext cx="641880" cy="7171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54720">
            <a:solidFill>
              <a:srgbClr val="FFFF00"/>
            </a:solidFill>
            <a:prstDash val="solid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V="1">
            <a:off x="7480799" y="4525920"/>
            <a:ext cx="310321" cy="545760"/>
          </a:xfrm>
          <a:prstGeom prst="line">
            <a:avLst/>
          </a:pr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8551080" y="4536720"/>
            <a:ext cx="214200" cy="620640"/>
          </a:xfrm>
          <a:prstGeom prst="line">
            <a:avLst/>
          </a:pr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1017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Luminosität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151413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Bei</a:t>
            </a:r>
            <a:r>
              <a:rPr lang="en-US" dirty="0" smtClean="0">
                <a:latin typeface="" pitchFamily="16"/>
              </a:rPr>
              <a:t> “fixed target” </a:t>
            </a:r>
            <a:r>
              <a:rPr lang="en-US" dirty="0" err="1" smtClean="0">
                <a:latin typeface="" pitchFamily="16"/>
              </a:rPr>
              <a:t>Experimenten</a:t>
            </a:r>
            <a:r>
              <a:rPr lang="en-US" dirty="0">
                <a:latin typeface="" pitchFamily="16"/>
              </a:rPr>
              <a:t>					</a:t>
            </a:r>
            <a:r>
              <a:rPr lang="en-US" dirty="0" smtClean="0">
                <a:latin typeface="" pitchFamily="16"/>
              </a:rPr>
              <a:t>	    </a:t>
            </a:r>
            <a:r>
              <a:rPr lang="en-US" dirty="0" err="1" smtClean="0">
                <a:latin typeface="" pitchFamily="16"/>
              </a:rPr>
              <a:t>gewöhnlich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ausreichende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Teilchenrate</a:t>
            </a:r>
            <a:endParaRPr lang="en-US" dirty="0">
              <a:latin typeface="" pitchFamily="16"/>
            </a:endParaRPr>
          </a:p>
          <a:p>
            <a:pPr lvl="3"/>
            <a:endParaRPr lang="en-US" dirty="0" smtClean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Kollisionsrate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R </a:t>
            </a:r>
            <a:r>
              <a:rPr lang="en-US" dirty="0" err="1" smtClean="0">
                <a:latin typeface="" pitchFamily="16"/>
              </a:rPr>
              <a:t>beim</a:t>
            </a:r>
            <a:r>
              <a:rPr lang="en-US" dirty="0" smtClean="0">
                <a:latin typeface="" pitchFamily="16"/>
              </a:rPr>
              <a:t> collider?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768504" y="1259557"/>
            <a:ext cx="2311200" cy="59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256336" y="2162245"/>
            <a:ext cx="2324160" cy="60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849959" y="3173861"/>
            <a:ext cx="4032359" cy="91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724319" y="4364357"/>
            <a:ext cx="6181201" cy="1575720"/>
            <a:chOff x="724319" y="4026960"/>
            <a:chExt cx="6181201" cy="1575720"/>
          </a:xfrm>
        </p:grpSpPr>
        <p:sp>
          <p:nvSpPr>
            <p:cNvPr id="8" name="Straight Connector 7"/>
            <p:cNvSpPr/>
            <p:nvPr/>
          </p:nvSpPr>
          <p:spPr>
            <a:xfrm>
              <a:off x="2100960" y="4831560"/>
              <a:ext cx="1833480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 flipH="1">
              <a:off x="3934440" y="4831560"/>
              <a:ext cx="137556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24319" y="4751640"/>
              <a:ext cx="6181201" cy="159120"/>
              <a:chOff x="724319" y="4751640"/>
              <a:chExt cx="6181201" cy="159120"/>
            </a:xfrm>
          </p:grpSpPr>
          <p:sp>
            <p:nvSpPr>
              <p:cNvPr id="11" name="Straight Connector 10"/>
              <p:cNvSpPr/>
              <p:nvPr/>
            </p:nvSpPr>
            <p:spPr>
              <a:xfrm>
                <a:off x="724319" y="4831560"/>
                <a:ext cx="2616840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" name="Straight Connector 11"/>
              <p:cNvSpPr/>
              <p:nvPr/>
            </p:nvSpPr>
            <p:spPr>
              <a:xfrm>
                <a:off x="4448160" y="4831560"/>
                <a:ext cx="2457359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957239" y="4751640"/>
                <a:ext cx="5948281" cy="159120"/>
                <a:chOff x="957239" y="4751640"/>
                <a:chExt cx="5948281" cy="159120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291492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009999"/>
                    </a:gs>
                    <a:gs pos="100000">
                      <a:srgbClr val="004646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265428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009999"/>
                    </a:gs>
                    <a:gs pos="100000">
                      <a:srgbClr val="004646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470880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497556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957239" y="4751640"/>
                  <a:ext cx="686880" cy="159120"/>
                  <a:chOff x="957239" y="4751640"/>
                  <a:chExt cx="686880" cy="159120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1484999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1218600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957239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</p:grpSp>
            <p:sp>
              <p:nvSpPr>
                <p:cNvPr id="22" name="Freeform 21"/>
                <p:cNvSpPr/>
                <p:nvPr/>
              </p:nvSpPr>
              <p:spPr>
                <a:xfrm>
                  <a:off x="621828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6479279" y="4751640"/>
                  <a:ext cx="15948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674676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</p:grpSp>
        <p:sp>
          <p:nvSpPr>
            <p:cNvPr id="25" name="Straight Connector 24"/>
            <p:cNvSpPr/>
            <p:nvPr/>
          </p:nvSpPr>
          <p:spPr>
            <a:xfrm>
              <a:off x="3564000" y="4267440"/>
              <a:ext cx="370440" cy="564120"/>
            </a:xfrm>
            <a:prstGeom prst="line">
              <a:avLst/>
            </a:prstGeom>
            <a:noFill/>
            <a:ln w="0">
              <a:solidFill>
                <a:srgbClr val="99CC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" name="Straight Connector 25"/>
            <p:cNvSpPr/>
            <p:nvPr/>
          </p:nvSpPr>
          <p:spPr>
            <a:xfrm>
              <a:off x="3260880" y="4154759"/>
              <a:ext cx="673560" cy="676801"/>
            </a:xfrm>
            <a:prstGeom prst="line">
              <a:avLst/>
            </a:prstGeom>
            <a:noFill/>
            <a:ln w="0">
              <a:solidFill>
                <a:srgbClr val="FF66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" name="Straight Connector 26"/>
            <p:cNvSpPr/>
            <p:nvPr/>
          </p:nvSpPr>
          <p:spPr>
            <a:xfrm>
              <a:off x="3695400" y="4026960"/>
              <a:ext cx="239040" cy="80460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" name="Straight Connector 27"/>
            <p:cNvSpPr/>
            <p:nvPr/>
          </p:nvSpPr>
          <p:spPr>
            <a:xfrm flipH="1">
              <a:off x="3695039" y="4831560"/>
              <a:ext cx="238321" cy="38916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" name="Straight Connector 28"/>
            <p:cNvSpPr/>
            <p:nvPr/>
          </p:nvSpPr>
          <p:spPr>
            <a:xfrm>
              <a:off x="3934440" y="4831560"/>
              <a:ext cx="289080" cy="610919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" name="Straight Connector 29"/>
            <p:cNvSpPr/>
            <p:nvPr/>
          </p:nvSpPr>
          <p:spPr>
            <a:xfrm>
              <a:off x="3934440" y="4831560"/>
              <a:ext cx="289080" cy="26964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181679" y="4751640"/>
              <a:ext cx="159480" cy="159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009999"/>
                </a:gs>
                <a:gs pos="100000">
                  <a:srgbClr val="004646"/>
                </a:gs>
              </a:gsLst>
              <a:path path="rect">
                <a:fillToRect l="50000" t="50000" r="50000" b="50000"/>
              </a:path>
            </a:gradFill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448160" y="4751640"/>
              <a:ext cx="158760" cy="159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FF6600"/>
                </a:gs>
                <a:gs pos="100000">
                  <a:srgbClr val="752F00"/>
                </a:gs>
              </a:gsLst>
              <a:path path="rect">
                <a:fillToRect l="50000" t="50000" r="50000" b="50000"/>
              </a:path>
            </a:gradFill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052640" y="5075640"/>
              <a:ext cx="624600" cy="515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</a:t>
              </a:r>
              <a:r>
                <a:rPr lang="en-US" sz="1600" b="0" i="0" u="none" strike="noStrike" baseline="-2500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</a:t>
              </a:r>
            </a:p>
          </p:txBody>
        </p:sp>
        <p:sp>
          <p:nvSpPr>
            <p:cNvPr id="34" name="Straight Connector 33"/>
            <p:cNvSpPr/>
            <p:nvPr/>
          </p:nvSpPr>
          <p:spPr>
            <a:xfrm>
              <a:off x="5034600" y="5126040"/>
              <a:ext cx="1762560" cy="3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  <a:headEnd type="arrow"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909080" y="4109400"/>
              <a:ext cx="623880" cy="48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</a:t>
              </a:r>
              <a:r>
                <a:rPr lang="en-US" sz="1800" b="0" i="0" u="none" strike="noStrike" baseline="-2500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</a:t>
              </a: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2400840" y="4456800"/>
              <a:ext cx="241560" cy="23327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945360" y="5095440"/>
              <a:ext cx="68688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945360" y="5010480"/>
              <a:ext cx="0" cy="849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1632240" y="5010480"/>
              <a:ext cx="0" cy="849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495520" y="4280040"/>
              <a:ext cx="2814480" cy="1201680"/>
              <a:chOff x="2495520" y="4280040"/>
              <a:chExt cx="2814480" cy="1201680"/>
            </a:xfrm>
          </p:grpSpPr>
          <p:sp>
            <p:nvSpPr>
              <p:cNvPr id="41" name="Straight Connector 40"/>
              <p:cNvSpPr/>
              <p:nvPr/>
            </p:nvSpPr>
            <p:spPr>
              <a:xfrm flipV="1">
                <a:off x="4223520" y="4390920"/>
                <a:ext cx="910800" cy="44064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5151240" y="4280040"/>
                <a:ext cx="158760" cy="1587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009999"/>
                  </a:gs>
                  <a:gs pos="100000">
                    <a:srgbClr val="004646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3" name="Straight Connector 42"/>
              <p:cNvSpPr/>
              <p:nvPr/>
            </p:nvSpPr>
            <p:spPr>
              <a:xfrm flipH="1">
                <a:off x="2653920" y="4831560"/>
                <a:ext cx="964080" cy="52848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495520" y="5322960"/>
                <a:ext cx="158760" cy="1587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FF6600"/>
                  </a:gs>
                  <a:gs pos="100000">
                    <a:srgbClr val="752F00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5617440" y="5117760"/>
              <a:ext cx="623880" cy="48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1/f</a:t>
              </a:r>
            </a:p>
          </p:txBody>
        </p:sp>
      </p:grpSp>
      <p:sp>
        <p:nvSpPr>
          <p:cNvPr id="47" name="Freeform 46"/>
          <p:cNvSpPr/>
          <p:nvPr/>
        </p:nvSpPr>
        <p:spPr>
          <a:xfrm>
            <a:off x="6840512" y="3258930"/>
            <a:ext cx="484768" cy="5029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4925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09680" y="3383389"/>
            <a:ext cx="1535088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L =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Luminosit</a:t>
            </a:r>
            <a:r>
              <a:rPr lang="de-DE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ät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9959" y="2915741"/>
            <a:ext cx="4125601" cy="187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Teilchenbündeln</a:t>
            </a:r>
            <a:r>
              <a:rPr lang="en-US" sz="1400" b="1" dirty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bunches)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1960" y="4828549"/>
            <a:ext cx="2681640" cy="7514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Bündeln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jeweils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N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und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  <a:r>
              <a:rPr lang="en-US" sz="1400" b="1" i="0" u="none" strike="noStrike" baseline="-2500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Strahldurchmesser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l-GR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Arial"/>
                <a:ea typeface="HG Mincho Light J" pitchFamily="2"/>
                <a:cs typeface="Arial"/>
              </a:rPr>
              <a:t>σ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1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and </a:t>
            </a: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ea typeface="OpenSymbol" pitchFamily="2"/>
                <a:cs typeface="Arial" panose="020B0604020202020204" pitchFamily="34" charset="0"/>
              </a:rPr>
              <a:t>σ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2</a:t>
            </a:r>
            <a:endParaRPr lang="en-US" sz="1400" b="1" i="0" u="none" strike="noStrike" baseline="-25000" dirty="0">
              <a:ln>
                <a:noFill/>
              </a:ln>
              <a:solidFill>
                <a:srgbClr val="008000"/>
              </a:solidFill>
              <a:latin typeface="Luxi Sans" pitchFamily="34"/>
              <a:ea typeface="OpenSymbol" pitchFamily="2"/>
              <a:cs typeface="OpenSymbol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Kollisionsfrequenz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87496" y="6716461"/>
            <a:ext cx="2589120" cy="3757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Trefferfläche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unter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Annahme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gaussischer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Strahlprofile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graphicFrame>
        <p:nvGraphicFramePr>
          <p:cNvPr id="57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003418"/>
              </p:ext>
            </p:extLst>
          </p:nvPr>
        </p:nvGraphicFramePr>
        <p:xfrm>
          <a:off x="5256336" y="3330938"/>
          <a:ext cx="2010282" cy="359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Equation" r:id="rId11" imgW="977900" imgH="215900" progId="Equation.3">
                  <p:embed/>
                </p:oleObj>
              </mc:Choice>
              <mc:Fallback>
                <p:oleObj name="Equation" r:id="rId11" imgW="977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6336" y="3330938"/>
                        <a:ext cx="2010282" cy="359667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318776"/>
              </p:ext>
            </p:extLst>
          </p:nvPr>
        </p:nvGraphicFramePr>
        <p:xfrm>
          <a:off x="2592040" y="5940077"/>
          <a:ext cx="262269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Equation" r:id="rId13" imgW="1181100" imgH="431800" progId="Equation.3">
                  <p:embed/>
                </p:oleObj>
              </mc:Choice>
              <mc:Fallback>
                <p:oleObj name="Equation" r:id="rId13" imgW="1181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040" y="5940077"/>
                        <a:ext cx="2622696" cy="792088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Oval 45"/>
          <p:cNvSpPr/>
          <p:nvPr/>
        </p:nvSpPr>
        <p:spPr bwMode="auto">
          <a:xfrm>
            <a:off x="4448160" y="6333903"/>
            <a:ext cx="703080" cy="432048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11632" y="4139877"/>
            <a:ext cx="2373096" cy="3757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Wirkungsquerschnitt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” der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Reaktion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5" name="Straight Connector 54"/>
          <p:cNvSpPr/>
          <p:nvPr/>
        </p:nvSpPr>
        <p:spPr>
          <a:xfrm flipH="1" flipV="1">
            <a:off x="6192440" y="3731370"/>
            <a:ext cx="420584" cy="336499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4039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6154738" y="963613"/>
            <a:ext cx="3225800" cy="4570412"/>
            <a:chOff x="3877" y="607"/>
            <a:chExt cx="2032" cy="287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" y="607"/>
              <a:ext cx="2032" cy="2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5382" y="680"/>
              <a:ext cx="469" cy="25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sz="2000" b="1">
                  <a:solidFill>
                    <a:srgbClr val="0000CC"/>
                  </a:solidFill>
                  <a:latin typeface="Luxi Sans" charset="0"/>
                </a:rPr>
                <a:t>1984</a:t>
              </a:r>
            </a:p>
          </p:txBody>
        </p:sp>
      </p:grp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750175" y="6910388"/>
            <a:ext cx="14795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Der </a:t>
            </a:r>
            <a:r>
              <a:rPr lang="en-US" dirty="0"/>
              <a:t>LHC: </a:t>
            </a:r>
            <a:r>
              <a:rPr lang="en-US" dirty="0" smtClean="0"/>
              <a:t>~30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  <a:r>
              <a:rPr lang="en-US" dirty="0"/>
              <a:t>.. </a:t>
            </a:r>
            <a:r>
              <a:rPr lang="en-US" dirty="0" smtClean="0"/>
              <a:t>und </a:t>
            </a:r>
            <a:r>
              <a:rPr lang="en-US" dirty="0" err="1" smtClean="0"/>
              <a:t>länger</a:t>
            </a:r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3075" y="827509"/>
            <a:ext cx="4754223" cy="681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Ideen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zum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 x 5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..9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SSC (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 x 20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LEP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Tunnelbau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SSC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(Waxahachie, Texas)</a:t>
            </a: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1989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Kollisionen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bei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LEP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SLC,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F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&amp;E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für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Detektoren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1993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SSC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gestoppt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!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!!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geplanter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Start 2005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</a:t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1995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Entdeckung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top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Q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uark am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Fermilab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/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durch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CDF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D0),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ATLAS u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nd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CMS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Baus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2000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Ende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von LEP,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kein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Higgs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gefunden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..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Start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25" y="4468813"/>
            <a:ext cx="3622675" cy="278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043613" y="4568825"/>
            <a:ext cx="2379662" cy="1588"/>
          </a:xfrm>
          <a:prstGeom prst="line">
            <a:avLst/>
          </a:prstGeom>
          <a:noFill/>
          <a:ln w="7308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029325" y="4229100"/>
            <a:ext cx="49053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FF0000"/>
                </a:solidFill>
                <a:latin typeface="Luxi Sans" charset="0"/>
              </a:rPr>
              <a:t>LEP</a:t>
            </a:r>
          </a:p>
        </p:txBody>
      </p:sp>
      <p:sp>
        <p:nvSpPr>
          <p:cNvPr id="5130" name="Oval 10"/>
          <p:cNvSpPr>
            <a:spLocks/>
          </p:cNvSpPr>
          <p:nvPr/>
        </p:nvSpPr>
        <p:spPr bwMode="auto">
          <a:xfrm>
            <a:off x="8626475" y="4664075"/>
            <a:ext cx="642938" cy="666750"/>
          </a:xfrm>
          <a:prstGeom prst="ellipse">
            <a:avLst/>
          </a:prstGeom>
          <a:noFill/>
          <a:ln w="7308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Text Box 11"/>
          <p:cNvSpPr txBox="1">
            <a:spLocks/>
          </p:cNvSpPr>
          <p:nvPr/>
        </p:nvSpPr>
        <p:spPr bwMode="auto">
          <a:xfrm>
            <a:off x="9144000" y="5435600"/>
            <a:ext cx="622300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FF00FF"/>
                </a:solidFill>
                <a:latin typeface="Luxi Sans" charset="0"/>
              </a:rPr>
              <a:t> LHC 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846917" y="1043533"/>
            <a:ext cx="3433755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20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Idee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1984: LHC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über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  <a:p>
            <a:pPr algn="ctr">
              <a:lnSpc>
                <a:spcPct val="1020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existierenden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LEP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Beschleuniger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029172" y="6408738"/>
            <a:ext cx="1875236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Plan 1990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:</a:t>
            </a:r>
          </a:p>
          <a:p>
            <a:pPr>
              <a:lnSpc>
                <a:spcPct val="102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LHC 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Start 1998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2766209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LHC </a:t>
            </a:r>
            <a:r>
              <a:rPr lang="en-US" dirty="0" smtClean="0"/>
              <a:t>Parameter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75760" y="1704600"/>
            <a:ext cx="9600120" cy="4745160"/>
            <a:chOff x="275760" y="1704600"/>
            <a:chExt cx="9600120" cy="4745160"/>
          </a:xfrm>
        </p:grpSpPr>
        <p:grpSp>
          <p:nvGrpSpPr>
            <p:cNvPr id="4" name="Group 3"/>
            <p:cNvGrpSpPr/>
            <p:nvPr/>
          </p:nvGrpSpPr>
          <p:grpSpPr>
            <a:xfrm>
              <a:off x="7476120" y="2517120"/>
              <a:ext cx="2399760" cy="406440"/>
              <a:chOff x="7476120" y="2517120"/>
              <a:chExt cx="2399760" cy="40644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7476120" y="25171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" name="Text Placeholder 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5171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6.9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076360" y="2517120"/>
              <a:ext cx="2399760" cy="406440"/>
              <a:chOff x="5076360" y="2517120"/>
              <a:chExt cx="2399760" cy="40644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076360" y="25171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" name="Text Placeholder 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5171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6.3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675880" y="2517120"/>
              <a:ext cx="2400479" cy="406440"/>
              <a:chOff x="2675880" y="2517120"/>
              <a:chExt cx="2400479" cy="4064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675880" y="25171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" name="Text Placeholder 1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5171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26.7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75760" y="2517120"/>
              <a:ext cx="2400119" cy="406440"/>
              <a:chOff x="275760" y="2517120"/>
              <a:chExt cx="2400119" cy="40644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75760" y="25171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5" name="Text Placeholder 1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5171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Umfang</a:t>
                </a:r>
                <a:r>
                  <a:rPr lang="en-GB" sz="1600" dirty="0" smtClean="0">
                    <a:latin typeface="" pitchFamily="16"/>
                  </a:rPr>
                  <a:t> (</a:t>
                </a:r>
                <a:r>
                  <a:rPr lang="en-GB" sz="1600" dirty="0">
                    <a:latin typeface="" pitchFamily="16"/>
                  </a:rPr>
                  <a:t>km)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476120" y="6043320"/>
              <a:ext cx="2399760" cy="406440"/>
              <a:chOff x="7476120" y="6043320"/>
              <a:chExt cx="2399760" cy="40644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476120" y="60433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8" name="Text Placeholder 1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60433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10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076360" y="6043320"/>
              <a:ext cx="2399760" cy="406440"/>
              <a:chOff x="5076360" y="6043320"/>
              <a:chExt cx="2399760" cy="40644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076360" y="60433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1" name="Text Placeholder 2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60433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86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675880" y="6043320"/>
              <a:ext cx="2400479" cy="406440"/>
              <a:chOff x="2675880" y="6043320"/>
              <a:chExt cx="2400479" cy="40644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2675880" y="60433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4" name="Text Placeholder 2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60433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1200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75760" y="6043320"/>
              <a:ext cx="2400119" cy="406440"/>
              <a:chOff x="275760" y="6043320"/>
              <a:chExt cx="2400119" cy="40644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75760" y="60433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7" name="Text Placeholder 2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60433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Beschleunigung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(s)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476120" y="5636880"/>
              <a:ext cx="2399760" cy="406440"/>
              <a:chOff x="7476120" y="5636880"/>
              <a:chExt cx="2399760" cy="40644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476120" y="56368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0" name="Text Placeholder 2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56368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0.5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076360" y="5636880"/>
              <a:ext cx="2399760" cy="406440"/>
              <a:chOff x="5076360" y="5636880"/>
              <a:chExt cx="2399760" cy="40644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076360" y="56368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3" name="Text Placeholder 3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56368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30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675880" y="5636880"/>
              <a:ext cx="2400479" cy="406440"/>
              <a:chOff x="2675880" y="5636880"/>
              <a:chExt cx="2400479" cy="40644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2675880" y="563688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6" name="Text Placeholder 3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563688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7.5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75760" y="5636880"/>
              <a:ext cx="2400119" cy="406440"/>
              <a:chOff x="275760" y="5636880"/>
              <a:chExt cx="2400119" cy="40644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275760" y="563688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9" name="Text Placeholder 3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563688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Füllzeit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(min)</a:t>
                </a: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476120" y="5230800"/>
              <a:ext cx="2399760" cy="406080"/>
              <a:chOff x="7476120" y="5230800"/>
              <a:chExt cx="2399760" cy="40608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7476120" y="52308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2" name="Text Placeholder 4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52308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36/27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076360" y="5230800"/>
              <a:ext cx="2399760" cy="406080"/>
              <a:chOff x="5076360" y="5230800"/>
              <a:chExt cx="2399760" cy="406080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076360" y="52308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5" name="Text Placeholder 4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52308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34/29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675880" y="5230800"/>
              <a:ext cx="2400479" cy="406080"/>
              <a:chOff x="2675880" y="5230800"/>
              <a:chExt cx="2400479" cy="40608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2675880" y="5230800"/>
                <a:ext cx="240047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8" name="Text Placeholder 4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5230800"/>
                <a:ext cx="2400479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16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75760" y="5230800"/>
              <a:ext cx="2676320" cy="406080"/>
              <a:chOff x="275760" y="5230800"/>
              <a:chExt cx="2676320" cy="40608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275760" y="5230800"/>
                <a:ext cx="240011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1" name="Text Placeholder 5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5230800"/>
                <a:ext cx="2676320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 smtClean="0">
                    <a:latin typeface="" pitchFamily="16"/>
                  </a:rPr>
                  <a:t>Strahldurchmesser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>
                    <a:latin typeface="Luxi Sans" pitchFamily="18"/>
                  </a:rPr>
                  <a:t>µ</a:t>
                </a:r>
                <a:r>
                  <a:rPr lang="en-US" sz="1600" dirty="0">
                    <a:latin typeface="" pitchFamily="16"/>
                  </a:rPr>
                  <a:t>m)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7476120" y="4824360"/>
              <a:ext cx="2399760" cy="406440"/>
              <a:chOff x="7476120" y="4824360"/>
              <a:chExt cx="2399760" cy="40644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7476120" y="482436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4" name="Text Placeholder 5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482436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</a:t>
                </a: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076360" y="4824360"/>
              <a:ext cx="2399760" cy="406440"/>
              <a:chOff x="5076360" y="4824360"/>
              <a:chExt cx="2399760" cy="40644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5076360" y="482436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7" name="Text Placeholder 5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482436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36</a:t>
                </a: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675880" y="4824360"/>
              <a:ext cx="2400479" cy="406440"/>
              <a:chOff x="2675880" y="4824360"/>
              <a:chExt cx="2400479" cy="40644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2675880" y="482436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0" name="Text Placeholder 5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482436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2808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275760" y="4824360"/>
              <a:ext cx="2400119" cy="406440"/>
              <a:chOff x="275760" y="4824360"/>
              <a:chExt cx="2400119" cy="406440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275760" y="482436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3" name="Text Placeholder 6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482436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Anzahl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Strahlbündel</a:t>
                </a:r>
                <a:endParaRPr lang="en-GB" sz="1600" dirty="0">
                  <a:latin typeface="" pitchFamily="16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7476120" y="4417920"/>
              <a:ext cx="2399760" cy="406440"/>
              <a:chOff x="7476120" y="4417920"/>
              <a:chExt cx="2399760" cy="40644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7476120" y="44179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6" name="Text Placeholder 6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44179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15/8</a:t>
                </a: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076360" y="4417920"/>
              <a:ext cx="2399760" cy="406440"/>
              <a:chOff x="5076360" y="4417920"/>
              <a:chExt cx="2399760" cy="406440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5076360" y="44179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9" name="Text Placeholder 6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44179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27/7.5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2675880" y="4417920"/>
              <a:ext cx="2400479" cy="406440"/>
              <a:chOff x="2675880" y="4417920"/>
              <a:chExt cx="2400479" cy="406440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2675880" y="44179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2" name="Text Placeholder 7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44179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11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275760" y="4417920"/>
              <a:ext cx="2400119" cy="406440"/>
              <a:chOff x="275760" y="4417920"/>
              <a:chExt cx="2400119" cy="40644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275760" y="44179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5" name="Text Placeholder 7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44179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>
                    <a:latin typeface="" pitchFamily="16"/>
                  </a:rPr>
                  <a:t>p</a:t>
                </a:r>
                <a:r>
                  <a:rPr lang="en-US" sz="1600" dirty="0" smtClean="0">
                    <a:latin typeface="" pitchFamily="16"/>
                  </a:rPr>
                  <a:t>/</a:t>
                </a:r>
                <a:r>
                  <a:rPr lang="en-US" sz="1600" dirty="0" err="1" smtClean="0">
                    <a:latin typeface="" pitchFamily="16"/>
                  </a:rPr>
                  <a:t>Strahlbündel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(10</a:t>
                </a:r>
                <a:r>
                  <a:rPr lang="en-US" sz="1600" baseline="30000" dirty="0">
                    <a:latin typeface="" pitchFamily="16"/>
                  </a:rPr>
                  <a:t>10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7476120" y="3985560"/>
              <a:ext cx="2399760" cy="432359"/>
              <a:chOff x="7476120" y="3985560"/>
              <a:chExt cx="2399760" cy="432359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7476120" y="3985560"/>
                <a:ext cx="2399760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8" name="Text Placeholder 7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3985560"/>
                <a:ext cx="2399760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</a:t>
                </a: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076360" y="3985560"/>
              <a:ext cx="2399760" cy="432359"/>
              <a:chOff x="5076360" y="3985560"/>
              <a:chExt cx="2399760" cy="432359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5076360" y="3985560"/>
                <a:ext cx="2399760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1" name="Text Placeholder 8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3985560"/>
                <a:ext cx="2399760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</a:t>
                </a: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2675880" y="3985560"/>
              <a:ext cx="2400479" cy="432359"/>
              <a:chOff x="2675880" y="3985560"/>
              <a:chExt cx="2400479" cy="432359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2675880" y="3985560"/>
                <a:ext cx="2400479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4" name="Text Placeholder 8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3985560"/>
                <a:ext cx="2400479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>
                    <a:latin typeface="" pitchFamily="16"/>
                  </a:rPr>
                  <a:t>300</a:t>
                </a: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275760" y="3985560"/>
              <a:ext cx="2676320" cy="432359"/>
              <a:chOff x="275760" y="3985560"/>
              <a:chExt cx="2676320" cy="432359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275760" y="3985560"/>
                <a:ext cx="2400119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7" name="Text Placeholder 8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3985560"/>
                <a:ext cx="2676320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 smtClean="0">
                    <a:latin typeface="" pitchFamily="16"/>
                  </a:rPr>
                  <a:t>Kreuzungswinkel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>
                    <a:latin typeface="Luxi Sans" pitchFamily="18"/>
                  </a:rPr>
                  <a:t>µ</a:t>
                </a:r>
                <a:r>
                  <a:rPr lang="en-US" sz="1600" dirty="0">
                    <a:latin typeface="" pitchFamily="16"/>
                  </a:rPr>
                  <a:t>rad)</a:t>
                </a: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476120" y="3330000"/>
              <a:ext cx="2399760" cy="655560"/>
              <a:chOff x="7476120" y="3330000"/>
              <a:chExt cx="2399760" cy="655560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7476120" y="3330000"/>
                <a:ext cx="2399760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0" name="Text Placeholder 8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3330000"/>
                <a:ext cx="2399760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3.8</a:t>
                </a: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5076360" y="3330000"/>
              <a:ext cx="2399760" cy="655560"/>
              <a:chOff x="5076360" y="3330000"/>
              <a:chExt cx="2399760" cy="655560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5076360" y="3330000"/>
                <a:ext cx="2399760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3" name="Text Placeholder 9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3330000"/>
                <a:ext cx="2399760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0.396</a:t>
                </a: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675880" y="3330000"/>
              <a:ext cx="2400479" cy="655560"/>
              <a:chOff x="2675880" y="3330000"/>
              <a:chExt cx="2400479" cy="655560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2675880" y="3330000"/>
                <a:ext cx="2400479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6" name="Text Placeholder 9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3330000"/>
                <a:ext cx="2400479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0.025</a:t>
                </a: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275760" y="3330000"/>
              <a:ext cx="2400119" cy="655560"/>
              <a:chOff x="275760" y="3330000"/>
              <a:chExt cx="2400119" cy="655560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275760" y="3330000"/>
                <a:ext cx="2400119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9" name="Text Placeholder 9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3330000"/>
                <a:ext cx="2400119" cy="595985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Zeit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zwischen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Kollisionen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</a:t>
                </a:r>
                <a:r>
                  <a:rPr lang="en-GB" sz="1600" dirty="0">
                    <a:latin typeface="Luxi Sans" pitchFamily="18"/>
                  </a:rPr>
                  <a:t>µ</a:t>
                </a:r>
                <a:r>
                  <a:rPr lang="en-GB" sz="1600" dirty="0">
                    <a:latin typeface="" pitchFamily="16"/>
                  </a:rPr>
                  <a:t>s)</a:t>
                </a: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7476120" y="2923559"/>
              <a:ext cx="2399760" cy="406440"/>
              <a:chOff x="7476120" y="2923559"/>
              <a:chExt cx="2399760" cy="406440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7476120" y="2923559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2" name="Text Placeholder 10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923559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</a:t>
                </a: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076360" y="2923559"/>
              <a:ext cx="2399760" cy="406440"/>
              <a:chOff x="5076360" y="2923559"/>
              <a:chExt cx="2399760" cy="406440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5076360" y="2923559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5" name="Text Placeholder 10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923559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210</a:t>
                </a: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2675880" y="2923559"/>
              <a:ext cx="2400479" cy="406440"/>
              <a:chOff x="2675880" y="2923559"/>
              <a:chExt cx="2400479" cy="406440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2675880" y="2923559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8" name="Text Placeholder 10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923559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10000</a:t>
                </a: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275760" y="2923559"/>
              <a:ext cx="2748328" cy="406440"/>
              <a:chOff x="275760" y="2923559"/>
              <a:chExt cx="2748328" cy="406440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275760" y="2923559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1" name="Text Placeholder 11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923559"/>
                <a:ext cx="2748328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>
                    <a:latin typeface="" pitchFamily="16"/>
                  </a:rPr>
                  <a:t>L</a:t>
                </a:r>
                <a:r>
                  <a:rPr lang="en-US" sz="1600" dirty="0" err="1" smtClean="0">
                    <a:latin typeface="" pitchFamily="16"/>
                  </a:rPr>
                  <a:t>uminosität</a:t>
                </a:r>
                <a:r>
                  <a:rPr lang="en-US" sz="1600" dirty="0" smtClean="0">
                    <a:latin typeface="" pitchFamily="16"/>
                  </a:rPr>
                  <a:t> (</a:t>
                </a:r>
                <a:r>
                  <a:rPr lang="en-US" sz="1600" dirty="0">
                    <a:latin typeface="" pitchFamily="16"/>
                  </a:rPr>
                  <a:t>10</a:t>
                </a:r>
                <a:r>
                  <a:rPr lang="en-US" sz="1600" baseline="30000" dirty="0">
                    <a:latin typeface="" pitchFamily="16"/>
                  </a:rPr>
                  <a:t>30</a:t>
                </a:r>
                <a:r>
                  <a:rPr lang="en-US" sz="1600" dirty="0">
                    <a:latin typeface="" pitchFamily="16"/>
                  </a:rPr>
                  <a:t>cm</a:t>
                </a:r>
                <a:r>
                  <a:rPr lang="en-US" sz="1600" baseline="30000" dirty="0">
                    <a:latin typeface="" pitchFamily="16"/>
                  </a:rPr>
                  <a:t>-2</a:t>
                </a:r>
                <a:r>
                  <a:rPr lang="en-US" sz="1600" dirty="0">
                    <a:latin typeface="" pitchFamily="16"/>
                  </a:rPr>
                  <a:t>s</a:t>
                </a:r>
                <a:r>
                  <a:rPr lang="en-US" sz="1600" baseline="30000" dirty="0">
                    <a:latin typeface="" pitchFamily="16"/>
                  </a:rPr>
                  <a:t>-2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7476120" y="2110680"/>
              <a:ext cx="2399760" cy="406440"/>
              <a:chOff x="7476120" y="2110680"/>
              <a:chExt cx="2399760" cy="406440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7476120" y="21106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4" name="Text Placeholder 11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1106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0.450</a:t>
                </a: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5076360" y="2110680"/>
              <a:ext cx="2399760" cy="406440"/>
              <a:chOff x="5076360" y="2110680"/>
              <a:chExt cx="2399760" cy="406440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5076360" y="21106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7" name="Text Placeholder 11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1106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</a:t>
                </a: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2675880" y="2110680"/>
              <a:ext cx="2400479" cy="406440"/>
              <a:chOff x="2675880" y="2110680"/>
              <a:chExt cx="2400479" cy="406440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675880" y="211068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0" name="Text Placeholder 11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11068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7</a:t>
                </a: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275760" y="2110680"/>
              <a:ext cx="2400119" cy="406440"/>
              <a:chOff x="275760" y="2110680"/>
              <a:chExt cx="2400119" cy="406440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275760" y="211068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3" name="Text Placeholder 12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11068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>
                    <a:latin typeface="" pitchFamily="16"/>
                  </a:rPr>
                  <a:t>max. </a:t>
                </a:r>
                <a:r>
                  <a:rPr lang="en-US" sz="1600" dirty="0" err="1" smtClean="0">
                    <a:latin typeface="" pitchFamily="16"/>
                  </a:rPr>
                  <a:t>Energie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 err="1">
                    <a:latin typeface="" pitchFamily="16"/>
                  </a:rPr>
                  <a:t>TeV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7476120" y="1704600"/>
              <a:ext cx="2399760" cy="406080"/>
              <a:chOff x="7476120" y="1704600"/>
              <a:chExt cx="2399760" cy="406080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7476120" y="17046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6" name="Text Placeholder 12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17046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" pitchFamily="16"/>
                  </a:rPr>
                  <a:t>SppS (1981)</a:t>
                </a: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5076360" y="1704600"/>
              <a:ext cx="2399760" cy="406080"/>
              <a:chOff x="5076360" y="1704600"/>
              <a:chExt cx="2399760" cy="406080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5076360" y="17046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9" name="Text Placeholder 12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17046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" pitchFamily="16"/>
                  </a:rPr>
                  <a:t>Tevatron (1987)</a:t>
                </a: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2675880" y="1704600"/>
              <a:ext cx="2400479" cy="406080"/>
              <a:chOff x="2675880" y="1704600"/>
              <a:chExt cx="2400479" cy="406080"/>
            </a:xfrm>
          </p:grpSpPr>
          <p:sp>
            <p:nvSpPr>
              <p:cNvPr id="131" name="Rectangle 130"/>
              <p:cNvSpPr/>
              <p:nvPr/>
            </p:nvSpPr>
            <p:spPr>
              <a:xfrm>
                <a:off x="2675880" y="1704600"/>
                <a:ext cx="240047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32" name="Text Placeholder 13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1704600"/>
                <a:ext cx="2400479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LHC (2008)</a:t>
                </a:r>
              </a:p>
            </p:txBody>
          </p:sp>
        </p:grpSp>
        <p:sp>
          <p:nvSpPr>
            <p:cNvPr id="133" name="Rectangle 132"/>
            <p:cNvSpPr/>
            <p:nvPr/>
          </p:nvSpPr>
          <p:spPr>
            <a:xfrm>
              <a:off x="275760" y="1704600"/>
              <a:ext cx="2400119" cy="40608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4" name="Straight Connector 133"/>
            <p:cNvSpPr/>
            <p:nvPr/>
          </p:nvSpPr>
          <p:spPr>
            <a:xfrm>
              <a:off x="275760" y="1704600"/>
              <a:ext cx="9600120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5" name="Straight Connector 134"/>
            <p:cNvSpPr/>
            <p:nvPr/>
          </p:nvSpPr>
          <p:spPr>
            <a:xfrm>
              <a:off x="275760" y="211068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6" name="Straight Connector 135"/>
            <p:cNvSpPr/>
            <p:nvPr/>
          </p:nvSpPr>
          <p:spPr>
            <a:xfrm>
              <a:off x="275760" y="2923559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7" name="Straight Connector 136"/>
            <p:cNvSpPr/>
            <p:nvPr/>
          </p:nvSpPr>
          <p:spPr>
            <a:xfrm>
              <a:off x="275760" y="333000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8" name="Straight Connector 137"/>
            <p:cNvSpPr/>
            <p:nvPr/>
          </p:nvSpPr>
          <p:spPr>
            <a:xfrm>
              <a:off x="275760" y="398556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9" name="Straight Connector 138"/>
            <p:cNvSpPr/>
            <p:nvPr/>
          </p:nvSpPr>
          <p:spPr>
            <a:xfrm>
              <a:off x="275760" y="44179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0" name="Straight Connector 139"/>
            <p:cNvSpPr/>
            <p:nvPr/>
          </p:nvSpPr>
          <p:spPr>
            <a:xfrm>
              <a:off x="275760" y="482436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1" name="Straight Connector 140"/>
            <p:cNvSpPr/>
            <p:nvPr/>
          </p:nvSpPr>
          <p:spPr>
            <a:xfrm>
              <a:off x="275760" y="523080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2" name="Straight Connector 141"/>
            <p:cNvSpPr/>
            <p:nvPr/>
          </p:nvSpPr>
          <p:spPr>
            <a:xfrm>
              <a:off x="275760" y="563688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3" name="Straight Connector 142"/>
            <p:cNvSpPr/>
            <p:nvPr/>
          </p:nvSpPr>
          <p:spPr>
            <a:xfrm>
              <a:off x="275760" y="60433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4" name="Straight Connector 143"/>
            <p:cNvSpPr/>
            <p:nvPr/>
          </p:nvSpPr>
          <p:spPr>
            <a:xfrm>
              <a:off x="275760" y="6449760"/>
              <a:ext cx="9600120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5" name="Straight Connector 144"/>
            <p:cNvSpPr/>
            <p:nvPr/>
          </p:nvSpPr>
          <p:spPr>
            <a:xfrm>
              <a:off x="275760" y="1704600"/>
              <a:ext cx="0" cy="474516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6" name="Straight Connector 145"/>
            <p:cNvSpPr/>
            <p:nvPr/>
          </p:nvSpPr>
          <p:spPr>
            <a:xfrm>
              <a:off x="2952080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7" name="Straight Connector 146"/>
            <p:cNvSpPr/>
            <p:nvPr/>
          </p:nvSpPr>
          <p:spPr>
            <a:xfrm>
              <a:off x="5040312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8" name="Straight Connector 147"/>
            <p:cNvSpPr/>
            <p:nvPr/>
          </p:nvSpPr>
          <p:spPr>
            <a:xfrm>
              <a:off x="7476120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9" name="Straight Connector 148"/>
            <p:cNvSpPr/>
            <p:nvPr/>
          </p:nvSpPr>
          <p:spPr>
            <a:xfrm>
              <a:off x="9875880" y="1704600"/>
              <a:ext cx="0" cy="474516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0" name="Straight Connector 149"/>
            <p:cNvSpPr/>
            <p:nvPr/>
          </p:nvSpPr>
          <p:spPr>
            <a:xfrm>
              <a:off x="275760" y="25171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151" name="Text Placeholder 150"/>
          <p:cNvSpPr txBox="1">
            <a:spLocks noGrp="1"/>
          </p:cNvSpPr>
          <p:nvPr>
            <p:ph type="body" idx="4294967295"/>
          </p:nvPr>
        </p:nvSpPr>
        <p:spPr>
          <a:xfrm>
            <a:off x="274320" y="1045080"/>
            <a:ext cx="9601200" cy="37548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fi-FI" dirty="0" err="1" smtClean="0">
                <a:latin typeface="" pitchFamily="16"/>
              </a:rPr>
              <a:t>Energie</a:t>
            </a:r>
            <a:r>
              <a:rPr lang="fi-FI" dirty="0" smtClean="0">
                <a:latin typeface="" pitchFamily="16"/>
              </a:rPr>
              <a:t> </a:t>
            </a:r>
            <a:r>
              <a:rPr lang="fi-FI" dirty="0">
                <a:latin typeface="" pitchFamily="16"/>
              </a:rPr>
              <a:t>= 7 x </a:t>
            </a:r>
            <a:r>
              <a:rPr lang="fi-FI" dirty="0" err="1">
                <a:latin typeface="" pitchFamily="16"/>
              </a:rPr>
              <a:t>Tevatron</a:t>
            </a:r>
            <a:r>
              <a:rPr lang="fi-FI" dirty="0">
                <a:latin typeface="" pitchFamily="16"/>
              </a:rPr>
              <a:t>, </a:t>
            </a:r>
            <a:r>
              <a:rPr lang="fi-FI" dirty="0" err="1" smtClean="0">
                <a:latin typeface="" pitchFamily="16"/>
              </a:rPr>
              <a:t>Luminosität</a:t>
            </a:r>
            <a:r>
              <a:rPr lang="fi-FI" dirty="0" smtClean="0">
                <a:latin typeface="" pitchFamily="16"/>
              </a:rPr>
              <a:t> </a:t>
            </a:r>
            <a:r>
              <a:rPr lang="fi-FI" dirty="0">
                <a:latin typeface="" pitchFamily="16"/>
              </a:rPr>
              <a:t>= ~ 50 - 100 x </a:t>
            </a:r>
            <a:r>
              <a:rPr lang="fi-FI" dirty="0" err="1">
                <a:latin typeface="" pitchFamily="16"/>
              </a:rPr>
              <a:t>Tevatron</a:t>
            </a:r>
            <a:endParaRPr lang="fi-FI" dirty="0">
              <a:latin typeface="" pitchFamily="16"/>
            </a:endParaRPr>
          </a:p>
        </p:txBody>
      </p:sp>
      <p:sp>
        <p:nvSpPr>
          <p:cNvPr id="152" name="Freeform 151"/>
          <p:cNvSpPr/>
          <p:nvPr/>
        </p:nvSpPr>
        <p:spPr>
          <a:xfrm>
            <a:off x="3586320" y="2020679"/>
            <a:ext cx="548280" cy="5482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3" name="Freeform 152"/>
          <p:cNvSpPr/>
          <p:nvPr/>
        </p:nvSpPr>
        <p:spPr>
          <a:xfrm>
            <a:off x="5998680" y="2021039"/>
            <a:ext cx="548280" cy="5482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3443040" y="2849400"/>
            <a:ext cx="913679" cy="913679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5" name="Freeform 154"/>
          <p:cNvSpPr/>
          <p:nvPr/>
        </p:nvSpPr>
        <p:spPr>
          <a:xfrm>
            <a:off x="5819040" y="2849400"/>
            <a:ext cx="913679" cy="913679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1813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LHC in </a:t>
            </a:r>
            <a:r>
              <a:rPr lang="en-US" dirty="0" err="1" smtClean="0"/>
              <a:t>Zahlen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56765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>
                <a:latin typeface="" pitchFamily="16"/>
              </a:rPr>
              <a:t>1232 </a:t>
            </a:r>
            <a:r>
              <a:rPr lang="en-GB" dirty="0" smtClean="0">
                <a:latin typeface="" pitchFamily="16"/>
              </a:rPr>
              <a:t>Dipole, </a:t>
            </a:r>
            <a:r>
              <a:rPr lang="en-GB" dirty="0">
                <a:latin typeface="" pitchFamily="16"/>
              </a:rPr>
              <a:t>8.33 Tesla @ 7 </a:t>
            </a:r>
            <a:r>
              <a:rPr lang="en-GB" dirty="0" err="1" smtClean="0">
                <a:latin typeface="" pitchFamily="16"/>
              </a:rPr>
              <a:t>TeV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11850 A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+ 392 </a:t>
            </a:r>
            <a:r>
              <a:rPr lang="en-GB" dirty="0" err="1">
                <a:latin typeface="" pitchFamily="16"/>
              </a:rPr>
              <a:t>Q</a:t>
            </a:r>
            <a:r>
              <a:rPr lang="en-GB" dirty="0" err="1" smtClean="0">
                <a:latin typeface="" pitchFamily="16"/>
              </a:rPr>
              <a:t>uadrupole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+ 3700 </a:t>
            </a:r>
            <a:r>
              <a:rPr lang="en-GB" dirty="0" err="1" smtClean="0">
                <a:latin typeface="" pitchFamily="16"/>
              </a:rPr>
              <a:t>Multipol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Korrektur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Magnete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+ </a:t>
            </a:r>
            <a:r>
              <a:rPr lang="en-GB" dirty="0" smtClean="0">
                <a:latin typeface="" pitchFamily="16"/>
              </a:rPr>
              <a:t>2500 </a:t>
            </a:r>
            <a:r>
              <a:rPr lang="en-GB" dirty="0" err="1" smtClean="0">
                <a:latin typeface="" pitchFamily="16"/>
              </a:rPr>
              <a:t>andere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Korrektur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Magnete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1200 </a:t>
            </a:r>
            <a:r>
              <a:rPr lang="en-GB" dirty="0" err="1" smtClean="0">
                <a:latin typeface="" pitchFamily="16"/>
              </a:rPr>
              <a:t>Tonnen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NbTi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supraleitendes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Kabel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7600 km </a:t>
            </a:r>
            <a:r>
              <a:rPr lang="en-GB" dirty="0" err="1" smtClean="0">
                <a:latin typeface="" pitchFamily="16"/>
              </a:rPr>
              <a:t>Länge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gespeicherte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Magnetfeld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10 </a:t>
            </a:r>
            <a:r>
              <a:rPr lang="en-GB" dirty="0" smtClean="0">
                <a:latin typeface="" pitchFamily="16"/>
              </a:rPr>
              <a:t>GJ ( ½ LI</a:t>
            </a:r>
            <a:r>
              <a:rPr lang="en-GB" baseline="30000" dirty="0" smtClean="0">
                <a:latin typeface="" pitchFamily="16"/>
              </a:rPr>
              <a:t>2</a:t>
            </a:r>
            <a:r>
              <a:rPr lang="en-GB" dirty="0" smtClean="0">
                <a:latin typeface="" pitchFamily="16"/>
              </a:rPr>
              <a:t> ) 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gesamte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Kaltmasse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30'000 </a:t>
            </a:r>
            <a:r>
              <a:rPr lang="en-GB" dirty="0" err="1" smtClean="0">
                <a:latin typeface="" pitchFamily="16"/>
              </a:rPr>
              <a:t>Tonnen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120 </a:t>
            </a:r>
            <a:r>
              <a:rPr lang="en-GB" dirty="0" err="1" smtClean="0">
                <a:latin typeface="" pitchFamily="16"/>
              </a:rPr>
              <a:t>Tonnen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suprafluides</a:t>
            </a:r>
            <a:r>
              <a:rPr lang="en-GB" dirty="0" smtClean="0">
                <a:latin typeface="" pitchFamily="16"/>
              </a:rPr>
              <a:t> Helium </a:t>
            </a:r>
            <a:r>
              <a:rPr lang="en-GB" dirty="0">
                <a:latin typeface="" pitchFamily="16"/>
              </a:rPr>
              <a:t>(1.9 K) </a:t>
            </a:r>
            <a:r>
              <a:rPr lang="en-GB" dirty="0" err="1" smtClean="0">
                <a:latin typeface="" pitchFamily="16"/>
              </a:rPr>
              <a:t>zur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Kühlung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für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Q</a:t>
            </a:r>
            <a:r>
              <a:rPr lang="en-GB" dirty="0" smtClean="0">
                <a:latin typeface="" pitchFamily="16"/>
              </a:rPr>
              <a:t>uench</a:t>
            </a:r>
            <a:r>
              <a:rPr lang="en-GB" dirty="0">
                <a:latin typeface="" pitchFamily="16"/>
              </a:rPr>
              <a:t>: 0.5 - 20 </a:t>
            </a:r>
            <a:r>
              <a:rPr lang="en-GB" dirty="0" err="1">
                <a:latin typeface="" pitchFamily="16"/>
              </a:rPr>
              <a:t>mJ</a:t>
            </a:r>
            <a:r>
              <a:rPr lang="en-GB" dirty="0">
                <a:latin typeface="" pitchFamily="16"/>
              </a:rPr>
              <a:t>/cm</a:t>
            </a:r>
            <a:r>
              <a:rPr lang="en-GB" baseline="30000" dirty="0">
                <a:latin typeface="" pitchFamily="16"/>
              </a:rPr>
              <a:t>3</a:t>
            </a:r>
            <a:r>
              <a:rPr lang="en-GB" dirty="0">
                <a:latin typeface="" pitchFamily="16"/>
              </a:rPr>
              <a:t> = </a:t>
            </a:r>
            <a:r>
              <a:rPr lang="en-GB" dirty="0" smtClean="0">
                <a:latin typeface="" pitchFamily="16"/>
              </a:rPr>
              <a:t>10</a:t>
            </a:r>
            <a:r>
              <a:rPr lang="en-GB" baseline="30000" dirty="0" smtClean="0">
                <a:latin typeface="" pitchFamily="16"/>
              </a:rPr>
              <a:t>7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7 </a:t>
            </a:r>
            <a:r>
              <a:rPr lang="en-GB" dirty="0" err="1">
                <a:latin typeface="" pitchFamily="16"/>
              </a:rPr>
              <a:t>TeV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Anzahl</a:t>
            </a:r>
            <a:r>
              <a:rPr lang="en-GB" dirty="0" smtClean="0">
                <a:latin typeface="" pitchFamily="16"/>
              </a:rPr>
              <a:t> der </a:t>
            </a:r>
            <a:r>
              <a:rPr lang="en-GB" dirty="0" err="1" smtClean="0">
                <a:latin typeface="" pitchFamily="16"/>
              </a:rPr>
              <a:t>Stromverbindungen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zwischen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10'000 </a:t>
            </a:r>
            <a:r>
              <a:rPr lang="en-GB" dirty="0" err="1" smtClean="0">
                <a:latin typeface="" pitchFamily="16"/>
              </a:rPr>
              <a:t>supraleitende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zwischen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Dipolen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50'000 </a:t>
            </a:r>
            <a:r>
              <a:rPr lang="en-GB" dirty="0" err="1" smtClean="0">
                <a:latin typeface="" pitchFamily="16"/>
              </a:rPr>
              <a:t>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für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Korrektur-Magnete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Vakuum</a:t>
            </a:r>
            <a:r>
              <a:rPr lang="en-GB" dirty="0">
                <a:latin typeface="" pitchFamily="16"/>
              </a:rPr>
              <a:t>: 10</a:t>
            </a:r>
            <a:r>
              <a:rPr lang="en-GB" baseline="50000" dirty="0">
                <a:latin typeface="" pitchFamily="16"/>
              </a:rPr>
              <a:t>-10</a:t>
            </a:r>
            <a:r>
              <a:rPr lang="en-GB" dirty="0">
                <a:latin typeface="" pitchFamily="16"/>
              </a:rPr>
              <a:t> </a:t>
            </a:r>
            <a:r>
              <a:rPr lang="en-GB" dirty="0" smtClean="0">
                <a:latin typeface="" pitchFamily="16"/>
              </a:rPr>
              <a:t>mbar </a:t>
            </a:r>
            <a:r>
              <a:rPr lang="en-GB" dirty="0">
                <a:latin typeface="" pitchFamily="16"/>
              </a:rPr>
              <a:t>= 3 </a:t>
            </a:r>
            <a:r>
              <a:rPr lang="en-GB" dirty="0" err="1" smtClean="0">
                <a:latin typeface="" pitchFamily="16"/>
              </a:rPr>
              <a:t>Millionen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Moleküle</a:t>
            </a:r>
            <a:r>
              <a:rPr lang="en-GB" dirty="0" smtClean="0">
                <a:latin typeface="" pitchFamily="16"/>
              </a:rPr>
              <a:t> pro </a:t>
            </a:r>
            <a:r>
              <a:rPr lang="en-GB" dirty="0">
                <a:latin typeface="" pitchFamily="16"/>
              </a:rPr>
              <a:t>cm</a:t>
            </a:r>
            <a:r>
              <a:rPr lang="en-GB" baseline="30000" dirty="0">
                <a:latin typeface="" pitchFamily="16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5909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9" y="5985573"/>
            <a:ext cx="3282228" cy="12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3" r="47795" b="48322"/>
          <a:stretch>
            <a:fillRect/>
          </a:stretch>
        </p:blipFill>
        <p:spPr bwMode="auto">
          <a:xfrm>
            <a:off x="492769" y="2557908"/>
            <a:ext cx="3467423" cy="340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443" r="47795" b="4832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248224" y="2699717"/>
            <a:ext cx="5636777" cy="423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b="1" dirty="0">
                <a:solidFill>
                  <a:srgbClr val="3333CC"/>
                </a:solidFill>
                <a:latin typeface="Luxi Sans" charset="0"/>
              </a:rPr>
              <a:t>Proton</a:t>
            </a:r>
            <a:r>
              <a:rPr lang="en-US" b="1" dirty="0">
                <a:latin typeface="Luxi Sans" charset="0"/>
              </a:rPr>
              <a:t> – </a:t>
            </a:r>
            <a:r>
              <a:rPr lang="en-US" b="1" dirty="0" smtClean="0">
                <a:solidFill>
                  <a:srgbClr val="FF0000"/>
                </a:solidFill>
                <a:latin typeface="Luxi Sans" charset="0"/>
              </a:rPr>
              <a:t>Proton</a:t>
            </a:r>
            <a:r>
              <a:rPr lang="en-US" b="1" dirty="0" smtClean="0">
                <a:latin typeface="Luxi Sans" charset="0"/>
              </a:rPr>
              <a:t>  </a:t>
            </a:r>
            <a:endParaRPr lang="en-US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1800" b="1" dirty="0" smtClean="0">
                <a:latin typeface="Luxi Sans" charset="0"/>
              </a:rPr>
              <a:t>(</a:t>
            </a:r>
            <a:r>
              <a:rPr lang="en-US" sz="2000" b="1" dirty="0">
                <a:latin typeface="Luxi Sans" charset="0"/>
              </a:rPr>
              <a:t>D</a:t>
            </a:r>
            <a:r>
              <a:rPr lang="en-US" sz="2000" b="1" dirty="0" smtClean="0">
                <a:latin typeface="Luxi Sans" charset="0"/>
              </a:rPr>
              <a:t>esign Parameter)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smtClean="0">
                <a:latin typeface="Luxi Sans" charset="0"/>
              </a:rPr>
              <a:t>2808 </a:t>
            </a:r>
            <a:r>
              <a:rPr lang="en-US" sz="2000" b="1" dirty="0">
                <a:latin typeface="Luxi Sans" charset="0"/>
              </a:rPr>
              <a:t>x 2808 </a:t>
            </a:r>
            <a:r>
              <a:rPr lang="en-US" sz="2000" b="1" dirty="0" err="1" smtClean="0">
                <a:latin typeface="Luxi Sans" charset="0"/>
              </a:rPr>
              <a:t>Protonenbündel</a:t>
            </a:r>
            <a:r>
              <a:rPr lang="en-US" sz="2000" b="1" dirty="0" smtClean="0">
                <a:latin typeface="Luxi Sans" charset="0"/>
              </a:rPr>
              <a:t> (bunches)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err="1" smtClean="0">
                <a:latin typeface="Luxi Sans" charset="0"/>
              </a:rPr>
              <a:t>mit</a:t>
            </a:r>
            <a:r>
              <a:rPr lang="en-US" sz="2000" b="1" dirty="0" smtClean="0">
                <a:latin typeface="Luxi Sans" charset="0"/>
              </a:rPr>
              <a:t> 7.5 </a:t>
            </a:r>
            <a:r>
              <a:rPr lang="en-US" sz="2000" b="1" dirty="0">
                <a:latin typeface="Luxi Sans" charset="0"/>
              </a:rPr>
              <a:t>m </a:t>
            </a:r>
            <a:r>
              <a:rPr lang="en-US" sz="2000" b="1" dirty="0" err="1" smtClean="0">
                <a:latin typeface="Luxi Sans" charset="0"/>
              </a:rPr>
              <a:t>Abstand</a:t>
            </a:r>
            <a:r>
              <a:rPr lang="en-US" sz="2000" b="1" dirty="0" smtClean="0">
                <a:latin typeface="Luxi Sans" charset="0"/>
              </a:rPr>
              <a:t> (</a:t>
            </a:r>
            <a:r>
              <a:rPr lang="en-US" sz="2000" b="1" dirty="0">
                <a:latin typeface="Luxi Sans" charset="0"/>
              </a:rPr>
              <a:t>25 </a:t>
            </a:r>
            <a:r>
              <a:rPr lang="en-US" sz="2000" b="1" dirty="0" smtClean="0">
                <a:latin typeface="Luxi Sans" charset="0"/>
              </a:rPr>
              <a:t>ns </a:t>
            </a:r>
            <a:r>
              <a:rPr lang="en-US" sz="2000" b="1" dirty="0" err="1" smtClean="0">
                <a:latin typeface="Luxi Sans" charset="0"/>
              </a:rPr>
              <a:t>zeitlich</a:t>
            </a:r>
            <a:r>
              <a:rPr lang="en-US" sz="2000" b="1" dirty="0" smtClean="0">
                <a:latin typeface="Luxi Sans" charset="0"/>
              </a:rPr>
              <a:t>) 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smtClean="0">
                <a:latin typeface="Luxi Sans" charset="0"/>
              </a:rPr>
              <a:t>1.1 x 10</a:t>
            </a:r>
            <a:r>
              <a:rPr lang="en-US" sz="2000" b="1" baseline="50000" dirty="0" smtClean="0">
                <a:latin typeface="Luxi Sans" charset="0"/>
              </a:rPr>
              <a:t>11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P</a:t>
            </a:r>
            <a:r>
              <a:rPr lang="en-US" sz="2000" b="1" dirty="0" err="1" smtClean="0">
                <a:latin typeface="Luxi Sans" charset="0"/>
              </a:rPr>
              <a:t>rotonen</a:t>
            </a:r>
            <a:r>
              <a:rPr lang="en-US" sz="2000" b="1" dirty="0" smtClean="0">
                <a:latin typeface="Luxi Sans" charset="0"/>
              </a:rPr>
              <a:t>/</a:t>
            </a:r>
            <a:r>
              <a:rPr lang="en-US" sz="2000" b="1" dirty="0" err="1" smtClean="0">
                <a:latin typeface="Luxi Sans" charset="0"/>
              </a:rPr>
              <a:t>Bündel</a:t>
            </a:r>
            <a:r>
              <a:rPr lang="en-US" sz="2000" b="1" dirty="0" smtClean="0">
                <a:latin typeface="Luxi Sans" charset="0"/>
              </a:rPr>
              <a:t> 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~10</a:t>
            </a:r>
            <a:r>
              <a:rPr lang="en-US" sz="2000" b="1" baseline="50000" dirty="0">
                <a:latin typeface="Luxi Sans" charset="0"/>
              </a:rPr>
              <a:t>9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smtClean="0">
                <a:latin typeface="Luxi Sans" charset="0"/>
              </a:rPr>
              <a:t>pp </a:t>
            </a:r>
            <a:r>
              <a:rPr lang="en-US" sz="2000" b="1" dirty="0" err="1">
                <a:latin typeface="Luxi Sans" charset="0"/>
              </a:rPr>
              <a:t>K</a:t>
            </a:r>
            <a:r>
              <a:rPr lang="en-US" sz="2000" b="1" dirty="0" err="1" smtClean="0">
                <a:latin typeface="Luxi Sans" charset="0"/>
              </a:rPr>
              <a:t>ollisionen</a:t>
            </a:r>
            <a:r>
              <a:rPr lang="en-US" sz="2000" b="1" dirty="0" smtClean="0">
                <a:latin typeface="Luxi Sans" charset="0"/>
              </a:rPr>
              <a:t>/</a:t>
            </a:r>
            <a:r>
              <a:rPr lang="en-US" sz="2000" b="1" dirty="0">
                <a:latin typeface="Luxi Sans" charset="0"/>
              </a:rPr>
              <a:t>s</a:t>
            </a: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= 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Überlagerung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 von ~20…30 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pp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-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Kollisionen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 </a:t>
            </a:r>
            <a:endParaRPr lang="en-US" sz="2000" b="1" dirty="0">
              <a:solidFill>
                <a:srgbClr val="3333CC"/>
              </a:solidFill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   pro 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Strahlkreuzung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: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pile-up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~1600 </a:t>
            </a:r>
            <a:r>
              <a:rPr lang="en-US" sz="2000" b="1" dirty="0" err="1" smtClean="0">
                <a:latin typeface="Luxi Sans" charset="0"/>
              </a:rPr>
              <a:t>geladene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Teilchen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im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Detektor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smtClean="0">
                <a:latin typeface="Luxi Sans" charset="0"/>
              </a:rPr>
              <a:t>    pro </a:t>
            </a:r>
            <a:r>
              <a:rPr lang="en-US" sz="2000" b="1" dirty="0" err="1" smtClean="0">
                <a:latin typeface="Luxi Sans" charset="0"/>
              </a:rPr>
              <a:t>Strahlkreuzung</a:t>
            </a:r>
            <a:endParaRPr lang="en-US" sz="2000" b="1" dirty="0">
              <a:latin typeface="Luxi Sans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6038"/>
            <a:ext cx="10080625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US" dirty="0"/>
              <a:t>Proton – Proton </a:t>
            </a:r>
            <a:r>
              <a:rPr lang="en-US" dirty="0" err="1" smtClean="0"/>
              <a:t>Kollisionen</a:t>
            </a:r>
            <a:r>
              <a:rPr lang="en-US" baseline="50000" dirty="0" smtClean="0"/>
              <a:t>(</a:t>
            </a:r>
            <a:r>
              <a:rPr lang="en-US" baseline="50000" dirty="0"/>
              <a:t>*)</a:t>
            </a:r>
            <a:r>
              <a:rPr lang="en-US" dirty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LHC</a:t>
            </a:r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baseline="50000" dirty="0"/>
              <a:t>(*)</a:t>
            </a:r>
            <a:r>
              <a:rPr lang="en-US" dirty="0"/>
              <a:t>LHC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schwere</a:t>
            </a:r>
            <a:r>
              <a:rPr lang="en-US" dirty="0" smtClean="0"/>
              <a:t> </a:t>
            </a:r>
            <a:r>
              <a:rPr lang="en-US" dirty="0" err="1" smtClean="0"/>
              <a:t>Bleikerne</a:t>
            </a:r>
            <a:r>
              <a:rPr lang="en-US" dirty="0" smtClean="0"/>
              <a:t> (</a:t>
            </a:r>
            <a:r>
              <a:rPr lang="en-US" dirty="0" err="1" smtClean="0"/>
              <a:t>Schwerionen</a:t>
            </a:r>
            <a:r>
              <a:rPr lang="en-US" dirty="0" smtClean="0"/>
              <a:t>) </a:t>
            </a:r>
            <a:r>
              <a:rPr lang="en-US" dirty="0" err="1" smtClean="0"/>
              <a:t>beschleunigen</a:t>
            </a:r>
            <a:r>
              <a:rPr lang="en-US" dirty="0" smtClean="0"/>
              <a:t> und </a:t>
            </a:r>
            <a:r>
              <a:rPr lang="en-US" dirty="0" err="1" smtClean="0"/>
              <a:t>kollidieren</a:t>
            </a:r>
            <a:r>
              <a:rPr lang="en-US" dirty="0" smtClean="0"/>
              <a:t> </a:t>
            </a:r>
            <a:r>
              <a:rPr lang="en-US" dirty="0" err="1" smtClean="0"/>
              <a:t>lassen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Spezialexperiment</a:t>
            </a:r>
            <a:r>
              <a:rPr lang="en-US" dirty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Schwerionenphysik</a:t>
            </a:r>
            <a:r>
              <a:rPr lang="en-US" dirty="0" smtClean="0"/>
              <a:t>: </a:t>
            </a:r>
            <a:r>
              <a:rPr lang="en-US" dirty="0"/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1373225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9440" y="1782360"/>
            <a:ext cx="608076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LHC Dipole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7548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>
                <a:latin typeface="" pitchFamily="16"/>
              </a:rPr>
              <a:t>2 </a:t>
            </a:r>
            <a:r>
              <a:rPr lang="en-US" dirty="0" err="1" smtClean="0">
                <a:latin typeface="" pitchFamily="16"/>
              </a:rPr>
              <a:t>kleine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Strahlen</a:t>
            </a:r>
            <a:r>
              <a:rPr lang="en-US" dirty="0" smtClean="0">
                <a:latin typeface="" pitchFamily="16"/>
              </a:rPr>
              <a:t> in </a:t>
            </a:r>
            <a:r>
              <a:rPr lang="en-US" dirty="0" err="1" smtClean="0">
                <a:latin typeface="" pitchFamily="16"/>
              </a:rPr>
              <a:t>einem</a:t>
            </a:r>
            <a:r>
              <a:rPr lang="en-US" dirty="0" smtClean="0">
                <a:latin typeface="" pitchFamily="16"/>
              </a:rPr>
              <a:t> Magnet</a:t>
            </a:r>
            <a:endParaRPr lang="en-US" dirty="0">
              <a:latin typeface="" pitchFamily="16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619280" y="1596600"/>
            <a:ext cx="57239" cy="2518200"/>
          </a:xfrm>
          <a:prstGeom prst="line">
            <a:avLst/>
          </a:prstGeom>
          <a:noFill/>
          <a:ln w="18360">
            <a:solidFill>
              <a:srgbClr val="FF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1657439" y="1635120"/>
            <a:ext cx="590761" cy="2536920"/>
          </a:xfrm>
          <a:prstGeom prst="line">
            <a:avLst/>
          </a:prstGeom>
          <a:noFill/>
          <a:ln w="18360">
            <a:solidFill>
              <a:srgbClr val="FF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919" y="6513840"/>
            <a:ext cx="4980960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sehr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Öffnung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akuum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kammer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8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ompakter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Magnet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geringere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Kalt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masse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2000" y="1305720"/>
            <a:ext cx="3042848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Größe</a:t>
            </a:r>
            <a:r>
              <a:rPr lang="en-US" sz="18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akuumkammer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nd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Strahlgröße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251040" y="2017080"/>
            <a:ext cx="3657600" cy="157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6285599" y="3916440"/>
            <a:ext cx="3657600" cy="26427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traight Connector 10"/>
          <p:cNvSpPr/>
          <p:nvPr/>
        </p:nvSpPr>
        <p:spPr>
          <a:xfrm>
            <a:off x="7363080" y="2832119"/>
            <a:ext cx="770760" cy="174456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381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080228_0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411685"/>
            <a:ext cx="4968552" cy="331236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Tunnel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74638" y="1187549"/>
            <a:ext cx="4722812" cy="974948"/>
          </a:xfrm>
        </p:spPr>
        <p:txBody>
          <a:bodyPr/>
          <a:lstStyle/>
          <a:p>
            <a:r>
              <a:rPr lang="en-US" dirty="0" err="1" smtClean="0"/>
              <a:t>Umfang</a:t>
            </a:r>
            <a:r>
              <a:rPr lang="en-US" dirty="0" smtClean="0"/>
              <a:t>: 27 km</a:t>
            </a:r>
          </a:p>
          <a:p>
            <a:r>
              <a:rPr lang="en-US" dirty="0" err="1" smtClean="0"/>
              <a:t>Durchmesser</a:t>
            </a:r>
            <a:r>
              <a:rPr lang="en-US" dirty="0" smtClean="0"/>
              <a:t>: 3.8 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256336" y="1189038"/>
            <a:ext cx="4617914" cy="5942012"/>
          </a:xfrm>
        </p:spPr>
        <p:txBody>
          <a:bodyPr/>
          <a:lstStyle/>
          <a:p>
            <a:r>
              <a:rPr lang="en-US" dirty="0" err="1" smtClean="0"/>
              <a:t>Umfangreiche</a:t>
            </a:r>
            <a:r>
              <a:rPr lang="en-US" dirty="0" smtClean="0"/>
              <a:t> </a:t>
            </a:r>
            <a:r>
              <a:rPr lang="en-US" dirty="0" err="1" smtClean="0"/>
              <a:t>Spitzentechnologien</a:t>
            </a:r>
            <a:endParaRPr lang="de-DE" dirty="0" smtClean="0"/>
          </a:p>
          <a:p>
            <a:pPr lvl="1"/>
            <a:r>
              <a:rPr lang="en-US" dirty="0" err="1" smtClean="0"/>
              <a:t>Supraleitung</a:t>
            </a:r>
            <a:endParaRPr lang="en-US" dirty="0" smtClean="0"/>
          </a:p>
          <a:p>
            <a:pPr lvl="1"/>
            <a:r>
              <a:rPr lang="en-US" dirty="0" err="1" smtClean="0"/>
              <a:t>Magnete</a:t>
            </a:r>
            <a:endParaRPr lang="en-US" dirty="0" smtClean="0"/>
          </a:p>
          <a:p>
            <a:pPr lvl="1"/>
            <a:r>
              <a:rPr lang="en-US" dirty="0" err="1" smtClean="0"/>
              <a:t>Vakuum</a:t>
            </a:r>
            <a:endParaRPr lang="en-US" dirty="0" smtClean="0"/>
          </a:p>
          <a:p>
            <a:pPr lvl="1"/>
            <a:r>
              <a:rPr lang="en-US" dirty="0" err="1" smtClean="0"/>
              <a:t>Hochfrequenz</a:t>
            </a:r>
            <a:endParaRPr lang="en-GB" dirty="0" smtClean="0"/>
          </a:p>
          <a:p>
            <a:pPr lvl="1"/>
            <a:r>
              <a:rPr lang="en-US" dirty="0" err="1" smtClean="0"/>
              <a:t>Strahlkontrolle</a:t>
            </a:r>
            <a:endParaRPr lang="en-US" dirty="0" smtClean="0"/>
          </a:p>
          <a:p>
            <a:pPr lvl="1"/>
            <a:r>
              <a:rPr lang="en-US" dirty="0" err="1" smtClean="0"/>
              <a:t>Sicherheit</a:t>
            </a:r>
            <a:endParaRPr lang="en-US" dirty="0" smtClean="0"/>
          </a:p>
        </p:txBody>
      </p:sp>
      <p:pic>
        <p:nvPicPr>
          <p:cNvPr id="4" name="Picture 3" descr="0911188_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9" y="4931965"/>
            <a:ext cx="3408810" cy="228193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2592040" y="4283893"/>
            <a:ext cx="3960440" cy="1656184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429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gespeicherte</a:t>
            </a:r>
            <a:r>
              <a:rPr lang="en-US" dirty="0" smtClean="0"/>
              <a:t> LHC </a:t>
            </a:r>
            <a:r>
              <a:rPr lang="en-US" dirty="0" err="1" smtClean="0"/>
              <a:t>Strahlenergie</a:t>
            </a:r>
            <a:endParaRPr lang="en-US" dirty="0"/>
          </a:p>
        </p:txBody>
      </p:sp>
      <p:sp>
        <p:nvSpPr>
          <p:cNvPr id="21523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785813" lvl="1"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2808 </a:t>
            </a:r>
            <a:r>
              <a:rPr lang="en-US" dirty="0" err="1" smtClean="0"/>
              <a:t>Teilchenbündel</a:t>
            </a:r>
            <a:r>
              <a:rPr lang="en-US" dirty="0" smtClean="0"/>
              <a:t>, </a:t>
            </a:r>
            <a:r>
              <a:rPr lang="en-US" dirty="0"/>
              <a:t>1.1 x 10</a:t>
            </a:r>
            <a:r>
              <a:rPr lang="en-US" baseline="33000" dirty="0"/>
              <a:t>11</a:t>
            </a:r>
            <a:r>
              <a:rPr lang="en-US" dirty="0"/>
              <a:t> </a:t>
            </a:r>
            <a:r>
              <a:rPr lang="en-US" dirty="0" err="1" smtClean="0"/>
              <a:t>Protonen</a:t>
            </a:r>
            <a:r>
              <a:rPr lang="en-US" dirty="0" smtClean="0"/>
              <a:t>/</a:t>
            </a:r>
            <a:r>
              <a:rPr lang="en-US" dirty="0" err="1" smtClean="0"/>
              <a:t>Bündel</a:t>
            </a:r>
            <a:r>
              <a:rPr lang="en-US" dirty="0" smtClean="0"/>
              <a:t> </a:t>
            </a:r>
            <a:r>
              <a:rPr lang="en-US" dirty="0"/>
              <a:t>@ 7 </a:t>
            </a:r>
            <a:r>
              <a:rPr lang="en-US" dirty="0" err="1"/>
              <a:t>TeV</a:t>
            </a:r>
            <a:endParaRPr lang="en-US" dirty="0"/>
          </a:p>
          <a:p>
            <a:pPr marL="498475" indent="-355600">
              <a:buSzPct val="80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350 MJ </a:t>
            </a:r>
            <a:r>
              <a:rPr lang="en-US" dirty="0" err="1" smtClean="0"/>
              <a:t>gespeicherte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pro </a:t>
            </a:r>
            <a:r>
              <a:rPr lang="en-US" dirty="0" err="1" smtClean="0"/>
              <a:t>Protonstrahl</a:t>
            </a:r>
            <a:endParaRPr lang="en-US" dirty="0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1295896" y="6865763"/>
            <a:ext cx="7630938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Größtes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P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roblem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bei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LHC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ist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die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Kontrolle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gespeicherten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5" b="868"/>
          <a:stretch/>
        </p:blipFill>
        <p:spPr>
          <a:xfrm>
            <a:off x="6048424" y="2074354"/>
            <a:ext cx="3372223" cy="1849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7" b="22466"/>
          <a:stretch/>
        </p:blipFill>
        <p:spPr>
          <a:xfrm>
            <a:off x="1151881" y="3502439"/>
            <a:ext cx="3528392" cy="1731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5" b="-282"/>
          <a:stretch/>
        </p:blipFill>
        <p:spPr>
          <a:xfrm>
            <a:off x="5001388" y="4139877"/>
            <a:ext cx="467375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3456136" y="2267669"/>
            <a:ext cx="2736304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Airbus A320 (78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340 km/h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647824" y="3347789"/>
            <a:ext cx="2645618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ICE 3 Zug (420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147 km/h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1295896" y="6156101"/>
            <a:ext cx="4372749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Queen Mary 2 (150’000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4.2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Knoten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(7.8 km/h)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278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04879" y="3203772"/>
            <a:ext cx="5295120" cy="39800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Der </a:t>
            </a:r>
            <a:r>
              <a:rPr lang="en-US" dirty="0"/>
              <a:t>LHC Beam </a:t>
            </a:r>
            <a:r>
              <a:rPr lang="en-US" dirty="0" smtClean="0"/>
              <a:t>Dump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6350168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350 </a:t>
            </a:r>
            <a:r>
              <a:rPr lang="en-US" dirty="0">
                <a:latin typeface="" pitchFamily="16"/>
              </a:rPr>
              <a:t>MJ </a:t>
            </a:r>
            <a:r>
              <a:rPr lang="en-US" dirty="0" err="1" smtClean="0">
                <a:latin typeface="" pitchFamily="16"/>
              </a:rPr>
              <a:t>Beamenergie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müssen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in </a:t>
            </a:r>
            <a:r>
              <a:rPr lang="en-US" dirty="0" smtClean="0">
                <a:latin typeface="" pitchFamily="16"/>
              </a:rPr>
              <a:t>~250 </a:t>
            </a:r>
            <a:r>
              <a:rPr lang="en-US" dirty="0">
                <a:latin typeface="Luxi Sans" pitchFamily="34"/>
              </a:rPr>
              <a:t>µ</a:t>
            </a:r>
            <a:r>
              <a:rPr lang="en-US" dirty="0">
                <a:latin typeface="Luxi Sans" pitchFamily="18"/>
              </a:rPr>
              <a:t>s </a:t>
            </a:r>
            <a:r>
              <a:rPr lang="en-US" dirty="0" err="1" smtClean="0">
                <a:latin typeface="Luxi Sans" pitchFamily="18"/>
              </a:rPr>
              <a:t>abgebaut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werden</a:t>
            </a:r>
            <a:r>
              <a:rPr lang="en-US" dirty="0" smtClean="0">
                <a:latin typeface="Luxi Sans" pitchFamily="18"/>
              </a:rPr>
              <a:t> (3 </a:t>
            </a:r>
            <a:r>
              <a:rPr lang="en-US" dirty="0" err="1" smtClean="0">
                <a:latin typeface="Luxi Sans" pitchFamily="18"/>
              </a:rPr>
              <a:t>Umläufe</a:t>
            </a:r>
            <a:r>
              <a:rPr lang="en-US" dirty="0" smtClean="0">
                <a:latin typeface="Luxi Sans" pitchFamily="18"/>
              </a:rPr>
              <a:t>)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instantane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Strahlleistung</a:t>
            </a:r>
            <a:r>
              <a:rPr lang="en-US" dirty="0" smtClean="0">
                <a:latin typeface="Luxi Sans" pitchFamily="18"/>
              </a:rPr>
              <a:t> auf dump </a:t>
            </a:r>
            <a:r>
              <a:rPr lang="en-US" dirty="0">
                <a:latin typeface="Luxi Sans" pitchFamily="18"/>
              </a:rPr>
              <a:t>= </a:t>
            </a:r>
            <a:r>
              <a:rPr lang="en-US" dirty="0" smtClean="0">
                <a:latin typeface="Luxi Sans" pitchFamily="18"/>
              </a:rPr>
              <a:t>1.4 </a:t>
            </a:r>
            <a:r>
              <a:rPr lang="en-US" dirty="0">
                <a:latin typeface="Luxi Sans" pitchFamily="18"/>
              </a:rPr>
              <a:t>TW</a:t>
            </a:r>
          </a:p>
          <a:p>
            <a:pPr lvl="0"/>
            <a:r>
              <a:rPr lang="en-US" dirty="0" err="1" smtClean="0">
                <a:latin typeface="Luxi Sans" pitchFamily="18"/>
              </a:rPr>
              <a:t>Strahl</a:t>
            </a:r>
            <a:r>
              <a:rPr lang="en-US" dirty="0" smtClean="0">
                <a:latin typeface="Luxi Sans" pitchFamily="18"/>
              </a:rPr>
              <a:t> Absorber </a:t>
            </a:r>
            <a:r>
              <a:rPr lang="en-US" dirty="0" err="1" smtClean="0">
                <a:latin typeface="Luxi Sans" pitchFamily="18"/>
              </a:rPr>
              <a:t>aus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Graphit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Schmelzpunkt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>
                <a:latin typeface="Luxi Sans" pitchFamily="18"/>
              </a:rPr>
              <a:t>~ 3700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Aufheizung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bis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>
                <a:latin typeface="Luxi Sans" pitchFamily="18"/>
              </a:rPr>
              <a:t>~</a:t>
            </a:r>
            <a:r>
              <a:rPr lang="en-US" dirty="0" smtClean="0">
                <a:latin typeface="Luxi Sans" pitchFamily="18"/>
              </a:rPr>
              <a:t>1250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0"/>
            <a:r>
              <a:rPr lang="en-US" dirty="0" err="1" smtClean="0">
                <a:latin typeface="Luxi Sans" pitchFamily="18"/>
              </a:rPr>
              <a:t>Auch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notwendig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>
                <a:latin typeface="Luxi Sans" pitchFamily="18"/>
              </a:rPr>
              <a:t>“dilution kicker”</a:t>
            </a:r>
          </a:p>
          <a:p>
            <a:pPr lvl="1"/>
            <a:r>
              <a:rPr lang="en-US" dirty="0" err="1" smtClean="0">
                <a:latin typeface="Luxi Sans" pitchFamily="18"/>
              </a:rPr>
              <a:t>Strahl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trifft</a:t>
            </a:r>
            <a:r>
              <a:rPr lang="en-US" dirty="0" smtClean="0">
                <a:latin typeface="Luxi Sans" pitchFamily="18"/>
              </a:rPr>
              <a:t> spiral-</a:t>
            </a:r>
            <a:r>
              <a:rPr lang="en-US" dirty="0" err="1" smtClean="0">
                <a:latin typeface="Luxi Sans" pitchFamily="18"/>
              </a:rPr>
              <a:t>förmig</a:t>
            </a:r>
            <a:r>
              <a:rPr lang="en-US" dirty="0" smtClean="0">
                <a:latin typeface="Luxi Sans" pitchFamily="18"/>
              </a:rPr>
              <a:t> auf</a:t>
            </a:r>
            <a:endParaRPr lang="en-US" dirty="0">
              <a:latin typeface="Luxi Sans" pitchFamily="18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768504" y="949705"/>
            <a:ext cx="2592288" cy="2021311"/>
            <a:chOff x="837323" y="4469129"/>
            <a:chExt cx="2933700" cy="2287524"/>
          </a:xfrm>
        </p:grpSpPr>
        <p:sp>
          <p:nvSpPr>
            <p:cNvPr id="7" name="object 37"/>
            <p:cNvSpPr/>
            <p:nvPr/>
          </p:nvSpPr>
          <p:spPr>
            <a:xfrm>
              <a:off x="837323" y="4469129"/>
              <a:ext cx="2933699" cy="16611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8" name="object 71"/>
            <p:cNvSpPr/>
            <p:nvPr/>
          </p:nvSpPr>
          <p:spPr>
            <a:xfrm>
              <a:off x="837323" y="4635246"/>
              <a:ext cx="2933699" cy="8572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9" name="object 154"/>
            <p:cNvSpPr/>
            <p:nvPr/>
          </p:nvSpPr>
          <p:spPr>
            <a:xfrm>
              <a:off x="837323" y="5492496"/>
              <a:ext cx="2933700" cy="8572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0" name="object 221"/>
            <p:cNvSpPr/>
            <p:nvPr/>
          </p:nvSpPr>
          <p:spPr>
            <a:xfrm>
              <a:off x="837323" y="6349746"/>
              <a:ext cx="2933700" cy="4069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655936" y="5292005"/>
            <a:ext cx="2562178" cy="1919478"/>
            <a:chOff x="927239" y="4670954"/>
            <a:chExt cx="2943605" cy="2205227"/>
          </a:xfrm>
        </p:grpSpPr>
        <p:sp>
          <p:nvSpPr>
            <p:cNvPr id="12" name="object 5"/>
            <p:cNvSpPr/>
            <p:nvPr/>
          </p:nvSpPr>
          <p:spPr>
            <a:xfrm>
              <a:off x="927239" y="4670954"/>
              <a:ext cx="2943605" cy="5714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3" name="object 10"/>
            <p:cNvSpPr/>
            <p:nvPr/>
          </p:nvSpPr>
          <p:spPr>
            <a:xfrm>
              <a:off x="927239" y="5242453"/>
              <a:ext cx="2943605" cy="8572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27239" y="6099703"/>
              <a:ext cx="2943605" cy="77647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0944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157333"/>
            <a:ext cx="8335069" cy="600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499546" y="971525"/>
            <a:ext cx="4262834" cy="61461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(Fast)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jeder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hat(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te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)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einen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(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kleinen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)</a:t>
            </a: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Teilchenbeschleuniger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Luxi Sans" charset="0"/>
              </a:rPr>
              <a:t>zuhause</a:t>
            </a:r>
            <a:r>
              <a:rPr lang="en-US" sz="2000" b="1" dirty="0" smtClean="0">
                <a:solidFill>
                  <a:srgbClr val="008000"/>
                </a:solidFill>
                <a:latin typeface="Luxi Sans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576557" y="1187549"/>
            <a:ext cx="14398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Elektronen-Erzeugung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768475" y="1403573"/>
            <a:ext cx="9191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smtClean="0">
                <a:solidFill>
                  <a:srgbClr val="0000FF"/>
                </a:solidFill>
                <a:latin typeface="Luxi Sans" charset="0"/>
              </a:rPr>
              <a:t> Fokussierung 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03808" y="1619597"/>
            <a:ext cx="1135062" cy="5143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122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Beschleunigung</a:t>
            </a: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elektrische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Spannung</a:t>
            </a: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655936" y="4173338"/>
            <a:ext cx="744537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Ablenkung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439912" y="4643933"/>
            <a:ext cx="5889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Vakuum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208664" y="4139877"/>
            <a:ext cx="1196975" cy="2476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122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Ablenk-Magnet 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8352680" y="5149701"/>
            <a:ext cx="14097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 Fokussier-Magnet 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272560" y="3059757"/>
            <a:ext cx="2376264" cy="4079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Beschleunigung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durch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el.-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magn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.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Hochfrequenzfelder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endParaRPr lang="en-US" alt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023644" y="5293717"/>
            <a:ext cx="11049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 Vakuum-Rohr 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1577429" y="5457825"/>
            <a:ext cx="1590675" cy="4079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Einschuß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von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einem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Vorbeschleuniger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8110983" y="5748114"/>
            <a:ext cx="1393825" cy="4079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Kollisions-Punkt,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 Teilchen-Detektor </a:t>
            </a: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4608264" y="1835621"/>
            <a:ext cx="4824412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2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2000" b="1" dirty="0">
                <a:solidFill>
                  <a:srgbClr val="000000"/>
                </a:solidFill>
              </a:rPr>
              <a:t>  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Nur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die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Energien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sind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unterschiedlich</a:t>
            </a:r>
            <a:endParaRPr lang="en-US" altLang="en-US" sz="20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Luxi Sans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      </a:t>
            </a:r>
            <a:r>
              <a:rPr lang="en-US" altLang="en-US" sz="1800" b="1" dirty="0" err="1">
                <a:solidFill>
                  <a:srgbClr val="000000"/>
                </a:solidFill>
                <a:latin typeface="Luxi Sans" charset="0"/>
              </a:rPr>
              <a:t>Fernseh-Bildröhre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:		    20'000 V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     LHC-</a:t>
            </a:r>
            <a:r>
              <a:rPr lang="en-US" altLang="en-US" sz="1800" b="1" dirty="0" err="1">
                <a:solidFill>
                  <a:srgbClr val="000000"/>
                </a:solidFill>
                <a:latin typeface="Luxi Sans" charset="0"/>
              </a:rPr>
              <a:t>Beschleuniger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:	7'000'000'000'000 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Wie funktioniert ein Beschleuniger?</a:t>
            </a:r>
          </a:p>
        </p:txBody>
      </p:sp>
    </p:spTree>
    <p:extLst>
      <p:ext uri="{BB962C8B-B14F-4D97-AF65-F5344CB8AC3E}">
        <p14:creationId xmlns:p14="http://schemas.microsoft.com/office/powerpoint/2010/main" val="2231447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CERN </a:t>
            </a:r>
            <a:r>
              <a:rPr lang="en-US" dirty="0" err="1" smtClean="0"/>
              <a:t>Beschleuniger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omplex</a:t>
            </a:r>
            <a:endParaRPr lang="en-US" dirty="0"/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908175" y="917575"/>
            <a:ext cx="7899400" cy="6307138"/>
            <a:chOff x="1202" y="578"/>
            <a:chExt cx="4976" cy="3973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578"/>
              <a:ext cx="4976" cy="3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88" name="Line 4"/>
            <p:cNvSpPr>
              <a:spLocks noChangeShapeType="1"/>
            </p:cNvSpPr>
            <p:nvPr/>
          </p:nvSpPr>
          <p:spPr bwMode="auto">
            <a:xfrm flipV="1">
              <a:off x="2693" y="3363"/>
              <a:ext cx="364" cy="255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89" name="Text Box 5"/>
            <p:cNvSpPr txBox="1">
              <a:spLocks/>
            </p:cNvSpPr>
            <p:nvPr/>
          </p:nvSpPr>
          <p:spPr bwMode="auto">
            <a:xfrm>
              <a:off x="2359" y="3661"/>
              <a:ext cx="398" cy="17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Luxi Sans" charset="0"/>
                </a:rPr>
                <a:t> S</a:t>
              </a:r>
              <a:r>
                <a:rPr lang="en-US" sz="1600" b="1" dirty="0" smtClean="0">
                  <a:solidFill>
                    <a:srgbClr val="FF0000"/>
                  </a:solidFill>
                  <a:latin typeface="Luxi Sans" charset="0"/>
                </a:rPr>
                <a:t>tart </a:t>
              </a:r>
              <a:endParaRPr lang="en-US" sz="1600" b="1" dirty="0">
                <a:solidFill>
                  <a:srgbClr val="FF0000"/>
                </a:solidFill>
                <a:latin typeface="Luxi Sans" charset="0"/>
              </a:endParaRPr>
            </a:p>
          </p:txBody>
        </p:sp>
        <p:sp>
          <p:nvSpPr>
            <p:cNvPr id="16390" name="Oval 6"/>
            <p:cNvSpPr>
              <a:spLocks/>
            </p:cNvSpPr>
            <p:nvPr/>
          </p:nvSpPr>
          <p:spPr bwMode="auto">
            <a:xfrm>
              <a:off x="2978" y="3101"/>
              <a:ext cx="478" cy="228"/>
            </a:xfrm>
            <a:prstGeom prst="ellips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1" name="Text Box 7"/>
            <p:cNvSpPr txBox="1">
              <a:spLocks/>
            </p:cNvSpPr>
            <p:nvPr/>
          </p:nvSpPr>
          <p:spPr bwMode="auto">
            <a:xfrm>
              <a:off x="2868" y="3117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392" name="Text Box 8"/>
            <p:cNvSpPr txBox="1">
              <a:spLocks/>
            </p:cNvSpPr>
            <p:nvPr/>
          </p:nvSpPr>
          <p:spPr bwMode="auto">
            <a:xfrm>
              <a:off x="3480" y="236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393" name="Text Box 9"/>
            <p:cNvSpPr txBox="1">
              <a:spLocks/>
            </p:cNvSpPr>
            <p:nvPr/>
          </p:nvSpPr>
          <p:spPr bwMode="auto">
            <a:xfrm>
              <a:off x="4138" y="2913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394" name="Text Box 10"/>
            <p:cNvSpPr txBox="1">
              <a:spLocks/>
            </p:cNvSpPr>
            <p:nvPr/>
          </p:nvSpPr>
          <p:spPr bwMode="auto">
            <a:xfrm>
              <a:off x="3753" y="1507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395" name="Text Box 11"/>
            <p:cNvSpPr txBox="1">
              <a:spLocks/>
            </p:cNvSpPr>
            <p:nvPr/>
          </p:nvSpPr>
          <p:spPr bwMode="auto">
            <a:xfrm>
              <a:off x="2188" y="850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265113" y="5751513"/>
            <a:ext cx="1141412" cy="1370012"/>
            <a:chOff x="167" y="3623"/>
            <a:chExt cx="719" cy="8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397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" y="3623"/>
              <a:ext cx="719" cy="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391" y="4002"/>
              <a:ext cx="453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8143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88000"/>
                </a:lnSpc>
              </a:pPr>
              <a:r>
                <a:rPr lang="en-US" sz="1200" b="1" dirty="0">
                  <a:solidFill>
                    <a:srgbClr val="333366"/>
                  </a:solidFill>
                  <a:latin typeface="Lucida Sans Typewriter" pitchFamily="49" charset="0"/>
                </a:rPr>
                <a:t>PROTONS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62"/>
          <a:stretch/>
        </p:blipFill>
        <p:spPr>
          <a:xfrm>
            <a:off x="2015976" y="1882775"/>
            <a:ext cx="3276000" cy="5238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474663" y="927100"/>
            <a:ext cx="1695450" cy="4684713"/>
            <a:chOff x="299" y="584"/>
            <a:chExt cx="1068" cy="2951"/>
          </a:xfrm>
        </p:grpSpPr>
        <p:sp>
          <p:nvSpPr>
            <p:cNvPr id="16400" name="Text Box 16"/>
            <p:cNvSpPr txBox="1">
              <a:spLocks/>
            </p:cNvSpPr>
            <p:nvPr/>
          </p:nvSpPr>
          <p:spPr bwMode="auto">
            <a:xfrm>
              <a:off x="299" y="3265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401" name="Text Box 17"/>
            <p:cNvSpPr txBox="1">
              <a:spLocks/>
            </p:cNvSpPr>
            <p:nvPr/>
          </p:nvSpPr>
          <p:spPr bwMode="auto">
            <a:xfrm>
              <a:off x="299" y="2653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402" name="Text Box 18"/>
            <p:cNvSpPr txBox="1">
              <a:spLocks/>
            </p:cNvSpPr>
            <p:nvPr/>
          </p:nvSpPr>
          <p:spPr bwMode="auto">
            <a:xfrm>
              <a:off x="299" y="2064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403" name="Text Box 19"/>
            <p:cNvSpPr txBox="1">
              <a:spLocks/>
            </p:cNvSpPr>
            <p:nvPr/>
          </p:nvSpPr>
          <p:spPr bwMode="auto">
            <a:xfrm>
              <a:off x="299" y="1451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404" name="Text Box 20"/>
            <p:cNvSpPr txBox="1">
              <a:spLocks/>
            </p:cNvSpPr>
            <p:nvPr/>
          </p:nvSpPr>
          <p:spPr bwMode="auto">
            <a:xfrm>
              <a:off x="299" y="83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736" y="3275"/>
              <a:ext cx="46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LINAC2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736" y="2073"/>
              <a:ext cx="17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PS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736" y="1461"/>
              <a:ext cx="255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SPS</a:t>
              </a: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736" y="848"/>
              <a:ext cx="26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LHC</a:t>
              </a: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V="1">
              <a:off x="583" y="3184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347" y="2988"/>
              <a:ext cx="439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50 MeV</a:t>
              </a:r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V="1">
              <a:off x="584" y="2571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348" y="2375"/>
              <a:ext cx="505" cy="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1.4 GeV</a:t>
              </a:r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584" y="1982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349" y="1786"/>
              <a:ext cx="43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26 GeV</a:t>
              </a:r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 flipV="1">
              <a:off x="584" y="1369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48" y="1174"/>
              <a:ext cx="503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450 GeV</a:t>
              </a:r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V="1">
              <a:off x="584" y="780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370" y="584"/>
              <a:ext cx="4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7 TeV</a:t>
              </a: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736" y="2663"/>
              <a:ext cx="6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8000"/>
                  </a:solidFill>
                  <a:latin typeface="Luxi Sans" charset="0"/>
                </a:rPr>
                <a:t>BOOSTER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7257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6552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LHC </a:t>
            </a:r>
            <a:r>
              <a:rPr lang="en-US" dirty="0" err="1" smtClean="0"/>
              <a:t>Betriebsmodus</a:t>
            </a:r>
            <a:endParaRPr lang="en-US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61963" y="935038"/>
          <a:ext cx="9359900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Chart" r:id="rId5" imgW="11020320" imgH="5857560" progId="Excel.Chart.8">
                  <p:embed/>
                </p:oleObj>
              </mc:Choice>
              <mc:Fallback>
                <p:oleObj name="Chart" r:id="rId5" imgW="11020320" imgH="585756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935038"/>
                        <a:ext cx="9359900" cy="49720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637" y="6699075"/>
            <a:ext cx="9805987" cy="465138"/>
          </a:xfrm>
          <a:ln/>
        </p:spPr>
        <p:txBody>
          <a:bodyPr/>
          <a:lstStyle/>
          <a:p>
            <a:pPr>
              <a:buFont typeface="Times New Roman" charset="0"/>
              <a:buBlip>
                <a:blip r:embed="rId7"/>
              </a:buBlip>
            </a:pP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/>
              <a:t>~10 </a:t>
            </a:r>
            <a:r>
              <a:rPr lang="en-US" dirty="0" err="1" smtClean="0"/>
              <a:t>Stunden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endParaRPr lang="en-US" dirty="0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885950" y="6045200"/>
            <a:ext cx="7037388" cy="1588"/>
          </a:xfrm>
          <a:prstGeom prst="line">
            <a:avLst/>
          </a:prstGeom>
          <a:noFill/>
          <a:ln w="720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777663" y="11561763"/>
            <a:ext cx="7172325" cy="301625"/>
          </a:xfrm>
          <a:prstGeom prst="rect">
            <a:avLst/>
          </a:prstGeom>
          <a:solidFill>
            <a:srgbClr val="FFFF99"/>
          </a:solidFill>
          <a:ln w="360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8000" tIns="47484" rIns="18000" bIns="18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7000"/>
              </a:lnSpc>
            </a:pPr>
            <a:r>
              <a:rPr lang="en-US" sz="1800" b="1">
                <a:solidFill>
                  <a:srgbClr val="0000FF"/>
                </a:solidFill>
                <a:latin typeface="Luxi Sans" charset="0"/>
              </a:rPr>
              <a:t> minimum time from end of physics to start of physics: 1.5 hours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31800" y="6228109"/>
            <a:ext cx="9217024" cy="360040"/>
          </a:xfrm>
          <a:prstGeom prst="rect">
            <a:avLst/>
          </a:prstGeom>
          <a:solidFill>
            <a:srgbClr val="FFFF99"/>
          </a:solidFill>
          <a:ln w="360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8000" tIns="47484" rIns="18000" bIns="18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7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minimale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Zeit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von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Ende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eines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Kollisionsruns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bis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Beginn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des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nächsten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: 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1.5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Stunden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21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Methoden</a:t>
            </a:r>
            <a:r>
              <a:rPr lang="en-US" altLang="en-US" dirty="0"/>
              <a:t> der </a:t>
            </a:r>
            <a:r>
              <a:rPr lang="en-US" altLang="en-US" dirty="0" err="1"/>
              <a:t>Teilchenphysik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5219997"/>
            <a:ext cx="9599612" cy="1911052"/>
          </a:xfrm>
        </p:spPr>
        <p:txBody>
          <a:bodyPr/>
          <a:lstStyle/>
          <a:p>
            <a:r>
              <a:rPr lang="de-DE" dirty="0"/>
              <a:t>Dies nutzen wir bei einem Teilchenbeschleuniger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Protonen werden beschleunigt </a:t>
            </a:r>
            <a:r>
              <a:rPr lang="de-DE" dirty="0"/>
              <a:t>⇒ </a:t>
            </a:r>
            <a:r>
              <a:rPr lang="de-DE" dirty="0">
                <a:solidFill>
                  <a:srgbClr val="FF0000"/>
                </a:solidFill>
              </a:rPr>
              <a:t>Energie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Umwandlung der Energie </a:t>
            </a:r>
            <a:r>
              <a:rPr lang="de-DE" dirty="0"/>
              <a:t>bei der Kollision in </a:t>
            </a:r>
            <a:r>
              <a:rPr lang="de-DE" dirty="0">
                <a:solidFill>
                  <a:srgbClr val="FF0000"/>
                </a:solidFill>
              </a:rPr>
              <a:t>Materie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Neue Teilchen entstehen </a:t>
            </a:r>
            <a:r>
              <a:rPr lang="de-DE" dirty="0"/>
              <a:t>(neue Materie</a:t>
            </a:r>
            <a:r>
              <a:rPr lang="de-DE" dirty="0" smtClean="0"/>
              <a:t>) und müssen </a:t>
            </a:r>
            <a:r>
              <a:rPr lang="de-DE" dirty="0" smtClean="0">
                <a:solidFill>
                  <a:srgbClr val="FF0000"/>
                </a:solidFill>
              </a:rPr>
              <a:t>vermessen</a:t>
            </a:r>
            <a:r>
              <a:rPr lang="de-DE" dirty="0" smtClean="0"/>
              <a:t> werden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043533"/>
            <a:ext cx="5791200" cy="406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2370683"/>
            <a:ext cx="1143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17701" y="1484859"/>
            <a:ext cx="1301750" cy="64524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smtClean="0">
                <a:solidFill>
                  <a:srgbClr val="0000FF"/>
                </a:solidFill>
                <a:latin typeface="Luxi Sans" charset="0"/>
              </a:rPr>
              <a:t> Einstein 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smtClean="0">
                <a:solidFill>
                  <a:srgbClr val="0000FF"/>
                </a:solidFill>
                <a:latin typeface="Luxi Sans" charset="0"/>
              </a:rPr>
              <a:t>  (1905):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11225" y="2673896"/>
            <a:ext cx="2559050" cy="5191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ist</a:t>
            </a:r>
            <a:endParaRPr lang="en-US" sz="1800" b="1" dirty="0" smtClean="0">
              <a:solidFill>
                <a:srgbClr val="0000FF"/>
              </a:solidFill>
              <a:latin typeface="Luxi Sans" charset="0"/>
            </a:endParaRP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u="sng" dirty="0" err="1" smtClean="0">
                <a:solidFill>
                  <a:srgbClr val="008000"/>
                </a:solidFill>
                <a:latin typeface="Luxi Sans" charset="0"/>
              </a:rPr>
              <a:t>konzentrierte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1225" y="3393033"/>
            <a:ext cx="2308226" cy="8318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läßt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sich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in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umwandeln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und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umgekehrt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87488" y="4362351"/>
            <a:ext cx="1081088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E </a:t>
            </a:r>
            <a:r>
              <a:rPr lang="en-US" sz="1800" b="1" dirty="0" smtClean="0">
                <a:solidFill>
                  <a:srgbClr val="008000"/>
                </a:solidFill>
                <a:latin typeface="Luxi Sans" charset="0"/>
              </a:rPr>
              <a:t>=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FF00FF"/>
                </a:solidFill>
                <a:latin typeface="Luxi Sans" charset="0"/>
              </a:rPr>
              <a:t>m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c</a:t>
            </a:r>
            <a:r>
              <a:rPr lang="en-US" sz="1800" b="1" baseline="33000" dirty="0" smtClean="0">
                <a:solidFill>
                  <a:srgbClr val="000080"/>
                </a:solidFill>
                <a:latin typeface="Luxi Sans" charset="0"/>
              </a:rPr>
              <a:t>2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259433"/>
            <a:ext cx="914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41776" y="3429547"/>
            <a:ext cx="1645444" cy="7167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Detektor</a:t>
            </a: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zum</a:t>
            </a:r>
            <a:endParaRPr lang="en-US" sz="1700" b="1" dirty="0" smtClean="0">
              <a:solidFill>
                <a:srgbClr val="0000FF"/>
              </a:solidFill>
              <a:latin typeface="Luxi Sans" charset="0"/>
            </a:endParaRP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Nachweis</a:t>
            </a:r>
            <a:r>
              <a:rPr lang="en-US" sz="17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von </a:t>
            </a: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Teilchen</a:t>
            </a:r>
            <a:endParaRPr lang="en-US" sz="17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113338" y="2978696"/>
            <a:ext cx="1147762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charset="0"/>
              </a:rPr>
              <a:t>Beschleunigte</a:t>
            </a:r>
            <a:r>
              <a:rPr lang="en-US" sz="12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913563" y="2978696"/>
            <a:ext cx="7239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00FF"/>
                </a:solidFill>
                <a:latin typeface="Luxi Sans" charset="0"/>
              </a:rPr>
              <a:t> Teilchen </a:t>
            </a:r>
          </a:p>
        </p:txBody>
      </p:sp>
    </p:spTree>
    <p:extLst>
      <p:ext uri="{BB962C8B-B14F-4D97-AF65-F5344CB8AC3E}">
        <p14:creationId xmlns:p14="http://schemas.microsoft.com/office/powerpoint/2010/main" val="2078055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7560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dirty="0" smtClean="0"/>
              <a:t>Der </a:t>
            </a:r>
            <a:r>
              <a:rPr lang="en-US" dirty="0" err="1" smtClean="0"/>
              <a:t>perfekte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r>
              <a:rPr lang="en-US" dirty="0"/>
              <a:t>...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900113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/>
              <a:t>...</a:t>
            </a:r>
            <a:r>
              <a:rPr lang="en-US" dirty="0" err="1" smtClean="0"/>
              <a:t>sollte</a:t>
            </a:r>
            <a:r>
              <a:rPr lang="en-US" dirty="0" smtClean="0"/>
              <a:t> </a:t>
            </a:r>
            <a:r>
              <a:rPr lang="en-US" dirty="0" err="1" smtClean="0"/>
              <a:t>Teilchenwechselwirkungen</a:t>
            </a:r>
            <a:r>
              <a:rPr lang="en-US" dirty="0" smtClean="0"/>
              <a:t> </a:t>
            </a:r>
            <a:r>
              <a:rPr lang="en-US" dirty="0" err="1" smtClean="0"/>
              <a:t>jeder</a:t>
            </a:r>
            <a:r>
              <a:rPr lang="en-US" dirty="0" smtClean="0"/>
              <a:t> Art</a:t>
            </a:r>
            <a:r>
              <a:rPr lang="en-US" dirty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100</a:t>
            </a:r>
            <a:r>
              <a:rPr lang="en-US" dirty="0"/>
              <a:t>% </a:t>
            </a:r>
            <a:r>
              <a:rPr lang="en-US" dirty="0" err="1" smtClean="0"/>
              <a:t>Effizienz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 </a:t>
            </a:r>
            <a:r>
              <a:rPr lang="en-US" dirty="0" err="1" smtClean="0"/>
              <a:t>beliebiger</a:t>
            </a:r>
            <a:r>
              <a:rPr lang="en-US" dirty="0" smtClean="0"/>
              <a:t> </a:t>
            </a:r>
            <a:r>
              <a:rPr lang="en-US" dirty="0" err="1" smtClean="0"/>
              <a:t>Genauigkeit</a:t>
            </a:r>
            <a:r>
              <a:rPr lang="en-US" dirty="0" smtClean="0"/>
              <a:t> </a:t>
            </a:r>
            <a:r>
              <a:rPr lang="en-US" dirty="0" err="1" smtClean="0"/>
              <a:t>aufzeichnen</a:t>
            </a:r>
            <a:r>
              <a:rPr lang="en-US" dirty="0" smtClean="0"/>
              <a:t>				      = </a:t>
            </a:r>
            <a:r>
              <a:rPr lang="en-US" dirty="0" err="1" smtClean="0">
                <a:solidFill>
                  <a:srgbClr val="FF0000"/>
                </a:solidFill>
              </a:rPr>
              <a:t>Messung</a:t>
            </a:r>
            <a:r>
              <a:rPr lang="en-US" dirty="0" smtClean="0">
                <a:solidFill>
                  <a:srgbClr val="FF0000"/>
                </a:solidFill>
              </a:rPr>
              <a:t> von </a:t>
            </a:r>
            <a:r>
              <a:rPr lang="en-US" dirty="0" err="1" smtClean="0">
                <a:solidFill>
                  <a:srgbClr val="FF0000"/>
                </a:solidFill>
              </a:rPr>
              <a:t>Impuls</a:t>
            </a:r>
            <a:r>
              <a:rPr lang="en-US" dirty="0" smtClean="0">
                <a:solidFill>
                  <a:srgbClr val="FF0000"/>
                </a:solidFill>
              </a:rPr>
              <a:t> + </a:t>
            </a:r>
            <a:r>
              <a:rPr lang="en-US" dirty="0" err="1" smtClean="0">
                <a:solidFill>
                  <a:srgbClr val="FF0000"/>
                </a:solidFill>
              </a:rPr>
              <a:t>Energie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aller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endParaRPr lang="en-US" dirty="0">
              <a:solidFill>
                <a:srgbClr val="FF0000"/>
              </a:solidFill>
            </a:endParaRPr>
          </a:p>
          <a:p>
            <a:pPr marL="785813" lvl="1">
              <a:buSzPct val="71000"/>
              <a:buFont typeface="Times New Roman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beschränkte</a:t>
            </a:r>
            <a:r>
              <a:rPr lang="en-US" dirty="0" smtClean="0"/>
              <a:t> </a:t>
            </a:r>
            <a:r>
              <a:rPr lang="en-US" dirty="0" err="1" smtClean="0"/>
              <a:t>Effizienz</a:t>
            </a:r>
            <a:r>
              <a:rPr lang="en-US" dirty="0" smtClean="0"/>
              <a:t>, </a:t>
            </a:r>
            <a:r>
              <a:rPr lang="en-US" dirty="0" err="1" smtClean="0"/>
              <a:t>Impuls</a:t>
            </a:r>
            <a:r>
              <a:rPr lang="en-US" dirty="0" smtClean="0"/>
              <a:t>- + </a:t>
            </a:r>
            <a:r>
              <a:rPr lang="en-US" dirty="0" err="1" smtClean="0"/>
              <a:t>Energieauflösung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echtem</a:t>
            </a:r>
            <a:r>
              <a:rPr lang="en-US" dirty="0" smtClean="0"/>
              <a:t> Det.</a:t>
            </a:r>
            <a:endParaRPr lang="en-US" dirty="0"/>
          </a:p>
          <a:p>
            <a:pPr marL="1074738" lvl="2" indent="-427038">
              <a:buSzPct val="33000"/>
              <a:buFont typeface="Times New Roman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nachgewiesen</a:t>
            </a:r>
            <a:r>
              <a:rPr lang="en-US" dirty="0" smtClean="0"/>
              <a:t>, </a:t>
            </a:r>
            <a:r>
              <a:rPr lang="en-US" dirty="0" err="1" smtClean="0"/>
              <a:t>einige</a:t>
            </a:r>
            <a:r>
              <a:rPr lang="en-US" dirty="0" smtClean="0"/>
              <a:t> </a:t>
            </a:r>
            <a:r>
              <a:rPr lang="en-US" dirty="0" err="1" smtClean="0"/>
              <a:t>verlassen</a:t>
            </a:r>
            <a:r>
              <a:rPr lang="en-US" dirty="0" smtClean="0"/>
              <a:t> den </a:t>
            </a:r>
            <a:r>
              <a:rPr lang="en-US" dirty="0" err="1" smtClean="0"/>
              <a:t>Detektor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Signal (Neutrinos), </a:t>
            </a:r>
            <a:r>
              <a:rPr lang="en-US" dirty="0" err="1" smtClean="0"/>
              <a:t>einige</a:t>
            </a:r>
            <a:r>
              <a:rPr lang="en-US" dirty="0" smtClean="0"/>
              <a:t> </a:t>
            </a:r>
            <a:r>
              <a:rPr lang="en-US" dirty="0" err="1" smtClean="0"/>
              <a:t>verschwinden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-sensitive </a:t>
            </a:r>
            <a:r>
              <a:rPr lang="en-US" dirty="0" err="1" smtClean="0"/>
              <a:t>Teile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Raum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Kühlung</a:t>
            </a:r>
            <a:r>
              <a:rPr lang="en-US" dirty="0" smtClean="0"/>
              <a:t>, </a:t>
            </a:r>
            <a:r>
              <a:rPr lang="en-US" dirty="0" err="1" smtClean="0"/>
              <a:t>Gasrohre</a:t>
            </a:r>
            <a:r>
              <a:rPr lang="en-US" dirty="0" smtClean="0"/>
              <a:t>, </a:t>
            </a:r>
            <a:r>
              <a:rPr lang="en-US" dirty="0" err="1" smtClean="0"/>
              <a:t>Kabel</a:t>
            </a:r>
            <a:r>
              <a:rPr lang="en-US" dirty="0" smtClean="0"/>
              <a:t>, </a:t>
            </a:r>
            <a:r>
              <a:rPr lang="en-US" dirty="0" err="1" smtClean="0"/>
              <a:t>Elektronik</a:t>
            </a:r>
            <a:r>
              <a:rPr lang="en-US" dirty="0" smtClean="0"/>
              <a:t>, </a:t>
            </a:r>
            <a:r>
              <a:rPr lang="en-US" dirty="0" err="1" smtClean="0"/>
              <a:t>Mechanik</a:t>
            </a:r>
            <a:r>
              <a:rPr lang="en-US" dirty="0" smtClean="0"/>
              <a:t> </a:t>
            </a:r>
            <a:r>
              <a:rPr lang="en-US" dirty="0" err="1" smtClean="0"/>
              <a:t>usw</a:t>
            </a:r>
            <a:r>
              <a:rPr lang="en-US" dirty="0" smtClean="0"/>
              <a:t>.)</a:t>
            </a:r>
            <a:endParaRPr lang="en-US" dirty="0"/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1655835" y="3708405"/>
            <a:ext cx="2592389" cy="358776"/>
            <a:chOff x="1134" y="2336"/>
            <a:chExt cx="1633" cy="226"/>
          </a:xfrm>
        </p:grpSpPr>
        <p:sp>
          <p:nvSpPr>
            <p:cNvPr id="19460" name="AutoShape 4"/>
            <p:cNvSpPr>
              <a:spLocks noChangeArrowheads="1"/>
            </p:cNvSpPr>
            <p:nvPr/>
          </p:nvSpPr>
          <p:spPr bwMode="auto">
            <a:xfrm>
              <a:off x="1225" y="2336"/>
              <a:ext cx="1406" cy="226"/>
            </a:xfrm>
            <a:prstGeom prst="roundRect">
              <a:avLst>
                <a:gd name="adj" fmla="val 444"/>
              </a:avLst>
            </a:prstGeom>
            <a:solidFill>
              <a:srgbClr val="FFFF99"/>
            </a:solidFill>
            <a:ln w="18360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1" name="AutoShape 5"/>
            <p:cNvSpPr>
              <a:spLocks noChangeArrowheads="1"/>
            </p:cNvSpPr>
            <p:nvPr/>
          </p:nvSpPr>
          <p:spPr bwMode="auto">
            <a:xfrm>
              <a:off x="1134" y="2336"/>
              <a:ext cx="1633" cy="226"/>
            </a:xfrm>
            <a:prstGeom prst="roundRect">
              <a:avLst>
                <a:gd name="adj" fmla="val 44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77040" rIns="90000" bIns="46800" anchor="ctr"/>
            <a:lstStyle/>
            <a:p>
              <a:pPr algn="ctr">
                <a:spcBef>
                  <a:spcPts val="400"/>
                </a:spcBef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en-GB" sz="1600" b="1" dirty="0">
                  <a:solidFill>
                    <a:srgbClr val="0000FF"/>
                  </a:solidFill>
                  <a:latin typeface="Luxi Sans" charset="0"/>
                </a:rPr>
                <a:t> “</a:t>
              </a:r>
              <a:r>
                <a:rPr lang="en-GB" sz="1600" b="1" dirty="0" err="1" smtClean="0">
                  <a:solidFill>
                    <a:srgbClr val="0000FF"/>
                  </a:solidFill>
                  <a:latin typeface="Luxi Sans" charset="0"/>
                </a:rPr>
                <a:t>Magnetspektrometer</a:t>
              </a:r>
              <a:r>
                <a:rPr lang="en-GB" sz="1600" b="1" dirty="0">
                  <a:solidFill>
                    <a:srgbClr val="0000FF"/>
                  </a:solidFill>
                  <a:latin typeface="Luxi Sans" charset="0"/>
                </a:rPr>
                <a:t>” </a:t>
              </a:r>
              <a:r>
                <a:rPr lang="en-GB" sz="1600" b="1" dirty="0" smtClean="0">
                  <a:solidFill>
                    <a:srgbClr val="0000FF"/>
                  </a:solidFill>
                  <a:latin typeface="Luxi Sans" charset="0"/>
                </a:rPr>
                <a:t> </a:t>
              </a:r>
              <a:endParaRPr lang="en-GB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</p:grp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033838" y="4676775"/>
            <a:ext cx="76200" cy="1065213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2844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500438" y="4676775"/>
            <a:ext cx="457200" cy="1065213"/>
          </a:xfrm>
          <a:prstGeom prst="roundRect">
            <a:avLst>
              <a:gd name="adj" fmla="val 347"/>
            </a:avLst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671638" y="5210175"/>
            <a:ext cx="457200" cy="1588"/>
          </a:xfrm>
          <a:prstGeom prst="line">
            <a:avLst/>
          </a:prstGeom>
          <a:noFill/>
          <a:ln w="2844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2511425" y="4676775"/>
            <a:ext cx="609600" cy="304800"/>
          </a:xfrm>
          <a:prstGeom prst="roundRect">
            <a:avLst>
              <a:gd name="adj" fmla="val 519"/>
            </a:avLst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2511425" y="5438775"/>
            <a:ext cx="609600" cy="303213"/>
          </a:xfrm>
          <a:prstGeom prst="roundRect">
            <a:avLst>
              <a:gd name="adj" fmla="val 523"/>
            </a:avLst>
          </a:pr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2205038" y="4981575"/>
            <a:ext cx="1514475" cy="276225"/>
          </a:xfrm>
          <a:custGeom>
            <a:avLst/>
            <a:gdLst>
              <a:gd name="T0" fmla="*/ 0 w 4208"/>
              <a:gd name="T1" fmla="*/ 635 h 768"/>
              <a:gd name="T2" fmla="*/ 1984 w 4208"/>
              <a:gd name="T3" fmla="*/ 662 h 768"/>
              <a:gd name="T4" fmla="*/ 4207 w 4208"/>
              <a:gd name="T5" fmla="*/ 0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8" h="768">
                <a:moveTo>
                  <a:pt x="0" y="635"/>
                </a:moveTo>
                <a:cubicBezTo>
                  <a:pt x="330" y="639"/>
                  <a:pt x="1283" y="767"/>
                  <a:pt x="1984" y="662"/>
                </a:cubicBezTo>
                <a:cubicBezTo>
                  <a:pt x="2685" y="557"/>
                  <a:pt x="3744" y="136"/>
                  <a:pt x="4207" y="0"/>
                </a:cubicBezTo>
              </a:path>
            </a:pathLst>
          </a:cu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2205038" y="5113338"/>
            <a:ext cx="2057400" cy="317500"/>
          </a:xfrm>
          <a:custGeom>
            <a:avLst/>
            <a:gdLst>
              <a:gd name="T0" fmla="*/ 0 w 5716"/>
              <a:gd name="T1" fmla="*/ 145 h 884"/>
              <a:gd name="T2" fmla="*/ 1984 w 5716"/>
              <a:gd name="T3" fmla="*/ 123 h 884"/>
              <a:gd name="T4" fmla="*/ 5715 w 5716"/>
              <a:gd name="T5" fmla="*/ 88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16" h="884">
                <a:moveTo>
                  <a:pt x="0" y="145"/>
                </a:moveTo>
                <a:cubicBezTo>
                  <a:pt x="330" y="141"/>
                  <a:pt x="1032" y="0"/>
                  <a:pt x="1984" y="123"/>
                </a:cubicBezTo>
                <a:cubicBezTo>
                  <a:pt x="2685" y="211"/>
                  <a:pt x="4939" y="724"/>
                  <a:pt x="5715" y="883"/>
                </a:cubicBezTo>
              </a:path>
            </a:pathLst>
          </a:cu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2205038" y="5013325"/>
            <a:ext cx="1609725" cy="617538"/>
          </a:xfrm>
          <a:custGeom>
            <a:avLst/>
            <a:gdLst>
              <a:gd name="T0" fmla="*/ 0 w 4473"/>
              <a:gd name="T1" fmla="*/ 635 h 1717"/>
              <a:gd name="T2" fmla="*/ 1720 w 4473"/>
              <a:gd name="T3" fmla="*/ 180 h 1717"/>
              <a:gd name="T4" fmla="*/ 4472 w 4473"/>
              <a:gd name="T5" fmla="*/ 1716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73" h="1717">
                <a:moveTo>
                  <a:pt x="0" y="635"/>
                </a:moveTo>
                <a:cubicBezTo>
                  <a:pt x="286" y="560"/>
                  <a:pt x="974" y="0"/>
                  <a:pt x="1720" y="180"/>
                </a:cubicBezTo>
                <a:cubicBezTo>
                  <a:pt x="2421" y="269"/>
                  <a:pt x="3956" y="1487"/>
                  <a:pt x="4472" y="1716"/>
                </a:cubicBezTo>
              </a:path>
            </a:pathLst>
          </a:cu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2357438" y="4981575"/>
            <a:ext cx="1587" cy="457200"/>
          </a:xfrm>
          <a:prstGeom prst="line">
            <a:avLst/>
          </a:prstGeom>
          <a:noFill/>
          <a:ln w="19080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2586038" y="4981575"/>
            <a:ext cx="1587" cy="457200"/>
          </a:xfrm>
          <a:prstGeom prst="line">
            <a:avLst/>
          </a:prstGeom>
          <a:noFill/>
          <a:ln w="19080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3043238" y="4981575"/>
            <a:ext cx="1587" cy="457200"/>
          </a:xfrm>
          <a:prstGeom prst="line">
            <a:avLst/>
          </a:prstGeom>
          <a:noFill/>
          <a:ln w="19080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3271838" y="4981575"/>
            <a:ext cx="1587" cy="457200"/>
          </a:xfrm>
          <a:prstGeom prst="line">
            <a:avLst/>
          </a:prstGeom>
          <a:noFill/>
          <a:ln w="19080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4" name="AutoShape 18"/>
          <p:cNvSpPr>
            <a:spLocks noChangeArrowheads="1"/>
          </p:cNvSpPr>
          <p:nvPr/>
        </p:nvSpPr>
        <p:spPr bwMode="auto">
          <a:xfrm>
            <a:off x="2662238" y="4676775"/>
            <a:ext cx="330200" cy="336550"/>
          </a:xfrm>
          <a:prstGeom prst="roundRect">
            <a:avLst>
              <a:gd name="adj" fmla="val 47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Luxi Sans" charset="0"/>
              </a:rPr>
              <a:t>N</a:t>
            </a:r>
          </a:p>
        </p:txBody>
      </p:sp>
      <p:sp>
        <p:nvSpPr>
          <p:cNvPr id="19475" name="AutoShape 19"/>
          <p:cNvSpPr>
            <a:spLocks noChangeArrowheads="1"/>
          </p:cNvSpPr>
          <p:nvPr/>
        </p:nvSpPr>
        <p:spPr bwMode="auto">
          <a:xfrm>
            <a:off x="2662238" y="5438775"/>
            <a:ext cx="319087" cy="334963"/>
          </a:xfrm>
          <a:prstGeom prst="roundRect">
            <a:avLst>
              <a:gd name="adj" fmla="val 5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Luxi Sans" charset="0"/>
              </a:rPr>
              <a:t>S</a:t>
            </a:r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V="1">
            <a:off x="1747838" y="5283200"/>
            <a:ext cx="1587" cy="611188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1981200" y="4667250"/>
            <a:ext cx="76200" cy="457200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 flipV="1">
            <a:off x="2586038" y="5738813"/>
            <a:ext cx="1587" cy="231775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3119438" y="4448175"/>
            <a:ext cx="152400" cy="533400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 flipV="1">
            <a:off x="3576638" y="5665788"/>
            <a:ext cx="76200" cy="382587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3957638" y="4448175"/>
            <a:ext cx="152400" cy="228600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4" name="Line 28"/>
          <p:cNvSpPr>
            <a:spLocks noChangeShapeType="1"/>
          </p:cNvSpPr>
          <p:nvPr/>
        </p:nvSpPr>
        <p:spPr bwMode="auto">
          <a:xfrm flipH="1">
            <a:off x="2357438" y="4448175"/>
            <a:ext cx="155575" cy="533400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5" name="Freeform 29"/>
          <p:cNvSpPr>
            <a:spLocks noChangeArrowheads="1"/>
          </p:cNvSpPr>
          <p:nvPr/>
        </p:nvSpPr>
        <p:spPr bwMode="auto">
          <a:xfrm>
            <a:off x="6254750" y="4518025"/>
            <a:ext cx="1738313" cy="1279525"/>
          </a:xfrm>
          <a:custGeom>
            <a:avLst/>
            <a:gdLst>
              <a:gd name="T0" fmla="*/ 0 w 4829"/>
              <a:gd name="T1" fmla="*/ 1778 h 3555"/>
              <a:gd name="T2" fmla="*/ 603 w 4829"/>
              <a:gd name="T3" fmla="*/ 3554 h 3555"/>
              <a:gd name="T4" fmla="*/ 4224 w 4829"/>
              <a:gd name="T5" fmla="*/ 3554 h 3555"/>
              <a:gd name="T6" fmla="*/ 4828 w 4829"/>
              <a:gd name="T7" fmla="*/ 1778 h 3555"/>
              <a:gd name="T8" fmla="*/ 4224 w 4829"/>
              <a:gd name="T9" fmla="*/ 0 h 3555"/>
              <a:gd name="T10" fmla="*/ 603 w 4829"/>
              <a:gd name="T11" fmla="*/ 0 h 3555"/>
              <a:gd name="T12" fmla="*/ 0 w 4829"/>
              <a:gd name="T13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9" h="3555">
                <a:moveTo>
                  <a:pt x="0" y="1778"/>
                </a:moveTo>
                <a:cubicBezTo>
                  <a:pt x="0" y="2747"/>
                  <a:pt x="274" y="3554"/>
                  <a:pt x="603" y="3554"/>
                </a:cubicBezTo>
                <a:lnTo>
                  <a:pt x="4224" y="3554"/>
                </a:lnTo>
                <a:cubicBezTo>
                  <a:pt x="4553" y="3554"/>
                  <a:pt x="4828" y="2747"/>
                  <a:pt x="4828" y="1778"/>
                </a:cubicBezTo>
                <a:cubicBezTo>
                  <a:pt x="4828" y="809"/>
                  <a:pt x="4553" y="0"/>
                  <a:pt x="4224" y="0"/>
                </a:cubicBezTo>
                <a:lnTo>
                  <a:pt x="603" y="0"/>
                </a:lnTo>
                <a:cubicBezTo>
                  <a:pt x="274" y="0"/>
                  <a:pt x="0" y="807"/>
                  <a:pt x="0" y="1778"/>
                </a:cubicBezTo>
              </a:path>
            </a:pathLst>
          </a:custGeom>
          <a:noFill/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6" name="Freeform 30"/>
          <p:cNvSpPr>
            <a:spLocks noChangeArrowheads="1"/>
          </p:cNvSpPr>
          <p:nvPr/>
        </p:nvSpPr>
        <p:spPr bwMode="auto">
          <a:xfrm>
            <a:off x="6254750" y="4518025"/>
            <a:ext cx="434975" cy="1279525"/>
          </a:xfrm>
          <a:custGeom>
            <a:avLst/>
            <a:gdLst>
              <a:gd name="T0" fmla="*/ 0 w 1207"/>
              <a:gd name="T1" fmla="*/ 1778 h 3555"/>
              <a:gd name="T2" fmla="*/ 603 w 1207"/>
              <a:gd name="T3" fmla="*/ 3554 h 3555"/>
              <a:gd name="T4" fmla="*/ 1206 w 1207"/>
              <a:gd name="T5" fmla="*/ 1778 h 3555"/>
              <a:gd name="T6" fmla="*/ 603 w 1207"/>
              <a:gd name="T7" fmla="*/ 0 h 3555"/>
              <a:gd name="T8" fmla="*/ 0 w 1207"/>
              <a:gd name="T9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7" h="3555">
                <a:moveTo>
                  <a:pt x="0" y="1778"/>
                </a:moveTo>
                <a:cubicBezTo>
                  <a:pt x="0" y="2747"/>
                  <a:pt x="274" y="3554"/>
                  <a:pt x="603" y="3554"/>
                </a:cubicBezTo>
                <a:cubicBezTo>
                  <a:pt x="932" y="3554"/>
                  <a:pt x="1206" y="2747"/>
                  <a:pt x="1206" y="1778"/>
                </a:cubicBezTo>
                <a:cubicBezTo>
                  <a:pt x="1206" y="809"/>
                  <a:pt x="932" y="0"/>
                  <a:pt x="603" y="0"/>
                </a:cubicBezTo>
                <a:cubicBezTo>
                  <a:pt x="274" y="0"/>
                  <a:pt x="0" y="807"/>
                  <a:pt x="0" y="1778"/>
                </a:cubicBezTo>
              </a:path>
            </a:pathLst>
          </a:custGeom>
          <a:noFill/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7" name="Freeform 31"/>
          <p:cNvSpPr>
            <a:spLocks noChangeArrowheads="1"/>
          </p:cNvSpPr>
          <p:nvPr/>
        </p:nvSpPr>
        <p:spPr bwMode="auto">
          <a:xfrm>
            <a:off x="7626350" y="4518025"/>
            <a:ext cx="549275" cy="1279525"/>
          </a:xfrm>
          <a:custGeom>
            <a:avLst/>
            <a:gdLst>
              <a:gd name="T0" fmla="*/ 0 w 1525"/>
              <a:gd name="T1" fmla="*/ 1778 h 3555"/>
              <a:gd name="T2" fmla="*/ 381 w 1525"/>
              <a:gd name="T3" fmla="*/ 3554 h 3555"/>
              <a:gd name="T4" fmla="*/ 1144 w 1525"/>
              <a:gd name="T5" fmla="*/ 3554 h 3555"/>
              <a:gd name="T6" fmla="*/ 1524 w 1525"/>
              <a:gd name="T7" fmla="*/ 1778 h 3555"/>
              <a:gd name="T8" fmla="*/ 1144 w 1525"/>
              <a:gd name="T9" fmla="*/ 0 h 3555"/>
              <a:gd name="T10" fmla="*/ 381 w 1525"/>
              <a:gd name="T11" fmla="*/ 0 h 3555"/>
              <a:gd name="T12" fmla="*/ 0 w 1525"/>
              <a:gd name="T13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5" h="3555">
                <a:moveTo>
                  <a:pt x="0" y="1778"/>
                </a:moveTo>
                <a:cubicBezTo>
                  <a:pt x="0" y="2747"/>
                  <a:pt x="173" y="3554"/>
                  <a:pt x="381" y="3554"/>
                </a:cubicBezTo>
                <a:lnTo>
                  <a:pt x="1144" y="3554"/>
                </a:lnTo>
                <a:cubicBezTo>
                  <a:pt x="1352" y="3554"/>
                  <a:pt x="1524" y="2747"/>
                  <a:pt x="1524" y="1778"/>
                </a:cubicBezTo>
                <a:cubicBezTo>
                  <a:pt x="1524" y="809"/>
                  <a:pt x="1352" y="0"/>
                  <a:pt x="1144" y="0"/>
                </a:cubicBezTo>
                <a:lnTo>
                  <a:pt x="381" y="0"/>
                </a:lnTo>
                <a:cubicBezTo>
                  <a:pt x="173" y="0"/>
                  <a:pt x="0" y="807"/>
                  <a:pt x="0" y="1778"/>
                </a:cubicBezTo>
              </a:path>
            </a:pathLst>
          </a:custGeom>
          <a:solidFill>
            <a:srgbClr val="FFFFFF"/>
          </a:solidFill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8" name="Freeform 32"/>
          <p:cNvSpPr>
            <a:spLocks noChangeArrowheads="1"/>
          </p:cNvSpPr>
          <p:nvPr/>
        </p:nvSpPr>
        <p:spPr bwMode="auto">
          <a:xfrm>
            <a:off x="7626350" y="4518025"/>
            <a:ext cx="274638" cy="1279525"/>
          </a:xfrm>
          <a:custGeom>
            <a:avLst/>
            <a:gdLst>
              <a:gd name="T0" fmla="*/ 0 w 763"/>
              <a:gd name="T1" fmla="*/ 1778 h 3555"/>
              <a:gd name="T2" fmla="*/ 381 w 763"/>
              <a:gd name="T3" fmla="*/ 3554 h 3555"/>
              <a:gd name="T4" fmla="*/ 762 w 763"/>
              <a:gd name="T5" fmla="*/ 1778 h 3555"/>
              <a:gd name="T6" fmla="*/ 381 w 763"/>
              <a:gd name="T7" fmla="*/ 0 h 3555"/>
              <a:gd name="T8" fmla="*/ 0 w 763"/>
              <a:gd name="T9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3" h="3555">
                <a:moveTo>
                  <a:pt x="0" y="1778"/>
                </a:moveTo>
                <a:cubicBezTo>
                  <a:pt x="0" y="2747"/>
                  <a:pt x="173" y="3554"/>
                  <a:pt x="381" y="3554"/>
                </a:cubicBezTo>
                <a:cubicBezTo>
                  <a:pt x="589" y="3554"/>
                  <a:pt x="762" y="2747"/>
                  <a:pt x="762" y="1778"/>
                </a:cubicBezTo>
                <a:cubicBezTo>
                  <a:pt x="762" y="809"/>
                  <a:pt x="589" y="0"/>
                  <a:pt x="381" y="0"/>
                </a:cubicBezTo>
                <a:cubicBezTo>
                  <a:pt x="173" y="0"/>
                  <a:pt x="0" y="807"/>
                  <a:pt x="0" y="1778"/>
                </a:cubicBezTo>
              </a:path>
            </a:pathLst>
          </a:custGeom>
          <a:solidFill>
            <a:srgbClr val="FFFFFF"/>
          </a:solidFill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9" name="Freeform 33"/>
          <p:cNvSpPr>
            <a:spLocks noChangeArrowheads="1"/>
          </p:cNvSpPr>
          <p:nvPr/>
        </p:nvSpPr>
        <p:spPr bwMode="auto">
          <a:xfrm>
            <a:off x="6162675" y="4518025"/>
            <a:ext cx="549275" cy="1279525"/>
          </a:xfrm>
          <a:custGeom>
            <a:avLst/>
            <a:gdLst>
              <a:gd name="T0" fmla="*/ 0 w 1525"/>
              <a:gd name="T1" fmla="*/ 1778 h 3555"/>
              <a:gd name="T2" fmla="*/ 380 w 1525"/>
              <a:gd name="T3" fmla="*/ 3554 h 3555"/>
              <a:gd name="T4" fmla="*/ 1144 w 1525"/>
              <a:gd name="T5" fmla="*/ 3554 h 3555"/>
              <a:gd name="T6" fmla="*/ 1524 w 1525"/>
              <a:gd name="T7" fmla="*/ 1778 h 3555"/>
              <a:gd name="T8" fmla="*/ 1144 w 1525"/>
              <a:gd name="T9" fmla="*/ 0 h 3555"/>
              <a:gd name="T10" fmla="*/ 380 w 1525"/>
              <a:gd name="T11" fmla="*/ 0 h 3555"/>
              <a:gd name="T12" fmla="*/ 0 w 1525"/>
              <a:gd name="T13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5" h="3555">
                <a:moveTo>
                  <a:pt x="0" y="1778"/>
                </a:moveTo>
                <a:cubicBezTo>
                  <a:pt x="0" y="2747"/>
                  <a:pt x="173" y="3554"/>
                  <a:pt x="380" y="3554"/>
                </a:cubicBezTo>
                <a:lnTo>
                  <a:pt x="1144" y="3554"/>
                </a:lnTo>
                <a:cubicBezTo>
                  <a:pt x="1351" y="3554"/>
                  <a:pt x="1524" y="2747"/>
                  <a:pt x="1524" y="1778"/>
                </a:cubicBezTo>
                <a:cubicBezTo>
                  <a:pt x="1524" y="809"/>
                  <a:pt x="1351" y="0"/>
                  <a:pt x="1144" y="0"/>
                </a:cubicBezTo>
                <a:lnTo>
                  <a:pt x="380" y="0"/>
                </a:lnTo>
                <a:cubicBezTo>
                  <a:pt x="173" y="0"/>
                  <a:pt x="0" y="807"/>
                  <a:pt x="0" y="1778"/>
                </a:cubicBezTo>
              </a:path>
            </a:pathLst>
          </a:custGeom>
          <a:solidFill>
            <a:srgbClr val="FFFFFF"/>
          </a:solidFill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0" name="Freeform 34"/>
          <p:cNvSpPr>
            <a:spLocks noChangeArrowheads="1"/>
          </p:cNvSpPr>
          <p:nvPr/>
        </p:nvSpPr>
        <p:spPr bwMode="auto">
          <a:xfrm>
            <a:off x="6162675" y="4518025"/>
            <a:ext cx="274638" cy="1279525"/>
          </a:xfrm>
          <a:custGeom>
            <a:avLst/>
            <a:gdLst>
              <a:gd name="T0" fmla="*/ 0 w 763"/>
              <a:gd name="T1" fmla="*/ 1778 h 3555"/>
              <a:gd name="T2" fmla="*/ 380 w 763"/>
              <a:gd name="T3" fmla="*/ 3554 h 3555"/>
              <a:gd name="T4" fmla="*/ 762 w 763"/>
              <a:gd name="T5" fmla="*/ 1778 h 3555"/>
              <a:gd name="T6" fmla="*/ 380 w 763"/>
              <a:gd name="T7" fmla="*/ 0 h 3555"/>
              <a:gd name="T8" fmla="*/ 0 w 763"/>
              <a:gd name="T9" fmla="*/ 1778 h 3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3" h="3555">
                <a:moveTo>
                  <a:pt x="0" y="1778"/>
                </a:moveTo>
                <a:cubicBezTo>
                  <a:pt x="0" y="2747"/>
                  <a:pt x="173" y="3554"/>
                  <a:pt x="380" y="3554"/>
                </a:cubicBezTo>
                <a:cubicBezTo>
                  <a:pt x="587" y="3554"/>
                  <a:pt x="762" y="2747"/>
                  <a:pt x="762" y="1778"/>
                </a:cubicBezTo>
                <a:cubicBezTo>
                  <a:pt x="762" y="809"/>
                  <a:pt x="589" y="0"/>
                  <a:pt x="380" y="0"/>
                </a:cubicBezTo>
                <a:cubicBezTo>
                  <a:pt x="171" y="0"/>
                  <a:pt x="0" y="807"/>
                  <a:pt x="0" y="1778"/>
                </a:cubicBezTo>
              </a:path>
            </a:pathLst>
          </a:custGeom>
          <a:solidFill>
            <a:srgbClr val="FFFFFF"/>
          </a:solidFill>
          <a:ln w="28440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1" name="Line 35"/>
          <p:cNvSpPr>
            <a:spLocks noChangeShapeType="1"/>
          </p:cNvSpPr>
          <p:nvPr/>
        </p:nvSpPr>
        <p:spPr bwMode="auto">
          <a:xfrm>
            <a:off x="6254750" y="5157788"/>
            <a:ext cx="914400" cy="1587"/>
          </a:xfrm>
          <a:prstGeom prst="line">
            <a:avLst/>
          </a:prstGeom>
          <a:noFill/>
          <a:ln w="28440" cap="flat">
            <a:solidFill>
              <a:srgbClr val="99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2" name="Line 36"/>
          <p:cNvSpPr>
            <a:spLocks noChangeShapeType="1"/>
          </p:cNvSpPr>
          <p:nvPr/>
        </p:nvSpPr>
        <p:spPr bwMode="auto">
          <a:xfrm flipH="1">
            <a:off x="7167563" y="5157788"/>
            <a:ext cx="1009650" cy="1587"/>
          </a:xfrm>
          <a:prstGeom prst="line">
            <a:avLst/>
          </a:prstGeom>
          <a:noFill/>
          <a:ln w="28440" cap="flat">
            <a:solidFill>
              <a:srgbClr val="99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3" name="Line 37"/>
          <p:cNvSpPr>
            <a:spLocks noChangeShapeType="1"/>
          </p:cNvSpPr>
          <p:nvPr/>
        </p:nvSpPr>
        <p:spPr bwMode="auto">
          <a:xfrm>
            <a:off x="5588000" y="5157788"/>
            <a:ext cx="639763" cy="1587"/>
          </a:xfrm>
          <a:prstGeom prst="line">
            <a:avLst/>
          </a:prstGeom>
          <a:noFill/>
          <a:ln w="2844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4" name="Line 38"/>
          <p:cNvSpPr>
            <a:spLocks noChangeShapeType="1"/>
          </p:cNvSpPr>
          <p:nvPr/>
        </p:nvSpPr>
        <p:spPr bwMode="auto">
          <a:xfrm>
            <a:off x="8175625" y="5157788"/>
            <a:ext cx="639763" cy="1587"/>
          </a:xfrm>
          <a:prstGeom prst="line">
            <a:avLst/>
          </a:prstGeom>
          <a:noFill/>
          <a:ln w="2844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5" name="Line 39"/>
          <p:cNvSpPr>
            <a:spLocks noChangeShapeType="1"/>
          </p:cNvSpPr>
          <p:nvPr/>
        </p:nvSpPr>
        <p:spPr bwMode="auto">
          <a:xfrm flipV="1">
            <a:off x="2205038" y="4521200"/>
            <a:ext cx="2133600" cy="688975"/>
          </a:xfrm>
          <a:prstGeom prst="line">
            <a:avLst/>
          </a:prstGeom>
          <a:noFill/>
          <a:ln w="2844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6" name="Line 40"/>
          <p:cNvSpPr>
            <a:spLocks noChangeShapeType="1"/>
          </p:cNvSpPr>
          <p:nvPr/>
        </p:nvSpPr>
        <p:spPr bwMode="auto">
          <a:xfrm>
            <a:off x="2205038" y="5210175"/>
            <a:ext cx="2057400" cy="608013"/>
          </a:xfrm>
          <a:prstGeom prst="line">
            <a:avLst/>
          </a:prstGeom>
          <a:noFill/>
          <a:ln w="2844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1581150" y="6637338"/>
            <a:ext cx="3921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>
            <a:lvl1pPr marL="188913" indent="-188913"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eaLnBrk="0">
              <a:buClr>
                <a:srgbClr val="333399"/>
              </a:buClr>
              <a:buFont typeface="Arial" charset="0"/>
              <a:buChar char="•"/>
            </a:pPr>
            <a:r>
              <a:rPr lang="en-GB" sz="1600" dirty="0" err="1">
                <a:solidFill>
                  <a:srgbClr val="333399"/>
                </a:solidFill>
                <a:latin typeface="Luxi Sans" charset="0"/>
              </a:rPr>
              <a:t>b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egrenzter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Raumwinkel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dΩ</a:t>
            </a:r>
            <a:endParaRPr lang="en-GB" sz="1600" dirty="0">
              <a:solidFill>
                <a:srgbClr val="333399"/>
              </a:solidFill>
              <a:latin typeface="Luxi Sans" charset="0"/>
            </a:endParaRPr>
          </a:p>
          <a:p>
            <a:pPr eaLnBrk="0">
              <a:buClr>
                <a:srgbClr val="333399"/>
              </a:buClr>
              <a:buFont typeface="Arial" charset="0"/>
              <a:buChar char="•"/>
            </a:pP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einfacher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Zugang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(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Wartung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)</a:t>
            </a:r>
            <a:endParaRPr lang="en-GB" sz="1600" dirty="0">
              <a:solidFill>
                <a:srgbClr val="333399"/>
              </a:solidFill>
              <a:latin typeface="Luxi Sans" charset="0"/>
            </a:endParaRPr>
          </a:p>
        </p:txBody>
      </p:sp>
      <p:sp>
        <p:nvSpPr>
          <p:cNvPr id="19498" name="AutoShape 42"/>
          <p:cNvSpPr>
            <a:spLocks noChangeArrowheads="1"/>
          </p:cNvSpPr>
          <p:nvPr/>
        </p:nvSpPr>
        <p:spPr bwMode="auto">
          <a:xfrm>
            <a:off x="5918200" y="6656388"/>
            <a:ext cx="2650504" cy="581025"/>
          </a:xfrm>
          <a:prstGeom prst="roundRect">
            <a:avLst>
              <a:gd name="adj" fmla="val 27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marL="188913" indent="-188913" eaLnBrk="0">
              <a:buClr>
                <a:srgbClr val="333399"/>
              </a:buClr>
              <a:buFont typeface="Arial" charset="0"/>
              <a:buChar char="•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“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voller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”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Raumwinkel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dΩ</a:t>
            </a:r>
            <a:endParaRPr lang="en-GB" sz="1600" dirty="0">
              <a:solidFill>
                <a:srgbClr val="333399"/>
              </a:solidFill>
              <a:latin typeface="Luxi Sans" charset="0"/>
            </a:endParaRPr>
          </a:p>
          <a:p>
            <a:pPr marL="188913" indent="-188913" eaLnBrk="0">
              <a:buClr>
                <a:srgbClr val="333399"/>
              </a:buClr>
              <a:buFont typeface="Arial" charset="0"/>
              <a:buChar char="•"/>
              <a:tabLst>
                <a:tab pos="188913" algn="l"/>
                <a:tab pos="636588" algn="l"/>
                <a:tab pos="1085850" algn="l"/>
                <a:tab pos="1535113" algn="l"/>
                <a:tab pos="1984375" algn="l"/>
                <a:tab pos="2433638" algn="l"/>
                <a:tab pos="2882900" algn="l"/>
                <a:tab pos="3332163" algn="l"/>
                <a:tab pos="3781425" algn="l"/>
                <a:tab pos="4230688" algn="l"/>
                <a:tab pos="4679950" algn="l"/>
                <a:tab pos="5129213" algn="l"/>
                <a:tab pos="5578475" algn="l"/>
                <a:tab pos="6027738" algn="l"/>
                <a:tab pos="6477000" algn="l"/>
                <a:tab pos="6926263" algn="l"/>
                <a:tab pos="7375525" algn="l"/>
                <a:tab pos="7824788" algn="l"/>
                <a:tab pos="8274050" algn="l"/>
                <a:tab pos="8723313" algn="l"/>
                <a:tab pos="9172575" algn="l"/>
              </a:tabLst>
            </a:pP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beschränkter</a:t>
            </a:r>
            <a:r>
              <a:rPr lang="en-GB" sz="1600" dirty="0" smtClean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charset="0"/>
              </a:rPr>
              <a:t>Zugang</a:t>
            </a:r>
            <a:endParaRPr lang="en-GB" sz="1600" dirty="0">
              <a:solidFill>
                <a:srgbClr val="333399"/>
              </a:solidFill>
              <a:latin typeface="Luxi Sans" charset="0"/>
            </a:endParaRPr>
          </a:p>
        </p:txBody>
      </p:sp>
      <p:sp>
        <p:nvSpPr>
          <p:cNvPr id="19499" name="Line 43"/>
          <p:cNvSpPr>
            <a:spLocks noChangeShapeType="1"/>
          </p:cNvSpPr>
          <p:nvPr/>
        </p:nvSpPr>
        <p:spPr bwMode="auto">
          <a:xfrm flipH="1" flipV="1">
            <a:off x="6892925" y="4570413"/>
            <a:ext cx="277813" cy="552450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 flipV="1">
            <a:off x="7169150" y="4935538"/>
            <a:ext cx="549275" cy="185737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 flipV="1">
            <a:off x="7169150" y="5027613"/>
            <a:ext cx="549275" cy="95250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2" name="Line 46"/>
          <p:cNvSpPr>
            <a:spLocks noChangeShapeType="1"/>
          </p:cNvSpPr>
          <p:nvPr/>
        </p:nvSpPr>
        <p:spPr bwMode="auto">
          <a:xfrm>
            <a:off x="7169150" y="5121275"/>
            <a:ext cx="549275" cy="1588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3" name="Line 47"/>
          <p:cNvSpPr>
            <a:spLocks noChangeShapeType="1"/>
          </p:cNvSpPr>
          <p:nvPr/>
        </p:nvSpPr>
        <p:spPr bwMode="auto">
          <a:xfrm flipH="1" flipV="1">
            <a:off x="6892925" y="4386263"/>
            <a:ext cx="277813" cy="735012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4" name="Line 48"/>
          <p:cNvSpPr>
            <a:spLocks noChangeShapeType="1"/>
          </p:cNvSpPr>
          <p:nvPr/>
        </p:nvSpPr>
        <p:spPr bwMode="auto">
          <a:xfrm flipH="1" flipV="1">
            <a:off x="7077075" y="4570413"/>
            <a:ext cx="93663" cy="552450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5" name="Line 49"/>
          <p:cNvSpPr>
            <a:spLocks noChangeShapeType="1"/>
          </p:cNvSpPr>
          <p:nvPr/>
        </p:nvSpPr>
        <p:spPr bwMode="auto">
          <a:xfrm flipH="1">
            <a:off x="6985000" y="5211763"/>
            <a:ext cx="185738" cy="365125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6" name="Line 50"/>
          <p:cNvSpPr>
            <a:spLocks noChangeShapeType="1"/>
          </p:cNvSpPr>
          <p:nvPr/>
        </p:nvSpPr>
        <p:spPr bwMode="auto">
          <a:xfrm>
            <a:off x="7169150" y="5211763"/>
            <a:ext cx="1588" cy="547687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7" name="Line 51"/>
          <p:cNvSpPr>
            <a:spLocks noChangeShapeType="1"/>
          </p:cNvSpPr>
          <p:nvPr/>
        </p:nvSpPr>
        <p:spPr bwMode="auto">
          <a:xfrm>
            <a:off x="7169150" y="5211763"/>
            <a:ext cx="182563" cy="730250"/>
          </a:xfrm>
          <a:prstGeom prst="line">
            <a:avLst/>
          </a:prstGeom>
          <a:noFill/>
          <a:ln w="12600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8" name="AutoShape 52"/>
          <p:cNvSpPr>
            <a:spLocks noChangeArrowheads="1"/>
          </p:cNvSpPr>
          <p:nvPr/>
        </p:nvSpPr>
        <p:spPr bwMode="auto">
          <a:xfrm>
            <a:off x="5981700" y="5965825"/>
            <a:ext cx="2587004" cy="622324"/>
          </a:xfrm>
          <a:prstGeom prst="roundRect">
            <a:avLst>
              <a:gd name="adj" fmla="val 27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algn="ctr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barrel    </a:t>
            </a:r>
          </a:p>
          <a:p>
            <a:pPr algn="ctr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 err="1">
                <a:solidFill>
                  <a:srgbClr val="333399"/>
                </a:solidFill>
                <a:latin typeface="Luxi Sans" charset="0"/>
              </a:rPr>
              <a:t>endcap</a:t>
            </a: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              </a:t>
            </a:r>
            <a:r>
              <a:rPr lang="en-GB" sz="1600" b="1" dirty="0" err="1">
                <a:solidFill>
                  <a:srgbClr val="333399"/>
                </a:solidFill>
                <a:latin typeface="Luxi Sans" charset="0"/>
              </a:rPr>
              <a:t>endcap</a:t>
            </a:r>
            <a:endParaRPr lang="en-GB" sz="1600" b="1" dirty="0">
              <a:solidFill>
                <a:srgbClr val="333399"/>
              </a:solidFill>
              <a:latin typeface="Luxi Sans" charset="0"/>
            </a:endParaRPr>
          </a:p>
        </p:txBody>
      </p:sp>
      <p:sp>
        <p:nvSpPr>
          <p:cNvPr id="19509" name="Line 53"/>
          <p:cNvSpPr>
            <a:spLocks noChangeShapeType="1"/>
          </p:cNvSpPr>
          <p:nvPr/>
        </p:nvSpPr>
        <p:spPr bwMode="auto">
          <a:xfrm flipV="1">
            <a:off x="6438900" y="5892800"/>
            <a:ext cx="1588" cy="307975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0" name="Line 54"/>
          <p:cNvSpPr>
            <a:spLocks noChangeShapeType="1"/>
          </p:cNvSpPr>
          <p:nvPr/>
        </p:nvSpPr>
        <p:spPr bwMode="auto">
          <a:xfrm flipH="1" flipV="1">
            <a:off x="6892925" y="5575300"/>
            <a:ext cx="95250" cy="368300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1" name="Line 55"/>
          <p:cNvSpPr>
            <a:spLocks noChangeShapeType="1"/>
          </p:cNvSpPr>
          <p:nvPr/>
        </p:nvSpPr>
        <p:spPr bwMode="auto">
          <a:xfrm flipV="1">
            <a:off x="7878763" y="5892800"/>
            <a:ext cx="1587" cy="307975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5" name="Text Box 59"/>
          <p:cNvSpPr txBox="1">
            <a:spLocks noChangeArrowheads="1"/>
          </p:cNvSpPr>
          <p:nvPr/>
        </p:nvSpPr>
        <p:spPr bwMode="auto">
          <a:xfrm>
            <a:off x="1685925" y="3322638"/>
            <a:ext cx="2808288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>
            <a:lvl1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sz="1600" b="1" dirty="0" smtClean="0">
                <a:solidFill>
                  <a:srgbClr val="FF0066"/>
                </a:solidFill>
                <a:latin typeface="Luxi Sans" charset="0"/>
              </a:rPr>
              <a:t>“fixed target” </a:t>
            </a:r>
            <a:r>
              <a:rPr lang="en-GB" sz="1600" b="1" dirty="0" err="1" smtClean="0">
                <a:solidFill>
                  <a:srgbClr val="FF0066"/>
                </a:solidFill>
                <a:latin typeface="Luxi Sans" charset="0"/>
              </a:rPr>
              <a:t>Geometrie</a:t>
            </a:r>
            <a:endParaRPr lang="en-GB" sz="1600" b="1" dirty="0">
              <a:solidFill>
                <a:srgbClr val="FF0066"/>
              </a:solidFill>
              <a:latin typeface="Luxi Sans" charset="0"/>
            </a:endParaRPr>
          </a:p>
        </p:txBody>
      </p:sp>
      <p:sp>
        <p:nvSpPr>
          <p:cNvPr id="19516" name="AutoShape 60"/>
          <p:cNvSpPr>
            <a:spLocks noChangeArrowheads="1"/>
          </p:cNvSpPr>
          <p:nvPr/>
        </p:nvSpPr>
        <p:spPr bwMode="auto">
          <a:xfrm>
            <a:off x="6064126" y="3359149"/>
            <a:ext cx="2411932" cy="348680"/>
          </a:xfrm>
          <a:prstGeom prst="roundRect">
            <a:avLst>
              <a:gd name="adj" fmla="val 46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>
              <a:spcBef>
                <a:spcPts val="4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1600" b="1" dirty="0" smtClean="0">
                <a:solidFill>
                  <a:srgbClr val="FF0066"/>
                </a:solidFill>
                <a:latin typeface="Luxi Sans" charset="0"/>
              </a:rPr>
              <a:t>“</a:t>
            </a:r>
            <a:r>
              <a:rPr lang="en-GB" sz="1600" b="1" dirty="0" err="1" smtClean="0">
                <a:solidFill>
                  <a:srgbClr val="FF0066"/>
                </a:solidFill>
                <a:latin typeface="Luxi Sans" charset="0"/>
              </a:rPr>
              <a:t>Collider”Geometrie</a:t>
            </a:r>
            <a:endParaRPr lang="en-GB" sz="1600" b="1" dirty="0">
              <a:solidFill>
                <a:srgbClr val="FF0066"/>
              </a:solidFill>
              <a:latin typeface="Luxi Sans" charset="0"/>
            </a:endParaRPr>
          </a:p>
        </p:txBody>
      </p:sp>
      <p:sp>
        <p:nvSpPr>
          <p:cNvPr id="19517" name="Text Box 61"/>
          <p:cNvSpPr txBox="1">
            <a:spLocks noChangeArrowheads="1"/>
          </p:cNvSpPr>
          <p:nvPr/>
        </p:nvSpPr>
        <p:spPr bwMode="auto">
          <a:xfrm>
            <a:off x="215900" y="4570586"/>
            <a:ext cx="8985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b="1" dirty="0" err="1">
                <a:solidFill>
                  <a:srgbClr val="FF0000"/>
                </a:solidFill>
                <a:latin typeface="Luxi Sans" charset="0"/>
              </a:rPr>
              <a:t>LHCb</a:t>
            </a:r>
            <a:endParaRPr lang="en-US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19518" name="Text Box 62"/>
          <p:cNvSpPr txBox="1">
            <a:spLocks noChangeArrowheads="1"/>
          </p:cNvSpPr>
          <p:nvPr/>
        </p:nvSpPr>
        <p:spPr bwMode="auto">
          <a:xfrm>
            <a:off x="8580438" y="4370388"/>
            <a:ext cx="1098550" cy="82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b="1">
                <a:solidFill>
                  <a:srgbClr val="FF0000"/>
                </a:solidFill>
                <a:latin typeface="Luxi Sans" charset="0"/>
              </a:rPr>
              <a:t>ATLAS</a:t>
            </a:r>
          </a:p>
          <a:p>
            <a:r>
              <a:rPr lang="en-US" b="1">
                <a:solidFill>
                  <a:srgbClr val="FF0000"/>
                </a:solidFill>
                <a:latin typeface="Luxi Sans" charset="0"/>
              </a:rPr>
              <a:t>CMS</a:t>
            </a:r>
          </a:p>
        </p:txBody>
      </p:sp>
      <p:sp>
        <p:nvSpPr>
          <p:cNvPr id="19520" name="Line 64"/>
          <p:cNvSpPr>
            <a:spLocks noChangeShapeType="1"/>
          </p:cNvSpPr>
          <p:nvPr/>
        </p:nvSpPr>
        <p:spPr bwMode="auto">
          <a:xfrm>
            <a:off x="2068513" y="5210175"/>
            <a:ext cx="2286000" cy="1588"/>
          </a:xfrm>
          <a:prstGeom prst="line">
            <a:avLst/>
          </a:prstGeom>
          <a:noFill/>
          <a:ln w="28440" cap="flat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9521" name="Group 65"/>
          <p:cNvGrpSpPr>
            <a:grpSpLocks/>
          </p:cNvGrpSpPr>
          <p:nvPr/>
        </p:nvGrpSpPr>
        <p:grpSpPr bwMode="auto">
          <a:xfrm>
            <a:off x="6007495" y="3707829"/>
            <a:ext cx="2489201" cy="347662"/>
            <a:chOff x="3661" y="2343"/>
            <a:chExt cx="1568" cy="219"/>
          </a:xfrm>
        </p:grpSpPr>
        <p:sp>
          <p:nvSpPr>
            <p:cNvPr id="19522" name="AutoShape 66"/>
            <p:cNvSpPr>
              <a:spLocks noChangeArrowheads="1"/>
            </p:cNvSpPr>
            <p:nvPr/>
          </p:nvSpPr>
          <p:spPr bwMode="auto">
            <a:xfrm>
              <a:off x="3674" y="2343"/>
              <a:ext cx="1555" cy="219"/>
            </a:xfrm>
            <a:prstGeom prst="roundRect">
              <a:avLst>
                <a:gd name="adj" fmla="val 444"/>
              </a:avLst>
            </a:prstGeom>
            <a:solidFill>
              <a:srgbClr val="FFFF99"/>
            </a:solidFill>
            <a:ln w="18360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3" name="AutoShape 67"/>
            <p:cNvSpPr>
              <a:spLocks noChangeArrowheads="1"/>
            </p:cNvSpPr>
            <p:nvPr/>
          </p:nvSpPr>
          <p:spPr bwMode="auto">
            <a:xfrm>
              <a:off x="3661" y="2343"/>
              <a:ext cx="1555" cy="219"/>
            </a:xfrm>
            <a:prstGeom prst="roundRect">
              <a:avLst>
                <a:gd name="adj" fmla="val 444"/>
              </a:avLst>
            </a:prstGeom>
            <a:solidFill>
              <a:srgbClr val="FFFF99"/>
            </a:solidFill>
            <a:ln w="18360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77040" rIns="90000" bIns="46800"/>
            <a:lstStyle/>
            <a:p>
              <a:pPr eaLnBrk="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en-GB" sz="1600" b="1" dirty="0" smtClean="0">
                  <a:solidFill>
                    <a:srgbClr val="0000FF"/>
                  </a:solidFill>
                  <a:latin typeface="Luxi Sans" charset="0"/>
                </a:rPr>
                <a:t>“4π</a:t>
              </a:r>
              <a:r>
                <a:rPr lang="en-GB" sz="1600" b="1" dirty="0" smtClean="0">
                  <a:solidFill>
                    <a:srgbClr val="0000FF"/>
                  </a:solidFill>
                  <a:latin typeface="Standard Symbols L" charset="0"/>
                  <a:cs typeface="OpenSymbol" charset="0"/>
                </a:rPr>
                <a:t> </a:t>
              </a:r>
              <a:r>
                <a:rPr lang="en-GB" sz="1600" b="1" dirty="0" err="1" smtClean="0">
                  <a:solidFill>
                    <a:srgbClr val="0000FF"/>
                  </a:solidFill>
                  <a:latin typeface="Standard Symbols L" charset="0"/>
                  <a:cs typeface="OpenSymbol" charset="0"/>
                </a:rPr>
                <a:t>Vielzweck</a:t>
              </a:r>
              <a:r>
                <a:rPr lang="en-GB" sz="1600" b="1" dirty="0" err="1" smtClean="0">
                  <a:solidFill>
                    <a:srgbClr val="0000FF"/>
                  </a:solidFill>
                  <a:latin typeface="Luxi Sans" charset="0"/>
                </a:rPr>
                <a:t>detektor</a:t>
              </a:r>
              <a:r>
                <a:rPr lang="en-GB" sz="1600" b="1" dirty="0">
                  <a:solidFill>
                    <a:srgbClr val="0000FF"/>
                  </a:solidFill>
                  <a:latin typeface="Luxi Sans" charset="0"/>
                </a:rPr>
                <a:t>”</a:t>
              </a:r>
            </a:p>
          </p:txBody>
        </p:sp>
      </p:grpSp>
      <p:sp>
        <p:nvSpPr>
          <p:cNvPr id="19524" name="AutoShape 68"/>
          <p:cNvSpPr>
            <a:spLocks noChangeArrowheads="1"/>
          </p:cNvSpPr>
          <p:nvPr/>
        </p:nvSpPr>
        <p:spPr bwMode="auto">
          <a:xfrm>
            <a:off x="215776" y="4143375"/>
            <a:ext cx="5400601" cy="356542"/>
          </a:xfrm>
          <a:prstGeom prst="roundRect">
            <a:avLst>
              <a:gd name="adj" fmla="val 46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Wechselwirkungs</a:t>
            </a: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-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      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Spurdet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.    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Myonfilter</a:t>
            </a:r>
            <a:endParaRPr lang="en-GB" sz="1600" b="1" dirty="0">
              <a:solidFill>
                <a:srgbClr val="333399"/>
              </a:solidFill>
              <a:latin typeface="Luxi Sans" charset="0"/>
            </a:endParaRPr>
          </a:p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             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        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punkt</a:t>
            </a:r>
            <a:endParaRPr lang="en-GB" sz="1600" b="1" dirty="0">
              <a:solidFill>
                <a:srgbClr val="333399"/>
              </a:solidFill>
              <a:latin typeface="Luxi Sans" charset="0"/>
            </a:endParaRPr>
          </a:p>
        </p:txBody>
      </p:sp>
      <p:sp>
        <p:nvSpPr>
          <p:cNvPr id="19525" name="Text Box 69"/>
          <p:cNvSpPr txBox="1">
            <a:spLocks noChangeArrowheads="1"/>
          </p:cNvSpPr>
          <p:nvPr/>
        </p:nvSpPr>
        <p:spPr bwMode="auto">
          <a:xfrm>
            <a:off x="4727575" y="5738813"/>
            <a:ext cx="1236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Luxi Sans" charset="0"/>
              </a:rPr>
              <a:t> ALICE</a:t>
            </a:r>
          </a:p>
          <a:p>
            <a:r>
              <a:rPr lang="en-US" sz="1000" b="1" dirty="0">
                <a:solidFill>
                  <a:srgbClr val="FF0000"/>
                </a:solidFill>
                <a:latin typeface="Luxi Sans" charset="0"/>
              </a:rPr>
              <a:t>(</a:t>
            </a:r>
            <a:r>
              <a:rPr lang="en-US" sz="1000" b="1" dirty="0" err="1" smtClean="0">
                <a:solidFill>
                  <a:srgbClr val="FF0000"/>
                </a:solidFill>
                <a:latin typeface="Luxi Sans" charset="0"/>
              </a:rPr>
              <a:t>beide</a:t>
            </a:r>
            <a:r>
              <a:rPr lang="en-US" sz="1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FF0000"/>
                </a:solidFill>
                <a:latin typeface="Luxi Sans" charset="0"/>
              </a:rPr>
              <a:t>Geometrien</a:t>
            </a:r>
            <a:r>
              <a:rPr lang="en-US" sz="1000" b="1" dirty="0" smtClean="0">
                <a:solidFill>
                  <a:srgbClr val="FF0000"/>
                </a:solidFill>
                <a:latin typeface="Luxi Sans" charset="0"/>
              </a:rPr>
              <a:t>)</a:t>
            </a:r>
            <a:endParaRPr lang="en-US" sz="10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19526" name="AutoShape 70"/>
          <p:cNvSpPr>
            <a:spLocks noChangeArrowheads="1"/>
          </p:cNvSpPr>
          <p:nvPr/>
        </p:nvSpPr>
        <p:spPr bwMode="auto">
          <a:xfrm>
            <a:off x="1468438" y="6022976"/>
            <a:ext cx="3211834" cy="565174"/>
          </a:xfrm>
          <a:prstGeom prst="roundRect">
            <a:avLst>
              <a:gd name="adj" fmla="val 27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77040" rIns="90000" bIns="46800"/>
          <a:lstStyle/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 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Strahl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   Magnet    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Kalorimeter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 </a:t>
            </a:r>
            <a:endParaRPr lang="en-GB" sz="1600" b="1" dirty="0">
              <a:solidFill>
                <a:srgbClr val="333399"/>
              </a:solidFill>
              <a:latin typeface="Luxi Sans" charset="0"/>
            </a:endParaRPr>
          </a:p>
          <a:p>
            <a: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 dirty="0">
                <a:solidFill>
                  <a:srgbClr val="333399"/>
                </a:solidFill>
                <a:latin typeface="Luxi Sans" charset="0"/>
              </a:rPr>
              <a:t>             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(</a:t>
            </a:r>
            <a:r>
              <a:rPr lang="en-GB" sz="1600" b="1" dirty="0" err="1">
                <a:solidFill>
                  <a:srgbClr val="333399"/>
                </a:solidFill>
                <a:latin typeface="Luxi Sans" charset="0"/>
              </a:rPr>
              <a:t>D</a:t>
            </a:r>
            <a:r>
              <a:rPr lang="en-GB" sz="1600" b="1" dirty="0" err="1" smtClean="0">
                <a:solidFill>
                  <a:srgbClr val="333399"/>
                </a:solidFill>
                <a:latin typeface="Luxi Sans" charset="0"/>
              </a:rPr>
              <a:t>ipol</a:t>
            </a:r>
            <a:r>
              <a:rPr lang="en-GB" sz="1600" b="1" dirty="0" smtClean="0">
                <a:solidFill>
                  <a:srgbClr val="333399"/>
                </a:solidFill>
                <a:latin typeface="Luxi Sans" charset="0"/>
              </a:rPr>
              <a:t>)</a:t>
            </a:r>
            <a:endParaRPr lang="en-GB" sz="1600" b="1" dirty="0">
              <a:solidFill>
                <a:srgbClr val="333399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807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 von </a:t>
            </a:r>
            <a:r>
              <a:rPr lang="en-US" dirty="0" err="1" smtClean="0"/>
              <a:t>Teilchendetektoren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Impulsmessung</a:t>
            </a:r>
            <a:r>
              <a:rPr lang="en-US" dirty="0" smtClean="0"/>
              <a:t>: </a:t>
            </a:r>
            <a:r>
              <a:rPr lang="en-US" dirty="0" err="1" smtClean="0"/>
              <a:t>Spurdetektor</a:t>
            </a:r>
            <a:r>
              <a:rPr lang="en-US" dirty="0" smtClean="0"/>
              <a:t> (Tracker)</a:t>
            </a:r>
            <a:endParaRPr lang="en-US" dirty="0"/>
          </a:p>
          <a:p>
            <a:pPr lvl="1"/>
            <a:r>
              <a:rPr lang="en-US" dirty="0" smtClean="0"/>
              <a:t>nah am </a:t>
            </a:r>
            <a:r>
              <a:rPr lang="en-US" dirty="0" err="1" smtClean="0"/>
              <a:t>Kollisionspunkt</a:t>
            </a:r>
            <a:r>
              <a:rPr lang="en-US" dirty="0" smtClean="0"/>
              <a:t>: </a:t>
            </a:r>
            <a:r>
              <a:rPr lang="en-US" dirty="0" err="1" smtClean="0"/>
              <a:t>Vertexdetektor</a:t>
            </a:r>
            <a:r>
              <a:rPr lang="en-US" dirty="0" smtClean="0"/>
              <a:t> (</a:t>
            </a:r>
            <a:r>
              <a:rPr lang="en-US" dirty="0" err="1" smtClean="0"/>
              <a:t>meist</a:t>
            </a:r>
            <a:r>
              <a:rPr lang="en-US" dirty="0" smtClean="0"/>
              <a:t> </a:t>
            </a:r>
            <a:r>
              <a:rPr lang="en-US" dirty="0" err="1" smtClean="0"/>
              <a:t>Silizium-Pixeldetektoren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err="1" smtClean="0"/>
              <a:t>bestimmen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Kollisionspunkt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Primärvertex</a:t>
            </a:r>
            <a:r>
              <a:rPr lang="en-US" dirty="0"/>
              <a:t>)</a:t>
            </a:r>
            <a:r>
              <a:rPr lang="en-US" dirty="0" smtClean="0"/>
              <a:t> und </a:t>
            </a:r>
            <a:r>
              <a:rPr lang="en-US" dirty="0" err="1" smtClean="0">
                <a:solidFill>
                  <a:srgbClr val="FF0000"/>
                </a:solidFill>
              </a:rPr>
              <a:t>sekundäre</a:t>
            </a:r>
            <a:r>
              <a:rPr lang="en-US" dirty="0" smtClean="0">
                <a:solidFill>
                  <a:srgbClr val="FF0000"/>
                </a:solidFill>
              </a:rPr>
              <a:t> Vertices </a:t>
            </a:r>
            <a:r>
              <a:rPr lang="en-US" dirty="0" smtClean="0"/>
              <a:t>von </a:t>
            </a:r>
            <a:r>
              <a:rPr lang="en-US" dirty="0" err="1" smtClean="0"/>
              <a:t>Zerfällen</a:t>
            </a:r>
            <a:endParaRPr lang="en-US" dirty="0"/>
          </a:p>
          <a:p>
            <a:pPr lvl="1"/>
            <a:r>
              <a:rPr lang="en-US" dirty="0" err="1" smtClean="0"/>
              <a:t>Hauptspurdetektor</a:t>
            </a:r>
            <a:endParaRPr lang="en-US" dirty="0"/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Impulsmessung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Krümmung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Magnetfeld</a:t>
            </a:r>
            <a:endParaRPr lang="en-US" dirty="0"/>
          </a:p>
          <a:p>
            <a:pPr lvl="2"/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/>
              <a:t>T</a:t>
            </a:r>
            <a:r>
              <a:rPr lang="en-US" dirty="0" err="1" smtClean="0"/>
              <a:t>echnologien</a:t>
            </a:r>
            <a:r>
              <a:rPr lang="en-US" dirty="0" smtClean="0"/>
              <a:t>: </a:t>
            </a:r>
            <a:r>
              <a:rPr lang="en-US" dirty="0" err="1" smtClean="0"/>
              <a:t>Silizium-Streifendetektoren</a:t>
            </a:r>
            <a:r>
              <a:rPr lang="en-US" dirty="0" smtClean="0"/>
              <a:t> </a:t>
            </a:r>
            <a:r>
              <a:rPr lang="en-US" dirty="0"/>
              <a:t>(CMS) </a:t>
            </a:r>
            <a:r>
              <a:rPr lang="en-US" dirty="0" err="1" smtClean="0"/>
              <a:t>oder</a:t>
            </a:r>
            <a:r>
              <a:rPr lang="en-US" dirty="0" smtClean="0"/>
              <a:t> Gas-</a:t>
            </a:r>
            <a:r>
              <a:rPr lang="en-US" dirty="0" err="1" smtClean="0"/>
              <a:t>basierte</a:t>
            </a:r>
            <a:r>
              <a:rPr lang="en-US" dirty="0" smtClean="0"/>
              <a:t> </a:t>
            </a:r>
            <a:r>
              <a:rPr lang="en-US" dirty="0" err="1" smtClean="0"/>
              <a:t>Detektoren</a:t>
            </a:r>
            <a:endParaRPr lang="en-US" dirty="0"/>
          </a:p>
          <a:p>
            <a:r>
              <a:rPr lang="en-US" dirty="0" err="1" smtClean="0"/>
              <a:t>Energiemessung</a:t>
            </a:r>
            <a:r>
              <a:rPr lang="en-US" dirty="0" smtClean="0"/>
              <a:t>: </a:t>
            </a:r>
            <a:r>
              <a:rPr lang="en-US" dirty="0" err="1" smtClean="0"/>
              <a:t>Kalorimeter</a:t>
            </a:r>
            <a:endParaRPr lang="en-US" dirty="0" smtClean="0"/>
          </a:p>
          <a:p>
            <a:pPr lvl="1"/>
            <a:r>
              <a:rPr lang="en-US" dirty="0" err="1"/>
              <a:t>E</a:t>
            </a:r>
            <a:r>
              <a:rPr lang="en-US" dirty="0" err="1" smtClean="0"/>
              <a:t>lektro</a:t>
            </a:r>
            <a:r>
              <a:rPr lang="en-US" dirty="0" err="1"/>
              <a:t>-</a:t>
            </a:r>
            <a:r>
              <a:rPr lang="en-US" dirty="0" err="1" smtClean="0"/>
              <a:t>magnetische</a:t>
            </a:r>
            <a:r>
              <a:rPr lang="en-US" dirty="0" smtClean="0"/>
              <a:t> </a:t>
            </a:r>
            <a:r>
              <a:rPr lang="en-US" dirty="0" err="1" smtClean="0"/>
              <a:t>Kalorimeter</a:t>
            </a:r>
            <a:endParaRPr lang="en-US" dirty="0"/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Energiemessung</a:t>
            </a:r>
            <a:r>
              <a:rPr lang="en-US" dirty="0" smtClean="0">
                <a:solidFill>
                  <a:srgbClr val="FF0000"/>
                </a:solidFill>
              </a:rPr>
              <a:t> von </a:t>
            </a:r>
            <a:r>
              <a:rPr lang="en-US" dirty="0" err="1" smtClean="0">
                <a:solidFill>
                  <a:srgbClr val="FF0000"/>
                </a:solidFill>
              </a:rPr>
              <a:t>leichten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r>
              <a:rPr lang="en-US" dirty="0" smtClean="0"/>
              <a:t> (</a:t>
            </a:r>
            <a:r>
              <a:rPr lang="en-US" dirty="0" err="1" smtClean="0"/>
              <a:t>Elektronen</a:t>
            </a:r>
            <a:r>
              <a:rPr lang="en-US" dirty="0" smtClean="0"/>
              <a:t>, </a:t>
            </a:r>
            <a:r>
              <a:rPr lang="en-US" dirty="0" err="1" smtClean="0"/>
              <a:t>Positronen</a:t>
            </a:r>
            <a:r>
              <a:rPr lang="en-US" dirty="0" smtClean="0"/>
              <a:t>, </a:t>
            </a:r>
            <a:r>
              <a:rPr lang="en-US" dirty="0" err="1" smtClean="0"/>
              <a:t>Photonen</a:t>
            </a:r>
            <a:r>
              <a:rPr lang="en-US" dirty="0" smtClean="0"/>
              <a:t>)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Erzeugung</a:t>
            </a:r>
            <a:r>
              <a:rPr lang="en-US" dirty="0"/>
              <a:t> </a:t>
            </a:r>
            <a:r>
              <a:rPr lang="en-US" dirty="0" smtClean="0"/>
              <a:t>und </a:t>
            </a:r>
            <a:r>
              <a:rPr lang="en-US" dirty="0" err="1" smtClean="0"/>
              <a:t>Nachweis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elektro</a:t>
            </a:r>
            <a:r>
              <a:rPr lang="en-US" dirty="0" err="1"/>
              <a:t>-</a:t>
            </a:r>
            <a:r>
              <a:rPr lang="en-US" dirty="0" err="1" smtClean="0"/>
              <a:t>magnetischen</a:t>
            </a:r>
            <a:r>
              <a:rPr lang="en-US" dirty="0" smtClean="0"/>
              <a:t> </a:t>
            </a:r>
            <a:r>
              <a:rPr lang="en-US" dirty="0" err="1" smtClean="0"/>
              <a:t>Schauers</a:t>
            </a:r>
            <a:endParaRPr lang="en-US" dirty="0"/>
          </a:p>
          <a:p>
            <a:pPr lvl="2"/>
            <a:r>
              <a:rPr lang="en-US" dirty="0" smtClean="0"/>
              <a:t>2 </a:t>
            </a:r>
            <a:r>
              <a:rPr lang="en-US" dirty="0" err="1" smtClean="0"/>
              <a:t>Konzepte</a:t>
            </a:r>
            <a:r>
              <a:rPr lang="en-US" dirty="0" smtClean="0"/>
              <a:t>: </a:t>
            </a:r>
            <a:r>
              <a:rPr lang="en-US" dirty="0" err="1" smtClean="0"/>
              <a:t>homogenes</a:t>
            </a:r>
            <a:r>
              <a:rPr lang="en-US" dirty="0" smtClean="0"/>
              <a:t> </a:t>
            </a:r>
            <a:r>
              <a:rPr lang="en-US" dirty="0"/>
              <a:t>(CMS) </a:t>
            </a:r>
            <a:r>
              <a:rPr lang="en-US" dirty="0" err="1" smtClean="0"/>
              <a:t>oder</a:t>
            </a:r>
            <a:r>
              <a:rPr lang="en-US" dirty="0" smtClean="0"/>
              <a:t> “sampling” </a:t>
            </a:r>
            <a:r>
              <a:rPr lang="en-US" dirty="0" err="1" smtClean="0"/>
              <a:t>Kalorimeter</a:t>
            </a:r>
            <a:r>
              <a:rPr lang="en-US" dirty="0" smtClean="0"/>
              <a:t> (</a:t>
            </a:r>
            <a:r>
              <a:rPr lang="en-US" dirty="0"/>
              <a:t>ATLAS)</a:t>
            </a:r>
          </a:p>
          <a:p>
            <a:pPr lvl="1"/>
            <a:r>
              <a:rPr lang="en-US" dirty="0" err="1" smtClean="0"/>
              <a:t>Hadronkalorimeter</a:t>
            </a:r>
            <a:endParaRPr lang="en-US" dirty="0"/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Energiemessung</a:t>
            </a:r>
            <a:r>
              <a:rPr lang="en-US" dirty="0" smtClean="0">
                <a:solidFill>
                  <a:srgbClr val="FF0000"/>
                </a:solidFill>
              </a:rPr>
              <a:t> von </a:t>
            </a:r>
            <a:r>
              <a:rPr lang="en-US" dirty="0" err="1" smtClean="0">
                <a:solidFill>
                  <a:srgbClr val="FF0000"/>
                </a:solidFill>
              </a:rPr>
              <a:t>schweren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Hadronen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Pionen</a:t>
            </a:r>
            <a:r>
              <a:rPr lang="en-US" dirty="0" smtClean="0"/>
              <a:t>, </a:t>
            </a:r>
            <a:r>
              <a:rPr lang="en-US" dirty="0" err="1" smtClean="0"/>
              <a:t>Kaonen</a:t>
            </a:r>
            <a:r>
              <a:rPr lang="en-US" dirty="0" smtClean="0"/>
              <a:t>, </a:t>
            </a:r>
            <a:r>
              <a:rPr lang="en-US" dirty="0" err="1" smtClean="0"/>
              <a:t>Protonen</a:t>
            </a:r>
            <a:r>
              <a:rPr lang="en-US" dirty="0" smtClean="0"/>
              <a:t>, </a:t>
            </a:r>
            <a:r>
              <a:rPr lang="en-US" dirty="0" err="1" smtClean="0"/>
              <a:t>Neutronen</a:t>
            </a:r>
            <a:r>
              <a:rPr lang="en-US" dirty="0" smtClean="0"/>
              <a:t>)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Erzeugung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Schauers</a:t>
            </a:r>
            <a:r>
              <a:rPr lang="en-US" dirty="0" smtClean="0"/>
              <a:t> </a:t>
            </a:r>
            <a:r>
              <a:rPr lang="en-US" dirty="0" err="1" smtClean="0"/>
              <a:t>ausgelöst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starke</a:t>
            </a:r>
            <a:r>
              <a:rPr lang="en-US" dirty="0" smtClean="0"/>
              <a:t> </a:t>
            </a:r>
            <a:r>
              <a:rPr lang="en-US" dirty="0" err="1" smtClean="0"/>
              <a:t>Wechselwirkung</a:t>
            </a:r>
            <a:endParaRPr lang="en-US" dirty="0"/>
          </a:p>
          <a:p>
            <a:r>
              <a:rPr lang="en-US" dirty="0" err="1" smtClean="0"/>
              <a:t>Myon-Identifizierung</a:t>
            </a:r>
            <a:r>
              <a:rPr lang="en-US" dirty="0" smtClean="0"/>
              <a:t> </a:t>
            </a:r>
            <a:r>
              <a:rPr lang="en-US" dirty="0" err="1" smtClean="0"/>
              <a:t>Impulsmessung</a:t>
            </a:r>
            <a:endParaRPr lang="en-US" dirty="0"/>
          </a:p>
          <a:p>
            <a:pPr lvl="1"/>
            <a:r>
              <a:rPr lang="en-US" dirty="0" err="1" smtClean="0"/>
              <a:t>äußere</a:t>
            </a:r>
            <a:r>
              <a:rPr lang="en-US" dirty="0" smtClean="0"/>
              <a:t> </a:t>
            </a:r>
            <a:r>
              <a:rPr lang="en-US" dirty="0" err="1" smtClean="0"/>
              <a:t>Detektorlagen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Spurdetektor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Magnetfeld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58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typischer</a:t>
            </a:r>
            <a:r>
              <a:rPr lang="en-US" dirty="0" smtClean="0"/>
              <a:t> </a:t>
            </a:r>
            <a:r>
              <a:rPr lang="en-US" dirty="0" err="1" smtClean="0"/>
              <a:t>Teilchendetektor</a:t>
            </a:r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Schnitt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den CMS </a:t>
            </a:r>
            <a:r>
              <a:rPr lang="en-US" dirty="0" err="1" smtClean="0"/>
              <a:t>Detektor</a:t>
            </a:r>
            <a:endParaRPr 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738313"/>
            <a:ext cx="91440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1828800" y="6570663"/>
            <a:ext cx="979488" cy="1587"/>
          </a:xfrm>
          <a:prstGeom prst="line">
            <a:avLst/>
          </a:prstGeom>
          <a:noFill/>
          <a:ln w="9144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2806700" y="6570663"/>
            <a:ext cx="1547813" cy="1587"/>
          </a:xfrm>
          <a:prstGeom prst="line">
            <a:avLst/>
          </a:prstGeom>
          <a:noFill/>
          <a:ln w="9144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4352925" y="6570663"/>
            <a:ext cx="1004888" cy="1587"/>
          </a:xfrm>
          <a:prstGeom prst="line">
            <a:avLst/>
          </a:prstGeom>
          <a:noFill/>
          <a:ln w="9144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5357813" y="6570663"/>
            <a:ext cx="4167187" cy="1587"/>
          </a:xfrm>
          <a:prstGeom prst="line">
            <a:avLst/>
          </a:prstGeom>
          <a:noFill/>
          <a:ln w="9144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874838" y="6659563"/>
            <a:ext cx="827087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Spurdet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.</a:t>
            </a:r>
          </a:p>
          <a:p>
            <a:pPr>
              <a:lnSpc>
                <a:spcPct val="93000"/>
              </a:lnSpc>
            </a:pP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    p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955925" y="6659563"/>
            <a:ext cx="1271588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K</a:t>
            </a:r>
            <a:r>
              <a:rPr lang="en-US" sz="1800" b="1" dirty="0" err="1" smtClean="0">
                <a:solidFill>
                  <a:srgbClr val="008000"/>
                </a:solidFill>
                <a:latin typeface="Luxi Sans" charset="0"/>
              </a:rPr>
              <a:t>alorimeter</a:t>
            </a:r>
            <a:endParaRPr lang="en-US" sz="1800" b="1" dirty="0" smtClean="0">
              <a:solidFill>
                <a:srgbClr val="00800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008000"/>
                </a:solidFill>
                <a:latin typeface="Luxi Sans" charset="0"/>
              </a:rPr>
              <a:t>        E</a:t>
            </a:r>
            <a:endParaRPr lang="en-US" sz="1800" b="1" dirty="0">
              <a:solidFill>
                <a:srgbClr val="008000"/>
              </a:solidFill>
              <a:latin typeface="Luxi Sans" charset="0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4608264" y="6659563"/>
            <a:ext cx="43180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 err="1" smtClean="0">
                <a:solidFill>
                  <a:srgbClr val="808080"/>
                </a:solidFill>
                <a:latin typeface="Luxi Sans" charset="0"/>
              </a:rPr>
              <a:t>Spule</a:t>
            </a:r>
            <a:endParaRPr lang="en-US" sz="1800" b="1" dirty="0">
              <a:solidFill>
                <a:srgbClr val="808080"/>
              </a:solidFill>
              <a:latin typeface="Luxi Sans" charset="0"/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5475288" y="6659563"/>
            <a:ext cx="3875087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Myon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-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Detektor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u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nd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Eisenrückflußjoch</a:t>
            </a:r>
            <a:endParaRPr lang="en-US" sz="1800" b="1" dirty="0" smtClean="0">
              <a:solidFill>
                <a:srgbClr val="00008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Myon-Identifizierung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/-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impulsmessung</a:t>
            </a:r>
            <a:endParaRPr lang="en-US" sz="1800" b="1" dirty="0">
              <a:solidFill>
                <a:srgbClr val="00008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00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7560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dirty="0" err="1" smtClean="0"/>
              <a:t>Impulsmessung</a:t>
            </a:r>
            <a:endParaRPr lang="en-US" dirty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/>
              <a:t>Geladene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Magnetfelder</a:t>
            </a:r>
            <a:r>
              <a:rPr lang="en-US" dirty="0" smtClean="0"/>
              <a:t> </a:t>
            </a:r>
            <a:r>
              <a:rPr lang="en-US" dirty="0" err="1" smtClean="0"/>
              <a:t>abgelenkt</a:t>
            </a:r>
            <a:endParaRPr lang="en-US" dirty="0"/>
          </a:p>
          <a:p>
            <a:pPr marL="785813" lvl="1">
              <a:buSzPct val="71000"/>
              <a:buFont typeface="Times New Roman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/>
              <a:t>homogenes</a:t>
            </a:r>
            <a:r>
              <a:rPr lang="en-US" dirty="0" smtClean="0"/>
              <a:t> </a:t>
            </a:r>
            <a:r>
              <a:rPr lang="en-US" dirty="0"/>
              <a:t>B</a:t>
            </a:r>
            <a:r>
              <a:rPr lang="en-US" dirty="0" smtClean="0"/>
              <a:t>-Feld </a:t>
            </a:r>
            <a:r>
              <a:rPr lang="en-US" dirty="0" smtClean="0">
                <a:latin typeface="Standard Symbols L" charset="0"/>
                <a:cs typeface="Standard Symbols L" charset="0"/>
                <a:sym typeface="Symbol"/>
              </a:rPr>
              <a:t>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Teilchen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bewegt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sich</a:t>
            </a:r>
            <a:r>
              <a:rPr lang="en-US" dirty="0" smtClean="0">
                <a:cs typeface="Standard Symbols L" charset="0"/>
              </a:rPr>
              <a:t> auf </a:t>
            </a:r>
            <a:r>
              <a:rPr lang="en-US" dirty="0" err="1" smtClean="0">
                <a:cs typeface="Standard Symbols L" charset="0"/>
              </a:rPr>
              <a:t>einem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Kreis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mit</a:t>
            </a:r>
            <a:r>
              <a:rPr lang="en-US" dirty="0" smtClean="0">
                <a:cs typeface="Standard Symbols L" charset="0"/>
              </a:rPr>
              <a:t> Radius r</a:t>
            </a:r>
            <a:endParaRPr lang="en-US" dirty="0">
              <a:cs typeface="Standard Symbols L" charset="0"/>
            </a:endParaRPr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endParaRPr lang="en-US" sz="2000" dirty="0">
              <a:solidFill>
                <a:srgbClr val="000000"/>
              </a:solidFill>
              <a:cs typeface="Standard Symbols L" charset="0"/>
            </a:endParaRPr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endParaRPr lang="en-US" sz="2000" dirty="0">
              <a:solidFill>
                <a:srgbClr val="000000"/>
              </a:solidFill>
              <a:cs typeface="Standard Symbols L" charset="0"/>
            </a:endParaRPr>
          </a:p>
          <a:p>
            <a:pPr lvl="3" indent="-355600">
              <a:buClr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endParaRPr lang="en-US" sz="1000" dirty="0">
              <a:solidFill>
                <a:srgbClr val="000000"/>
              </a:solidFill>
              <a:cs typeface="Standard Symbols L" charset="0"/>
            </a:endParaRPr>
          </a:p>
          <a:p>
            <a:pPr lvl="1"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>
                <a:solidFill>
                  <a:srgbClr val="FF0000"/>
                </a:solidFill>
                <a:cs typeface="Standard Symbols L" charset="0"/>
              </a:rPr>
              <a:t>Transversalimpuls</a:t>
            </a:r>
            <a:r>
              <a:rPr lang="en-US" dirty="0" smtClean="0">
                <a:solidFill>
                  <a:srgbClr val="FF0000"/>
                </a:solidFill>
                <a:cs typeface="Standard Symbols L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Standard Symbols L" charset="0"/>
              </a:rPr>
              <a:t>p</a:t>
            </a:r>
            <a:r>
              <a:rPr lang="en-US" baseline="-33000" dirty="0" err="1" smtClean="0">
                <a:solidFill>
                  <a:srgbClr val="FF0000"/>
                </a:solidFill>
                <a:cs typeface="Standard Symbols L" charset="0"/>
              </a:rPr>
              <a:t>t</a:t>
            </a:r>
            <a:r>
              <a:rPr lang="en-US" baseline="-33000" dirty="0" smtClean="0">
                <a:solidFill>
                  <a:srgbClr val="FF0000"/>
                </a:solidFill>
                <a:cs typeface="Standard Symbols L" charset="0"/>
              </a:rPr>
              <a:t> </a:t>
            </a:r>
            <a:r>
              <a:rPr lang="en-US" dirty="0" smtClean="0">
                <a:cs typeface="Standard Symbols L" charset="0"/>
              </a:rPr>
              <a:t>= </a:t>
            </a:r>
            <a:r>
              <a:rPr lang="en-US" dirty="0" err="1" smtClean="0">
                <a:cs typeface="Standard Symbols L" charset="0"/>
              </a:rPr>
              <a:t>Impulskomponente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>
                <a:latin typeface="Standard Symbols L" charset="0"/>
                <a:cs typeface="Standard Symbols L" charset="0"/>
                <a:sym typeface="Symbol"/>
              </a:rPr>
              <a:t>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zum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Magnetfeld</a:t>
            </a:r>
            <a:endParaRPr lang="en-US" dirty="0" smtClean="0">
              <a:cs typeface="Standard Symbols L" charset="0"/>
            </a:endParaRPr>
          </a:p>
          <a:p>
            <a:pPr lvl="2"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>
                <a:cs typeface="Standard Symbols L" charset="0"/>
              </a:rPr>
              <a:t>keine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Ablenkung</a:t>
            </a:r>
            <a:r>
              <a:rPr lang="en-US" dirty="0" smtClean="0">
                <a:cs typeface="Standard Symbols L" charset="0"/>
              </a:rPr>
              <a:t> || </a:t>
            </a:r>
            <a:r>
              <a:rPr lang="en-US" dirty="0" err="1" smtClean="0">
                <a:cs typeface="Standard Symbols L" charset="0"/>
              </a:rPr>
              <a:t>zum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Magnetfeld</a:t>
            </a:r>
            <a:endParaRPr lang="en-US" dirty="0">
              <a:cs typeface="Standard Symbols L" charset="0"/>
            </a:endParaRPr>
          </a:p>
          <a:p>
            <a:pPr lvl="3">
              <a:buSzPct val="71000"/>
              <a:buFont typeface="Times New Roman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endParaRPr lang="en-US" dirty="0" smtClean="0">
              <a:cs typeface="Standard Symbols L" charset="0"/>
            </a:endParaRPr>
          </a:p>
          <a:p>
            <a:pPr marL="785813" lvl="1">
              <a:buSzPct val="71000"/>
              <a:buFont typeface="Times New Roman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  <a:tab pos="9434513" algn="l"/>
              </a:tabLst>
            </a:pPr>
            <a:r>
              <a:rPr lang="en-US" dirty="0" err="1" smtClean="0">
                <a:cs typeface="Standard Symbols L" charset="0"/>
              </a:rPr>
              <a:t>mit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Standard Symbols L" charset="0"/>
              </a:rPr>
              <a:t>longitudinaler</a:t>
            </a:r>
            <a:r>
              <a:rPr lang="en-US" dirty="0" smtClean="0">
                <a:solidFill>
                  <a:srgbClr val="FF0000"/>
                </a:solidFill>
                <a:cs typeface="Standard Symbols L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Standard Symbols L" charset="0"/>
              </a:rPr>
              <a:t>Impulskomponente</a:t>
            </a:r>
            <a:r>
              <a:rPr lang="en-US" dirty="0">
                <a:solidFill>
                  <a:srgbClr val="FF0000"/>
                </a:solidFill>
                <a:cs typeface="Standard Symbols L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cs typeface="Standard Symbols L" charset="0"/>
              </a:rPr>
              <a:t>		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>
                <a:cs typeface="Standard Symbols L" charset="0"/>
              </a:rPr>
              <a:t>	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>
                <a:cs typeface="Standard Symbols L" charset="0"/>
              </a:rPr>
              <a:t>	</a:t>
            </a:r>
            <a:r>
              <a:rPr lang="en-US" dirty="0" smtClean="0">
                <a:cs typeface="Standard Symbols L" charset="0"/>
              </a:rPr>
              <a:t>				       </a:t>
            </a:r>
            <a:r>
              <a:rPr lang="en-US" dirty="0" smtClean="0">
                <a:cs typeface="Standard Symbols L" charset="0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cs typeface="Standard Symbols L" charset="0"/>
              </a:rPr>
              <a:t>Teilchenspur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ist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err="1" smtClean="0">
                <a:cs typeface="Standard Symbols L" charset="0"/>
              </a:rPr>
              <a:t>eine</a:t>
            </a:r>
            <a:r>
              <a:rPr lang="en-US" dirty="0" smtClean="0">
                <a:cs typeface="Standard Symbols 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Standard Symbols L" charset="0"/>
              </a:rPr>
              <a:t>Helix</a:t>
            </a:r>
            <a:endParaRPr lang="en-US" dirty="0">
              <a:solidFill>
                <a:srgbClr val="FF0000"/>
              </a:solidFill>
              <a:cs typeface="Standard Symbols L" charset="0"/>
            </a:endParaRPr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464498"/>
              </p:ext>
            </p:extLst>
          </p:nvPr>
        </p:nvGraphicFramePr>
        <p:xfrm>
          <a:off x="1151880" y="2329035"/>
          <a:ext cx="4104456" cy="398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Equation" r:id="rId6" imgW="1866900" imgH="215900" progId="Equation.3">
                  <p:embed/>
                </p:oleObj>
              </mc:Choice>
              <mc:Fallback>
                <p:oleObj name="Equation" r:id="rId6" imgW="1866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880" y="2329035"/>
                        <a:ext cx="4104456" cy="398946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Line 4"/>
          <p:cNvSpPr>
            <a:spLocks noChangeShapeType="1"/>
          </p:cNvSpPr>
          <p:nvPr/>
        </p:nvSpPr>
        <p:spPr bwMode="auto">
          <a:xfrm flipH="1" flipV="1">
            <a:off x="1583927" y="2727349"/>
            <a:ext cx="409972" cy="404416"/>
          </a:xfrm>
          <a:prstGeom prst="line">
            <a:avLst/>
          </a:prstGeom>
          <a:noFill/>
          <a:ln w="1836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1989138" y="5356969"/>
            <a:ext cx="1587" cy="1533525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838325" y="6744444"/>
            <a:ext cx="779463" cy="1587"/>
          </a:xfrm>
          <a:prstGeom prst="line">
            <a:avLst/>
          </a:prstGeom>
          <a:noFill/>
          <a:ln w="3672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181100" y="5309344"/>
            <a:ext cx="67945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i="1">
                <a:latin typeface="Luxi Sans" charset="0"/>
              </a:rPr>
              <a:t>p</a:t>
            </a:r>
            <a:r>
              <a:rPr lang="en-US" i="1" baseline="-33000">
                <a:latin typeface="Luxi Sans" charset="0"/>
              </a:rPr>
              <a:t>trans</a:t>
            </a:r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 flipV="1">
            <a:off x="3867150" y="5776069"/>
            <a:ext cx="58738" cy="201612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 flipH="1">
            <a:off x="5505450" y="5777656"/>
            <a:ext cx="14288" cy="238125"/>
          </a:xfrm>
          <a:prstGeom prst="line">
            <a:avLst/>
          </a:prstGeom>
          <a:noFill/>
          <a:ln w="9525" cap="flat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4" name="Freeform 10"/>
          <p:cNvSpPr>
            <a:spLocks noChangeArrowheads="1"/>
          </p:cNvSpPr>
          <p:nvPr/>
        </p:nvSpPr>
        <p:spPr bwMode="auto">
          <a:xfrm>
            <a:off x="4540250" y="5193456"/>
            <a:ext cx="982663" cy="982663"/>
          </a:xfrm>
          <a:custGeom>
            <a:avLst/>
            <a:gdLst>
              <a:gd name="T0" fmla="*/ 0 w 2731"/>
              <a:gd name="T1" fmla="*/ 2729 h 2730"/>
              <a:gd name="T2" fmla="*/ 386 w 2731"/>
              <a:gd name="T3" fmla="*/ 1130 h 2730"/>
              <a:gd name="T4" fmla="*/ 797 w 2731"/>
              <a:gd name="T5" fmla="*/ 527 h 2730"/>
              <a:gd name="T6" fmla="*/ 1232 w 2731"/>
              <a:gd name="T7" fmla="*/ 109 h 2730"/>
              <a:gd name="T8" fmla="*/ 1830 w 2731"/>
              <a:gd name="T9" fmla="*/ 0 h 2730"/>
              <a:gd name="T10" fmla="*/ 2344 w 2731"/>
              <a:gd name="T11" fmla="*/ 262 h 2730"/>
              <a:gd name="T12" fmla="*/ 2555 w 2731"/>
              <a:gd name="T13" fmla="*/ 709 h 2730"/>
              <a:gd name="T14" fmla="*/ 2730 w 2731"/>
              <a:gd name="T15" fmla="*/ 2006 h 2730"/>
              <a:gd name="T16" fmla="*/ 2684 w 2731"/>
              <a:gd name="T17" fmla="*/ 2667 h 2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31" h="2730">
                <a:moveTo>
                  <a:pt x="0" y="2729"/>
                </a:moveTo>
                <a:cubicBezTo>
                  <a:pt x="72" y="2002"/>
                  <a:pt x="386" y="1130"/>
                  <a:pt x="386" y="1130"/>
                </a:cubicBezTo>
                <a:lnTo>
                  <a:pt x="797" y="527"/>
                </a:lnTo>
                <a:lnTo>
                  <a:pt x="1232" y="109"/>
                </a:lnTo>
                <a:lnTo>
                  <a:pt x="1830" y="0"/>
                </a:lnTo>
                <a:lnTo>
                  <a:pt x="2344" y="262"/>
                </a:lnTo>
                <a:lnTo>
                  <a:pt x="2555" y="709"/>
                </a:lnTo>
                <a:lnTo>
                  <a:pt x="2730" y="2006"/>
                </a:lnTo>
                <a:lnTo>
                  <a:pt x="2684" y="2667"/>
                </a:lnTo>
              </a:path>
            </a:pathLst>
          </a:custGeom>
          <a:noFill/>
          <a:ln w="3672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5" name="Freeform 11"/>
          <p:cNvSpPr>
            <a:spLocks noChangeArrowheads="1"/>
          </p:cNvSpPr>
          <p:nvPr/>
        </p:nvSpPr>
        <p:spPr bwMode="auto">
          <a:xfrm>
            <a:off x="4195763" y="5193456"/>
            <a:ext cx="982662" cy="1828800"/>
          </a:xfrm>
          <a:custGeom>
            <a:avLst/>
            <a:gdLst>
              <a:gd name="T0" fmla="*/ 0 w 2731"/>
              <a:gd name="T1" fmla="*/ 2729 h 5080"/>
              <a:gd name="T2" fmla="*/ 386 w 2731"/>
              <a:gd name="T3" fmla="*/ 1130 h 5080"/>
              <a:gd name="T4" fmla="*/ 797 w 2731"/>
              <a:gd name="T5" fmla="*/ 527 h 5080"/>
              <a:gd name="T6" fmla="*/ 1232 w 2731"/>
              <a:gd name="T7" fmla="*/ 109 h 5080"/>
              <a:gd name="T8" fmla="*/ 1830 w 2731"/>
              <a:gd name="T9" fmla="*/ 0 h 5080"/>
              <a:gd name="T10" fmla="*/ 2344 w 2731"/>
              <a:gd name="T11" fmla="*/ 261 h 5080"/>
              <a:gd name="T12" fmla="*/ 2555 w 2731"/>
              <a:gd name="T13" fmla="*/ 709 h 5080"/>
              <a:gd name="T14" fmla="*/ 2730 w 2731"/>
              <a:gd name="T15" fmla="*/ 2006 h 5080"/>
              <a:gd name="T16" fmla="*/ 2681 w 2731"/>
              <a:gd name="T17" fmla="*/ 3290 h 5080"/>
              <a:gd name="T18" fmla="*/ 2561 w 2731"/>
              <a:gd name="T19" fmla="*/ 3896 h 5080"/>
              <a:gd name="T20" fmla="*/ 2319 w 2731"/>
              <a:gd name="T21" fmla="*/ 4477 h 5080"/>
              <a:gd name="T22" fmla="*/ 1993 w 2731"/>
              <a:gd name="T23" fmla="*/ 4934 h 5080"/>
              <a:gd name="T24" fmla="*/ 1667 w 2731"/>
              <a:gd name="T25" fmla="*/ 5079 h 5080"/>
              <a:gd name="T26" fmla="*/ 1250 w 2731"/>
              <a:gd name="T27" fmla="*/ 4988 h 5080"/>
              <a:gd name="T28" fmla="*/ 1069 w 2731"/>
              <a:gd name="T29" fmla="*/ 4807 h 5080"/>
              <a:gd name="T30" fmla="*/ 851 w 2731"/>
              <a:gd name="T31" fmla="*/ 4207 h 5080"/>
              <a:gd name="T32" fmla="*/ 815 w 2731"/>
              <a:gd name="T33" fmla="*/ 3862 h 5080"/>
              <a:gd name="T34" fmla="*/ 851 w 2731"/>
              <a:gd name="T35" fmla="*/ 3226 h 5080"/>
              <a:gd name="T36" fmla="*/ 918 w 2731"/>
              <a:gd name="T37" fmla="*/ 2806 h 5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1" h="5080">
                <a:moveTo>
                  <a:pt x="0" y="2729"/>
                </a:moveTo>
                <a:cubicBezTo>
                  <a:pt x="73" y="2002"/>
                  <a:pt x="386" y="1130"/>
                  <a:pt x="386" y="1130"/>
                </a:cubicBezTo>
                <a:lnTo>
                  <a:pt x="797" y="527"/>
                </a:lnTo>
                <a:lnTo>
                  <a:pt x="1232" y="109"/>
                </a:lnTo>
                <a:lnTo>
                  <a:pt x="1830" y="0"/>
                </a:lnTo>
                <a:lnTo>
                  <a:pt x="2344" y="261"/>
                </a:lnTo>
                <a:lnTo>
                  <a:pt x="2555" y="709"/>
                </a:lnTo>
                <a:lnTo>
                  <a:pt x="2730" y="2006"/>
                </a:lnTo>
                <a:lnTo>
                  <a:pt x="2681" y="3290"/>
                </a:lnTo>
                <a:cubicBezTo>
                  <a:pt x="2681" y="3290"/>
                  <a:pt x="2561" y="3920"/>
                  <a:pt x="2561" y="3896"/>
                </a:cubicBezTo>
                <a:lnTo>
                  <a:pt x="2319" y="4477"/>
                </a:lnTo>
                <a:lnTo>
                  <a:pt x="1993" y="4934"/>
                </a:lnTo>
                <a:lnTo>
                  <a:pt x="1667" y="5079"/>
                </a:lnTo>
                <a:lnTo>
                  <a:pt x="1250" y="4988"/>
                </a:lnTo>
                <a:lnTo>
                  <a:pt x="1069" y="4807"/>
                </a:lnTo>
                <a:lnTo>
                  <a:pt x="851" y="4207"/>
                </a:lnTo>
                <a:lnTo>
                  <a:pt x="815" y="3862"/>
                </a:lnTo>
                <a:lnTo>
                  <a:pt x="851" y="3226"/>
                </a:lnTo>
                <a:cubicBezTo>
                  <a:pt x="851" y="3226"/>
                  <a:pt x="966" y="2539"/>
                  <a:pt x="918" y="2806"/>
                </a:cubicBezTo>
              </a:path>
            </a:pathLst>
          </a:custGeom>
          <a:noFill/>
          <a:ln w="3672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3370263" y="6131669"/>
            <a:ext cx="2597150" cy="1587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117" name="Group 13"/>
          <p:cNvGrpSpPr>
            <a:grpSpLocks/>
          </p:cNvGrpSpPr>
          <p:nvPr/>
        </p:nvGrpSpPr>
        <p:grpSpPr bwMode="auto">
          <a:xfrm>
            <a:off x="5654675" y="6384081"/>
            <a:ext cx="236538" cy="431800"/>
            <a:chOff x="3562" y="3904"/>
            <a:chExt cx="149" cy="272"/>
          </a:xfrm>
        </p:grpSpPr>
        <p:sp>
          <p:nvSpPr>
            <p:cNvPr id="47118" name="Text Box 14"/>
            <p:cNvSpPr txBox="1">
              <a:spLocks noChangeArrowheads="1"/>
            </p:cNvSpPr>
            <p:nvPr/>
          </p:nvSpPr>
          <p:spPr bwMode="auto">
            <a:xfrm>
              <a:off x="3562" y="3904"/>
              <a:ext cx="149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4536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B</a:t>
              </a:r>
            </a:p>
          </p:txBody>
        </p:sp>
        <p:sp>
          <p:nvSpPr>
            <p:cNvPr id="47119" name="Line 15"/>
            <p:cNvSpPr>
              <a:spLocks noChangeShapeType="1"/>
            </p:cNvSpPr>
            <p:nvPr/>
          </p:nvSpPr>
          <p:spPr bwMode="auto">
            <a:xfrm>
              <a:off x="3573" y="3916"/>
              <a:ext cx="114" cy="0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6394450" y="5075981"/>
            <a:ext cx="3254375" cy="584200"/>
          </a:xfrm>
          <a:prstGeom prst="rect">
            <a:avLst/>
          </a:prstGeom>
          <a:solidFill>
            <a:srgbClr val="FFFF99"/>
          </a:solidFill>
          <a:ln w="18360" cap="flat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43020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Gesamtimpuls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i="1" dirty="0">
                <a:solidFill>
                  <a:srgbClr val="0000FF"/>
                </a:solidFill>
                <a:latin typeface="Luxi Sans" charset="0"/>
                <a:cs typeface="Standard Symbols L" charset="0"/>
              </a:rPr>
              <a:t>p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über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i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p</a:t>
            </a:r>
            <a:r>
              <a:rPr lang="en-US" sz="1800" b="1" i="1" baseline="-33000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t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endParaRPr lang="en-US" sz="1800" b="1" dirty="0">
              <a:solidFill>
                <a:srgbClr val="0000FF"/>
              </a:solidFill>
              <a:latin typeface="Luxi Sans" charset="0"/>
              <a:cs typeface="Standard Symbols L" charset="0"/>
            </a:endParaRPr>
          </a:p>
          <a:p>
            <a:pPr algn="ctr"/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und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Messung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des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Winkels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λ</a:t>
            </a:r>
            <a:r>
              <a:rPr lang="en-US" sz="1800" b="1" dirty="0" smtClean="0">
                <a:solidFill>
                  <a:srgbClr val="0000FF"/>
                </a:solidFill>
                <a:latin typeface="Standard Symbols L" charset="0"/>
                <a:cs typeface="Standard Symbols L" charset="0"/>
              </a:rPr>
              <a:t> </a:t>
            </a:r>
            <a:endParaRPr lang="en-US" sz="1800" b="1" dirty="0">
              <a:solidFill>
                <a:srgbClr val="0000FF"/>
              </a:solidFill>
              <a:latin typeface="Standard Symbols L" charset="0"/>
              <a:cs typeface="Standard Symbols L" charset="0"/>
            </a:endParaRPr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 flipV="1">
            <a:off x="1990725" y="5410944"/>
            <a:ext cx="581025" cy="1336675"/>
          </a:xfrm>
          <a:prstGeom prst="line">
            <a:avLst/>
          </a:prstGeom>
          <a:noFill/>
          <a:ln w="18360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2549525" y="6749206"/>
            <a:ext cx="603250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i="1">
                <a:latin typeface="Luxi Sans" charset="0"/>
              </a:rPr>
              <a:t>p</a:t>
            </a:r>
            <a:r>
              <a:rPr lang="en-US" i="1" baseline="-33000">
                <a:latin typeface="Luxi Sans" charset="0"/>
              </a:rPr>
              <a:t>long</a:t>
            </a:r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2657475" y="5309344"/>
            <a:ext cx="17145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53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r>
              <a:rPr lang="en-US" i="1">
                <a:latin typeface="Luxi Sans" charset="0"/>
              </a:rPr>
              <a:t>p</a:t>
            </a:r>
          </a:p>
        </p:txBody>
      </p:sp>
      <p:graphicFrame>
        <p:nvGraphicFramePr>
          <p:cNvPr id="4712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007297"/>
              </p:ext>
            </p:extLst>
          </p:nvPr>
        </p:nvGraphicFramePr>
        <p:xfrm>
          <a:off x="6984528" y="5838526"/>
          <a:ext cx="1368152" cy="817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Equation" r:id="rId8" imgW="584200" imgH="393700" progId="Equation.3">
                  <p:embed/>
                </p:oleObj>
              </mc:Choice>
              <mc:Fallback>
                <p:oleObj name="Equation" r:id="rId8" imgW="584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4528" y="5838526"/>
                        <a:ext cx="1368152" cy="817874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5" name="AutoShape 21"/>
          <p:cNvSpPr>
            <a:spLocks noChangeArrowheads="1"/>
          </p:cNvSpPr>
          <p:nvPr/>
        </p:nvSpPr>
        <p:spPr bwMode="auto">
          <a:xfrm>
            <a:off x="1143000" y="2272307"/>
            <a:ext cx="4132263" cy="527050"/>
          </a:xfrm>
          <a:prstGeom prst="roundRect">
            <a:avLst>
              <a:gd name="adj" fmla="val 301"/>
            </a:avLst>
          </a:prstGeom>
          <a:noFill/>
          <a:ln w="3672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6867525" y="2415803"/>
            <a:ext cx="2565275" cy="513754"/>
          </a:xfrm>
          <a:prstGeom prst="rect">
            <a:avLst/>
          </a:prstGeom>
          <a:solidFill>
            <a:srgbClr val="FFFF99"/>
          </a:solidFill>
          <a:ln w="18360" cap="flat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43020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Messung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von </a:t>
            </a:r>
            <a:r>
              <a:rPr lang="en-US" sz="1800" b="1" i="1" dirty="0" err="1">
                <a:solidFill>
                  <a:srgbClr val="0000FF"/>
                </a:solidFill>
                <a:latin typeface="Luxi Sans" charset="0"/>
                <a:cs typeface="Standard Symbols L" charset="0"/>
              </a:rPr>
              <a:t>p</a:t>
            </a:r>
            <a:r>
              <a:rPr lang="en-US" sz="1800" b="1" i="1" baseline="-33000" dirty="0" err="1">
                <a:solidFill>
                  <a:srgbClr val="0000FF"/>
                </a:solidFill>
                <a:latin typeface="Luxi Sans" charset="0"/>
                <a:cs typeface="Standard Symbols L" charset="0"/>
              </a:rPr>
              <a:t>t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über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</a:t>
            </a:r>
            <a:endParaRPr lang="en-US" sz="1800" b="1" dirty="0">
              <a:solidFill>
                <a:srgbClr val="0000FF"/>
              </a:solidFill>
              <a:latin typeface="Luxi Sans" charset="0"/>
              <a:cs typeface="Standard Symbols L" charset="0"/>
            </a:endParaRPr>
          </a:p>
          <a:p>
            <a:pPr algn="ctr"/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Messung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cs typeface="Standard Symbols L" charset="0"/>
              </a:rPr>
              <a:t> des Radius</a:t>
            </a:r>
            <a:endParaRPr lang="en-US" sz="1800" b="1" dirty="0">
              <a:solidFill>
                <a:srgbClr val="0000FF"/>
              </a:solidFill>
              <a:latin typeface="Luxi Sans" charset="0"/>
              <a:cs typeface="Standard Symbols L" charset="0"/>
            </a:endParaRPr>
          </a:p>
        </p:txBody>
      </p:sp>
      <p:sp>
        <p:nvSpPr>
          <p:cNvPr id="47127" name="Line 23"/>
          <p:cNvSpPr>
            <a:spLocks noChangeShapeType="1"/>
          </p:cNvSpPr>
          <p:nvPr/>
        </p:nvSpPr>
        <p:spPr bwMode="auto">
          <a:xfrm flipH="1" flipV="1">
            <a:off x="5421313" y="2472953"/>
            <a:ext cx="1292225" cy="149225"/>
          </a:xfrm>
          <a:prstGeom prst="line">
            <a:avLst/>
          </a:prstGeom>
          <a:noFill/>
          <a:ln w="1836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8" name="Freeform 24"/>
          <p:cNvSpPr>
            <a:spLocks noChangeArrowheads="1"/>
          </p:cNvSpPr>
          <p:nvPr/>
        </p:nvSpPr>
        <p:spPr bwMode="auto">
          <a:xfrm>
            <a:off x="3851275" y="5193456"/>
            <a:ext cx="982663" cy="1828800"/>
          </a:xfrm>
          <a:custGeom>
            <a:avLst/>
            <a:gdLst>
              <a:gd name="T0" fmla="*/ 0 w 2731"/>
              <a:gd name="T1" fmla="*/ 2729 h 5080"/>
              <a:gd name="T2" fmla="*/ 386 w 2731"/>
              <a:gd name="T3" fmla="*/ 1130 h 5080"/>
              <a:gd name="T4" fmla="*/ 797 w 2731"/>
              <a:gd name="T5" fmla="*/ 527 h 5080"/>
              <a:gd name="T6" fmla="*/ 1232 w 2731"/>
              <a:gd name="T7" fmla="*/ 109 h 5080"/>
              <a:gd name="T8" fmla="*/ 1830 w 2731"/>
              <a:gd name="T9" fmla="*/ 0 h 5080"/>
              <a:gd name="T10" fmla="*/ 2344 w 2731"/>
              <a:gd name="T11" fmla="*/ 262 h 5080"/>
              <a:gd name="T12" fmla="*/ 2555 w 2731"/>
              <a:gd name="T13" fmla="*/ 709 h 5080"/>
              <a:gd name="T14" fmla="*/ 2730 w 2731"/>
              <a:gd name="T15" fmla="*/ 2006 h 5080"/>
              <a:gd name="T16" fmla="*/ 2682 w 2731"/>
              <a:gd name="T17" fmla="*/ 3290 h 5080"/>
              <a:gd name="T18" fmla="*/ 2561 w 2731"/>
              <a:gd name="T19" fmla="*/ 3896 h 5080"/>
              <a:gd name="T20" fmla="*/ 2319 w 2731"/>
              <a:gd name="T21" fmla="*/ 4478 h 5080"/>
              <a:gd name="T22" fmla="*/ 1993 w 2731"/>
              <a:gd name="T23" fmla="*/ 4934 h 5080"/>
              <a:gd name="T24" fmla="*/ 1667 w 2731"/>
              <a:gd name="T25" fmla="*/ 5079 h 5080"/>
              <a:gd name="T26" fmla="*/ 1250 w 2731"/>
              <a:gd name="T27" fmla="*/ 4989 h 5080"/>
              <a:gd name="T28" fmla="*/ 1069 w 2731"/>
              <a:gd name="T29" fmla="*/ 4807 h 5080"/>
              <a:gd name="T30" fmla="*/ 851 w 2731"/>
              <a:gd name="T31" fmla="*/ 4207 h 5080"/>
              <a:gd name="T32" fmla="*/ 815 w 2731"/>
              <a:gd name="T33" fmla="*/ 3862 h 5080"/>
              <a:gd name="T34" fmla="*/ 851 w 2731"/>
              <a:gd name="T35" fmla="*/ 3226 h 5080"/>
              <a:gd name="T36" fmla="*/ 918 w 2731"/>
              <a:gd name="T37" fmla="*/ 2806 h 5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1" h="5080">
                <a:moveTo>
                  <a:pt x="0" y="2729"/>
                </a:moveTo>
                <a:cubicBezTo>
                  <a:pt x="73" y="2002"/>
                  <a:pt x="386" y="1130"/>
                  <a:pt x="386" y="1130"/>
                </a:cubicBezTo>
                <a:lnTo>
                  <a:pt x="797" y="527"/>
                </a:lnTo>
                <a:lnTo>
                  <a:pt x="1232" y="109"/>
                </a:lnTo>
                <a:lnTo>
                  <a:pt x="1830" y="0"/>
                </a:lnTo>
                <a:lnTo>
                  <a:pt x="2344" y="262"/>
                </a:lnTo>
                <a:lnTo>
                  <a:pt x="2555" y="709"/>
                </a:lnTo>
                <a:lnTo>
                  <a:pt x="2730" y="2006"/>
                </a:lnTo>
                <a:lnTo>
                  <a:pt x="2682" y="3290"/>
                </a:lnTo>
                <a:cubicBezTo>
                  <a:pt x="2682" y="3290"/>
                  <a:pt x="2561" y="3920"/>
                  <a:pt x="2561" y="3896"/>
                </a:cubicBezTo>
                <a:lnTo>
                  <a:pt x="2319" y="4478"/>
                </a:lnTo>
                <a:lnTo>
                  <a:pt x="1993" y="4934"/>
                </a:lnTo>
                <a:lnTo>
                  <a:pt x="1667" y="5079"/>
                </a:lnTo>
                <a:lnTo>
                  <a:pt x="1250" y="4989"/>
                </a:lnTo>
                <a:lnTo>
                  <a:pt x="1069" y="4807"/>
                </a:lnTo>
                <a:lnTo>
                  <a:pt x="851" y="4207"/>
                </a:lnTo>
                <a:lnTo>
                  <a:pt x="815" y="3862"/>
                </a:lnTo>
                <a:lnTo>
                  <a:pt x="851" y="3226"/>
                </a:lnTo>
                <a:cubicBezTo>
                  <a:pt x="851" y="3226"/>
                  <a:pt x="966" y="2539"/>
                  <a:pt x="918" y="2806"/>
                </a:cubicBezTo>
              </a:path>
            </a:pathLst>
          </a:custGeom>
          <a:noFill/>
          <a:ln w="3672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2192338" y="6307881"/>
            <a:ext cx="107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725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US" dirty="0" smtClean="0">
                <a:latin typeface="Standard Symbols L" charset="0"/>
                <a:cs typeface="Standard Symbols L" charset="0"/>
                <a:sym typeface="Symbol"/>
              </a:rPr>
              <a:t></a:t>
            </a:r>
            <a:endParaRPr lang="en-US" dirty="0">
              <a:latin typeface="Standard Symbols L" charset="0"/>
              <a:cs typeface="Standard Symbols 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74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 err="1" smtClean="0"/>
              <a:t>Spurdetektoren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US" dirty="0" err="1" smtClean="0">
                <a:latin typeface="" pitchFamily="16"/>
              </a:rPr>
              <a:t>hauptsächlich</a:t>
            </a:r>
            <a:r>
              <a:rPr lang="en-US" dirty="0" smtClean="0">
                <a:latin typeface="" pitchFamily="16"/>
              </a:rPr>
              <a:t> 3 </a:t>
            </a:r>
            <a:r>
              <a:rPr lang="en-US" dirty="0" err="1" smtClean="0">
                <a:latin typeface="" pitchFamily="16"/>
              </a:rPr>
              <a:t>verschiedene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Technologien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gas-</a:t>
            </a:r>
            <a:r>
              <a:rPr lang="en-US" dirty="0" err="1" smtClean="0">
                <a:latin typeface="" pitchFamily="16"/>
              </a:rPr>
              <a:t>basierte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Detektoren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Ionisation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G</a:t>
            </a:r>
            <a:r>
              <a:rPr lang="en-US" dirty="0" smtClean="0">
                <a:latin typeface="" pitchFamily="16"/>
              </a:rPr>
              <a:t>as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typisch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~100 e</a:t>
            </a:r>
            <a:r>
              <a:rPr lang="en-US" baseline="30000" dirty="0">
                <a:latin typeface="" pitchFamily="16"/>
              </a:rPr>
              <a:t>–</a:t>
            </a:r>
            <a:r>
              <a:rPr lang="en-US" dirty="0">
                <a:latin typeface="" pitchFamily="16"/>
              </a:rPr>
              <a:t>/cm	</a:t>
            </a:r>
            <a:r>
              <a:rPr lang="en-US" dirty="0" smtClean="0">
                <a:latin typeface="" pitchFamily="16"/>
              </a:rPr>
              <a:t>	</a:t>
            </a:r>
            <a:r>
              <a:rPr lang="en-US" dirty="0">
                <a:latin typeface="" pitchFamily="16"/>
              </a:rPr>
              <a:t>														</a:t>
            </a:r>
            <a:r>
              <a:rPr lang="en-US" dirty="0" err="1" smtClean="0">
                <a:latin typeface="" pitchFamily="16"/>
              </a:rPr>
              <a:t>nicht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ausreichend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für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genügend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Signalhöhe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über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Verstärkerrauschen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erfordert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Gasverstärkung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~10</a:t>
            </a:r>
            <a:r>
              <a:rPr lang="en-US" baseline="30000" dirty="0">
                <a:latin typeface="" pitchFamily="16"/>
              </a:rPr>
              <a:t>4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für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ausreichende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Signalhöhe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Halbleiterdetektoren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Siliziumdetektoren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Erzeugung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Elektron</a:t>
            </a:r>
            <a:r>
              <a:rPr lang="en-US" dirty="0" smtClean="0">
                <a:latin typeface="" pitchFamily="16"/>
              </a:rPr>
              <a:t> – Loch </a:t>
            </a:r>
            <a:r>
              <a:rPr lang="en-US" dirty="0" err="1" smtClean="0">
                <a:latin typeface="" pitchFamily="16"/>
              </a:rPr>
              <a:t>Paaren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Halbleiter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typisch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~100 e</a:t>
            </a:r>
            <a:r>
              <a:rPr lang="en-US" baseline="30000" dirty="0">
                <a:latin typeface="" pitchFamily="16"/>
              </a:rPr>
              <a:t>–</a:t>
            </a:r>
            <a:r>
              <a:rPr lang="en-US" dirty="0">
                <a:latin typeface="" pitchFamily="16"/>
              </a:rPr>
              <a:t> - </a:t>
            </a:r>
            <a:r>
              <a:rPr lang="en-US" dirty="0" smtClean="0">
                <a:latin typeface="" pitchFamily="16"/>
              </a:rPr>
              <a:t>Loch </a:t>
            </a:r>
            <a:r>
              <a:rPr lang="en-US" dirty="0" err="1" smtClean="0">
                <a:latin typeface="" pitchFamily="16"/>
              </a:rPr>
              <a:t>Paare</a:t>
            </a:r>
            <a:r>
              <a:rPr lang="en-US" dirty="0" smtClean="0">
                <a:latin typeface="" pitchFamily="16"/>
              </a:rPr>
              <a:t>/</a:t>
            </a:r>
            <a:r>
              <a:rPr lang="en-US" dirty="0">
                <a:latin typeface="Luxi Sans" pitchFamily="34"/>
              </a:rPr>
              <a:t>µ</a:t>
            </a:r>
            <a:r>
              <a:rPr lang="en-US" dirty="0">
                <a:latin typeface="Luxi Sans" pitchFamily="18"/>
              </a:rPr>
              <a:t>m</a:t>
            </a:r>
          </a:p>
          <a:p>
            <a:pPr lvl="1"/>
            <a:r>
              <a:rPr lang="en-US" dirty="0">
                <a:latin typeface="Luxi Sans" pitchFamily="18"/>
              </a:rPr>
              <a:t>300 </a:t>
            </a:r>
            <a:r>
              <a:rPr lang="en-US" dirty="0">
                <a:latin typeface="Luxi Sans" pitchFamily="34"/>
              </a:rPr>
              <a:t>µ</a:t>
            </a:r>
            <a:r>
              <a:rPr lang="en-US" dirty="0">
                <a:latin typeface="Luxi Sans" pitchFamily="18"/>
              </a:rPr>
              <a:t>m </a:t>
            </a:r>
            <a:r>
              <a:rPr lang="en-US" dirty="0" smtClean="0">
                <a:latin typeface="Luxi Sans" pitchFamily="18"/>
              </a:rPr>
              <a:t>dicker </a:t>
            </a:r>
            <a:r>
              <a:rPr lang="en-US" dirty="0" err="1" smtClean="0">
                <a:latin typeface="Luxi Sans" pitchFamily="18"/>
              </a:rPr>
              <a:t>Halbleiter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genügend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für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ausreichendes</a:t>
            </a:r>
            <a:r>
              <a:rPr lang="en-US" dirty="0" smtClean="0">
                <a:latin typeface="Luxi Sans" pitchFamily="18"/>
              </a:rPr>
              <a:t> Signal </a:t>
            </a:r>
            <a:r>
              <a:rPr lang="en-US" dirty="0" err="1" smtClean="0">
                <a:latin typeface="Luxi Sans" pitchFamily="18"/>
              </a:rPr>
              <a:t>ohne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Gasverstärkung</a:t>
            </a:r>
            <a:r>
              <a:rPr lang="en-US" dirty="0" smtClean="0">
                <a:latin typeface="Luxi Sans" pitchFamily="18"/>
              </a:rPr>
              <a:t>, 20’000 – 30’000 </a:t>
            </a:r>
            <a:r>
              <a:rPr lang="en-US" dirty="0" err="1" smtClean="0">
                <a:latin typeface="Luxi Sans" pitchFamily="18"/>
              </a:rPr>
              <a:t>Elektronen</a:t>
            </a:r>
            <a:endParaRPr lang="en-US" dirty="0">
              <a:latin typeface="Luxi Sans" pitchFamily="18"/>
            </a:endParaRPr>
          </a:p>
          <a:p>
            <a:pPr lvl="0"/>
            <a:r>
              <a:rPr lang="en-US" dirty="0" err="1" smtClean="0">
                <a:latin typeface="Luxi Sans" pitchFamily="18"/>
              </a:rPr>
              <a:t>Glasfaserdetektoren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Fasern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aus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Plastikszintillatormaterial</a:t>
            </a:r>
            <a:endParaRPr lang="en-US" dirty="0">
              <a:latin typeface="Luxi Sans" pitchFamily="18"/>
            </a:endParaRPr>
          </a:p>
          <a:p>
            <a:pPr lvl="2"/>
            <a:r>
              <a:rPr lang="en-US" dirty="0" err="1" smtClean="0">
                <a:latin typeface="Luxi Sans" pitchFamily="18"/>
              </a:rPr>
              <a:t>Nachweis</a:t>
            </a:r>
            <a:r>
              <a:rPr lang="en-US" dirty="0" smtClean="0">
                <a:latin typeface="Luxi Sans" pitchFamily="18"/>
              </a:rPr>
              <a:t> des </a:t>
            </a:r>
            <a:r>
              <a:rPr lang="en-US" dirty="0" err="1" smtClean="0">
                <a:latin typeface="Luxi Sans" pitchFamily="18"/>
              </a:rPr>
              <a:t>Szintillationslicht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mit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Photondetektor</a:t>
            </a:r>
            <a:r>
              <a:rPr lang="en-US" dirty="0" smtClean="0">
                <a:latin typeface="Luxi Sans" pitchFamily="18"/>
              </a:rPr>
              <a:t> (</a:t>
            </a:r>
            <a:r>
              <a:rPr lang="en-US" dirty="0" err="1" smtClean="0">
                <a:latin typeface="Luxi Sans" pitchFamily="18"/>
              </a:rPr>
              <a:t>empfindlich</a:t>
            </a:r>
            <a:r>
              <a:rPr lang="en-US" dirty="0" smtClean="0">
                <a:latin typeface="Luxi Sans" pitchFamily="18"/>
              </a:rPr>
              <a:t> auf </a:t>
            </a:r>
            <a:r>
              <a:rPr lang="en-US" dirty="0" err="1" smtClean="0">
                <a:latin typeface="Luxi Sans" pitchFamily="18"/>
              </a:rPr>
              <a:t>Einzelelektronen</a:t>
            </a:r>
            <a:r>
              <a:rPr lang="en-US" dirty="0" smtClean="0">
                <a:latin typeface="Luxi Sans" pitchFamily="18"/>
              </a:rPr>
              <a:t>)</a:t>
            </a:r>
            <a:endParaRPr lang="en-US" dirty="0">
              <a:latin typeface="Luxi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9095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06320" y="2860920"/>
            <a:ext cx="4248360" cy="27669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Geiger-Müller </a:t>
            </a:r>
            <a:r>
              <a:rPr lang="en-US" dirty="0" err="1" smtClean="0"/>
              <a:t>Zählrohr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043533"/>
            <a:ext cx="9590210" cy="2374775"/>
          </a:xfrm>
        </p:spPr>
        <p:txBody>
          <a:bodyPr/>
          <a:lstStyle/>
          <a:p>
            <a:r>
              <a:rPr lang="en-US" sz="2400" dirty="0" err="1" smtClean="0"/>
              <a:t>Erfunden</a:t>
            </a:r>
            <a:r>
              <a:rPr lang="en-US" sz="2400" dirty="0" smtClean="0"/>
              <a:t> </a:t>
            </a:r>
            <a:r>
              <a:rPr lang="en-US" sz="2400" dirty="0" err="1" smtClean="0"/>
              <a:t>durch</a:t>
            </a:r>
            <a:r>
              <a:rPr lang="en-US" sz="2400" dirty="0" smtClean="0"/>
              <a:t> Hans </a:t>
            </a:r>
            <a:r>
              <a:rPr lang="en-US" sz="2400" dirty="0"/>
              <a:t>Geiger </a:t>
            </a:r>
            <a:r>
              <a:rPr lang="en-US" sz="2400" dirty="0" smtClean="0"/>
              <a:t>und </a:t>
            </a:r>
            <a:r>
              <a:rPr lang="en-US" sz="2400" dirty="0"/>
              <a:t>Walther </a:t>
            </a:r>
            <a:r>
              <a:rPr lang="en-US" sz="2400" dirty="0" smtClean="0"/>
              <a:t>Müller 1928</a:t>
            </a:r>
            <a:endParaRPr lang="en-US" sz="2400" dirty="0"/>
          </a:p>
          <a:p>
            <a:pPr lvl="1"/>
            <a:r>
              <a:rPr lang="en-US" dirty="0" smtClean="0"/>
              <a:t>Rohr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Edelgasfüllung</a:t>
            </a:r>
            <a:r>
              <a:rPr lang="en-US" dirty="0" smtClean="0"/>
              <a:t> (</a:t>
            </a:r>
            <a:r>
              <a:rPr lang="en-US" dirty="0"/>
              <a:t>He, Ne, </a:t>
            </a:r>
            <a:r>
              <a:rPr lang="en-US" dirty="0" err="1"/>
              <a:t>Ar</a:t>
            </a:r>
            <a:r>
              <a:rPr lang="en-US" dirty="0"/>
              <a:t>) + </a:t>
            </a:r>
            <a:r>
              <a:rPr lang="en-US" dirty="0" err="1" smtClean="0"/>
              <a:t>Zusatzgas</a:t>
            </a:r>
            <a:r>
              <a:rPr lang="en-US" dirty="0" smtClean="0"/>
              <a:t> 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Methan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err="1" smtClean="0"/>
              <a:t>Dünner</a:t>
            </a:r>
            <a:r>
              <a:rPr lang="en-US" dirty="0" smtClean="0"/>
              <a:t> </a:t>
            </a:r>
            <a:r>
              <a:rPr lang="en-US" dirty="0" err="1" smtClean="0"/>
              <a:t>Draht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Zentrum</a:t>
            </a:r>
            <a:r>
              <a:rPr lang="en-US" dirty="0" smtClean="0"/>
              <a:t> (</a:t>
            </a:r>
            <a:r>
              <a:rPr lang="en-US" dirty="0"/>
              <a:t>20 – 50 µm </a:t>
            </a:r>
            <a:r>
              <a:rPr lang="en-US" dirty="0" smtClean="0">
                <a:sym typeface="Symbol"/>
              </a:rPr>
              <a:t></a:t>
            </a:r>
            <a:r>
              <a:rPr lang="en-US" dirty="0" smtClean="0"/>
              <a:t>) </a:t>
            </a:r>
            <a:r>
              <a:rPr lang="en-US" dirty="0"/>
              <a:t>, </a:t>
            </a:r>
            <a:r>
              <a:rPr lang="en-US" dirty="0" err="1" smtClean="0"/>
              <a:t>Hochspannung</a:t>
            </a:r>
            <a:r>
              <a:rPr lang="en-US" dirty="0" smtClean="0"/>
              <a:t> (</a:t>
            </a:r>
            <a:r>
              <a:rPr lang="en-US" dirty="0" err="1" smtClean="0"/>
              <a:t>einige</a:t>
            </a:r>
            <a:r>
              <a:rPr lang="en-US" dirty="0" smtClean="0"/>
              <a:t> </a:t>
            </a:r>
            <a:r>
              <a:rPr lang="en-US" dirty="0"/>
              <a:t>100 </a:t>
            </a:r>
            <a:r>
              <a:rPr lang="en-US" dirty="0" smtClean="0"/>
              <a:t>Volt) </a:t>
            </a:r>
            <a:r>
              <a:rPr lang="en-US" dirty="0" err="1" smtClean="0"/>
              <a:t>zwischen</a:t>
            </a:r>
            <a:r>
              <a:rPr lang="en-US" dirty="0" smtClean="0"/>
              <a:t> </a:t>
            </a:r>
            <a:r>
              <a:rPr lang="en-US" dirty="0" err="1" smtClean="0"/>
              <a:t>Draht</a:t>
            </a:r>
            <a:r>
              <a:rPr lang="en-US" dirty="0" smtClean="0"/>
              <a:t> und </a:t>
            </a:r>
            <a:r>
              <a:rPr lang="en-US" dirty="0" err="1" smtClean="0"/>
              <a:t>Rohrwandung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20232" y="2843733"/>
            <a:ext cx="5554018" cy="4287317"/>
          </a:xfrm>
        </p:spPr>
        <p:txBody>
          <a:bodyPr/>
          <a:lstStyle/>
          <a:p>
            <a:pPr lvl="1"/>
            <a:r>
              <a:rPr lang="en-US" dirty="0" err="1" smtClean="0"/>
              <a:t>Gasionisation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endParaRPr lang="en-US" dirty="0" smtClean="0"/>
          </a:p>
          <a:p>
            <a:pPr lvl="2"/>
            <a:r>
              <a:rPr lang="en-US" dirty="0" err="1" smtClean="0"/>
              <a:t>Elektronen</a:t>
            </a:r>
            <a:r>
              <a:rPr lang="en-US" dirty="0" smtClean="0"/>
              <a:t> </a:t>
            </a:r>
            <a:r>
              <a:rPr lang="en-US" dirty="0" err="1" smtClean="0"/>
              <a:t>driften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Draht</a:t>
            </a:r>
            <a:endParaRPr lang="en-US" dirty="0" smtClean="0"/>
          </a:p>
          <a:p>
            <a:pPr lvl="1"/>
            <a:r>
              <a:rPr lang="en-US" dirty="0" err="1" smtClean="0"/>
              <a:t>Starkes</a:t>
            </a:r>
            <a:r>
              <a:rPr lang="en-US" dirty="0" smtClean="0"/>
              <a:t> </a:t>
            </a:r>
            <a:r>
              <a:rPr lang="en-US" dirty="0" err="1" smtClean="0"/>
              <a:t>Anwachsen</a:t>
            </a:r>
            <a:r>
              <a:rPr lang="en-US" dirty="0" smtClean="0"/>
              <a:t> des E-</a:t>
            </a:r>
            <a:r>
              <a:rPr lang="en-US" dirty="0" err="1" smtClean="0"/>
              <a:t>Feldes</a:t>
            </a:r>
            <a:r>
              <a:rPr lang="en-US" dirty="0" smtClean="0"/>
              <a:t> in </a:t>
            </a:r>
            <a:r>
              <a:rPr lang="en-US" dirty="0" err="1" smtClean="0"/>
              <a:t>Drahtnähe</a:t>
            </a:r>
            <a:endParaRPr lang="en-US" dirty="0"/>
          </a:p>
          <a:p>
            <a:pPr lvl="2"/>
            <a:r>
              <a:rPr lang="en-US" dirty="0" err="1" smtClean="0"/>
              <a:t>Elektronen</a:t>
            </a:r>
            <a:r>
              <a:rPr lang="en-US" dirty="0" smtClean="0"/>
              <a:t> </a:t>
            </a:r>
            <a:r>
              <a:rPr lang="en-US" dirty="0" err="1" smtClean="0"/>
              <a:t>erhalten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und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endParaRPr lang="en-US" dirty="0"/>
          </a:p>
          <a:p>
            <a:pPr lvl="1"/>
            <a:r>
              <a:rPr lang="en-US" dirty="0" err="1" smtClean="0"/>
              <a:t>oberhalb</a:t>
            </a:r>
            <a:r>
              <a:rPr lang="en-US" dirty="0" smtClean="0"/>
              <a:t> </a:t>
            </a:r>
            <a:r>
              <a:rPr lang="en-US" dirty="0" err="1" smtClean="0"/>
              <a:t>Schwelle</a:t>
            </a:r>
            <a:r>
              <a:rPr lang="en-US" dirty="0" smtClean="0"/>
              <a:t> (ca. &gt;</a:t>
            </a:r>
            <a:r>
              <a:rPr lang="en-US" dirty="0"/>
              <a:t>10 kV/cm)</a:t>
            </a:r>
          </a:p>
          <a:p>
            <a:pPr lvl="2"/>
            <a:r>
              <a:rPr lang="en-US" dirty="0" err="1" smtClean="0"/>
              <a:t>Elektronenergie</a:t>
            </a:r>
            <a:r>
              <a:rPr lang="en-US" dirty="0" smtClean="0"/>
              <a:t> </a:t>
            </a:r>
            <a:r>
              <a:rPr lang="en-US" dirty="0" err="1" smtClean="0"/>
              <a:t>ausreichend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 smtClean="0"/>
              <a:t>Gasionisation</a:t>
            </a:r>
            <a:endParaRPr lang="en-US" dirty="0"/>
          </a:p>
          <a:p>
            <a:pPr lvl="3"/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Elektronen</a:t>
            </a:r>
            <a:r>
              <a:rPr lang="en-US" dirty="0" smtClean="0"/>
              <a:t> </a:t>
            </a:r>
            <a:r>
              <a:rPr lang="en-US" dirty="0" err="1" smtClean="0"/>
              <a:t>ionisieren</a:t>
            </a:r>
            <a:r>
              <a:rPr lang="en-US" dirty="0" smtClean="0"/>
              <a:t> </a:t>
            </a:r>
            <a:r>
              <a:rPr lang="en-US" dirty="0" err="1" smtClean="0"/>
              <a:t>ebenfalls</a:t>
            </a:r>
            <a:endParaRPr lang="en-US" dirty="0"/>
          </a:p>
          <a:p>
            <a:pPr lvl="1"/>
            <a:r>
              <a:rPr lang="en-US" dirty="0" err="1" smtClean="0"/>
              <a:t>Lawineneffekt</a:t>
            </a:r>
            <a:r>
              <a:rPr lang="en-US" dirty="0" smtClean="0"/>
              <a:t>: </a:t>
            </a:r>
            <a:r>
              <a:rPr lang="en-US" dirty="0" err="1" smtClean="0"/>
              <a:t>exponentielle</a:t>
            </a:r>
            <a:r>
              <a:rPr lang="en-US" dirty="0" smtClean="0"/>
              <a:t> </a:t>
            </a:r>
            <a:r>
              <a:rPr lang="en-US" dirty="0" err="1" smtClean="0"/>
              <a:t>Zunahme</a:t>
            </a:r>
            <a:r>
              <a:rPr lang="en-US" dirty="0" smtClean="0"/>
              <a:t> von </a:t>
            </a:r>
            <a:r>
              <a:rPr lang="en-US" dirty="0" err="1" smtClean="0"/>
              <a:t>Elektronen</a:t>
            </a:r>
            <a:r>
              <a:rPr lang="en-US" dirty="0" smtClean="0"/>
              <a:t> (und </a:t>
            </a:r>
            <a:r>
              <a:rPr lang="en-US" dirty="0" err="1" smtClean="0"/>
              <a:t>Ionen</a:t>
            </a:r>
            <a:r>
              <a:rPr lang="en-US" dirty="0" smtClean="0"/>
              <a:t>) um </a:t>
            </a:r>
            <a:r>
              <a:rPr lang="en-US" i="1" dirty="0" smtClean="0"/>
              <a:t>O</a:t>
            </a:r>
            <a:r>
              <a:rPr lang="en-US" dirty="0" smtClean="0"/>
              <a:t>(10</a:t>
            </a:r>
            <a:r>
              <a:rPr lang="en-US" baseline="30000" dirty="0" smtClean="0"/>
              <a:t>4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err="1" smtClean="0"/>
              <a:t>messbares</a:t>
            </a:r>
            <a:r>
              <a:rPr lang="en-US" dirty="0" smtClean="0"/>
              <a:t> Signal am </a:t>
            </a:r>
            <a:r>
              <a:rPr lang="en-US" dirty="0" err="1" smtClean="0"/>
              <a:t>Draht</a:t>
            </a:r>
            <a:endParaRPr lang="en-US" dirty="0"/>
          </a:p>
          <a:p>
            <a:pPr marL="142875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23888" y="6156101"/>
            <a:ext cx="1225800" cy="52235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96432" y="6975221"/>
            <a:ext cx="1075528" cy="18899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nodendraht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H="1">
            <a:off x="1583928" y="5007600"/>
            <a:ext cx="148032" cy="644445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26464" y="6087095"/>
            <a:ext cx="1653808" cy="35703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rimärelektron</a:t>
            </a:r>
            <a:endParaRPr lang="en-US" sz="1200" b="1" dirty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löst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Lawineneffekt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aus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V="1">
            <a:off x="1007865" y="6516141"/>
            <a:ext cx="288032" cy="38233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 flipH="1">
            <a:off x="2468464" y="6201574"/>
            <a:ext cx="488880" cy="16272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>
            <a:off x="1367904" y="6084093"/>
            <a:ext cx="93996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headEnd type="arrow"/>
            <a:tailEnd type="arrow"/>
          </a:ln>
        </p:spPr>
        <p:txBody>
          <a:bodyPr vert="horz" lIns="936000" tIns="0" rIns="0" bIns="2808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200">
                <a:latin typeface="Luxi Sans" pitchFamily="2"/>
              </a:defRPr>
            </a:pPr>
            <a:r>
              <a: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~100 </a:t>
            </a:r>
            <a:r>
              <a:rPr lang="en-US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Luxi Sans" pitchFamily="2"/>
                <a:cs typeface="Luxi Sans" pitchFamily="2"/>
              </a:rPr>
              <a:t>µm</a:t>
            </a:r>
            <a:endParaRPr lang="en-US" sz="1200" b="0" i="0" u="none" strike="noStrike" baseline="0" dirty="0">
              <a:ln>
                <a:noFill/>
              </a:ln>
              <a:solidFill>
                <a:srgbClr val="0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560" y="4143240"/>
            <a:ext cx="244440" cy="3220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/>
                <a:ea typeface="HG Mincho Light J" pitchFamily="2"/>
                <a:cs typeface="HG Mincho Light J" pitchFamily="2"/>
              </a:rPr>
              <a:t>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7840" y="3305159"/>
            <a:ext cx="227880" cy="37574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/>
                <a:ea typeface="HG Mincho Light J" pitchFamily="2"/>
                <a:cs typeface="HG Mincho Light J" pitchFamily="2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8062792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Driftkammer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189038"/>
            <a:ext cx="9590210" cy="5942012"/>
          </a:xfrm>
        </p:spPr>
        <p:txBody>
          <a:bodyPr/>
          <a:lstStyle/>
          <a:p>
            <a:r>
              <a:rPr lang="en-US" sz="2400" dirty="0"/>
              <a:t>Geiger-Müller </a:t>
            </a:r>
            <a:r>
              <a:rPr lang="en-US" sz="2400" dirty="0" err="1" smtClean="0"/>
              <a:t>Zählrohre</a:t>
            </a:r>
            <a:r>
              <a:rPr lang="en-US" sz="2400" dirty="0" smtClean="0"/>
              <a:t> </a:t>
            </a:r>
            <a:r>
              <a:rPr lang="en-US" sz="2400" dirty="0" err="1" smtClean="0"/>
              <a:t>liefern</a:t>
            </a:r>
            <a:r>
              <a:rPr lang="en-US" sz="2400" dirty="0" smtClean="0"/>
              <a:t> </a:t>
            </a:r>
            <a:r>
              <a:rPr lang="en-US" sz="2400" dirty="0" err="1" smtClean="0"/>
              <a:t>nur</a:t>
            </a:r>
            <a:r>
              <a:rPr lang="en-US" sz="2400" dirty="0" smtClean="0"/>
              <a:t> Ja/Nein Information</a:t>
            </a:r>
          </a:p>
          <a:p>
            <a:pPr lvl="2"/>
            <a:r>
              <a:rPr lang="en-US" sz="1200" dirty="0" err="1" smtClean="0"/>
              <a:t>Teilchenspur</a:t>
            </a:r>
            <a:r>
              <a:rPr lang="en-US" sz="1200" dirty="0" smtClean="0"/>
              <a:t> </a:t>
            </a:r>
            <a:r>
              <a:rPr lang="en-US" sz="1200" dirty="0" err="1" smtClean="0"/>
              <a:t>durchfliegt</a:t>
            </a:r>
            <a:r>
              <a:rPr lang="en-US" sz="1200" dirty="0" smtClean="0"/>
              <a:t> das Rohr </a:t>
            </a:r>
            <a:r>
              <a:rPr lang="en-US" sz="1200" dirty="0" err="1" smtClean="0"/>
              <a:t>oder</a:t>
            </a:r>
            <a:r>
              <a:rPr lang="en-US" sz="1200" dirty="0" smtClean="0"/>
              <a:t> </a:t>
            </a:r>
            <a:r>
              <a:rPr lang="en-US" sz="1200" dirty="0" err="1" smtClean="0"/>
              <a:t>nicht</a:t>
            </a:r>
            <a:r>
              <a:rPr lang="en-US" sz="1200" dirty="0" smtClean="0"/>
              <a:t>, </a:t>
            </a:r>
            <a:r>
              <a:rPr lang="en-US" sz="1200" dirty="0" err="1" smtClean="0"/>
              <a:t>keine</a:t>
            </a:r>
            <a:r>
              <a:rPr lang="en-US" sz="1200" dirty="0" smtClean="0"/>
              <a:t> </a:t>
            </a:r>
            <a:r>
              <a:rPr lang="en-US" sz="1200" dirty="0" err="1" smtClean="0"/>
              <a:t>Positionsinformation</a:t>
            </a:r>
            <a:r>
              <a:rPr lang="en-US" sz="1200" dirty="0" smtClean="0"/>
              <a:t> </a:t>
            </a:r>
            <a:r>
              <a:rPr lang="en-US" sz="1200" dirty="0" err="1" smtClean="0"/>
              <a:t>innerhalb</a:t>
            </a:r>
            <a:r>
              <a:rPr lang="en-US" sz="1200" dirty="0" smtClean="0"/>
              <a:t> des </a:t>
            </a:r>
            <a:r>
              <a:rPr lang="en-US" sz="1200" dirty="0" err="1" smtClean="0"/>
              <a:t>Rohrs</a:t>
            </a:r>
            <a:endParaRPr lang="en-US" sz="1200" dirty="0"/>
          </a:p>
          <a:p>
            <a:pPr lvl="1"/>
            <a:r>
              <a:rPr lang="en-US" dirty="0" err="1" smtClean="0"/>
              <a:t>bessere</a:t>
            </a:r>
            <a:r>
              <a:rPr lang="en-US" dirty="0" smtClean="0"/>
              <a:t> </a:t>
            </a:r>
            <a:r>
              <a:rPr lang="en-US" dirty="0" err="1" smtClean="0"/>
              <a:t>Auflösung</a:t>
            </a:r>
            <a:r>
              <a:rPr lang="en-US" dirty="0" smtClean="0"/>
              <a:t> → </a:t>
            </a:r>
            <a:r>
              <a:rPr lang="en-US" dirty="0" err="1" smtClean="0"/>
              <a:t>kleinere</a:t>
            </a:r>
            <a:r>
              <a:rPr lang="en-US" dirty="0" smtClean="0"/>
              <a:t> </a:t>
            </a:r>
            <a:r>
              <a:rPr lang="en-US" dirty="0" err="1" smtClean="0"/>
              <a:t>Rohre</a:t>
            </a:r>
            <a:r>
              <a:rPr lang="en-US" dirty="0" smtClean="0"/>
              <a:t>→ </a:t>
            </a:r>
            <a:r>
              <a:rPr lang="en-US" dirty="0" err="1" smtClean="0"/>
              <a:t>mehr</a:t>
            </a:r>
            <a:r>
              <a:rPr lang="en-US" dirty="0" smtClean="0"/>
              <a:t> (und </a:t>
            </a:r>
            <a:r>
              <a:rPr lang="en-US" dirty="0" err="1" smtClean="0"/>
              <a:t>mehr</a:t>
            </a:r>
            <a:r>
              <a:rPr lang="en-US" dirty="0" smtClean="0"/>
              <a:t>) </a:t>
            </a:r>
            <a:r>
              <a:rPr lang="en-US" dirty="0" err="1" smtClean="0"/>
              <a:t>Drähte</a:t>
            </a:r>
            <a:r>
              <a:rPr lang="en-US" dirty="0" smtClean="0"/>
              <a:t>.</a:t>
            </a:r>
            <a:r>
              <a:rPr lang="en-US" dirty="0"/>
              <a:t>..</a:t>
            </a:r>
          </a:p>
          <a:p>
            <a:pPr lvl="2"/>
            <a:r>
              <a:rPr lang="en-US" dirty="0" err="1" smtClean="0"/>
              <a:t>größere</a:t>
            </a:r>
            <a:r>
              <a:rPr lang="en-US" dirty="0" smtClean="0"/>
              <a:t> </a:t>
            </a:r>
            <a:r>
              <a:rPr lang="en-US" dirty="0" err="1" smtClean="0"/>
              <a:t>Spannkräfte</a:t>
            </a:r>
            <a:r>
              <a:rPr lang="en-US" dirty="0" smtClean="0"/>
              <a:t> (</a:t>
            </a:r>
            <a:r>
              <a:rPr lang="en-US" dirty="0" err="1" smtClean="0"/>
              <a:t>schwerer</a:t>
            </a:r>
            <a:r>
              <a:rPr lang="en-US" dirty="0" smtClean="0"/>
              <a:t> </a:t>
            </a:r>
            <a:r>
              <a:rPr lang="en-US" dirty="0" err="1" smtClean="0"/>
              <a:t>Halterahmen</a:t>
            </a:r>
            <a:r>
              <a:rPr lang="en-US" dirty="0" smtClean="0"/>
              <a:t> </a:t>
            </a:r>
            <a:r>
              <a:rPr lang="en-US" dirty="0" err="1" smtClean="0"/>
              <a:t>nötig</a:t>
            </a:r>
            <a:r>
              <a:rPr lang="en-US" dirty="0" smtClean="0"/>
              <a:t>), </a:t>
            </a:r>
            <a:r>
              <a:rPr lang="en-US" dirty="0" err="1" smtClean="0"/>
              <a:t>mehr</a:t>
            </a:r>
            <a:r>
              <a:rPr lang="en-US" dirty="0" smtClean="0"/>
              <a:t> Material…</a:t>
            </a:r>
            <a:endParaRPr lang="en-US" dirty="0"/>
          </a:p>
          <a:p>
            <a:r>
              <a:rPr lang="en-US" sz="2400" dirty="0" err="1" smtClean="0"/>
              <a:t>Lösung</a:t>
            </a:r>
            <a:r>
              <a:rPr lang="en-US" sz="2400" dirty="0" smtClean="0"/>
              <a:t> von A</a:t>
            </a:r>
            <a:r>
              <a:rPr lang="en-US" sz="2400" dirty="0"/>
              <a:t>. H. </a:t>
            </a:r>
            <a:r>
              <a:rPr lang="en-US" sz="2400" dirty="0" err="1"/>
              <a:t>Walenta</a:t>
            </a:r>
            <a:r>
              <a:rPr lang="en-US" sz="2400" dirty="0"/>
              <a:t>, J. </a:t>
            </a:r>
            <a:r>
              <a:rPr lang="en-US" sz="2400" dirty="0" err="1"/>
              <a:t>Heintze</a:t>
            </a:r>
            <a:r>
              <a:rPr lang="en-US" sz="2400" dirty="0"/>
              <a:t>, B. </a:t>
            </a:r>
            <a:r>
              <a:rPr lang="en-US" sz="2400" dirty="0" err="1"/>
              <a:t>Schürlein</a:t>
            </a:r>
            <a:r>
              <a:rPr lang="en-US" sz="2400" dirty="0"/>
              <a:t> 1971</a:t>
            </a:r>
          </a:p>
          <a:p>
            <a:pPr lvl="1"/>
            <a:r>
              <a:rPr lang="en-US" dirty="0" err="1" smtClean="0"/>
              <a:t>Positionsinformation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Driftzeit</a:t>
            </a:r>
            <a:r>
              <a:rPr lang="en-US" dirty="0" smtClean="0"/>
              <a:t> der </a:t>
            </a:r>
            <a:r>
              <a:rPr lang="en-US" dirty="0" err="1" smtClean="0"/>
              <a:t>Elektronen</a:t>
            </a:r>
            <a:r>
              <a:rPr lang="en-US" dirty="0" smtClean="0"/>
              <a:t> (</a:t>
            </a:r>
            <a:r>
              <a:rPr lang="en-US" dirty="0" err="1" smtClean="0"/>
              <a:t>weniger</a:t>
            </a:r>
            <a:r>
              <a:rPr lang="en-US" dirty="0" smtClean="0"/>
              <a:t> </a:t>
            </a:r>
            <a:r>
              <a:rPr lang="en-US" dirty="0" err="1" smtClean="0"/>
              <a:t>Drähte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err="1" smtClean="0"/>
              <a:t>Driftzeit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Zeit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</a:t>
            </a:r>
            <a:r>
              <a:rPr lang="en-US" dirty="0" err="1" smtClean="0"/>
              <a:t>Teilchendurchgang</a:t>
            </a:r>
            <a:r>
              <a:rPr lang="en-US" dirty="0" smtClean="0"/>
              <a:t> und </a:t>
            </a:r>
            <a:r>
              <a:rPr lang="en-US" dirty="0" err="1" smtClean="0"/>
              <a:t>Elektronenankunft</a:t>
            </a:r>
            <a:r>
              <a:rPr lang="en-US" dirty="0" smtClean="0"/>
              <a:t> am </a:t>
            </a:r>
            <a:r>
              <a:rPr lang="en-US" dirty="0" err="1" smtClean="0"/>
              <a:t>Draht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49850" y="5292005"/>
            <a:ext cx="3922910" cy="1839044"/>
          </a:xfrm>
        </p:spPr>
        <p:txBody>
          <a:bodyPr/>
          <a:lstStyle/>
          <a:p>
            <a:pPr lvl="0"/>
            <a:r>
              <a:rPr lang="en-US" sz="2400" dirty="0" err="1" smtClean="0">
                <a:latin typeface="" pitchFamily="16"/>
              </a:rPr>
              <a:t>Abstand</a:t>
            </a:r>
            <a:r>
              <a:rPr lang="en-US" sz="2400" dirty="0" smtClean="0">
                <a:latin typeface="" pitchFamily="16"/>
              </a:rPr>
              <a:t> Spur – </a:t>
            </a:r>
            <a:r>
              <a:rPr lang="en-US" sz="2400" dirty="0" err="1" smtClean="0">
                <a:latin typeface="" pitchFamily="16"/>
              </a:rPr>
              <a:t>Draht</a:t>
            </a:r>
            <a:r>
              <a:rPr lang="en-US" sz="2400" dirty="0" smtClean="0">
                <a:latin typeface="" pitchFamily="16"/>
              </a:rPr>
              <a:t> </a:t>
            </a:r>
            <a:r>
              <a:rPr lang="en-US" sz="2400" dirty="0" err="1" smtClean="0">
                <a:latin typeface="" pitchFamily="16"/>
              </a:rPr>
              <a:t>aus</a:t>
            </a:r>
            <a:r>
              <a:rPr lang="en-US" sz="2400" dirty="0" smtClean="0">
                <a:latin typeface="" pitchFamily="16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" pitchFamily="16"/>
              </a:rPr>
              <a:t>Driftzeit</a:t>
            </a:r>
            <a:r>
              <a:rPr lang="en-US" sz="2400" dirty="0" smtClean="0">
                <a:solidFill>
                  <a:srgbClr val="FF0000"/>
                </a:solidFill>
                <a:latin typeface="" pitchFamily="16"/>
              </a:rPr>
              <a:t> und Drift-</a:t>
            </a:r>
            <a:r>
              <a:rPr lang="en-US" sz="2400" dirty="0" err="1" smtClean="0">
                <a:solidFill>
                  <a:srgbClr val="FF0000"/>
                </a:solidFill>
                <a:latin typeface="" pitchFamily="16"/>
              </a:rPr>
              <a:t>geschwindigkeit</a:t>
            </a:r>
            <a:r>
              <a:rPr lang="en-US" sz="2400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" pitchFamily="16"/>
              </a:rPr>
              <a:t>v</a:t>
            </a:r>
            <a:r>
              <a:rPr lang="en-US" sz="2400" baseline="-25000" dirty="0" err="1" smtClean="0">
                <a:solidFill>
                  <a:srgbClr val="FF0000"/>
                </a:solidFill>
                <a:latin typeface="" pitchFamily="16"/>
              </a:rPr>
              <a:t>D</a:t>
            </a:r>
            <a:endParaRPr lang="en-US" sz="2400" dirty="0">
              <a:solidFill>
                <a:srgbClr val="FF0000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69680" y="4170600"/>
            <a:ext cx="3708360" cy="2802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321904" y="4154759"/>
            <a:ext cx="3822864" cy="9181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tartsignal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Teilchendurchgang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aus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externer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Quelle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: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Sz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intillator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oder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Beschleuniger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Synchronisationssignal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179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Erzeugung</a:t>
            </a:r>
            <a:r>
              <a:rPr lang="en-US" dirty="0" smtClean="0"/>
              <a:t> </a:t>
            </a:r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elektischer</a:t>
            </a:r>
            <a:r>
              <a:rPr lang="en-US" dirty="0" smtClean="0"/>
              <a:t> Felder I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4279569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Statische</a:t>
            </a:r>
            <a:r>
              <a:rPr lang="en-GB" dirty="0" smtClean="0">
                <a:latin typeface="" pitchFamily="16"/>
              </a:rPr>
              <a:t> E-Felder (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immer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höherer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Spannung</a:t>
            </a:r>
            <a:r>
              <a:rPr lang="en-GB" dirty="0" smtClean="0">
                <a:latin typeface="" pitchFamily="16"/>
              </a:rPr>
              <a:t>…)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Van 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de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Graaff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Bandgenerator</a:t>
            </a:r>
            <a:r>
              <a:rPr lang="en-GB" dirty="0">
                <a:latin typeface="" pitchFamily="16"/>
              </a:rPr>
              <a:t>	</a:t>
            </a:r>
            <a:r>
              <a:rPr lang="en-GB" dirty="0" smtClean="0">
                <a:latin typeface="" pitchFamily="16"/>
              </a:rPr>
              <a:t>									    (Robert </a:t>
            </a:r>
            <a:r>
              <a:rPr lang="en-GB" dirty="0">
                <a:latin typeface="" pitchFamily="16"/>
              </a:rPr>
              <a:t>J. Van de </a:t>
            </a:r>
            <a:r>
              <a:rPr lang="en-GB" dirty="0" err="1">
                <a:latin typeface="" pitchFamily="16"/>
              </a:rPr>
              <a:t>Graaff</a:t>
            </a:r>
            <a:r>
              <a:rPr lang="en-GB" dirty="0">
                <a:latin typeface="" pitchFamily="16"/>
              </a:rPr>
              <a:t>, </a:t>
            </a:r>
            <a:r>
              <a:rPr lang="en-GB" dirty="0" smtClean="0">
                <a:latin typeface="" pitchFamily="16"/>
              </a:rPr>
              <a:t>1929)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höchste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jemals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erreichte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Spannung</a:t>
            </a:r>
            <a:r>
              <a:rPr lang="en-GB" dirty="0" smtClean="0">
                <a:latin typeface="" pitchFamily="16"/>
              </a:rPr>
              <a:t>:										     25.5 </a:t>
            </a:r>
            <a:r>
              <a:rPr lang="en-GB" dirty="0">
                <a:latin typeface="" pitchFamily="16"/>
              </a:rPr>
              <a:t>MV (Oak Ridge</a:t>
            </a:r>
            <a:r>
              <a:rPr lang="en-GB" dirty="0" smtClean="0">
                <a:latin typeface="" pitchFamily="16"/>
              </a:rPr>
              <a:t>)</a:t>
            </a:r>
          </a:p>
          <a:p>
            <a:pPr lvl="2"/>
            <a:endParaRPr lang="en-GB" dirty="0">
              <a:latin typeface="" pitchFamily="16"/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Cockcroft-Walton Generator</a:t>
            </a:r>
            <a:r>
              <a:rPr lang="en-GB" dirty="0" smtClean="0">
                <a:latin typeface="" pitchFamily="16"/>
              </a:rPr>
              <a:t>										        (John </a:t>
            </a:r>
            <a:r>
              <a:rPr lang="en-GB" dirty="0">
                <a:latin typeface="" pitchFamily="16"/>
              </a:rPr>
              <a:t>D. </a:t>
            </a:r>
            <a:r>
              <a:rPr lang="en-GB" dirty="0" smtClean="0">
                <a:latin typeface="" pitchFamily="16"/>
              </a:rPr>
              <a:t>Cockcroft und											     Ernest </a:t>
            </a:r>
            <a:r>
              <a:rPr lang="en-GB" dirty="0">
                <a:latin typeface="" pitchFamily="16"/>
              </a:rPr>
              <a:t>T. S. Walton, </a:t>
            </a:r>
            <a:r>
              <a:rPr lang="en-GB" dirty="0" smtClean="0">
                <a:latin typeface="" pitchFamily="16"/>
              </a:rPr>
              <a:t>1932),										    </a:t>
            </a:r>
            <a:r>
              <a:rPr lang="en-GB" dirty="0" err="1" smtClean="0">
                <a:latin typeface="" pitchFamily="16"/>
              </a:rPr>
              <a:t>Nobelpreis</a:t>
            </a:r>
            <a:r>
              <a:rPr lang="en-GB" dirty="0" smtClean="0">
                <a:latin typeface="" pitchFamily="16"/>
              </a:rPr>
              <a:t> 1951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Spannungsvervielfacher</a:t>
            </a:r>
            <a:endParaRPr lang="en-GB" dirty="0">
              <a:latin typeface="" pitchFamily="16"/>
            </a:endParaRPr>
          </a:p>
          <a:p>
            <a:pPr lvl="3"/>
            <a:r>
              <a:rPr lang="en-GB" dirty="0" err="1" smtClean="0">
                <a:latin typeface="" pitchFamily="16"/>
              </a:rPr>
              <a:t>wandelt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niedrige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Wechselspannung</a:t>
            </a:r>
            <a:r>
              <a:rPr lang="en-GB" dirty="0" smtClean="0">
                <a:latin typeface="" pitchFamily="16"/>
              </a:rPr>
              <a:t> in </a:t>
            </a:r>
            <a:r>
              <a:rPr lang="en-GB" dirty="0" err="1" smtClean="0">
                <a:latin typeface="" pitchFamily="16"/>
              </a:rPr>
              <a:t>hohe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Gleichspannung</a:t>
            </a:r>
            <a:r>
              <a:rPr lang="en-GB" dirty="0" smtClean="0">
                <a:latin typeface="" pitchFamily="16"/>
              </a:rPr>
              <a:t> 						   </a:t>
            </a:r>
            <a:r>
              <a:rPr lang="en-GB" dirty="0" err="1" smtClean="0">
                <a:latin typeface="" pitchFamily="16"/>
              </a:rPr>
              <a:t>durch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Netzwerk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aus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Dioden</a:t>
            </a:r>
            <a:r>
              <a:rPr lang="en-GB" dirty="0" smtClean="0">
                <a:latin typeface="" pitchFamily="16"/>
              </a:rPr>
              <a:t> und </a:t>
            </a:r>
            <a:r>
              <a:rPr lang="en-GB" dirty="0" err="1" smtClean="0">
                <a:latin typeface="" pitchFamily="16"/>
              </a:rPr>
              <a:t>Kondensatoren</a:t>
            </a:r>
            <a:endParaRPr lang="en-GB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128544" y="3869847"/>
            <a:ext cx="2523853" cy="315481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424688" y="6660157"/>
            <a:ext cx="1440160" cy="50157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CERN LINAC2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Vorbeschleuniger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750 kV, 1976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361552" y="5646437"/>
            <a:ext cx="2678760" cy="1373760"/>
            <a:chOff x="7149240" y="2485080"/>
            <a:chExt cx="2678760" cy="13737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7220880" y="2485080"/>
              <a:ext cx="2560319" cy="1371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Freeform 9"/>
            <p:cNvSpPr/>
            <p:nvPr/>
          </p:nvSpPr>
          <p:spPr>
            <a:xfrm>
              <a:off x="7149240" y="2889719"/>
              <a:ext cx="353160" cy="321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36720">
              <a:solidFill>
                <a:srgbClr val="0000FF"/>
              </a:solidFill>
              <a:prstDash val="solid"/>
              <a:tailEnd type="arrow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9474840" y="3537720"/>
              <a:ext cx="353160" cy="321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36720">
              <a:solidFill>
                <a:srgbClr val="FF0000"/>
              </a:solidFill>
              <a:prstDash val="solid"/>
              <a:tailEnd type="arrow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9" y="1701266"/>
            <a:ext cx="1905000" cy="1905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5" b="15107"/>
          <a:stretch/>
        </p:blipFill>
        <p:spPr>
          <a:xfrm>
            <a:off x="4847874" y="1691605"/>
            <a:ext cx="271271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9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Halbleiter</a:t>
            </a:r>
            <a:r>
              <a:rPr lang="en-US" dirty="0"/>
              <a:t> </a:t>
            </a:r>
            <a:r>
              <a:rPr lang="en-US" dirty="0" err="1"/>
              <a:t>Spurdetektoren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06177"/>
            <a:ext cx="9599612" cy="2773660"/>
          </a:xfrm>
        </p:spPr>
        <p:txBody>
          <a:bodyPr/>
          <a:lstStyle/>
          <a:p>
            <a:r>
              <a:rPr lang="en-US" dirty="0" err="1" smtClean="0"/>
              <a:t>Grundelement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Halbleiterdetektors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… </a:t>
            </a:r>
            <a:r>
              <a:rPr lang="en-US" dirty="0" err="1" smtClean="0"/>
              <a:t>eine</a:t>
            </a:r>
            <a:r>
              <a:rPr lang="en-US" dirty="0" smtClean="0"/>
              <a:t> Diode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/>
              <a:t>T</a:t>
            </a:r>
            <a:r>
              <a:rPr lang="en-US" dirty="0" err="1" smtClean="0"/>
              <a:t>yp</a:t>
            </a:r>
            <a:r>
              <a:rPr lang="en-US" dirty="0" smtClean="0"/>
              <a:t> und n-</a:t>
            </a:r>
            <a:r>
              <a:rPr lang="en-US" dirty="0" err="1" smtClean="0"/>
              <a:t>Typ</a:t>
            </a:r>
            <a:r>
              <a:rPr lang="en-US" dirty="0" smtClean="0"/>
              <a:t> </a:t>
            </a:r>
            <a:r>
              <a:rPr lang="en-US" dirty="0" err="1" smtClean="0"/>
              <a:t>dotiertes</a:t>
            </a:r>
            <a:r>
              <a:rPr lang="en-US" dirty="0" smtClean="0"/>
              <a:t> </a:t>
            </a:r>
            <a:r>
              <a:rPr lang="en-US" dirty="0" err="1" smtClean="0"/>
              <a:t>Silizium</a:t>
            </a:r>
            <a:r>
              <a:rPr lang="en-US" dirty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miteinander</a:t>
            </a:r>
            <a:r>
              <a:rPr lang="en-US" dirty="0" smtClean="0"/>
              <a:t> </a:t>
            </a:r>
            <a:r>
              <a:rPr lang="en-US" dirty="0" err="1" smtClean="0"/>
              <a:t>verbunden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Nutzung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Teilchendetektor</a:t>
            </a:r>
            <a:r>
              <a:rPr lang="en-US" dirty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die							      Diode in </a:t>
            </a:r>
            <a:r>
              <a:rPr lang="en-US" dirty="0" err="1" smtClean="0"/>
              <a:t>Sperrrichtung</a:t>
            </a:r>
            <a:r>
              <a:rPr lang="en-US" dirty="0" smtClean="0"/>
              <a:t> </a:t>
            </a:r>
            <a:r>
              <a:rPr lang="en-US" dirty="0" err="1" smtClean="0"/>
              <a:t>betrieben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04208" y="4067869"/>
            <a:ext cx="5832648" cy="298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Erzeugung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Verarmungszone</a:t>
            </a:r>
            <a:r>
              <a:rPr lang="en-US" dirty="0"/>
              <a:t> </a:t>
            </a:r>
            <a:r>
              <a:rPr lang="en-US" dirty="0" smtClean="0"/>
              <a:t>um die n/p </a:t>
            </a:r>
            <a:r>
              <a:rPr lang="en-US" dirty="0" err="1" smtClean="0"/>
              <a:t>Verbindung</a:t>
            </a:r>
            <a:endParaRPr lang="en-US" dirty="0"/>
          </a:p>
          <a:p>
            <a:pPr lvl="1"/>
            <a:r>
              <a:rPr lang="en-US" dirty="0" err="1" smtClean="0"/>
              <a:t>Ladungsträgerfreie</a:t>
            </a:r>
            <a:r>
              <a:rPr lang="en-US" dirty="0" smtClean="0"/>
              <a:t> Zone</a:t>
            </a:r>
            <a:endParaRPr lang="en-US" dirty="0"/>
          </a:p>
          <a:p>
            <a:pPr lvl="2"/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Elektronen</a:t>
            </a:r>
            <a:r>
              <a:rPr lang="en-US" dirty="0" smtClean="0"/>
              <a:t>, </a:t>
            </a:r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Löcher</a:t>
            </a:r>
            <a:endParaRPr lang="en-US" dirty="0"/>
          </a:p>
          <a:p>
            <a:pPr lvl="2"/>
            <a:r>
              <a:rPr lang="en-US" dirty="0" err="1" smtClean="0"/>
              <a:t>Dicke</a:t>
            </a:r>
            <a:r>
              <a:rPr lang="en-US" dirty="0" smtClean="0"/>
              <a:t> der </a:t>
            </a:r>
            <a:r>
              <a:rPr lang="en-US" dirty="0" err="1" smtClean="0"/>
              <a:t>Verarmungszone</a:t>
            </a:r>
            <a:r>
              <a:rPr lang="en-US" dirty="0" smtClean="0"/>
              <a:t> </a:t>
            </a:r>
            <a:r>
              <a:rPr lang="en-US" dirty="0" err="1" smtClean="0"/>
              <a:t>abhängig</a:t>
            </a:r>
            <a:r>
              <a:rPr lang="en-US" dirty="0" smtClean="0"/>
              <a:t> von </a:t>
            </a:r>
            <a:r>
              <a:rPr lang="en-US" dirty="0" err="1" smtClean="0"/>
              <a:t>Spannung</a:t>
            </a:r>
            <a:r>
              <a:rPr lang="en-US" dirty="0" smtClean="0"/>
              <a:t> und </a:t>
            </a:r>
            <a:r>
              <a:rPr lang="en-US" dirty="0" err="1" smtClean="0"/>
              <a:t>Dotierungskonzentration</a:t>
            </a:r>
            <a:endParaRPr lang="en-US" dirty="0"/>
          </a:p>
        </p:txBody>
      </p:sp>
      <p:sp>
        <p:nvSpPr>
          <p:cNvPr id="6" name="Straight Connector 5"/>
          <p:cNvSpPr/>
          <p:nvPr/>
        </p:nvSpPr>
        <p:spPr>
          <a:xfrm flipH="1" flipV="1">
            <a:off x="1472040" y="2005920"/>
            <a:ext cx="144000" cy="57744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V="1">
            <a:off x="2516040" y="2005920"/>
            <a:ext cx="144000" cy="57744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850800" y="2478960"/>
            <a:ext cx="2944440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>
            <a:off x="6349680" y="2547000"/>
            <a:ext cx="519839" cy="20196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3320" y="3164759"/>
            <a:ext cx="137880" cy="23832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32320" y="3146399"/>
            <a:ext cx="146880" cy="23832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840" y="2658960"/>
            <a:ext cx="1102479" cy="18899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Mehr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Löcher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3080" y="2658960"/>
            <a:ext cx="1331048" cy="18899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Mehr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lektronen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8519" y="2162160"/>
            <a:ext cx="2655360" cy="46999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Stromfluß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die Diode in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Durchflußrichtung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8360" y="2008800"/>
            <a:ext cx="634680" cy="44856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hole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current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78720" y="2008800"/>
            <a:ext cx="784080" cy="44856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electron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current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018799" y="4459680"/>
            <a:ext cx="2944440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traight Connector 17"/>
          <p:cNvSpPr/>
          <p:nvPr/>
        </p:nvSpPr>
        <p:spPr>
          <a:xfrm flipV="1">
            <a:off x="1655936" y="3961799"/>
            <a:ext cx="1446543" cy="2122293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04960" y="5180400"/>
            <a:ext cx="137880" cy="23832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63959" y="5162040"/>
            <a:ext cx="146880" cy="23832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5201" y="6342480"/>
            <a:ext cx="4787119" cy="77853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geladene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können</a:t>
            </a:r>
            <a:r>
              <a:rPr lang="en-US" sz="18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neue</a:t>
            </a:r>
            <a:r>
              <a:rPr lang="en-US" sz="18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Elektron</a:t>
            </a:r>
            <a:r>
              <a:rPr lang="en-US" sz="18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Loch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Paare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erzeugen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ausreichend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für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nachfolgende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Verstärkung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70000" y="3988800"/>
            <a:ext cx="780840" cy="44856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depleted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region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00352" y="6640389"/>
            <a:ext cx="4056200" cy="4518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typisch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20'000 – 30'000 </a:t>
            </a: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Elektron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</a:t>
            </a:r>
            <a:r>
              <a:rPr lang="en-US" sz="1600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Loch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Paare</a:t>
            </a:r>
            <a:endParaRPr lang="en-US" sz="1600" b="0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300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2"/>
                <a:cs typeface="Luxi Sans" pitchFamily="2"/>
              </a:rPr>
              <a:t>µm </a:t>
            </a:r>
            <a:r>
              <a:rPr lang="en-US" sz="1600" dirty="0" err="1" smtClean="0">
                <a:solidFill>
                  <a:srgbClr val="0000FF"/>
                </a:solidFill>
                <a:latin typeface="Luxi Sans" pitchFamily="34"/>
                <a:ea typeface="Luxi Sans" pitchFamily="2"/>
                <a:cs typeface="Luxi Sans" pitchFamily="2"/>
              </a:rPr>
              <a:t>dickem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2"/>
                <a:cs typeface="Luxi Sans" pitchFamily="2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Luxi Sans" pitchFamily="34"/>
                <a:ea typeface="Luxi Sans" pitchFamily="2"/>
                <a:cs typeface="Luxi Sans" pitchFamily="2"/>
              </a:rPr>
              <a:t>M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2"/>
                <a:cs typeface="Luxi Sans" pitchFamily="2"/>
              </a:rPr>
              <a:t>aterial</a:t>
            </a:r>
            <a:endParaRPr lang="en-US" sz="1600" b="0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Luxi Sans" pitchFamily="2"/>
              <a:cs typeface="Luxi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405648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 rot="5400000">
            <a:off x="6184504" y="3858841"/>
            <a:ext cx="2752200" cy="345635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Siliziumstreifendetektor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Große</a:t>
            </a:r>
            <a:r>
              <a:rPr lang="en-US" dirty="0" smtClean="0"/>
              <a:t> </a:t>
            </a:r>
            <a:r>
              <a:rPr lang="en-US" dirty="0" err="1" smtClean="0"/>
              <a:t>Siliziumscheibe</a:t>
            </a:r>
            <a:r>
              <a:rPr lang="en-US" dirty="0" smtClean="0"/>
              <a:t>,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/>
              <a:t>10 x 10 cm</a:t>
            </a:r>
            <a:r>
              <a:rPr lang="en-US" baseline="30000" dirty="0"/>
              <a:t>2</a:t>
            </a:r>
            <a:r>
              <a:rPr lang="en-US" dirty="0"/>
              <a:t>, 300 µm </a:t>
            </a:r>
            <a:r>
              <a:rPr lang="en-US" dirty="0" err="1" smtClean="0"/>
              <a:t>Dicke</a:t>
            </a:r>
            <a:endParaRPr lang="en-US" dirty="0"/>
          </a:p>
          <a:p>
            <a:pPr marL="500063" lvl="1" indent="0">
              <a:buNone/>
            </a:pPr>
            <a:r>
              <a:rPr lang="en-US" dirty="0"/>
              <a:t>						</a:t>
            </a:r>
            <a:r>
              <a:rPr lang="en-US" dirty="0" smtClean="0"/>
              <a:t>		</a:t>
            </a:r>
            <a:r>
              <a:rPr lang="en-US" dirty="0" err="1" smtClean="0"/>
              <a:t>untere</a:t>
            </a:r>
            <a:r>
              <a:rPr lang="en-US" dirty="0" smtClean="0"/>
              <a:t> </a:t>
            </a:r>
            <a:r>
              <a:rPr lang="en-US" dirty="0" err="1" smtClean="0"/>
              <a:t>Elektrode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-</a:t>
            </a:r>
            <a:r>
              <a:rPr lang="en-US" dirty="0" err="1" smtClean="0"/>
              <a:t>typ</a:t>
            </a:r>
            <a:endParaRPr lang="en-US" dirty="0"/>
          </a:p>
          <a:p>
            <a:pPr marL="500063" lvl="1" indent="0">
              <a:buNone/>
            </a:pPr>
            <a:r>
              <a:rPr lang="en-US" dirty="0"/>
              <a:t>								</a:t>
            </a:r>
            <a:r>
              <a:rPr lang="en-US" dirty="0" err="1" smtClean="0"/>
              <a:t>obere</a:t>
            </a:r>
            <a:r>
              <a:rPr lang="en-US" dirty="0" smtClean="0"/>
              <a:t> </a:t>
            </a:r>
            <a:r>
              <a:rPr lang="en-US" dirty="0" err="1" smtClean="0"/>
              <a:t>Elektrode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n</a:t>
            </a:r>
            <a:r>
              <a:rPr lang="en-US" dirty="0" smtClean="0"/>
              <a:t>-</a:t>
            </a:r>
            <a:r>
              <a:rPr lang="en-US" dirty="0" err="1" smtClean="0"/>
              <a:t>typ</a:t>
            </a:r>
            <a:r>
              <a:rPr lang="en-US" dirty="0" smtClean="0"/>
              <a:t> und </a:t>
            </a:r>
            <a:r>
              <a:rPr lang="en-US" dirty="0" err="1" smtClean="0"/>
              <a:t>unterteilt</a:t>
            </a:r>
            <a:r>
              <a:rPr lang="en-US" dirty="0" smtClean="0"/>
              <a:t> in </a:t>
            </a:r>
            <a:r>
              <a:rPr lang="en-US" dirty="0" err="1" smtClean="0"/>
              <a:t>viele</a:t>
            </a:r>
            <a:r>
              <a:rPr lang="en-US" dirty="0"/>
              <a:t>	</a:t>
            </a:r>
            <a:r>
              <a:rPr lang="en-US" dirty="0" smtClean="0"/>
              <a:t>						      </a:t>
            </a:r>
            <a:r>
              <a:rPr lang="en-US" dirty="0" err="1" smtClean="0"/>
              <a:t>Streifen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kleinem</a:t>
            </a:r>
            <a:r>
              <a:rPr lang="en-US" dirty="0" smtClean="0"/>
              <a:t> </a:t>
            </a:r>
            <a:r>
              <a:rPr lang="en-US" dirty="0" err="1" smtClean="0"/>
              <a:t>Abstand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142875" indent="0">
              <a:buNone/>
            </a:pPr>
            <a:endParaRPr lang="en-US" dirty="0" smtClean="0"/>
          </a:p>
          <a:p>
            <a:pPr marL="1006475" lvl="3" indent="0">
              <a:buNone/>
            </a:pPr>
            <a:endParaRPr lang="en-US" dirty="0"/>
          </a:p>
          <a:p>
            <a:r>
              <a:rPr lang="en-US" dirty="0" err="1" smtClean="0"/>
              <a:t>Vorteile</a:t>
            </a:r>
            <a:r>
              <a:rPr lang="en-US" dirty="0" smtClean="0"/>
              <a:t> </a:t>
            </a:r>
            <a:r>
              <a:rPr lang="en-US" dirty="0" err="1" smtClean="0"/>
              <a:t>gegenüber</a:t>
            </a:r>
            <a:r>
              <a:rPr lang="en-US" dirty="0" smtClean="0"/>
              <a:t> gas-</a:t>
            </a:r>
            <a:r>
              <a:rPr lang="en-US" dirty="0" err="1" smtClean="0"/>
              <a:t>basierten</a:t>
            </a:r>
            <a:r>
              <a:rPr lang="en-US" dirty="0"/>
              <a:t>	</a:t>
            </a:r>
            <a:r>
              <a:rPr lang="en-US" dirty="0" smtClean="0"/>
              <a:t>				 </a:t>
            </a:r>
            <a:r>
              <a:rPr lang="en-US" dirty="0" err="1" smtClean="0"/>
              <a:t>Drahtdetektoren</a:t>
            </a:r>
            <a:endParaRPr lang="en-US" dirty="0"/>
          </a:p>
          <a:p>
            <a:pPr lvl="1"/>
            <a:r>
              <a:rPr lang="en-US" dirty="0" err="1" smtClean="0"/>
              <a:t>Streifendichte</a:t>
            </a:r>
            <a:r>
              <a:rPr lang="en-US" dirty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höher</a:t>
            </a:r>
            <a:r>
              <a:rPr lang="en-US" dirty="0" smtClean="0"/>
              <a:t> 									  </a:t>
            </a:r>
            <a:r>
              <a:rPr lang="en-US" dirty="0" err="1" smtClean="0"/>
              <a:t>sein</a:t>
            </a:r>
            <a:r>
              <a:rPr lang="en-US" dirty="0" smtClean="0"/>
              <a:t> 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/>
              <a:t>~20 µm)</a:t>
            </a:r>
          </a:p>
          <a:p>
            <a:pPr lvl="2"/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dirty="0" err="1" smtClean="0"/>
              <a:t>Positionsgenauigkeit</a:t>
            </a:r>
            <a:endParaRPr lang="en-US" dirty="0"/>
          </a:p>
          <a:p>
            <a:pPr lvl="2"/>
            <a:r>
              <a:rPr lang="en-US" dirty="0" err="1" smtClean="0"/>
              <a:t>aber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elektronische</a:t>
            </a:r>
            <a:r>
              <a:rPr lang="en-US" dirty="0" smtClean="0"/>
              <a:t> </a:t>
            </a:r>
            <a:r>
              <a:rPr lang="en-US" dirty="0" err="1" smtClean="0"/>
              <a:t>Kanäle</a:t>
            </a:r>
            <a:r>
              <a:rPr lang="en-US" dirty="0" smtClean="0"/>
              <a:t> </a:t>
            </a:r>
            <a:r>
              <a:rPr lang="en-US" dirty="0" err="1" smtClean="0"/>
              <a:t>nötig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44920" y="1913399"/>
            <a:ext cx="2621879" cy="2160360"/>
            <a:chOff x="844920" y="1913399"/>
            <a:chExt cx="2621879" cy="21603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845999" y="1913399"/>
              <a:ext cx="2620800" cy="2160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traight Connector 5"/>
            <p:cNvSpPr/>
            <p:nvPr/>
          </p:nvSpPr>
          <p:spPr>
            <a:xfrm>
              <a:off x="967680" y="2504520"/>
              <a:ext cx="1352160" cy="676080"/>
            </a:xfrm>
            <a:prstGeom prst="line">
              <a:avLst/>
            </a:prstGeom>
            <a:noFill/>
            <a:ln w="27360">
              <a:solidFill>
                <a:srgbClr val="0000FF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471680" y="2360520"/>
              <a:ext cx="1352160" cy="676080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579680" y="2324520"/>
              <a:ext cx="1352159" cy="676080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1723680" y="2288519"/>
              <a:ext cx="1352159" cy="676081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" name="Straight Connector 9"/>
            <p:cNvSpPr/>
            <p:nvPr/>
          </p:nvSpPr>
          <p:spPr>
            <a:xfrm>
              <a:off x="1867680" y="2252520"/>
              <a:ext cx="1352159" cy="676080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" name="Straight Connector 10"/>
            <p:cNvSpPr/>
            <p:nvPr/>
          </p:nvSpPr>
          <p:spPr>
            <a:xfrm>
              <a:off x="1975680" y="2216519"/>
              <a:ext cx="1352159" cy="676081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967680" y="2504520"/>
              <a:ext cx="1352160" cy="676080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219680" y="2432520"/>
              <a:ext cx="1352159" cy="676080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363680" y="2396519"/>
              <a:ext cx="1352160" cy="676081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1111680" y="2468519"/>
              <a:ext cx="1352160" cy="676081"/>
            </a:xfrm>
            <a:prstGeom prst="line">
              <a:avLst/>
            </a:prstGeom>
            <a:noFill/>
            <a:ln w="27360">
              <a:solidFill>
                <a:srgbClr val="FF0000"/>
              </a:solidFill>
              <a:prstDash val="solid"/>
            </a:ln>
          </p:spPr>
          <p:txBody>
            <a:bodyPr vert="horz" lIns="13680" tIns="13680" rIns="13680" bIns="13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" name="Straight Connector 15"/>
            <p:cNvSpPr/>
            <p:nvPr/>
          </p:nvSpPr>
          <p:spPr>
            <a:xfrm>
              <a:off x="844920" y="2898720"/>
              <a:ext cx="1382760" cy="676080"/>
            </a:xfrm>
            <a:prstGeom prst="line">
              <a:avLst/>
            </a:prstGeom>
            <a:noFill/>
            <a:ln w="73080">
              <a:solidFill>
                <a:srgbClr val="0000FF"/>
              </a:solidFill>
              <a:prstDash val="solid"/>
            </a:ln>
          </p:spPr>
          <p:txBody>
            <a:bodyPr vert="horz" lIns="36360" tIns="36360" rIns="36360" bIns="36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" name="Straight Connector 16"/>
            <p:cNvSpPr/>
            <p:nvPr/>
          </p:nvSpPr>
          <p:spPr>
            <a:xfrm flipV="1">
              <a:off x="2258280" y="3236760"/>
              <a:ext cx="1198440" cy="338040"/>
            </a:xfrm>
            <a:prstGeom prst="line">
              <a:avLst/>
            </a:prstGeom>
            <a:noFill/>
            <a:ln w="73080">
              <a:solidFill>
                <a:srgbClr val="0000FF"/>
              </a:solidFill>
              <a:prstDash val="solid"/>
            </a:ln>
          </p:spPr>
          <p:txBody>
            <a:bodyPr vert="horz" lIns="36360" tIns="36360" rIns="36360" bIns="36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0639" y="1945440"/>
              <a:ext cx="238320" cy="4726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3200" b="1" i="0" u="none" strike="noStrike" baseline="0">
                  <a:ln>
                    <a:noFill/>
                  </a:ln>
                  <a:solidFill>
                    <a:srgbClr val="FF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+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999" y="3133800"/>
              <a:ext cx="177480" cy="7077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4800" b="1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-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2960" y="3503159"/>
              <a:ext cx="276480" cy="430200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412240" y="3057120"/>
            <a:ext cx="4452608" cy="86302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0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viele</a:t>
            </a:r>
            <a:r>
              <a:rPr lang="en-US" sz="20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Diode </a:t>
            </a:r>
            <a:r>
              <a:rPr lang="en-US" sz="20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nebeneinander</a:t>
            </a:r>
            <a:endParaRPr lang="en-US" sz="20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US" sz="20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ähnlich</a:t>
            </a:r>
            <a:r>
              <a:rPr lang="en-US" sz="20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MWPC </a:t>
            </a:r>
            <a:r>
              <a:rPr lang="en-US" sz="20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Drahtkammern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20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0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20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ositionsinformation</a:t>
            </a:r>
            <a:endParaRPr lang="en-US" sz="20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>
            <a:off x="4025159" y="3303000"/>
            <a:ext cx="1198081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610976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Si-Det. </a:t>
            </a:r>
            <a:r>
              <a:rPr lang="en-US" dirty="0" err="1" smtClean="0"/>
              <a:t>Elektronik</a:t>
            </a:r>
            <a:r>
              <a:rPr lang="en-US" dirty="0" smtClean="0"/>
              <a:t> + Si-</a:t>
            </a:r>
            <a:r>
              <a:rPr lang="en-US" dirty="0" err="1" smtClean="0"/>
              <a:t>Pixeldetektor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Siliziumstreifendetektoren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seeehr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elektronische</a:t>
            </a:r>
            <a:r>
              <a:rPr lang="en-US" dirty="0" smtClean="0"/>
              <a:t> </a:t>
            </a:r>
            <a:r>
              <a:rPr lang="en-US" dirty="0" err="1" smtClean="0"/>
              <a:t>Kanäle</a:t>
            </a:r>
            <a:r>
              <a:rPr lang="en-US" dirty="0" smtClean="0"/>
              <a:t>, </a:t>
            </a:r>
            <a:r>
              <a:rPr lang="en-US" dirty="0" err="1" smtClean="0"/>
              <a:t>jeweils</a:t>
            </a:r>
            <a:r>
              <a:rPr lang="en-US" dirty="0" smtClean="0"/>
              <a:t> ~</a:t>
            </a:r>
            <a:r>
              <a:rPr lang="en-US" dirty="0"/>
              <a:t>10</a:t>
            </a:r>
            <a:r>
              <a:rPr lang="en-US" baseline="30000" dirty="0"/>
              <a:t>7</a:t>
            </a:r>
            <a:r>
              <a:rPr lang="en-US" dirty="0"/>
              <a:t> </a:t>
            </a:r>
            <a:r>
              <a:rPr lang="en-US" dirty="0" err="1" smtClean="0"/>
              <a:t>Kanäle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/>
              <a:t> </a:t>
            </a:r>
            <a:r>
              <a:rPr lang="en-US" dirty="0" smtClean="0"/>
              <a:t>ATLAS und CMS</a:t>
            </a:r>
            <a:endParaRPr lang="en-US" dirty="0"/>
          </a:p>
          <a:p>
            <a:pPr lvl="2"/>
            <a:r>
              <a:rPr lang="en-US" dirty="0" err="1" smtClean="0"/>
              <a:t>erfordert</a:t>
            </a:r>
            <a:r>
              <a:rPr lang="en-US" dirty="0" smtClean="0"/>
              <a:t> </a:t>
            </a:r>
            <a:r>
              <a:rPr lang="en-US" dirty="0" err="1" smtClean="0"/>
              <a:t>hochintegrierte</a:t>
            </a:r>
            <a:r>
              <a:rPr lang="en-US" dirty="0" smtClean="0"/>
              <a:t> Chips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Verstärkung</a:t>
            </a:r>
            <a:r>
              <a:rPr lang="en-US" dirty="0" smtClean="0"/>
              <a:t>, </a:t>
            </a:r>
            <a:r>
              <a:rPr lang="en-US" dirty="0" err="1" smtClean="0"/>
              <a:t>Signalformung</a:t>
            </a:r>
            <a:r>
              <a:rPr lang="en-US" dirty="0" smtClean="0"/>
              <a:t>, </a:t>
            </a:r>
            <a:r>
              <a:rPr lang="en-US" dirty="0" err="1" smtClean="0"/>
              <a:t>Nullenunterdrückung</a:t>
            </a:r>
            <a:r>
              <a:rPr lang="en-US" dirty="0" smtClean="0"/>
              <a:t> (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Streifen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Signalen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ausgelesen</a:t>
            </a:r>
            <a:r>
              <a:rPr lang="en-US" dirty="0" smtClean="0"/>
              <a:t>) und Multiplex-</a:t>
            </a:r>
            <a:r>
              <a:rPr lang="en-US" dirty="0" err="1" smtClean="0"/>
              <a:t>Technik</a:t>
            </a:r>
            <a:r>
              <a:rPr lang="en-US" dirty="0" smtClean="0"/>
              <a:t> (</a:t>
            </a:r>
            <a:r>
              <a:rPr lang="en-US" dirty="0" err="1" smtClean="0"/>
              <a:t>Streifensignale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auf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wenige</a:t>
            </a:r>
            <a:r>
              <a:rPr lang="en-US" dirty="0" smtClean="0"/>
              <a:t> </a:t>
            </a:r>
            <a:r>
              <a:rPr lang="en-US" dirty="0" err="1" smtClean="0"/>
              <a:t>Kabel</a:t>
            </a:r>
            <a:r>
              <a:rPr lang="en-US" dirty="0" smtClean="0"/>
              <a:t> </a:t>
            </a:r>
            <a:r>
              <a:rPr lang="en-US" dirty="0" err="1" smtClean="0"/>
              <a:t>verteilt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direkt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</a:t>
            </a:r>
            <a:r>
              <a:rPr lang="en-US" dirty="0" err="1" smtClean="0"/>
              <a:t>Sensorfläche</a:t>
            </a:r>
            <a:r>
              <a:rPr lang="en-US" dirty="0" smtClean="0"/>
              <a:t> (</a:t>
            </a:r>
            <a:r>
              <a:rPr lang="en-US" dirty="0" err="1" smtClean="0"/>
              <a:t>Vielfach</a:t>
            </a:r>
            <a:r>
              <a:rPr lang="en-US" dirty="0" smtClean="0"/>
              <a:t>-Diode) </a:t>
            </a:r>
            <a:r>
              <a:rPr lang="en-US" dirty="0" err="1" smtClean="0"/>
              <a:t>verbunden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Drahtbrücken</a:t>
            </a:r>
            <a:r>
              <a:rPr lang="en-US" dirty="0" smtClean="0"/>
              <a:t> (wire bonds)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575920" y="5322600"/>
            <a:ext cx="120708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29360" y="3942360"/>
            <a:ext cx="395028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5080" y="4605480"/>
            <a:ext cx="4572000" cy="2359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5400000">
            <a:off x="4632824" y="5561637"/>
            <a:ext cx="1037159" cy="3538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Sensor</a:t>
            </a:r>
          </a:p>
        </p:txBody>
      </p:sp>
      <p:sp>
        <p:nvSpPr>
          <p:cNvPr id="8" name="Straight Connector 7"/>
          <p:cNvSpPr/>
          <p:nvPr/>
        </p:nvSpPr>
        <p:spPr>
          <a:xfrm>
            <a:off x="4811760" y="4893840"/>
            <a:ext cx="553320" cy="0"/>
          </a:xfrm>
          <a:prstGeom prst="line">
            <a:avLst/>
          </a:prstGeom>
          <a:noFill/>
          <a:ln w="54720">
            <a:solidFill>
              <a:srgbClr val="0000FF"/>
            </a:solidFill>
            <a:prstDash val="solid"/>
          </a:ln>
        </p:spPr>
        <p:txBody>
          <a:bodyPr vert="horz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4812120" y="6549840"/>
            <a:ext cx="553320" cy="0"/>
          </a:xfrm>
          <a:prstGeom prst="line">
            <a:avLst/>
          </a:prstGeom>
          <a:noFill/>
          <a:ln w="54720">
            <a:solidFill>
              <a:srgbClr val="0000FF"/>
            </a:solidFill>
            <a:prstDash val="solid"/>
          </a:ln>
        </p:spPr>
        <p:txBody>
          <a:bodyPr vert="horz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228200" y="4574879"/>
            <a:ext cx="706680" cy="7066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575439" y="3418200"/>
            <a:ext cx="1371599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traight Connector 11"/>
          <p:cNvSpPr/>
          <p:nvPr/>
        </p:nvSpPr>
        <p:spPr>
          <a:xfrm flipH="1" flipV="1">
            <a:off x="3656160" y="4271040"/>
            <a:ext cx="645480" cy="43020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2879" y="4250160"/>
            <a:ext cx="1219680" cy="259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wire bonds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84328" y="3453861"/>
            <a:ext cx="4773992" cy="46999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Streifen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detektoren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liefern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nur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eine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Koordinate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Pixeldetektoren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sind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2D-Detektoren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0392" y="6266160"/>
            <a:ext cx="2592288" cy="9181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Pixeldetektoren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erfordern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lvl="0"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“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bumpbonding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”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Technik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haben</a:t>
            </a:r>
            <a:r>
              <a:rPr lang="en-US" sz="16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noch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mehr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Kanäle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~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10</a:t>
            </a:r>
            <a:r>
              <a:rPr lang="en-US" sz="1600" b="1" i="0" u="none" strike="noStrike" baseline="3000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8</a:t>
            </a:r>
            <a:endParaRPr lang="en-US" sz="1600" b="1" i="0" u="none" strike="noStrike" baseline="3000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>
            <a:off x="8511120" y="5376960"/>
            <a:ext cx="522000" cy="98352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044560" y="4827240"/>
            <a:ext cx="706680" cy="7066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98139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/>
              <a:t>ATLAS Inner Tracker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7920" y="875879"/>
            <a:ext cx="6858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51560" y="4899240"/>
            <a:ext cx="41148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/>
          <p:cNvSpPr/>
          <p:nvPr/>
        </p:nvSpPr>
        <p:spPr>
          <a:xfrm>
            <a:off x="4795560" y="2841120"/>
            <a:ext cx="4663800" cy="274248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04400" y="5239080"/>
            <a:ext cx="2523600" cy="20116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7016039" y="1188719"/>
            <a:ext cx="2862720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6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7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8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9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6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>
                <a:latin typeface="" pitchFamily="16"/>
              </a:rPr>
              <a:t>3</a:t>
            </a:r>
            <a:r>
              <a:rPr lang="en-US" dirty="0" smtClean="0">
                <a:latin typeface="" pitchFamily="16"/>
              </a:rPr>
              <a:t>-Lagen Si-Pixel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" pitchFamily="16"/>
              </a:rPr>
              <a:t>4</a:t>
            </a:r>
            <a:r>
              <a:rPr lang="en-US" dirty="0" smtClean="0">
                <a:latin typeface="" pitchFamily="16"/>
              </a:rPr>
              <a:t>-Lagen </a:t>
            </a:r>
            <a:r>
              <a:rPr lang="en-US" dirty="0" err="1" smtClean="0">
                <a:latin typeface="" pitchFamily="16"/>
              </a:rPr>
              <a:t>Siliziumstreifen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Übergangs-strahlungs-detektor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(</a:t>
            </a:r>
            <a:r>
              <a:rPr lang="en-US" dirty="0" smtClean="0">
                <a:latin typeface="" pitchFamily="16"/>
              </a:rPr>
              <a:t>gas-</a:t>
            </a:r>
            <a:r>
              <a:rPr lang="en-US" dirty="0" err="1" smtClean="0">
                <a:latin typeface="" pitchFamily="16"/>
              </a:rPr>
              <a:t>basiert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776" y="6102000"/>
            <a:ext cx="2464784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Pixel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Alinierung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Höhenstrahlung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2008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3875760" y="3218759"/>
            <a:ext cx="1987199" cy="3580201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3403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 indent="0">
              <a:buNone/>
            </a:pPr>
            <a:r>
              <a:rPr lang="en-US" dirty="0"/>
              <a:t>CMS </a:t>
            </a:r>
            <a:r>
              <a:rPr lang="en-US" dirty="0" err="1" smtClean="0"/>
              <a:t>Siliziumspurdetektor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9200" y="851759"/>
            <a:ext cx="614484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870160" y="4065120"/>
            <a:ext cx="365760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6880" y="5166000"/>
            <a:ext cx="2759039" cy="2836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Tracker Inner Barrel TIB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6527880" y="1188719"/>
            <a:ext cx="3350880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5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6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7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8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3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Lagen</a:t>
            </a:r>
            <a:r>
              <a:rPr lang="en-US" dirty="0" smtClean="0">
                <a:latin typeface="" pitchFamily="16"/>
              </a:rPr>
              <a:t> Si-Pixel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10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Lagen</a:t>
            </a:r>
            <a:r>
              <a:rPr lang="en-US" dirty="0" smtClean="0">
                <a:latin typeface="" pitchFamily="16"/>
              </a:rPr>
              <a:t> Si-</a:t>
            </a:r>
            <a:r>
              <a:rPr lang="en-US" dirty="0" err="1" smtClean="0">
                <a:latin typeface="" pitchFamily="16"/>
              </a:rPr>
              <a:t>Streifen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210 m</a:t>
            </a:r>
            <a:r>
              <a:rPr lang="en-US" baseline="30000" dirty="0">
                <a:latin typeface="" pitchFamily="16"/>
              </a:rPr>
              <a:t>2</a:t>
            </a:r>
            <a:r>
              <a:rPr lang="en-US" dirty="0">
                <a:latin typeface="" pitchFamily="16"/>
              </a:rPr>
              <a:t>, </a:t>
            </a:r>
            <a:r>
              <a:rPr lang="en-US" dirty="0" err="1" smtClean="0">
                <a:latin typeface="" pitchFamily="16"/>
              </a:rPr>
              <a:t>größter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jemals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gebauter</a:t>
            </a:r>
            <a:r>
              <a:rPr lang="en-US" dirty="0" smtClean="0">
                <a:latin typeface="" pitchFamily="16"/>
              </a:rPr>
              <a:t> Si-</a:t>
            </a:r>
            <a:r>
              <a:rPr lang="en-US" dirty="0" err="1" smtClean="0">
                <a:latin typeface="" pitchFamily="16"/>
              </a:rPr>
              <a:t>Detektor</a:t>
            </a:r>
            <a:endParaRPr lang="en-US" dirty="0">
              <a:latin typeface="" pitchFamily="16"/>
            </a:endParaRPr>
          </a:p>
        </p:txBody>
      </p:sp>
    </p:spTree>
    <p:extLst>
      <p:ext uri="{BB962C8B-B14F-4D97-AF65-F5344CB8AC3E}">
        <p14:creationId xmlns:p14="http://schemas.microsoft.com/office/powerpoint/2010/main" val="222505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Myondetektoren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Myondetektoren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Spurdetektoren</a:t>
            </a:r>
            <a:r>
              <a:rPr lang="en-US" dirty="0" smtClean="0"/>
              <a:t> 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Drahtkammern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err="1" smtClean="0"/>
              <a:t>bilden</a:t>
            </a:r>
            <a:r>
              <a:rPr lang="en-US" dirty="0" smtClean="0"/>
              <a:t> die </a:t>
            </a:r>
            <a:r>
              <a:rPr lang="en-US" dirty="0" err="1" smtClean="0"/>
              <a:t>äußeren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agen</a:t>
            </a:r>
            <a:r>
              <a:rPr lang="en-US" dirty="0" smtClean="0"/>
              <a:t> der (LHC) </a:t>
            </a:r>
            <a:r>
              <a:rPr lang="en-US" dirty="0" err="1" smtClean="0"/>
              <a:t>Detektoren</a:t>
            </a:r>
            <a:endParaRPr lang="en-US" dirty="0"/>
          </a:p>
          <a:p>
            <a:pPr lvl="1"/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nicht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ausschliesslich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empfindlich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für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Myonen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registrieren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geladene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)!</a:t>
            </a:r>
            <a:endParaRPr lang="en-US" dirty="0"/>
          </a:p>
          <a:p>
            <a:pPr lvl="1"/>
            <a:r>
              <a:rPr lang="en-US" dirty="0" smtClean="0"/>
              <a:t>per “Definition</a:t>
            </a:r>
            <a:r>
              <a:rPr lang="en-US" dirty="0"/>
              <a:t>”: </a:t>
            </a:r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den </a:t>
            </a:r>
            <a:r>
              <a:rPr lang="en-US" dirty="0" err="1" smtClean="0"/>
              <a:t>Myondetektor</a:t>
            </a:r>
            <a:r>
              <a:rPr lang="en-US" dirty="0" smtClean="0"/>
              <a:t> </a:t>
            </a:r>
            <a:r>
              <a:rPr lang="en-US" dirty="0" err="1" smtClean="0"/>
              <a:t>erreicht</a:t>
            </a:r>
            <a:r>
              <a:rPr lang="en-US" dirty="0" smtClean="0"/>
              <a:t> hat,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Myon</a:t>
            </a:r>
            <a:r>
              <a:rPr lang="en-US" dirty="0" smtClean="0"/>
              <a:t> </a:t>
            </a:r>
            <a:r>
              <a:rPr lang="en-US" dirty="0" err="1" smtClean="0"/>
              <a:t>betrachtet</a:t>
            </a:r>
            <a:endParaRPr lang="en-US" dirty="0"/>
          </a:p>
          <a:p>
            <a:pPr lvl="2"/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anderen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sollten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Kalorimeter</a:t>
            </a:r>
            <a:r>
              <a:rPr lang="en-US" dirty="0" smtClean="0"/>
              <a:t> </a:t>
            </a:r>
            <a:r>
              <a:rPr lang="en-US" dirty="0" err="1" smtClean="0"/>
              <a:t>absorbiert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endParaRPr lang="en-US" dirty="0" smtClean="0"/>
          </a:p>
          <a:p>
            <a:r>
              <a:rPr lang="en-US" dirty="0" err="1" smtClean="0"/>
              <a:t>Anforderungen</a:t>
            </a:r>
            <a:r>
              <a:rPr lang="en-US" dirty="0" smtClean="0"/>
              <a:t> an </a:t>
            </a:r>
            <a:r>
              <a:rPr lang="en-US" dirty="0" err="1" smtClean="0"/>
              <a:t>Myondetektoren</a:t>
            </a:r>
            <a:endParaRPr lang="en-US" dirty="0"/>
          </a:p>
          <a:p>
            <a:pPr lvl="1"/>
            <a:r>
              <a:rPr lang="en-US" dirty="0" err="1" smtClean="0"/>
              <a:t>Abdeckung</a:t>
            </a:r>
            <a:r>
              <a:rPr lang="en-US" dirty="0" smtClean="0"/>
              <a:t> </a:t>
            </a:r>
            <a:r>
              <a:rPr lang="en-US" dirty="0" err="1" smtClean="0"/>
              <a:t>großer</a:t>
            </a:r>
            <a:r>
              <a:rPr lang="en-US" dirty="0" smtClean="0"/>
              <a:t> </a:t>
            </a:r>
            <a:r>
              <a:rPr lang="en-US" dirty="0" err="1" smtClean="0"/>
              <a:t>Fläche</a:t>
            </a:r>
            <a:endParaRPr lang="en-US" dirty="0"/>
          </a:p>
          <a:p>
            <a:pPr lvl="1"/>
            <a:r>
              <a:rPr lang="en-US" dirty="0" err="1" smtClean="0"/>
              <a:t>mechanische</a:t>
            </a:r>
            <a:r>
              <a:rPr lang="en-US" dirty="0" smtClean="0"/>
              <a:t> </a:t>
            </a:r>
            <a:r>
              <a:rPr lang="en-US" dirty="0" err="1" smtClean="0"/>
              <a:t>Stabilität</a:t>
            </a:r>
            <a:endParaRPr lang="en-US" dirty="0"/>
          </a:p>
          <a:p>
            <a:pPr lvl="0"/>
            <a:r>
              <a:rPr lang="en-US" dirty="0"/>
              <a:t>ATLAS</a:t>
            </a:r>
          </a:p>
          <a:p>
            <a:pPr lvl="1"/>
            <a:r>
              <a:rPr lang="en-US" dirty="0"/>
              <a:t>1200 </a:t>
            </a:r>
            <a:r>
              <a:rPr lang="en-US" dirty="0" err="1" smtClean="0"/>
              <a:t>Kammer</a:t>
            </a:r>
            <a:r>
              <a:rPr lang="en-US" dirty="0" err="1"/>
              <a:t>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/>
              <a:t>5500 m</a:t>
            </a:r>
            <a:r>
              <a:rPr lang="en-US" baseline="30000" dirty="0"/>
              <a:t>2</a:t>
            </a:r>
          </a:p>
          <a:p>
            <a:pPr lvl="1"/>
            <a:r>
              <a:rPr lang="en-US" dirty="0" err="1" smtClean="0"/>
              <a:t>erfordert</a:t>
            </a:r>
            <a:r>
              <a:rPr lang="en-US" dirty="0" smtClean="0"/>
              <a:t> </a:t>
            </a:r>
            <a:r>
              <a:rPr lang="en-US" dirty="0" err="1" smtClean="0"/>
              <a:t>präzise</a:t>
            </a:r>
            <a:r>
              <a:rPr lang="en-US" dirty="0" smtClean="0"/>
              <a:t> </a:t>
            </a:r>
            <a:r>
              <a:rPr lang="en-US" dirty="0" err="1" smtClean="0"/>
              <a:t>Karte</a:t>
            </a:r>
            <a:r>
              <a:rPr lang="en-US" dirty="0" smtClean="0"/>
              <a:t> des</a:t>
            </a:r>
            <a:r>
              <a:rPr lang="en-US" dirty="0"/>
              <a:t>													(</a:t>
            </a:r>
            <a:r>
              <a:rPr lang="en-US" dirty="0" err="1" smtClean="0"/>
              <a:t>inhomogenen</a:t>
            </a:r>
            <a:r>
              <a:rPr lang="en-US" dirty="0" smtClean="0"/>
              <a:t>) </a:t>
            </a:r>
            <a:r>
              <a:rPr lang="en-US" dirty="0" err="1" smtClean="0"/>
              <a:t>Magnetfelds</a:t>
            </a:r>
            <a:r>
              <a:rPr lang="en-US" dirty="0"/>
              <a:t>		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750784" y="4421014"/>
            <a:ext cx="420624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264448" y="3997653"/>
            <a:ext cx="3343718" cy="27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ATLAS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Myon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etektorelement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V="1">
            <a:off x="5166504" y="5003973"/>
            <a:ext cx="527400" cy="205200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4088" y="5280813"/>
            <a:ext cx="2669096" cy="4135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Aluminiumrohre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entralem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Draht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gefüllt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3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bar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Gas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V="1">
            <a:off x="7027344" y="5144973"/>
            <a:ext cx="2901600" cy="181692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headEnd type="arrow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32800" y="5652045"/>
            <a:ext cx="460800" cy="2350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~5 m</a:t>
            </a:r>
          </a:p>
        </p:txBody>
      </p:sp>
    </p:spTree>
    <p:extLst>
      <p:ext uri="{BB962C8B-B14F-4D97-AF65-F5344CB8AC3E}">
        <p14:creationId xmlns:p14="http://schemas.microsoft.com/office/powerpoint/2010/main" val="19405249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/>
              <a:t>K</a:t>
            </a:r>
            <a:r>
              <a:rPr lang="en-US" dirty="0" err="1" smtClean="0"/>
              <a:t>alorimeter</a:t>
            </a:r>
            <a:r>
              <a:rPr lang="en-US" dirty="0" smtClean="0"/>
              <a:t> </a:t>
            </a:r>
            <a:r>
              <a:rPr lang="en-US" dirty="0" err="1" smtClean="0"/>
              <a:t>Konzepte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4305153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Homogenes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Kalorimeter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Schauerbildung</a:t>
            </a:r>
            <a:r>
              <a:rPr lang="en-US" dirty="0" smtClean="0">
                <a:latin typeface="" pitchFamily="16"/>
              </a:rPr>
              <a:t> in </a:t>
            </a:r>
            <a:r>
              <a:rPr lang="en-US" dirty="0" err="1" smtClean="0">
                <a:latin typeface="" pitchFamily="16"/>
              </a:rPr>
              <a:t>aktivem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Absorbermaterial</a:t>
            </a:r>
            <a:r>
              <a:rPr lang="en-US" dirty="0" smtClean="0">
                <a:latin typeface="" pitchFamily="16"/>
              </a:rPr>
              <a:t> = </a:t>
            </a:r>
            <a:r>
              <a:rPr lang="en-US" dirty="0" err="1" smtClean="0">
                <a:latin typeface="" pitchFamily="16"/>
              </a:rPr>
              <a:t>Detektor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Bildung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eines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elektro-magnetischen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Schauers</a:t>
            </a:r>
            <a:r>
              <a:rPr lang="en-US" dirty="0" smtClean="0">
                <a:latin typeface="" pitchFamily="16"/>
              </a:rPr>
              <a:t> in </a:t>
            </a:r>
            <a:r>
              <a:rPr lang="en-US" dirty="0" err="1" smtClean="0">
                <a:latin typeface="" pitchFamily="16"/>
              </a:rPr>
              <a:t>optisch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transparenten</a:t>
            </a:r>
            <a:r>
              <a:rPr lang="en-US" dirty="0" smtClean="0">
                <a:latin typeface="" pitchFamily="16"/>
              </a:rPr>
              <a:t> Absorber</a:t>
            </a:r>
          </a:p>
          <a:p>
            <a:pPr lvl="2"/>
            <a:r>
              <a:rPr lang="en-US" dirty="0" err="1" smtClean="0">
                <a:latin typeface="" pitchFamily="16"/>
              </a:rPr>
              <a:t>Erzeugung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optischen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Photonen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durch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Szintillation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oder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Čerenkovstrahlung</a:t>
            </a:r>
            <a:endParaRPr lang="en-US" dirty="0" smtClean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Nachweis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durch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optischen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Photodetektor</a:t>
            </a:r>
            <a:endParaRPr lang="en-US" dirty="0">
              <a:latin typeface="" pitchFamily="16"/>
            </a:endParaRPr>
          </a:p>
          <a:p>
            <a:pPr lvl="2">
              <a:buNone/>
            </a:pPr>
            <a:endParaRPr lang="en-US" dirty="0">
              <a:latin typeface="" pitchFamily="16"/>
            </a:endParaRPr>
          </a:p>
          <a:p>
            <a:pPr lvl="2">
              <a:buNone/>
            </a:pPr>
            <a:endParaRPr lang="en-US" dirty="0">
              <a:latin typeface="" pitchFamily="16"/>
            </a:endParaRPr>
          </a:p>
          <a:p>
            <a:pPr lvl="2">
              <a:buNone/>
            </a:pPr>
            <a:endParaRPr lang="en-US" dirty="0">
              <a:latin typeface="" pitchFamily="16"/>
            </a:endParaRPr>
          </a:p>
          <a:p>
            <a:pPr lvl="3">
              <a:buNone/>
            </a:pPr>
            <a:endParaRPr lang="en-US" dirty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“Sampling” </a:t>
            </a:r>
            <a:r>
              <a:rPr lang="en-US" dirty="0" err="1" smtClean="0">
                <a:latin typeface="" pitchFamily="16"/>
              </a:rPr>
              <a:t>Kalorimeter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Schichten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passivem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schweres</a:t>
            </a:r>
            <a:r>
              <a:rPr lang="en-US" dirty="0" smtClean="0">
                <a:latin typeface="" pitchFamily="16"/>
              </a:rPr>
              <a:t>) </a:t>
            </a:r>
            <a:r>
              <a:rPr lang="en-US" dirty="0" err="1" smtClean="0">
                <a:latin typeface="" pitchFamily="16"/>
              </a:rPr>
              <a:t>Absorbermaterial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Eisen</a:t>
            </a:r>
            <a:r>
              <a:rPr lang="en-US" dirty="0" smtClean="0">
                <a:latin typeface="" pitchFamily="16"/>
              </a:rPr>
              <a:t>, Messing, </a:t>
            </a:r>
            <a:r>
              <a:rPr lang="en-US" dirty="0" err="1" smtClean="0">
                <a:latin typeface="" pitchFamily="16"/>
              </a:rPr>
              <a:t>Blei</a:t>
            </a:r>
            <a:r>
              <a:rPr lang="en-US" dirty="0" smtClean="0">
                <a:latin typeface="" pitchFamily="16"/>
              </a:rPr>
              <a:t>, Wolfram, </a:t>
            </a:r>
            <a:r>
              <a:rPr lang="en-US" dirty="0" err="1" smtClean="0">
                <a:latin typeface="" pitchFamily="16"/>
              </a:rPr>
              <a:t>Uran</a:t>
            </a:r>
            <a:r>
              <a:rPr lang="en-US" dirty="0" smtClean="0">
                <a:latin typeface="" pitchFamily="16"/>
              </a:rPr>
              <a:t>)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dazwischen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liegenden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Detektoren</a:t>
            </a:r>
            <a:endParaRPr lang="en-US" dirty="0">
              <a:latin typeface="" pitchFamily="16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92207" y="3203773"/>
            <a:ext cx="3441240" cy="891359"/>
          </a:xfrm>
          <a:prstGeom prst="rect">
            <a:avLst/>
          </a:prstGeom>
          <a:solidFill>
            <a:srgbClr val="00B8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255328" y="3639373"/>
            <a:ext cx="983160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6848" y="3475932"/>
            <a:ext cx="2798640" cy="3220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dirty="0"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bsorber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</a:t>
            </a:r>
            <a:r>
              <a:rPr lang="en-US" sz="24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Detektor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5607" y="3320773"/>
            <a:ext cx="430200" cy="614520"/>
          </a:xfrm>
          <a:prstGeom prst="rect">
            <a:avLst/>
          </a:prstGeom>
          <a:solidFill>
            <a:srgbClr val="0000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H="1">
            <a:off x="6540128" y="3351373"/>
            <a:ext cx="491400" cy="21492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H="1">
            <a:off x="2391847" y="4200253"/>
            <a:ext cx="344124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headEnd type="arrow"/>
            <a:tailEnd type="arrow"/>
          </a:ln>
        </p:spPr>
        <p:txBody>
          <a:bodyPr vert="horz" wrap="square" lIns="0" tIns="327600" rIns="176400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200"/>
            </a:pPr>
            <a:r>
              <a:rPr lang="en-US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20-25 X</a:t>
            </a:r>
            <a:r>
              <a:rPr lang="en-US" sz="1400" b="0" i="0" u="none" strike="noStrike" baseline="-2500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0</a:t>
            </a:r>
            <a:endParaRPr lang="en-US" sz="1400" b="0" i="0" u="none" strike="noStrike" baseline="0" dirty="0">
              <a:ln>
                <a:noFill/>
              </a:ln>
              <a:solidFill>
                <a:srgbClr val="0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76728" y="565042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37088" y="565078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7088" y="565078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57448" y="565114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7448" y="565114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77808" y="565150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37808" y="565150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98168" y="565186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18168" y="565186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58168" y="5651869"/>
            <a:ext cx="153720" cy="1474919"/>
          </a:xfrm>
          <a:prstGeom prst="rect">
            <a:avLst/>
          </a:prstGeom>
          <a:solidFill>
            <a:srgbClr val="9999FF"/>
          </a:solidFill>
          <a:ln w="0">
            <a:solidFill>
              <a:srgbClr val="000000"/>
            </a:solidFill>
            <a:prstDash val="solid"/>
          </a:ln>
        </p:spPr>
        <p:txBody>
          <a:bodyPr vert="horz" lIns="0" tIns="0" rIns="0" bIns="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262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>
            <a:off x="442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3" name="Straight Connector 22"/>
          <p:cNvSpPr/>
          <p:nvPr/>
        </p:nvSpPr>
        <p:spPr>
          <a:xfrm>
            <a:off x="478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>
            <a:off x="5178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>
            <a:off x="5538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6" name="Straight Connector 25"/>
          <p:cNvSpPr/>
          <p:nvPr/>
        </p:nvSpPr>
        <p:spPr>
          <a:xfrm>
            <a:off x="298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Straight Connector 26"/>
          <p:cNvSpPr/>
          <p:nvPr/>
        </p:nvSpPr>
        <p:spPr>
          <a:xfrm>
            <a:off x="334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8" name="Straight Connector 27"/>
          <p:cNvSpPr/>
          <p:nvPr/>
        </p:nvSpPr>
        <p:spPr>
          <a:xfrm>
            <a:off x="3702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9" name="Straight Connector 28"/>
          <p:cNvSpPr/>
          <p:nvPr/>
        </p:nvSpPr>
        <p:spPr>
          <a:xfrm>
            <a:off x="4098608" y="5558269"/>
            <a:ext cx="0" cy="1689840"/>
          </a:xfrm>
          <a:prstGeom prst="line">
            <a:avLst/>
          </a:prstGeom>
          <a:noFill/>
          <a:ln w="73080">
            <a:solidFill>
              <a:srgbClr val="008000"/>
            </a:solidFill>
            <a:prstDash val="solid"/>
          </a:ln>
        </p:spPr>
        <p:txBody>
          <a:bodyPr vert="horz" lIns="36360" tIns="36360" rIns="36360" bIns="36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0" name="Straight Connector 29"/>
          <p:cNvSpPr/>
          <p:nvPr/>
        </p:nvSpPr>
        <p:spPr>
          <a:xfrm>
            <a:off x="1255688" y="6360349"/>
            <a:ext cx="983159" cy="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1" name="Straight Connector 30"/>
          <p:cNvSpPr/>
          <p:nvPr/>
        </p:nvSpPr>
        <p:spPr>
          <a:xfrm flipH="1">
            <a:off x="5820488" y="5640349"/>
            <a:ext cx="491399" cy="21492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H="1">
            <a:off x="5603048" y="7206708"/>
            <a:ext cx="737280" cy="10801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11528" y="3247333"/>
            <a:ext cx="1573200" cy="2329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Photodetektor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91888" y="5536309"/>
            <a:ext cx="1012319" cy="2329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Absorber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91888" y="7048309"/>
            <a:ext cx="951480" cy="2329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Detektor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9305" y="3203773"/>
            <a:ext cx="13138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9305" y="5940077"/>
            <a:ext cx="13138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13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85303"/>
            <a:ext cx="9144000" cy="56015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 smtClean="0"/>
              <a:t>Homogenes</a:t>
            </a:r>
            <a:r>
              <a:rPr lang="en-US" dirty="0" smtClean="0"/>
              <a:t> </a:t>
            </a:r>
            <a:r>
              <a:rPr lang="en-US" dirty="0" err="1" smtClean="0"/>
              <a:t>Kalorimeter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04039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Vorteil</a:t>
            </a:r>
            <a:r>
              <a:rPr lang="en-US" dirty="0" smtClean="0">
                <a:latin typeface="" pitchFamily="16"/>
              </a:rPr>
              <a:t>: </a:t>
            </a:r>
            <a:r>
              <a:rPr lang="en-US" dirty="0" err="1" smtClean="0">
                <a:latin typeface="" pitchFamily="16"/>
              </a:rPr>
              <a:t>gute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Energieaufl</a:t>
            </a:r>
            <a:r>
              <a:rPr lang="de-DE" dirty="0" err="1" smtClean="0">
                <a:latin typeface="" pitchFamily="16"/>
              </a:rPr>
              <a:t>ösung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gesamter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Schauer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aktiven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Detektormaterial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keine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Teil</a:t>
            </a:r>
            <a:r>
              <a:rPr lang="en-US" dirty="0" smtClean="0">
                <a:latin typeface="" pitchFamily="16"/>
              </a:rPr>
              <a:t> des </a:t>
            </a:r>
            <a:r>
              <a:rPr lang="en-US" dirty="0" err="1" smtClean="0">
                <a:latin typeface="" pitchFamily="16"/>
              </a:rPr>
              <a:t>Schauer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geht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passiven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Absorbermaterial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verloren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Nachteil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beschränkte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Granularität</a:t>
            </a:r>
            <a:r>
              <a:rPr lang="en-US" dirty="0" smtClean="0">
                <a:latin typeface="" pitchFamily="16"/>
              </a:rPr>
              <a:t>, </a:t>
            </a:r>
            <a:r>
              <a:rPr lang="en-US" dirty="0" err="1" smtClean="0">
                <a:latin typeface="" pitchFamily="16"/>
              </a:rPr>
              <a:t>keine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</a:rPr>
              <a:t>Information </a:t>
            </a:r>
            <a:r>
              <a:rPr lang="en-US" dirty="0" err="1" smtClean="0">
                <a:latin typeface="" pitchFamily="16"/>
              </a:rPr>
              <a:t>über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Schauerposition</a:t>
            </a:r>
            <a:r>
              <a:rPr lang="en-US" dirty="0" smtClean="0">
                <a:latin typeface="" pitchFamily="16"/>
              </a:rPr>
              <a:t> 	   und -</a:t>
            </a:r>
            <a:r>
              <a:rPr lang="en-US" dirty="0" err="1" smtClean="0">
                <a:latin typeface="" pitchFamily="16"/>
              </a:rPr>
              <a:t>größe</a:t>
            </a:r>
            <a:r>
              <a:rPr lang="en-US" dirty="0" smtClean="0">
                <a:latin typeface="" pitchFamily="16"/>
              </a:rPr>
              <a:t> in </a:t>
            </a:r>
            <a:r>
              <a:rPr lang="en-US" dirty="0" err="1" smtClean="0">
                <a:latin typeface="" pitchFamily="16"/>
              </a:rPr>
              <a:t>Längsrichtung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Positionsinformationen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nützlich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zur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Trennung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eng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beieinander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liegenden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Energieclustern</a:t>
            </a:r>
            <a:r>
              <a:rPr lang="en-US" dirty="0" smtClean="0">
                <a:latin typeface="" pitchFamily="16"/>
              </a:rPr>
              <a:t>, </a:t>
            </a:r>
            <a:r>
              <a:rPr lang="en-US" dirty="0" err="1" smtClean="0">
                <a:latin typeface="" pitchFamily="16"/>
              </a:rPr>
              <a:t>z.B</a:t>
            </a:r>
            <a:r>
              <a:rPr lang="en-US" dirty="0" smtClean="0">
                <a:latin typeface="" pitchFamily="16"/>
              </a:rPr>
              <a:t>. 2 </a:t>
            </a:r>
            <a:r>
              <a:rPr lang="en-US" dirty="0" err="1" smtClean="0">
                <a:latin typeface="" pitchFamily="16"/>
              </a:rPr>
              <a:t>Photonen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Standard Symbols L" pitchFamily="18"/>
              </a:rPr>
              <a:t>π</a:t>
            </a:r>
            <a:r>
              <a:rPr lang="en-US" baseline="30000" dirty="0" smtClean="0">
                <a:latin typeface="Luxi Sans" pitchFamily="18"/>
              </a:rPr>
              <a:t>0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Zerfällen</a:t>
            </a:r>
            <a:endParaRPr lang="en-US" dirty="0">
              <a:latin typeface="Luxi Sans" pitchFamily="1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612040" y="4685400"/>
            <a:ext cx="3840479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 rot="5400000">
            <a:off x="3541039" y="5464164"/>
            <a:ext cx="2103480" cy="17498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600" b="0" i="0" u="none" strike="noStrike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A. </a:t>
            </a:r>
            <a:r>
              <a:rPr lang="en-US" sz="600" b="0" i="0" u="none" strike="noStrike" dirty="0" err="1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Algeri</a:t>
            </a:r>
            <a:r>
              <a:rPr lang="en-US" sz="600" b="0" i="0" u="none" strike="noStrike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et al. CERN-PPE/95-04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863848" y="4294108"/>
            <a:ext cx="1765231" cy="2222033"/>
            <a:chOff x="949680" y="4126320"/>
            <a:chExt cx="1679399" cy="2307599"/>
          </a:xfrm>
        </p:grpSpPr>
        <p:graphicFrame>
          <p:nvGraphicFramePr>
            <p:cNvPr id="22" name="Object 21"/>
            <p:cNvGraphicFramePr/>
            <p:nvPr>
              <p:extLst>
                <p:ext uri="{D42A27DB-BD31-4B8C-83A1-F6EECF244321}">
                  <p14:modId xmlns:p14="http://schemas.microsoft.com/office/powerpoint/2010/main" val="228351494"/>
                </p:ext>
              </p:extLst>
            </p:nvPr>
          </p:nvGraphicFramePr>
          <p:xfrm>
            <a:off x="991840" y="4392360"/>
            <a:ext cx="1600200" cy="16970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8" r:id="rId9" imgW="1688123" imgH="1788607" progId="">
                    <p:embed/>
                  </p:oleObj>
                </mc:Choice>
                <mc:Fallback>
                  <p:oleObj r:id="rId9" imgW="1688123" imgH="1788607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91840" y="4392360"/>
                          <a:ext cx="1600200" cy="1697039"/>
                        </a:xfrm>
                        <a:prstGeom prst="rect">
                          <a:avLst/>
                        </a:prstGeom>
                        <a:solidFill>
                          <a:srgbClr val="00B8FF"/>
                        </a:solidFill>
                        <a:ln w="0">
                          <a:solidFill>
                            <a:srgbClr val="000000"/>
                          </a:solidFill>
                          <a:prstDash val="soli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Straight Connector 22"/>
            <p:cNvSpPr/>
            <p:nvPr/>
          </p:nvSpPr>
          <p:spPr>
            <a:xfrm flipV="1">
              <a:off x="949680" y="4392360"/>
              <a:ext cx="0" cy="169704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" name="Straight Connector 23"/>
            <p:cNvSpPr/>
            <p:nvPr/>
          </p:nvSpPr>
          <p:spPr>
            <a:xfrm>
              <a:off x="949680" y="6089400"/>
              <a:ext cx="160020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63799" y="6128999"/>
              <a:ext cx="1506599" cy="3049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90000" tIns="46800" rIns="90000" bIns="46800" anchor="ctr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2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Symbol" pitchFamily="18"/>
                  <a:ea typeface="HG Mincho Light J" pitchFamily="2"/>
                  <a:cs typeface="HG Mincho Light J" pitchFamily="2"/>
                </a:rPr>
                <a:t>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x 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Symbol" pitchFamily="18"/>
                  <a:ea typeface="HG Mincho Light J" pitchFamily="2"/>
                  <a:cs typeface="HG Mincho Light J" pitchFamily="2"/>
                </a:rPr>
                <a:t>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= 1º x 1º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49680" y="4126320"/>
              <a:ext cx="1679399" cy="255648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ctr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dirty="0" err="1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Einzelnes</a:t>
              </a:r>
              <a:r>
                <a:rPr lang="en-US" sz="1200" dirty="0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Photon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736057" y="4294223"/>
            <a:ext cx="2030696" cy="2217595"/>
            <a:chOff x="2743265" y="4206035"/>
            <a:chExt cx="1917680" cy="2223565"/>
          </a:xfrm>
        </p:grpSpPr>
        <p:graphicFrame>
          <p:nvGraphicFramePr>
            <p:cNvPr id="28" name="Object 27"/>
            <p:cNvGraphicFramePr/>
            <p:nvPr/>
          </p:nvGraphicFramePr>
          <p:xfrm>
            <a:off x="2947679" y="4460040"/>
            <a:ext cx="1465200" cy="1623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9" r:id="rId11" imgW="1547446" imgH="1708220" progId="">
                    <p:embed/>
                  </p:oleObj>
                </mc:Choice>
                <mc:Fallback>
                  <p:oleObj r:id="rId11" imgW="1547446" imgH="170822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947679" y="4460040"/>
                          <a:ext cx="1465200" cy="1623960"/>
                        </a:xfrm>
                        <a:prstGeom prst="rect">
                          <a:avLst/>
                        </a:prstGeom>
                        <a:solidFill>
                          <a:srgbClr val="00B8FF"/>
                        </a:solidFill>
                        <a:ln w="0">
                          <a:solidFill>
                            <a:srgbClr val="000000"/>
                          </a:solidFill>
                          <a:prstDash val="soli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Straight Connector 28"/>
            <p:cNvSpPr/>
            <p:nvPr/>
          </p:nvSpPr>
          <p:spPr>
            <a:xfrm flipV="1">
              <a:off x="2947679" y="4459680"/>
              <a:ext cx="0" cy="16239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" name="Straight Connector 29"/>
            <p:cNvSpPr/>
            <p:nvPr/>
          </p:nvSpPr>
          <p:spPr>
            <a:xfrm>
              <a:off x="2947679" y="6083999"/>
              <a:ext cx="1465201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headEnd type="arrow"/>
              <a:tailEnd type="arrow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27240" y="6124680"/>
              <a:ext cx="1506239" cy="3049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90000" tIns="46800" rIns="90000" bIns="46800" anchor="ctr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2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Symbol" pitchFamily="18"/>
                  <a:ea typeface="HG Mincho Light J" pitchFamily="2"/>
                  <a:cs typeface="HG Mincho Light J" pitchFamily="2"/>
                </a:rPr>
                <a:t>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x 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Symbol" pitchFamily="18"/>
                  <a:ea typeface="HG Mincho Light J" pitchFamily="2"/>
                  <a:cs typeface="HG Mincho Light J" pitchFamily="2"/>
                </a:rPr>
                <a:t></a:t>
              </a:r>
              <a:r>
                <a:rPr lang="en-US" sz="1400" b="0" i="0" u="none" strike="noStrike" baseline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= 1º x 1º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43265" y="4206035"/>
              <a:ext cx="1917680" cy="26675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6800" rIns="90000" bIns="46800" anchor="ctr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dirty="0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2 </a:t>
              </a:r>
              <a:r>
                <a:rPr lang="en-US" sz="1200" dirty="0" err="1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Photonen</a:t>
              </a:r>
              <a:r>
                <a:rPr lang="en-US" sz="1200" b="0" i="0" u="none" strike="noStrike" baseline="0" dirty="0" smtClean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</a:t>
              </a:r>
              <a:r>
                <a:rPr lang="en-US" sz="1200" dirty="0" err="1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aus</a:t>
              </a:r>
              <a:r>
                <a:rPr lang="en-US" sz="1200" b="0" i="0" u="none" strike="noStrike" baseline="0" dirty="0" smtClean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</a:t>
              </a: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333399"/>
                  </a:solidFill>
                  <a:latin typeface="Symbol" pitchFamily="18"/>
                  <a:ea typeface="HG Mincho Light J" pitchFamily="2"/>
                  <a:cs typeface="HG Mincho Light J" pitchFamily="2"/>
                </a:rPr>
                <a:t></a:t>
              </a:r>
              <a:r>
                <a:rPr lang="en-US" sz="1200" b="0" i="0" u="none" strike="noStrike" baseline="30000" dirty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0</a:t>
              </a:r>
              <a:r>
                <a:rPr lang="en-US" sz="1200" b="0" i="0" u="none" strike="noStrike" baseline="0" dirty="0">
                  <a:ln>
                    <a:noFill/>
                  </a:ln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 </a:t>
              </a:r>
              <a:r>
                <a:rPr lang="en-US" sz="1200" dirty="0" err="1" smtClean="0">
                  <a:solidFill>
                    <a:srgbClr val="333399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Zerfall</a:t>
              </a:r>
              <a:endParaRPr lang="en-US" sz="12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55960" y="4250520"/>
            <a:ext cx="2067120" cy="2329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CMS PbWO</a:t>
            </a:r>
            <a:r>
              <a:rPr lang="en-US" sz="1600" b="1" i="0" u="none" strike="noStrike" baseline="-2500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4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ristall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12520" y="6548760"/>
            <a:ext cx="2443879" cy="1992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dirty="0">
                <a:solidFill>
                  <a:srgbClr val="FFFF00"/>
                </a:solidFill>
                <a:latin typeface="Standard Symbols L" pitchFamily="34"/>
                <a:ea typeface="Standard Symbols L" pitchFamily="2"/>
                <a:cs typeface="Standard Symbols L" pitchFamily="2"/>
              </a:rPr>
              <a:t>ρ</a:t>
            </a:r>
            <a:r>
              <a:rPr lang="en-US" sz="1400" b="0" i="0" u="none" strike="noStrike" baseline="0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= 8.28 g/cm</a:t>
            </a:r>
            <a:r>
              <a:rPr lang="en-US" sz="1400" b="0" i="0" u="none" strike="noStrike" baseline="3000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3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  X</a:t>
            </a:r>
            <a:r>
              <a:rPr lang="en-US" sz="1400" b="0" i="0" u="none" strike="noStrike" baseline="-2500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0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= 0.89 cm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3768" y="6662956"/>
            <a:ext cx="5544616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Erfordert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ransparente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hochdichte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aterialen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kurzer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Strahlungslänge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und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hoher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Lichtausbeute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7045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“Sampling” </a:t>
            </a:r>
            <a:r>
              <a:rPr lang="en-US" dirty="0" err="1" smtClean="0"/>
              <a:t>Kalorimeter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3600" y="1188719"/>
            <a:ext cx="9805680" cy="6346033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Typisches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Absorbermaterial</a:t>
            </a:r>
            <a:r>
              <a:rPr lang="en-US" dirty="0" smtClean="0">
                <a:latin typeface="" pitchFamily="16"/>
              </a:rPr>
              <a:t>: </a:t>
            </a:r>
            <a:r>
              <a:rPr lang="en-US" dirty="0" err="1" smtClean="0">
                <a:latin typeface="" pitchFamily="16"/>
              </a:rPr>
              <a:t>Eisen</a:t>
            </a:r>
            <a:r>
              <a:rPr lang="en-US" dirty="0" smtClean="0">
                <a:latin typeface="" pitchFamily="16"/>
              </a:rPr>
              <a:t>, </a:t>
            </a:r>
            <a:r>
              <a:rPr lang="en-US" dirty="0" err="1" smtClean="0">
                <a:latin typeface="" pitchFamily="16"/>
              </a:rPr>
              <a:t>Blei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Detektortechnologien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sehr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verschiedenartig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Gasdetektoren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(MWPCs), </a:t>
            </a:r>
            <a:r>
              <a:rPr lang="en-US" dirty="0" err="1" smtClean="0">
                <a:latin typeface="" pitchFamily="16"/>
              </a:rPr>
              <a:t>Plastikszintillator</a:t>
            </a:r>
            <a:r>
              <a:rPr lang="en-US" dirty="0" smtClean="0">
                <a:latin typeface="" pitchFamily="16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fl</a:t>
            </a:r>
            <a:r>
              <a:rPr lang="de-DE" dirty="0" err="1" smtClean="0">
                <a:solidFill>
                  <a:srgbClr val="FF0000"/>
                </a:solidFill>
                <a:latin typeface="" pitchFamily="16"/>
              </a:rPr>
              <a:t>üssige</a:t>
            </a:r>
            <a:r>
              <a:rPr lang="de-DE" dirty="0" smtClean="0">
                <a:solidFill>
                  <a:srgbClr val="FF0000"/>
                </a:solidFill>
                <a:latin typeface="" pitchFamily="16"/>
              </a:rPr>
              <a:t> Edelgase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(</a:t>
            </a:r>
            <a:r>
              <a:rPr lang="en-US" dirty="0" err="1">
                <a:latin typeface="" pitchFamily="16"/>
              </a:rPr>
              <a:t>LAr</a:t>
            </a:r>
            <a:r>
              <a:rPr lang="en-US" dirty="0">
                <a:latin typeface="" pitchFamily="16"/>
              </a:rPr>
              <a:t>, </a:t>
            </a:r>
            <a:r>
              <a:rPr lang="en-US" dirty="0" err="1">
                <a:latin typeface="" pitchFamily="16"/>
              </a:rPr>
              <a:t>LKr</a:t>
            </a:r>
            <a:r>
              <a:rPr lang="en-US" dirty="0">
                <a:latin typeface="" pitchFamily="16"/>
              </a:rPr>
              <a:t>)</a:t>
            </a:r>
          </a:p>
          <a:p>
            <a:pPr lvl="0"/>
            <a:r>
              <a:rPr lang="en-US" dirty="0">
                <a:latin typeface="" pitchFamily="16"/>
              </a:rPr>
              <a:t>ATLAS </a:t>
            </a:r>
            <a:r>
              <a:rPr lang="en-US" dirty="0" err="1" smtClean="0">
                <a:latin typeface="" pitchFamily="16"/>
              </a:rPr>
              <a:t>verwendet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LAr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latin typeface="" pitchFamily="16"/>
              </a:rPr>
              <a:t> “</a:t>
            </a:r>
            <a:r>
              <a:rPr lang="en-US" dirty="0" err="1" smtClean="0">
                <a:latin typeface="" pitchFamily="16"/>
              </a:rPr>
              <a:t>Akordeon</a:t>
            </a:r>
            <a:r>
              <a:rPr lang="en-US" dirty="0" smtClean="0">
                <a:latin typeface="" pitchFamily="16"/>
              </a:rPr>
              <a:t>”-</a:t>
            </a:r>
            <a:r>
              <a:rPr lang="en-US" dirty="0" err="1" smtClean="0">
                <a:latin typeface="" pitchFamily="16"/>
              </a:rPr>
              <a:t>artigen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Stahlabsorbern</a:t>
            </a:r>
            <a:endParaRPr lang="en-US" dirty="0" smtClean="0">
              <a:latin typeface="" pitchFamily="16"/>
            </a:endParaRPr>
          </a:p>
          <a:p>
            <a:pPr lvl="1"/>
            <a:r>
              <a:rPr lang="de-DE" dirty="0" err="1">
                <a:latin typeface="" pitchFamily="16"/>
              </a:rPr>
              <a:t>Akordeonstruktur</a:t>
            </a:r>
            <a:r>
              <a:rPr lang="de-DE" dirty="0">
                <a:latin typeface="" pitchFamily="16"/>
              </a:rPr>
              <a:t> </a:t>
            </a:r>
            <a:r>
              <a:rPr lang="de-DE" dirty="0" smtClean="0">
                <a:latin typeface="" pitchFamily="16"/>
              </a:rPr>
              <a:t>vermeidet									</a:t>
            </a:r>
            <a:r>
              <a:rPr lang="de-DE" dirty="0">
                <a:latin typeface="" pitchFamily="16"/>
              </a:rPr>
              <a:t>	 </a:t>
            </a:r>
            <a:r>
              <a:rPr lang="de-DE" dirty="0" smtClean="0">
                <a:latin typeface="" pitchFamily="16"/>
              </a:rPr>
              <a:t>      ”tote</a:t>
            </a:r>
            <a:r>
              <a:rPr lang="de-DE" dirty="0">
                <a:latin typeface="" pitchFamily="16"/>
              </a:rPr>
              <a:t>” </a:t>
            </a:r>
            <a:r>
              <a:rPr lang="de-DE" dirty="0" smtClean="0">
                <a:latin typeface="" pitchFamily="16"/>
              </a:rPr>
              <a:t>Zonen (Kabel </a:t>
            </a:r>
            <a:r>
              <a:rPr lang="de-DE" dirty="0">
                <a:latin typeface="" pitchFamily="16"/>
              </a:rPr>
              <a:t>usw</a:t>
            </a:r>
            <a:r>
              <a:rPr lang="de-DE" dirty="0" smtClean="0">
                <a:latin typeface="" pitchFamily="16"/>
              </a:rPr>
              <a:t>.)</a:t>
            </a:r>
          </a:p>
          <a:p>
            <a:pPr lvl="1"/>
            <a:endParaRPr lang="en-US" dirty="0" smtClean="0">
              <a:latin typeface="" pitchFamily="16"/>
            </a:endParaRPr>
          </a:p>
          <a:p>
            <a:pPr marL="790200" lvl="2" indent="0">
              <a:buNone/>
            </a:pPr>
            <a:endParaRPr lang="en-US" dirty="0">
              <a:latin typeface="" pitchFamily="16"/>
            </a:endParaRPr>
          </a:p>
          <a:p>
            <a:pPr lvl="1"/>
            <a:endParaRPr lang="en-US" dirty="0" smtClean="0">
              <a:latin typeface="" pitchFamily="16"/>
            </a:endParaRPr>
          </a:p>
          <a:p>
            <a:pPr lvl="1"/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LAr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wird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durch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geladene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Schauerteilchen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ionisiert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Sammlung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 err="1" smtClean="0">
                <a:latin typeface="" pitchFamily="16"/>
              </a:rPr>
              <a:t>Ladung</a:t>
            </a:r>
            <a:r>
              <a:rPr lang="en-US" dirty="0" smtClean="0">
                <a:latin typeface="" pitchFamily="16"/>
              </a:rPr>
              <a:t> an Pads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Prinzip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einer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Ionisationskammer</a:t>
            </a:r>
            <a:r>
              <a:rPr lang="en-US" dirty="0">
                <a:latin typeface="" pitchFamily="16"/>
              </a:rPr>
              <a:t>, </a:t>
            </a:r>
            <a:r>
              <a:rPr lang="en-US" dirty="0" err="1" smtClean="0">
                <a:latin typeface="" pitchFamily="16"/>
              </a:rPr>
              <a:t>keine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weitere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Verstärkung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Padform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nach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Wunsch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latin typeface="Luxi Sans" pitchFamily="18"/>
              </a:rPr>
              <a:t>hohe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Granularit</a:t>
            </a:r>
            <a:r>
              <a:rPr lang="de-DE" dirty="0" err="1" smtClean="0">
                <a:latin typeface="Luxi Sans" pitchFamily="18"/>
              </a:rPr>
              <a:t>ät</a:t>
            </a:r>
            <a:endParaRPr lang="en-US" dirty="0">
              <a:latin typeface="Luxi Sans" pitchFamily="18"/>
            </a:endParaRPr>
          </a:p>
          <a:p>
            <a:pPr lvl="1">
              <a:buNone/>
            </a:pPr>
            <a:endParaRPr lang="en-US" dirty="0">
              <a:latin typeface="Luxi Sans" pitchFamily="1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370132" y="3551851"/>
            <a:ext cx="2758412" cy="20281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7386120" y="3290589"/>
            <a:ext cx="2377439" cy="3657600"/>
            <a:chOff x="7386120" y="3131999"/>
            <a:chExt cx="2377439" cy="3657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7386120" y="3131999"/>
              <a:ext cx="2377439" cy="365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/>
            <p:cNvSpPr/>
            <p:nvPr/>
          </p:nvSpPr>
          <p:spPr>
            <a:xfrm>
              <a:off x="7386120" y="3131999"/>
              <a:ext cx="2377439" cy="36576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lIns="4680" tIns="4680" rIns="4680" bIns="468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15" name="Straight Connector 14"/>
          <p:cNvSpPr/>
          <p:nvPr/>
        </p:nvSpPr>
        <p:spPr>
          <a:xfrm>
            <a:off x="3549503" y="4643933"/>
            <a:ext cx="544381" cy="0"/>
          </a:xfrm>
          <a:prstGeom prst="line">
            <a:avLst/>
          </a:prstGeom>
          <a:noFill/>
          <a:ln w="54720">
            <a:solidFill>
              <a:srgbClr val="FF0000"/>
            </a:solidFill>
            <a:prstDash val="solid"/>
            <a:tailEnd type="arrow"/>
          </a:ln>
        </p:spPr>
        <p:txBody>
          <a:bodyPr vert="horz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3600" y="3148750"/>
            <a:ext cx="2381039" cy="259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ATLAS LAr calorimeter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64048" y="5060377"/>
            <a:ext cx="1861884" cy="44765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simulierter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Teilchenschauer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86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Selektion</a:t>
            </a:r>
            <a:r>
              <a:rPr lang="en-US" dirty="0" smtClean="0"/>
              <a:t> </a:t>
            </a:r>
            <a:r>
              <a:rPr lang="en-US" dirty="0" err="1" smtClean="0"/>
              <a:t>interessanter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043533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Kollisionsrate</a:t>
            </a:r>
            <a:r>
              <a:rPr lang="en-US" dirty="0" smtClean="0"/>
              <a:t>: </a:t>
            </a:r>
            <a:r>
              <a:rPr lang="en-US" dirty="0"/>
              <a:t>40 MHz, </a:t>
            </a:r>
            <a:r>
              <a:rPr lang="en-US" dirty="0" err="1" smtClean="0"/>
              <a:t>mit</a:t>
            </a:r>
            <a:r>
              <a:rPr lang="en-US" dirty="0" smtClean="0"/>
              <a:t> ~</a:t>
            </a:r>
            <a:r>
              <a:rPr lang="en-US" dirty="0"/>
              <a:t>20 </a:t>
            </a:r>
            <a:r>
              <a:rPr lang="en-US" dirty="0" err="1" smtClean="0"/>
              <a:t>Wechselwirkungen</a:t>
            </a:r>
            <a:r>
              <a:rPr lang="en-US" dirty="0" smtClean="0"/>
              <a:t> </a:t>
            </a:r>
            <a:r>
              <a:rPr lang="en-US" sz="1600" dirty="0"/>
              <a:t>(10</a:t>
            </a:r>
            <a:r>
              <a:rPr lang="en-US" sz="1600" baseline="50000" dirty="0"/>
              <a:t>9 </a:t>
            </a:r>
            <a:r>
              <a:rPr lang="en-US" sz="1600" dirty="0" smtClean="0"/>
              <a:t>events/</a:t>
            </a:r>
            <a:r>
              <a:rPr lang="en-US" sz="1600" dirty="0"/>
              <a:t>s)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Mögliche</a:t>
            </a:r>
            <a:r>
              <a:rPr lang="en-US" dirty="0" smtClean="0"/>
              <a:t> </a:t>
            </a:r>
            <a:r>
              <a:rPr lang="en-US" dirty="0" err="1" smtClean="0"/>
              <a:t>Aufzeichnungsrate</a:t>
            </a:r>
            <a:r>
              <a:rPr lang="en-US" dirty="0" smtClean="0"/>
              <a:t>: ~300 </a:t>
            </a:r>
            <a:r>
              <a:rPr lang="en-US" dirty="0" err="1" smtClean="0"/>
              <a:t>Kollisionen</a:t>
            </a:r>
            <a:r>
              <a:rPr lang="en-US" dirty="0" smtClean="0"/>
              <a:t>/</a:t>
            </a:r>
            <a:r>
              <a:rPr lang="en-US" dirty="0"/>
              <a:t>s </a:t>
            </a:r>
            <a:r>
              <a:rPr lang="en-US" dirty="0" smtClean="0"/>
              <a:t>(~450 MB/s)</a:t>
            </a:r>
            <a:r>
              <a:rPr lang="en-US" dirty="0"/>
              <a:t>, </a:t>
            </a:r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Hocheffizienter</a:t>
            </a:r>
            <a:r>
              <a:rPr lang="en-US" dirty="0" smtClean="0"/>
              <a:t> TRIGGER (</a:t>
            </a:r>
            <a:r>
              <a:rPr lang="en-US" dirty="0" err="1" smtClean="0"/>
              <a:t>schnelle</a:t>
            </a:r>
            <a:r>
              <a:rPr lang="en-US" dirty="0" smtClean="0"/>
              <a:t> </a:t>
            </a:r>
            <a:r>
              <a:rPr lang="en-US" dirty="0" err="1" smtClean="0"/>
              <a:t>Auswahl</a:t>
            </a:r>
            <a:r>
              <a:rPr lang="en-US" dirty="0" smtClean="0"/>
              <a:t>) </a:t>
            </a:r>
            <a:r>
              <a:rPr lang="en-US" dirty="0" err="1" smtClean="0"/>
              <a:t>nötig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Rohdaten</a:t>
            </a:r>
            <a:r>
              <a:rPr lang="en-US" dirty="0" smtClean="0"/>
              <a:t> (1 </a:t>
            </a:r>
            <a:r>
              <a:rPr lang="en-US" dirty="0"/>
              <a:t>P</a:t>
            </a:r>
            <a:r>
              <a:rPr lang="en-US" dirty="0" smtClean="0"/>
              <a:t>B</a:t>
            </a:r>
            <a:r>
              <a:rPr lang="en-US" dirty="0"/>
              <a:t>/s) </a:t>
            </a:r>
            <a:r>
              <a:rPr lang="en-US" dirty="0" err="1" smtClean="0"/>
              <a:t>werden</a:t>
            </a:r>
            <a:r>
              <a:rPr lang="en-US" dirty="0" smtClean="0"/>
              <a:t> in pipeline </a:t>
            </a:r>
            <a:r>
              <a:rPr lang="en-US" dirty="0" err="1" smtClean="0"/>
              <a:t>gespeichert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Trigger </a:t>
            </a:r>
            <a:r>
              <a:rPr lang="en-US" dirty="0" err="1" smtClean="0"/>
              <a:t>Entscheidung</a:t>
            </a:r>
            <a:endParaRPr lang="en-US" dirty="0"/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US" sz="2000" dirty="0">
              <a:solidFill>
                <a:srgbClr val="000000"/>
              </a:solidFill>
            </a:endParaRPr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US" sz="2000" dirty="0">
              <a:solidFill>
                <a:srgbClr val="000000"/>
              </a:solidFill>
            </a:endParaRPr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US" sz="2000" dirty="0">
              <a:solidFill>
                <a:srgbClr val="000000"/>
              </a:solidFill>
            </a:endParaRPr>
          </a:p>
          <a:p>
            <a:pPr marL="498475" indent="-355600"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US" sz="2000" dirty="0">
              <a:solidFill>
                <a:srgbClr val="000000"/>
              </a:solidFill>
            </a:endParaRPr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ATLAS </a:t>
            </a:r>
            <a:r>
              <a:rPr lang="en-US" dirty="0" smtClean="0"/>
              <a:t>Trigger in </a:t>
            </a:r>
            <a:r>
              <a:rPr lang="en-US" dirty="0"/>
              <a:t>3 </a:t>
            </a:r>
            <a:r>
              <a:rPr lang="en-US" dirty="0" smtClean="0"/>
              <a:t>Level </a:t>
            </a:r>
            <a:r>
              <a:rPr lang="en-US" dirty="0"/>
              <a:t>(CMS </a:t>
            </a:r>
            <a:r>
              <a:rPr lang="en-US" dirty="0" err="1" smtClean="0"/>
              <a:t>ähnlich</a:t>
            </a:r>
            <a:r>
              <a:rPr lang="en-US" dirty="0" smtClean="0"/>
              <a:t> in 2 Level)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Level-1: </a:t>
            </a:r>
            <a:r>
              <a:rPr lang="en-US" dirty="0" smtClean="0"/>
              <a:t>Hardware</a:t>
            </a:r>
            <a:r>
              <a:rPr lang="en-US" dirty="0"/>
              <a:t>, </a:t>
            </a:r>
            <a:r>
              <a:rPr lang="en-US" dirty="0" smtClean="0"/>
              <a:t>	~</a:t>
            </a:r>
            <a:r>
              <a:rPr lang="en-US" dirty="0"/>
              <a:t>3 </a:t>
            </a:r>
            <a:r>
              <a:rPr lang="en-US" dirty="0">
                <a:ea typeface="Luxi Sans" charset="0"/>
                <a:cs typeface="Luxi Sans" charset="0"/>
              </a:rPr>
              <a:t>µs </a:t>
            </a:r>
            <a:r>
              <a:rPr lang="en-US" dirty="0" smtClean="0">
                <a:ea typeface="Luxi Sans" charset="0"/>
                <a:cs typeface="Luxi Sans" charset="0"/>
              </a:rPr>
              <a:t>	</a:t>
            </a:r>
            <a:r>
              <a:rPr lang="en-US" dirty="0" err="1" smtClean="0">
                <a:ea typeface="Luxi Sans" charset="0"/>
                <a:cs typeface="Luxi Sans" charset="0"/>
              </a:rPr>
              <a:t>Entscheidungszeit</a:t>
            </a:r>
            <a:r>
              <a:rPr lang="en-US" dirty="0" smtClean="0">
                <a:ea typeface="Luxi Sans" charset="0"/>
                <a:cs typeface="Luxi Sans" charset="0"/>
              </a:rPr>
              <a:t>,   40 </a:t>
            </a:r>
            <a:r>
              <a:rPr lang="en-US" dirty="0">
                <a:ea typeface="Luxi Sans" charset="0"/>
                <a:cs typeface="Luxi Sans" charset="0"/>
              </a:rPr>
              <a:t>MHz </a:t>
            </a:r>
            <a:r>
              <a:rPr lang="en-US" dirty="0" smtClean="0">
                <a:latin typeface="OpenSymbol" charset="2"/>
                <a:ea typeface="OpenSymbol" charset="2"/>
                <a:cs typeface="OpenSymbol" charset="2"/>
                <a:sym typeface="Wingdings"/>
              </a:rPr>
              <a:t> </a:t>
            </a:r>
            <a:r>
              <a:rPr lang="en-US" dirty="0" smtClean="0">
                <a:ea typeface="OpenSymbol" charset="2"/>
                <a:cs typeface="OpenSymbol" charset="2"/>
                <a:sym typeface="Wingdings"/>
              </a:rPr>
              <a:t>75</a:t>
            </a:r>
            <a:r>
              <a:rPr lang="en-US" dirty="0" smtClean="0">
                <a:ea typeface="OpenSymbol" charset="2"/>
                <a:cs typeface="OpenSymbol" charset="2"/>
              </a:rPr>
              <a:t> </a:t>
            </a:r>
            <a:r>
              <a:rPr lang="en-US" dirty="0">
                <a:ea typeface="OpenSymbol" charset="2"/>
                <a:cs typeface="OpenSymbol" charset="2"/>
              </a:rPr>
              <a:t>kHz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>
                <a:ea typeface="OpenSymbol" charset="2"/>
                <a:cs typeface="OpenSymbol" charset="2"/>
              </a:rPr>
              <a:t>Level-2: </a:t>
            </a:r>
            <a:r>
              <a:rPr lang="en-US" dirty="0" smtClean="0">
                <a:ea typeface="OpenSymbol" charset="2"/>
                <a:cs typeface="OpenSymbol" charset="2"/>
              </a:rPr>
              <a:t>Software</a:t>
            </a:r>
            <a:r>
              <a:rPr lang="en-US" dirty="0">
                <a:ea typeface="OpenSymbol" charset="2"/>
                <a:cs typeface="OpenSymbol" charset="2"/>
              </a:rPr>
              <a:t>, </a:t>
            </a:r>
            <a:r>
              <a:rPr lang="en-US" dirty="0" smtClean="0">
                <a:ea typeface="OpenSymbol" charset="2"/>
                <a:cs typeface="OpenSymbol" charset="2"/>
              </a:rPr>
              <a:t>~</a:t>
            </a:r>
            <a:r>
              <a:rPr lang="en-US" dirty="0">
                <a:ea typeface="OpenSymbol" charset="2"/>
                <a:cs typeface="OpenSymbol" charset="2"/>
              </a:rPr>
              <a:t>40 </a:t>
            </a:r>
            <a:r>
              <a:rPr lang="en-US" dirty="0" err="1">
                <a:ea typeface="OpenSymbol" charset="2"/>
                <a:cs typeface="OpenSymbol" charset="2"/>
              </a:rPr>
              <a:t>ms</a:t>
            </a:r>
            <a:r>
              <a:rPr lang="en-US" dirty="0">
                <a:ea typeface="OpenSymbol" charset="2"/>
                <a:cs typeface="OpenSymbol" charset="2"/>
              </a:rPr>
              <a:t> </a:t>
            </a:r>
            <a:r>
              <a:rPr lang="en-US" dirty="0" smtClean="0">
                <a:ea typeface="OpenSymbol" charset="2"/>
                <a:cs typeface="OpenSymbol" charset="2"/>
              </a:rPr>
              <a:t>	</a:t>
            </a:r>
            <a:r>
              <a:rPr lang="en-US" dirty="0" err="1" smtClean="0">
                <a:ea typeface="OpenSymbol" charset="2"/>
                <a:cs typeface="OpenSymbol" charset="2"/>
              </a:rPr>
              <a:t>Entscheidungszeit</a:t>
            </a:r>
            <a:r>
              <a:rPr lang="en-US" dirty="0" smtClean="0">
                <a:ea typeface="OpenSymbol" charset="2"/>
                <a:cs typeface="OpenSymbol" charset="2"/>
              </a:rPr>
              <a:t>, </a:t>
            </a:r>
            <a:r>
              <a:rPr lang="en-US" dirty="0">
                <a:ea typeface="OpenSymbol" charset="2"/>
                <a:cs typeface="OpenSymbol" charset="2"/>
              </a:rPr>
              <a:t> </a:t>
            </a:r>
            <a:r>
              <a:rPr lang="en-US" dirty="0" smtClean="0">
                <a:ea typeface="OpenSymbol" charset="2"/>
                <a:cs typeface="OpenSymbol" charset="2"/>
              </a:rPr>
              <a:t> 75 </a:t>
            </a:r>
            <a:r>
              <a:rPr lang="en-US" dirty="0">
                <a:ea typeface="OpenSymbol" charset="2"/>
                <a:cs typeface="OpenSymbol" charset="2"/>
              </a:rPr>
              <a:t>kHz </a:t>
            </a:r>
            <a:r>
              <a:rPr lang="en-US" dirty="0" smtClean="0">
                <a:ea typeface="OpenSymbol" charset="2"/>
                <a:cs typeface="OpenSymbol" charset="2"/>
              </a:rPr>
              <a:t> </a:t>
            </a:r>
            <a:r>
              <a:rPr lang="en-US" dirty="0" smtClean="0">
                <a:latin typeface="OpenSymbol" charset="2"/>
                <a:ea typeface="OpenSymbol" charset="2"/>
                <a:cs typeface="OpenSymbol" charset="2"/>
                <a:sym typeface="Wingdings"/>
              </a:rPr>
              <a:t> </a:t>
            </a:r>
            <a:r>
              <a:rPr lang="en-US" dirty="0" smtClean="0">
                <a:ea typeface="OpenSymbol" charset="2"/>
                <a:cs typeface="OpenSymbol" charset="2"/>
              </a:rPr>
              <a:t>2 </a:t>
            </a:r>
            <a:r>
              <a:rPr lang="en-US" dirty="0">
                <a:ea typeface="OpenSymbol" charset="2"/>
                <a:cs typeface="OpenSymbol" charset="2"/>
              </a:rPr>
              <a:t>kHz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>
                <a:ea typeface="OpenSymbol" charset="2"/>
                <a:cs typeface="OpenSymbol" charset="2"/>
              </a:rPr>
              <a:t>Level-3: </a:t>
            </a:r>
            <a:r>
              <a:rPr lang="en-US" dirty="0" smtClean="0">
                <a:ea typeface="OpenSymbol" charset="2"/>
                <a:cs typeface="OpenSymbol" charset="2"/>
              </a:rPr>
              <a:t>Software</a:t>
            </a:r>
            <a:r>
              <a:rPr lang="en-US" dirty="0">
                <a:ea typeface="OpenSymbol" charset="2"/>
                <a:cs typeface="OpenSymbol" charset="2"/>
              </a:rPr>
              <a:t>, </a:t>
            </a:r>
            <a:r>
              <a:rPr lang="en-US" dirty="0" smtClean="0">
                <a:ea typeface="OpenSymbol" charset="2"/>
                <a:cs typeface="OpenSymbol" charset="2"/>
              </a:rPr>
              <a:t>	~</a:t>
            </a:r>
            <a:r>
              <a:rPr lang="en-US" dirty="0">
                <a:ea typeface="OpenSymbol" charset="2"/>
                <a:cs typeface="OpenSymbol" charset="2"/>
              </a:rPr>
              <a:t>4 s </a:t>
            </a:r>
            <a:r>
              <a:rPr lang="en-US" dirty="0" smtClean="0">
                <a:ea typeface="OpenSymbol" charset="2"/>
                <a:cs typeface="OpenSymbol" charset="2"/>
              </a:rPr>
              <a:t>	</a:t>
            </a:r>
            <a:r>
              <a:rPr lang="en-US" dirty="0" err="1" smtClean="0">
                <a:ea typeface="OpenSymbol" charset="2"/>
                <a:cs typeface="OpenSymbol" charset="2"/>
              </a:rPr>
              <a:t>Entscheidungszeit</a:t>
            </a:r>
            <a:r>
              <a:rPr lang="en-US" dirty="0" smtClean="0">
                <a:ea typeface="OpenSymbol" charset="2"/>
                <a:cs typeface="OpenSymbol" charset="2"/>
              </a:rPr>
              <a:t>,     2 </a:t>
            </a:r>
            <a:r>
              <a:rPr lang="en-US" dirty="0">
                <a:ea typeface="OpenSymbol" charset="2"/>
                <a:cs typeface="OpenSymbol" charset="2"/>
              </a:rPr>
              <a:t>kHz </a:t>
            </a:r>
            <a:r>
              <a:rPr lang="en-US" dirty="0" smtClean="0">
                <a:ea typeface="OpenSymbol" charset="2"/>
                <a:cs typeface="OpenSymbol" charset="2"/>
              </a:rPr>
              <a:t> </a:t>
            </a:r>
            <a:r>
              <a:rPr lang="en-US" dirty="0" smtClean="0">
                <a:latin typeface="OpenSymbol" charset="2"/>
                <a:ea typeface="OpenSymbol" charset="2"/>
                <a:cs typeface="OpenSymbol" charset="2"/>
                <a:sym typeface="Wingdings" panose="05000000000000000000" pitchFamily="2" charset="2"/>
              </a:rPr>
              <a:t> </a:t>
            </a:r>
            <a:r>
              <a:rPr lang="en-US" dirty="0" smtClean="0">
                <a:ea typeface="OpenSymbol" charset="2"/>
                <a:cs typeface="OpenSymbol" charset="2"/>
                <a:sym typeface="Wingdings"/>
              </a:rPr>
              <a:t>3</a:t>
            </a:r>
            <a:r>
              <a:rPr lang="en-US" dirty="0" smtClean="0">
                <a:ea typeface="OpenSymbol" charset="2"/>
                <a:cs typeface="OpenSymbol" charset="2"/>
              </a:rPr>
              <a:t>00 </a:t>
            </a:r>
            <a:r>
              <a:rPr lang="en-US" dirty="0">
                <a:ea typeface="OpenSymbol" charset="2"/>
                <a:cs typeface="OpenSymbol" charset="2"/>
              </a:rPr>
              <a:t>Hz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47700" y="3865224"/>
            <a:ext cx="1550988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76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dirty="0">
                <a:solidFill>
                  <a:srgbClr val="FF0000"/>
                </a:solidFill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Detektor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749300" y="3811249"/>
            <a:ext cx="1422400" cy="158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749300" y="4233524"/>
            <a:ext cx="1422400" cy="158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749300" y="3811249"/>
            <a:ext cx="1588" cy="422275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2171700" y="3811249"/>
            <a:ext cx="1588" cy="422275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2171700" y="4022386"/>
            <a:ext cx="508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2679700" y="3863636"/>
            <a:ext cx="1588" cy="263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>
            <a:off x="2679700" y="3863636"/>
            <a:ext cx="406400" cy="1587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 flipV="1">
            <a:off x="2679700" y="4020799"/>
            <a:ext cx="406400" cy="1079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3086100" y="4022386"/>
            <a:ext cx="508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3594100" y="3863636"/>
            <a:ext cx="27432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>
            <a:off x="3594100" y="4179549"/>
            <a:ext cx="27432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3594100" y="3863636"/>
            <a:ext cx="1588" cy="3159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6337300" y="3863636"/>
            <a:ext cx="1588" cy="3159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6337300" y="3969999"/>
            <a:ext cx="4064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7048500" y="3969999"/>
            <a:ext cx="1588" cy="4222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3" name="AutoShape 19"/>
          <p:cNvSpPr>
            <a:spLocks noChangeArrowheads="1"/>
          </p:cNvSpPr>
          <p:nvPr/>
        </p:nvSpPr>
        <p:spPr bwMode="auto">
          <a:xfrm>
            <a:off x="6438900" y="4497049"/>
            <a:ext cx="1219200" cy="422275"/>
          </a:xfrm>
          <a:prstGeom prst="flowChartManualOperation">
            <a:avLst/>
          </a:prstGeom>
          <a:solidFill>
            <a:srgbClr val="CC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7967" rIns="90000" bIns="46800" anchor="ctr"/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>
                <a:solidFill>
                  <a:srgbClr val="000000"/>
                </a:solidFill>
                <a:latin typeface="Luxi Sans" charset="0"/>
                <a:ea typeface="msmincho" charset="0"/>
                <a:cs typeface="msmincho" charset="0"/>
              </a:rPr>
              <a:t>Müll</a:t>
            </a:r>
            <a:endParaRPr lang="en-US" dirty="0">
              <a:solidFill>
                <a:srgbClr val="000000"/>
              </a:solidFill>
              <a:latin typeface="Luxi Sans" charset="0"/>
              <a:ea typeface="msmincho" charset="0"/>
              <a:cs typeface="msmincho" charset="0"/>
            </a:endParaRPr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6743700" y="3969999"/>
            <a:ext cx="12192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8064500" y="3706474"/>
            <a:ext cx="1800348" cy="474662"/>
          </a:xfrm>
          <a:prstGeom prst="rect">
            <a:avLst/>
          </a:prstGeom>
          <a:solidFill>
            <a:srgbClr val="FF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7967" rIns="90000" bIns="46800" anchor="ctr"/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Luxi Sans" charset="0"/>
                <a:ea typeface="msmincho" charset="0"/>
                <a:cs typeface="msmincho" charset="0"/>
              </a:rPr>
              <a:t>Abspeicherung</a:t>
            </a:r>
            <a:endParaRPr lang="en-US" sz="2000" dirty="0">
              <a:solidFill>
                <a:srgbClr val="000000"/>
              </a:solidFill>
              <a:latin typeface="Luxi Sans" charset="0"/>
              <a:ea typeface="msmincho" charset="0"/>
              <a:cs typeface="msmincho" charset="0"/>
            </a:endParaRP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3657600" y="3873161"/>
            <a:ext cx="124777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800" b="1">
                <a:latin typeface="Luxi Sans" charset="0"/>
              </a:rPr>
              <a:t>PIPELINE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7042150" y="4128749"/>
            <a:ext cx="794531" cy="40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4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dirty="0" smtClean="0">
                <a:latin typeface="Luxi Sans" charset="0"/>
              </a:rPr>
              <a:t>NEIN</a:t>
            </a:r>
            <a:endParaRPr lang="en-US" sz="2000" dirty="0">
              <a:latin typeface="Luxi Sans" charset="0"/>
            </a:endParaRP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7137400" y="3617574"/>
            <a:ext cx="489534" cy="40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4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dirty="0" smtClean="0">
                <a:latin typeface="Luxi Sans" charset="0"/>
              </a:rPr>
              <a:t>JA</a:t>
            </a:r>
            <a:endParaRPr lang="en-US" sz="2000" dirty="0">
              <a:latin typeface="Luxi Sans" charset="0"/>
            </a:endParaRPr>
          </a:p>
        </p:txBody>
      </p:sp>
      <p:sp>
        <p:nvSpPr>
          <p:cNvPr id="42009" name="Line 25"/>
          <p:cNvSpPr>
            <a:spLocks noChangeShapeType="1"/>
          </p:cNvSpPr>
          <p:nvPr/>
        </p:nvSpPr>
        <p:spPr bwMode="auto">
          <a:xfrm>
            <a:off x="6642100" y="3600111"/>
            <a:ext cx="406400" cy="315913"/>
          </a:xfrm>
          <a:prstGeom prst="line">
            <a:avLst/>
          </a:prstGeom>
          <a:noFill/>
          <a:ln w="9360">
            <a:solidFill>
              <a:srgbClr val="0099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5734050" y="3015911"/>
            <a:ext cx="1418216" cy="54337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00" tIns="80495" rIns="99000" bIns="55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800" b="1" dirty="0">
                <a:solidFill>
                  <a:srgbClr val="FF0000"/>
                </a:solidFill>
                <a:latin typeface="Luxi Sans" charset="0"/>
              </a:rPr>
              <a:t>T</a:t>
            </a:r>
            <a:r>
              <a:rPr lang="en-US" sz="2800" b="1" dirty="0" smtClean="0">
                <a:solidFill>
                  <a:srgbClr val="FF0000"/>
                </a:solidFill>
                <a:latin typeface="Luxi Sans" charset="0"/>
              </a:rPr>
              <a:t>rigger</a:t>
            </a:r>
            <a:endParaRPr lang="en-US" sz="28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3940175" y="4601824"/>
            <a:ext cx="1022833" cy="40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4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dirty="0" smtClean="0">
                <a:latin typeface="Luxi Sans" charset="0"/>
              </a:rPr>
              <a:t>40 </a:t>
            </a:r>
            <a:r>
              <a:rPr lang="en-US" sz="2000" dirty="0" err="1" smtClean="0">
                <a:latin typeface="Luxi Sans" charset="0"/>
              </a:rPr>
              <a:t>Mhz</a:t>
            </a:r>
            <a:endParaRPr lang="en-US" sz="2000" dirty="0">
              <a:latin typeface="Luxi Sans" charset="0"/>
            </a:endParaRPr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 flipV="1">
            <a:off x="4813300" y="4284324"/>
            <a:ext cx="1588" cy="3190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13" name="Line 29"/>
          <p:cNvSpPr>
            <a:spLocks noChangeShapeType="1"/>
          </p:cNvSpPr>
          <p:nvPr/>
        </p:nvSpPr>
        <p:spPr bwMode="auto">
          <a:xfrm flipV="1">
            <a:off x="8674100" y="4284324"/>
            <a:ext cx="1588" cy="3714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8004175" y="4600236"/>
            <a:ext cx="994405" cy="40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4440" rIns="90000" bIns="4680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Luxi Sans" charset="0"/>
                <a:ea typeface="msmincho" charset="0"/>
                <a:cs typeface="msmincho" charset="0"/>
              </a:rPr>
              <a:t>300 Hz</a:t>
            </a:r>
            <a:endParaRPr lang="en-US" sz="2000" dirty="0">
              <a:solidFill>
                <a:srgbClr val="000000"/>
              </a:solidFill>
              <a:latin typeface="Luxi Sans" charset="0"/>
              <a:ea typeface="msmincho" charset="0"/>
              <a:cs typeface="msminch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2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-1" y="216868"/>
            <a:ext cx="10080625" cy="572464"/>
          </a:xfrm>
        </p:spPr>
        <p:txBody>
          <a:bodyPr wrap="square">
            <a:spAutoFit/>
          </a:bodyPr>
          <a:lstStyle/>
          <a:p>
            <a:pPr lvl="0"/>
            <a:r>
              <a:rPr lang="en-US" dirty="0" err="1" smtClean="0"/>
              <a:t>Erzeugung</a:t>
            </a:r>
            <a:r>
              <a:rPr lang="en-US" dirty="0" smtClean="0"/>
              <a:t> </a:t>
            </a:r>
            <a:r>
              <a:rPr lang="en-US" dirty="0" err="1" smtClean="0"/>
              <a:t>hoher</a:t>
            </a:r>
            <a:r>
              <a:rPr lang="en-US" dirty="0" smtClean="0"/>
              <a:t> </a:t>
            </a:r>
            <a:r>
              <a:rPr lang="en-US" dirty="0" err="1" smtClean="0"/>
              <a:t>elektrischer</a:t>
            </a:r>
            <a:r>
              <a:rPr lang="en-US" dirty="0" smtClean="0"/>
              <a:t> Felder II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617115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de-DE" dirty="0" smtClean="0">
                <a:latin typeface="" pitchFamily="16"/>
              </a:rPr>
              <a:t>statische Felder sind beschränkt auf wenige 10 MV 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zu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wenig</a:t>
            </a:r>
            <a:endParaRPr lang="de-DE" dirty="0" smtClean="0">
              <a:latin typeface="" pitchFamily="16"/>
            </a:endParaRPr>
          </a:p>
          <a:p>
            <a:pPr lvl="0"/>
            <a:r>
              <a:rPr lang="de-DE" dirty="0" smtClean="0">
                <a:latin typeface="" pitchFamily="16"/>
              </a:rPr>
              <a:t>Besser: zeitlich variable Felder, mehrfach ausnutzbar!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Vorschlag</a:t>
            </a:r>
            <a:r>
              <a:rPr lang="en-GB" dirty="0" smtClean="0">
                <a:latin typeface="" pitchFamily="16"/>
              </a:rPr>
              <a:t> von Rolf </a:t>
            </a:r>
            <a:r>
              <a:rPr lang="en-GB" dirty="0" err="1" smtClean="0">
                <a:latin typeface="" pitchFamily="16"/>
              </a:rPr>
              <a:t>Wider</a:t>
            </a:r>
            <a:r>
              <a:rPr lang="en-GB" dirty="0" err="1" smtClean="0">
                <a:latin typeface="Luxi Sans" pitchFamily="34"/>
              </a:rPr>
              <a:t>ö</a:t>
            </a:r>
            <a:r>
              <a:rPr lang="en-GB" dirty="0" err="1" smtClean="0">
                <a:latin typeface="" pitchFamily="16"/>
              </a:rPr>
              <a:t>e</a:t>
            </a:r>
            <a:r>
              <a:rPr lang="en-GB" dirty="0" smtClean="0">
                <a:latin typeface="" pitchFamily="16"/>
              </a:rPr>
              <a:t> 1929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Lineare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Struktur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“</a:t>
            </a:r>
            <a:r>
              <a:rPr lang="en-GB" dirty="0" err="1" smtClean="0">
                <a:latin typeface="" pitchFamily="16"/>
              </a:rPr>
              <a:t>Driftröhren</a:t>
            </a:r>
            <a:r>
              <a:rPr lang="en-GB" dirty="0" smtClean="0">
                <a:latin typeface="" pitchFamily="16"/>
              </a:rPr>
              <a:t>”	</a:t>
            </a:r>
            <a:r>
              <a:rPr lang="en-GB" dirty="0">
                <a:latin typeface="" pitchFamily="16"/>
              </a:rPr>
              <a:t>											 + </a:t>
            </a:r>
            <a:r>
              <a:rPr lang="en-GB" dirty="0" smtClean="0">
                <a:latin typeface="" pitchFamily="16"/>
              </a:rPr>
              <a:t>HF </a:t>
            </a:r>
            <a:r>
              <a:rPr lang="en-GB" dirty="0" err="1" smtClean="0">
                <a:latin typeface="" pitchFamily="16"/>
              </a:rPr>
              <a:t>Oszillator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LINAC</a:t>
            </a:r>
            <a:r>
              <a:rPr lang="en-GB" dirty="0" smtClean="0">
                <a:latin typeface="" pitchFamily="16"/>
              </a:rPr>
              <a:t>)</a:t>
            </a:r>
          </a:p>
          <a:p>
            <a:pPr lvl="2"/>
            <a:endParaRPr lang="en-US" dirty="0">
              <a:latin typeface="" pitchFamily="16"/>
            </a:endParaRPr>
          </a:p>
          <a:p>
            <a:pPr lvl="2"/>
            <a:endParaRPr lang="en-US" dirty="0" smtClean="0">
              <a:latin typeface="" pitchFamily="16"/>
            </a:endParaRPr>
          </a:p>
          <a:p>
            <a:pPr lvl="2"/>
            <a:endParaRPr lang="en-US" dirty="0">
              <a:latin typeface="" pitchFamily="16"/>
            </a:endParaRPr>
          </a:p>
          <a:p>
            <a:pPr lvl="2"/>
            <a:endParaRPr lang="en-US" dirty="0" smtClean="0">
              <a:latin typeface="" pitchFamily="16"/>
            </a:endParaRPr>
          </a:p>
          <a:p>
            <a:pPr lvl="2"/>
            <a:endParaRPr lang="en-US" dirty="0">
              <a:latin typeface="" pitchFamily="16"/>
            </a:endParaRPr>
          </a:p>
          <a:p>
            <a:pPr marL="647640" lvl="2" indent="0">
              <a:buNone/>
            </a:pPr>
            <a:endParaRPr lang="en-US" dirty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je l</a:t>
            </a:r>
            <a:r>
              <a:rPr lang="de-DE" dirty="0" err="1" smtClean="0">
                <a:latin typeface="" pitchFamily="16"/>
              </a:rPr>
              <a:t>änger</a:t>
            </a:r>
            <a:r>
              <a:rPr lang="de-DE" dirty="0" smtClean="0">
                <a:latin typeface="" pitchFamily="16"/>
              </a:rPr>
              <a:t> die Gesamtstrecke, je höher die Energie</a:t>
            </a:r>
          </a:p>
          <a:p>
            <a:pPr lvl="1"/>
            <a:endParaRPr lang="de-DE" dirty="0">
              <a:latin typeface="" pitchFamily="16"/>
            </a:endParaRPr>
          </a:p>
          <a:p>
            <a:pPr lvl="1"/>
            <a:r>
              <a:rPr lang="de-DE" dirty="0" smtClean="0">
                <a:latin typeface="" pitchFamily="16"/>
              </a:rPr>
              <a:t>Lösung:</a:t>
            </a:r>
          </a:p>
          <a:p>
            <a:pPr lvl="2"/>
            <a:r>
              <a:rPr lang="de-DE" dirty="0" smtClean="0">
                <a:latin typeface="" pitchFamily="16"/>
              </a:rPr>
              <a:t>führe die Teilchen im Kreis herum durch Ablenkung mit starken Magnetfeldern</a:t>
            </a:r>
            <a:endParaRPr lang="en-GB" dirty="0">
              <a:latin typeface="" pitchFamily="16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655936" y="3503919"/>
            <a:ext cx="4714560" cy="13237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2065256" y="3441999"/>
            <a:ext cx="4216680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424074" y="2479949"/>
            <a:ext cx="2224750" cy="3438502"/>
            <a:chOff x="8230647" y="4623159"/>
            <a:chExt cx="1545480" cy="238864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8230647" y="4725804"/>
              <a:ext cx="1545480" cy="22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8254393" y="4623159"/>
              <a:ext cx="1071538" cy="124562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prstDash val="solid"/>
              <a:tailEnd type="arrow"/>
            </a:ln>
          </p:spPr>
          <p:txBody>
            <a:bodyPr vert="horz" wrap="square" lIns="9000" tIns="9000" rIns="9000" bIns="9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  <a:defRPr sz="1600"/>
              </a:pPr>
              <a:r>
                <a:rPr lang="en-US" sz="1200" b="1" i="0" u="none" strike="noStrike" baseline="0" dirty="0">
                  <a:ln>
                    <a:noFill/>
                  </a:ln>
                  <a:solidFill>
                    <a:srgbClr val="FF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 CERN LINAC1, 1968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917816" y="4378358"/>
            <a:ext cx="2611416" cy="3404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längere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Röhren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zunehmender</a:t>
            </a:r>
            <a:endParaRPr lang="en-US" sz="1200" b="1" dirty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Geschwindigkeit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5816" y="5527626"/>
            <a:ext cx="4310280" cy="3404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…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aber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man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dachte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da</a:t>
            </a:r>
            <a:r>
              <a:rPr lang="de-DE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ß Linearbeschleuniger unrealistisch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de-DE" sz="12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de-DE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lang werden bei höherer Energie…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1701296" y="5675037"/>
            <a:ext cx="609840" cy="0"/>
          </a:xfrm>
          <a:prstGeom prst="line">
            <a:avLst/>
          </a:prstGeom>
          <a:noFill/>
          <a:ln w="54720">
            <a:solidFill>
              <a:srgbClr val="FF00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717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" b="2885"/>
          <a:stretch>
            <a:fillRect/>
          </a:stretch>
        </p:blipFill>
        <p:spPr bwMode="auto">
          <a:xfrm>
            <a:off x="71760" y="441325"/>
            <a:ext cx="3071812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5372100"/>
            <a:ext cx="27527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63" y="5346700"/>
            <a:ext cx="27527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8792020" y="5181600"/>
            <a:ext cx="71278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Tape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736056" y="6695478"/>
            <a:ext cx="4664423" cy="5407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6640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75 PB LHC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Daten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gespeichert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2010-12</a:t>
            </a:r>
          </a:p>
          <a:p>
            <a:pPr algn="ctr">
              <a:lnSpc>
                <a:spcPct val="93000"/>
              </a:lnSpc>
            </a:pP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(17’000 disks + 52’000 tapes am CERN)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458788" y="93663"/>
            <a:ext cx="2303462" cy="37306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19583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Anstieg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 ~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100 MSI2k</a:t>
            </a:r>
            <a:r>
              <a:rPr lang="en-US" sz="1200" b="1" dirty="0" smtClean="0">
                <a:solidFill>
                  <a:srgbClr val="FF0000"/>
                </a:solidFill>
                <a:latin typeface="Luxi Sans" charset="0"/>
              </a:rPr>
              <a:t>/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Jahr</a:t>
            </a:r>
            <a:endParaRPr lang="en-US" sz="1200" b="1" dirty="0">
              <a:solidFill>
                <a:srgbClr val="FF0000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~10'000 Intel Core 2 Duo / </a:t>
            </a:r>
            <a:r>
              <a:rPr lang="en-US" sz="1200" b="1" dirty="0" err="1" smtClean="0">
                <a:solidFill>
                  <a:srgbClr val="FF0000"/>
                </a:solidFill>
                <a:latin typeface="Luxi Sans" charset="0"/>
              </a:rPr>
              <a:t>Jahr</a:t>
            </a:r>
            <a:endParaRPr 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8259763" y="280988"/>
            <a:ext cx="16017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      1 Tier-0</a:t>
            </a:r>
          </a:p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    </a:t>
            </a:r>
            <a:r>
              <a:rPr lang="en-US" b="1" dirty="0" smtClean="0">
                <a:solidFill>
                  <a:srgbClr val="0000FF"/>
                </a:solidFill>
                <a:latin typeface="Luxi Sans" charset="0"/>
              </a:rPr>
              <a:t>12 </a:t>
            </a:r>
            <a:r>
              <a:rPr lang="en-US" b="1" dirty="0">
                <a:solidFill>
                  <a:srgbClr val="0000FF"/>
                </a:solidFill>
                <a:latin typeface="Luxi Sans" charset="0"/>
              </a:rPr>
              <a:t>Tier-1</a:t>
            </a:r>
          </a:p>
          <a:p>
            <a:pPr>
              <a:lnSpc>
                <a:spcPct val="93000"/>
              </a:lnSpc>
            </a:pPr>
            <a:r>
              <a:rPr lang="en-US" b="1" dirty="0" smtClean="0">
                <a:solidFill>
                  <a:srgbClr val="0000FF"/>
                </a:solidFill>
                <a:latin typeface="Luxi Sans" charset="0"/>
              </a:rPr>
              <a:t>~200 </a:t>
            </a:r>
            <a:r>
              <a:rPr lang="en-US" b="1" dirty="0">
                <a:solidFill>
                  <a:srgbClr val="0000FF"/>
                </a:solidFill>
                <a:latin typeface="Luxi Sans" charset="0"/>
              </a:rPr>
              <a:t>Tier-2</a:t>
            </a:r>
          </a:p>
        </p:txBody>
      </p:sp>
      <p:sp>
        <p:nvSpPr>
          <p:cNvPr id="13" name="Freeform 1"/>
          <p:cNvSpPr>
            <a:spLocks noChangeArrowheads="1"/>
          </p:cNvSpPr>
          <p:nvPr/>
        </p:nvSpPr>
        <p:spPr bwMode="auto">
          <a:xfrm>
            <a:off x="643383" y="596900"/>
            <a:ext cx="8172450" cy="5711825"/>
          </a:xfrm>
          <a:custGeom>
            <a:avLst/>
            <a:gdLst>
              <a:gd name="T0" fmla="*/ 1081 w 5148"/>
              <a:gd name="T1" fmla="*/ 3099 h 3598"/>
              <a:gd name="T2" fmla="*/ 628 w 5148"/>
              <a:gd name="T3" fmla="*/ 2963 h 3598"/>
              <a:gd name="T4" fmla="*/ 265 w 5148"/>
              <a:gd name="T5" fmla="*/ 2646 h 3598"/>
              <a:gd name="T6" fmla="*/ 38 w 5148"/>
              <a:gd name="T7" fmla="*/ 2102 h 3598"/>
              <a:gd name="T8" fmla="*/ 38 w 5148"/>
              <a:gd name="T9" fmla="*/ 1739 h 3598"/>
              <a:gd name="T10" fmla="*/ 220 w 5148"/>
              <a:gd name="T11" fmla="*/ 1512 h 3598"/>
              <a:gd name="T12" fmla="*/ 446 w 5148"/>
              <a:gd name="T13" fmla="*/ 1285 h 3598"/>
              <a:gd name="T14" fmla="*/ 628 w 5148"/>
              <a:gd name="T15" fmla="*/ 922 h 3598"/>
              <a:gd name="T16" fmla="*/ 991 w 5148"/>
              <a:gd name="T17" fmla="*/ 831 h 3598"/>
              <a:gd name="T18" fmla="*/ 1263 w 5148"/>
              <a:gd name="T19" fmla="*/ 650 h 3598"/>
              <a:gd name="T20" fmla="*/ 1626 w 5148"/>
              <a:gd name="T21" fmla="*/ 423 h 3598"/>
              <a:gd name="T22" fmla="*/ 2079 w 5148"/>
              <a:gd name="T23" fmla="*/ 378 h 3598"/>
              <a:gd name="T24" fmla="*/ 2533 w 5148"/>
              <a:gd name="T25" fmla="*/ 287 h 3598"/>
              <a:gd name="T26" fmla="*/ 2805 w 5148"/>
              <a:gd name="T27" fmla="*/ 60 h 3598"/>
              <a:gd name="T28" fmla="*/ 3349 w 5148"/>
              <a:gd name="T29" fmla="*/ 15 h 3598"/>
              <a:gd name="T30" fmla="*/ 3758 w 5148"/>
              <a:gd name="T31" fmla="*/ 106 h 3598"/>
              <a:gd name="T32" fmla="*/ 4393 w 5148"/>
              <a:gd name="T33" fmla="*/ 15 h 3598"/>
              <a:gd name="T34" fmla="*/ 4665 w 5148"/>
              <a:gd name="T35" fmla="*/ 196 h 3598"/>
              <a:gd name="T36" fmla="*/ 4756 w 5148"/>
              <a:gd name="T37" fmla="*/ 423 h 3598"/>
              <a:gd name="T38" fmla="*/ 4937 w 5148"/>
              <a:gd name="T39" fmla="*/ 650 h 3598"/>
              <a:gd name="T40" fmla="*/ 4846 w 5148"/>
              <a:gd name="T41" fmla="*/ 1013 h 3598"/>
              <a:gd name="T42" fmla="*/ 5073 w 5148"/>
              <a:gd name="T43" fmla="*/ 1376 h 3598"/>
              <a:gd name="T44" fmla="*/ 5118 w 5148"/>
              <a:gd name="T45" fmla="*/ 1603 h 3598"/>
              <a:gd name="T46" fmla="*/ 4892 w 5148"/>
              <a:gd name="T47" fmla="*/ 2102 h 3598"/>
              <a:gd name="T48" fmla="*/ 4982 w 5148"/>
              <a:gd name="T49" fmla="*/ 2555 h 3598"/>
              <a:gd name="T50" fmla="*/ 4710 w 5148"/>
              <a:gd name="T51" fmla="*/ 2827 h 3598"/>
              <a:gd name="T52" fmla="*/ 4211 w 5148"/>
              <a:gd name="T53" fmla="*/ 3054 h 3598"/>
              <a:gd name="T54" fmla="*/ 4075 w 5148"/>
              <a:gd name="T55" fmla="*/ 3236 h 3598"/>
              <a:gd name="T56" fmla="*/ 3622 w 5148"/>
              <a:gd name="T57" fmla="*/ 3190 h 3598"/>
              <a:gd name="T58" fmla="*/ 3168 w 5148"/>
              <a:gd name="T59" fmla="*/ 3553 h 3598"/>
              <a:gd name="T60" fmla="*/ 2805 w 5148"/>
              <a:gd name="T61" fmla="*/ 3462 h 3598"/>
              <a:gd name="T62" fmla="*/ 2488 w 5148"/>
              <a:gd name="T63" fmla="*/ 3372 h 3598"/>
              <a:gd name="T64" fmla="*/ 2170 w 5148"/>
              <a:gd name="T65" fmla="*/ 3553 h 3598"/>
              <a:gd name="T66" fmla="*/ 1626 w 5148"/>
              <a:gd name="T67" fmla="*/ 3508 h 3598"/>
              <a:gd name="T68" fmla="*/ 1081 w 5148"/>
              <a:gd name="T69" fmla="*/ 3099 h 3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48" h="3598">
                <a:moveTo>
                  <a:pt x="1081" y="3099"/>
                </a:moveTo>
                <a:cubicBezTo>
                  <a:pt x="915" y="3008"/>
                  <a:pt x="764" y="3038"/>
                  <a:pt x="628" y="2963"/>
                </a:cubicBezTo>
                <a:cubicBezTo>
                  <a:pt x="492" y="2888"/>
                  <a:pt x="363" y="2790"/>
                  <a:pt x="265" y="2646"/>
                </a:cubicBezTo>
                <a:cubicBezTo>
                  <a:pt x="167" y="2502"/>
                  <a:pt x="76" y="2253"/>
                  <a:pt x="38" y="2102"/>
                </a:cubicBezTo>
                <a:cubicBezTo>
                  <a:pt x="0" y="1951"/>
                  <a:pt x="8" y="1837"/>
                  <a:pt x="38" y="1739"/>
                </a:cubicBezTo>
                <a:cubicBezTo>
                  <a:pt x="68" y="1641"/>
                  <a:pt x="152" y="1588"/>
                  <a:pt x="220" y="1512"/>
                </a:cubicBezTo>
                <a:cubicBezTo>
                  <a:pt x="288" y="1436"/>
                  <a:pt x="378" y="1383"/>
                  <a:pt x="446" y="1285"/>
                </a:cubicBezTo>
                <a:cubicBezTo>
                  <a:pt x="514" y="1187"/>
                  <a:pt x="537" y="998"/>
                  <a:pt x="628" y="922"/>
                </a:cubicBezTo>
                <a:cubicBezTo>
                  <a:pt x="719" y="846"/>
                  <a:pt x="885" y="876"/>
                  <a:pt x="991" y="831"/>
                </a:cubicBezTo>
                <a:cubicBezTo>
                  <a:pt x="1097" y="786"/>
                  <a:pt x="1157" y="718"/>
                  <a:pt x="1263" y="650"/>
                </a:cubicBezTo>
                <a:cubicBezTo>
                  <a:pt x="1369" y="582"/>
                  <a:pt x="1490" y="468"/>
                  <a:pt x="1626" y="423"/>
                </a:cubicBezTo>
                <a:cubicBezTo>
                  <a:pt x="1762" y="378"/>
                  <a:pt x="1928" y="401"/>
                  <a:pt x="2079" y="378"/>
                </a:cubicBezTo>
                <a:cubicBezTo>
                  <a:pt x="2230" y="355"/>
                  <a:pt x="2412" y="340"/>
                  <a:pt x="2533" y="287"/>
                </a:cubicBezTo>
                <a:cubicBezTo>
                  <a:pt x="2654" y="234"/>
                  <a:pt x="2669" y="105"/>
                  <a:pt x="2805" y="60"/>
                </a:cubicBezTo>
                <a:cubicBezTo>
                  <a:pt x="2941" y="15"/>
                  <a:pt x="3190" y="7"/>
                  <a:pt x="3349" y="15"/>
                </a:cubicBezTo>
                <a:cubicBezTo>
                  <a:pt x="3508" y="23"/>
                  <a:pt x="3584" y="106"/>
                  <a:pt x="3758" y="106"/>
                </a:cubicBezTo>
                <a:cubicBezTo>
                  <a:pt x="3932" y="106"/>
                  <a:pt x="4242" y="0"/>
                  <a:pt x="4393" y="15"/>
                </a:cubicBezTo>
                <a:cubicBezTo>
                  <a:pt x="4544" y="30"/>
                  <a:pt x="4605" y="128"/>
                  <a:pt x="4665" y="196"/>
                </a:cubicBezTo>
                <a:cubicBezTo>
                  <a:pt x="4725" y="264"/>
                  <a:pt x="4711" y="347"/>
                  <a:pt x="4756" y="423"/>
                </a:cubicBezTo>
                <a:cubicBezTo>
                  <a:pt x="4801" y="499"/>
                  <a:pt x="4922" y="552"/>
                  <a:pt x="4937" y="650"/>
                </a:cubicBezTo>
                <a:cubicBezTo>
                  <a:pt x="4952" y="748"/>
                  <a:pt x="4823" y="892"/>
                  <a:pt x="4846" y="1013"/>
                </a:cubicBezTo>
                <a:cubicBezTo>
                  <a:pt x="4869" y="1134"/>
                  <a:pt x="5028" y="1278"/>
                  <a:pt x="5073" y="1376"/>
                </a:cubicBezTo>
                <a:cubicBezTo>
                  <a:pt x="5118" y="1474"/>
                  <a:pt x="5148" y="1482"/>
                  <a:pt x="5118" y="1603"/>
                </a:cubicBezTo>
                <a:cubicBezTo>
                  <a:pt x="5088" y="1724"/>
                  <a:pt x="4915" y="1943"/>
                  <a:pt x="4892" y="2102"/>
                </a:cubicBezTo>
                <a:cubicBezTo>
                  <a:pt x="4869" y="2261"/>
                  <a:pt x="5012" y="2434"/>
                  <a:pt x="4982" y="2555"/>
                </a:cubicBezTo>
                <a:cubicBezTo>
                  <a:pt x="4952" y="2676"/>
                  <a:pt x="4838" y="2744"/>
                  <a:pt x="4710" y="2827"/>
                </a:cubicBezTo>
                <a:cubicBezTo>
                  <a:pt x="4582" y="2910"/>
                  <a:pt x="4317" y="2986"/>
                  <a:pt x="4211" y="3054"/>
                </a:cubicBezTo>
                <a:cubicBezTo>
                  <a:pt x="4105" y="3122"/>
                  <a:pt x="4173" y="3213"/>
                  <a:pt x="4075" y="3236"/>
                </a:cubicBezTo>
                <a:cubicBezTo>
                  <a:pt x="3977" y="3259"/>
                  <a:pt x="3773" y="3137"/>
                  <a:pt x="3622" y="3190"/>
                </a:cubicBezTo>
                <a:cubicBezTo>
                  <a:pt x="3471" y="3243"/>
                  <a:pt x="3304" y="3508"/>
                  <a:pt x="3168" y="3553"/>
                </a:cubicBezTo>
                <a:cubicBezTo>
                  <a:pt x="3032" y="3598"/>
                  <a:pt x="2918" y="3492"/>
                  <a:pt x="2805" y="3462"/>
                </a:cubicBezTo>
                <a:cubicBezTo>
                  <a:pt x="2692" y="3432"/>
                  <a:pt x="2594" y="3357"/>
                  <a:pt x="2488" y="3372"/>
                </a:cubicBezTo>
                <a:cubicBezTo>
                  <a:pt x="2382" y="3387"/>
                  <a:pt x="2314" y="3530"/>
                  <a:pt x="2170" y="3553"/>
                </a:cubicBezTo>
                <a:cubicBezTo>
                  <a:pt x="2026" y="3576"/>
                  <a:pt x="1815" y="3584"/>
                  <a:pt x="1626" y="3508"/>
                </a:cubicBezTo>
                <a:cubicBezTo>
                  <a:pt x="1437" y="3432"/>
                  <a:pt x="1247" y="3190"/>
                  <a:pt x="1081" y="3099"/>
                </a:cubicBezTo>
                <a:close/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2"/>
          <p:cNvSpPr>
            <a:spLocks noChangeArrowheads="1"/>
          </p:cNvSpPr>
          <p:nvPr/>
        </p:nvSpPr>
        <p:spPr bwMode="auto">
          <a:xfrm>
            <a:off x="2864295" y="1916113"/>
            <a:ext cx="4176713" cy="3889375"/>
          </a:xfrm>
          <a:prstGeom prst="ellipse">
            <a:avLst/>
          </a:prstGeom>
          <a:solidFill>
            <a:srgbClr val="66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3"/>
          <p:cNvGrpSpPr>
            <a:grpSpLocks/>
          </p:cNvGrpSpPr>
          <p:nvPr/>
        </p:nvGrpSpPr>
        <p:grpSpPr bwMode="auto">
          <a:xfrm>
            <a:off x="3866008" y="2270125"/>
            <a:ext cx="350837" cy="487363"/>
            <a:chOff x="2241" y="1430"/>
            <a:chExt cx="221" cy="307"/>
          </a:xfrm>
        </p:grpSpPr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2318" y="1430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2320" y="1430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2323" y="1430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326" y="1430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2329" y="1430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2332" y="1430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2335" y="1430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2338" y="1430"/>
              <a:ext cx="1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2340" y="1430"/>
              <a:ext cx="3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2344" y="1430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2346" y="1430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2349" y="1430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2352" y="1430"/>
              <a:ext cx="3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2356" y="1430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2358" y="1430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2361" y="1430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2364" y="1430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2367" y="1430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2370" y="1430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2373" y="1430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2376" y="1430"/>
              <a:ext cx="1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2378" y="1430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26"/>
            <p:cNvSpPr>
              <a:spLocks noChangeArrowheads="1"/>
            </p:cNvSpPr>
            <p:nvPr/>
          </p:nvSpPr>
          <p:spPr bwMode="auto">
            <a:xfrm>
              <a:off x="2381" y="1430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2384" y="1430"/>
              <a:ext cx="1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28"/>
            <p:cNvSpPr>
              <a:spLocks noChangeArrowheads="1"/>
            </p:cNvSpPr>
            <p:nvPr/>
          </p:nvSpPr>
          <p:spPr bwMode="auto">
            <a:xfrm>
              <a:off x="2386" y="1430"/>
              <a:ext cx="3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2390" y="1430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2393" y="1430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2396" y="1430"/>
              <a:ext cx="1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2398" y="1430"/>
              <a:ext cx="3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2402" y="1430"/>
              <a:ext cx="1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2275" y="1430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2241" y="1445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2241" y="1445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2242" y="1445"/>
              <a:ext cx="0" cy="283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2243" y="1445"/>
              <a:ext cx="0" cy="283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2243" y="1445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2244" y="1445"/>
              <a:ext cx="0" cy="283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2244" y="1445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2245" y="1445"/>
              <a:ext cx="0" cy="283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43"/>
            <p:cNvSpPr>
              <a:spLocks noChangeArrowheads="1"/>
            </p:cNvSpPr>
            <p:nvPr/>
          </p:nvSpPr>
          <p:spPr bwMode="auto">
            <a:xfrm>
              <a:off x="2246" y="1445"/>
              <a:ext cx="0" cy="283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44"/>
            <p:cNvSpPr>
              <a:spLocks noChangeArrowheads="1"/>
            </p:cNvSpPr>
            <p:nvPr/>
          </p:nvSpPr>
          <p:spPr bwMode="auto">
            <a:xfrm>
              <a:off x="2246" y="1445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2247" y="1445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46"/>
            <p:cNvSpPr>
              <a:spLocks noChangeArrowheads="1"/>
            </p:cNvSpPr>
            <p:nvPr/>
          </p:nvSpPr>
          <p:spPr bwMode="auto">
            <a:xfrm>
              <a:off x="2248" y="1445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2248" y="1445"/>
              <a:ext cx="0" cy="283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2249" y="1445"/>
              <a:ext cx="0" cy="283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2250" y="1445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Rectangle 50"/>
            <p:cNvSpPr>
              <a:spLocks noChangeArrowheads="1"/>
            </p:cNvSpPr>
            <p:nvPr/>
          </p:nvSpPr>
          <p:spPr bwMode="auto">
            <a:xfrm>
              <a:off x="2250" y="1445"/>
              <a:ext cx="0" cy="28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Rectangle 51"/>
            <p:cNvSpPr>
              <a:spLocks noChangeArrowheads="1"/>
            </p:cNvSpPr>
            <p:nvPr/>
          </p:nvSpPr>
          <p:spPr bwMode="auto">
            <a:xfrm>
              <a:off x="2251" y="1445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52"/>
            <p:cNvSpPr>
              <a:spLocks noChangeArrowheads="1"/>
            </p:cNvSpPr>
            <p:nvPr/>
          </p:nvSpPr>
          <p:spPr bwMode="auto">
            <a:xfrm>
              <a:off x="2251" y="1445"/>
              <a:ext cx="0" cy="283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Rectangle 53"/>
            <p:cNvSpPr>
              <a:spLocks noChangeArrowheads="1"/>
            </p:cNvSpPr>
            <p:nvPr/>
          </p:nvSpPr>
          <p:spPr bwMode="auto">
            <a:xfrm>
              <a:off x="2252" y="1445"/>
              <a:ext cx="0" cy="283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54"/>
            <p:cNvSpPr>
              <a:spLocks noChangeArrowheads="1"/>
            </p:cNvSpPr>
            <p:nvPr/>
          </p:nvSpPr>
          <p:spPr bwMode="auto">
            <a:xfrm>
              <a:off x="2253" y="1445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55"/>
            <p:cNvSpPr>
              <a:spLocks noChangeArrowheads="1"/>
            </p:cNvSpPr>
            <p:nvPr/>
          </p:nvSpPr>
          <p:spPr bwMode="auto">
            <a:xfrm>
              <a:off x="2253" y="1445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56"/>
            <p:cNvSpPr>
              <a:spLocks noChangeArrowheads="1"/>
            </p:cNvSpPr>
            <p:nvPr/>
          </p:nvSpPr>
          <p:spPr bwMode="auto">
            <a:xfrm>
              <a:off x="2254" y="1445"/>
              <a:ext cx="0" cy="283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57"/>
            <p:cNvSpPr>
              <a:spLocks noChangeArrowheads="1"/>
            </p:cNvSpPr>
            <p:nvPr/>
          </p:nvSpPr>
          <p:spPr bwMode="auto">
            <a:xfrm>
              <a:off x="2255" y="1445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58"/>
            <p:cNvSpPr>
              <a:spLocks noChangeArrowheads="1"/>
            </p:cNvSpPr>
            <p:nvPr/>
          </p:nvSpPr>
          <p:spPr bwMode="auto">
            <a:xfrm>
              <a:off x="2255" y="1445"/>
              <a:ext cx="0" cy="283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59"/>
            <p:cNvSpPr>
              <a:spLocks noChangeArrowheads="1"/>
            </p:cNvSpPr>
            <p:nvPr/>
          </p:nvSpPr>
          <p:spPr bwMode="auto">
            <a:xfrm>
              <a:off x="2256" y="1445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Rectangle 60"/>
            <p:cNvSpPr>
              <a:spLocks noChangeArrowheads="1"/>
            </p:cNvSpPr>
            <p:nvPr/>
          </p:nvSpPr>
          <p:spPr bwMode="auto">
            <a:xfrm>
              <a:off x="2256" y="1445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Rectangle 61"/>
            <p:cNvSpPr>
              <a:spLocks noChangeArrowheads="1"/>
            </p:cNvSpPr>
            <p:nvPr/>
          </p:nvSpPr>
          <p:spPr bwMode="auto">
            <a:xfrm>
              <a:off x="2257" y="1445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62"/>
            <p:cNvSpPr>
              <a:spLocks noChangeArrowheads="1"/>
            </p:cNvSpPr>
            <p:nvPr/>
          </p:nvSpPr>
          <p:spPr bwMode="auto">
            <a:xfrm>
              <a:off x="2258" y="1445"/>
              <a:ext cx="0" cy="283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Rectangle 63"/>
            <p:cNvSpPr>
              <a:spLocks noChangeArrowheads="1"/>
            </p:cNvSpPr>
            <p:nvPr/>
          </p:nvSpPr>
          <p:spPr bwMode="auto">
            <a:xfrm>
              <a:off x="2258" y="1445"/>
              <a:ext cx="0" cy="283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Rectangle 64"/>
            <p:cNvSpPr>
              <a:spLocks noChangeArrowheads="1"/>
            </p:cNvSpPr>
            <p:nvPr/>
          </p:nvSpPr>
          <p:spPr bwMode="auto">
            <a:xfrm>
              <a:off x="2259" y="1445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Rectangle 65"/>
            <p:cNvSpPr>
              <a:spLocks noChangeArrowheads="1"/>
            </p:cNvSpPr>
            <p:nvPr/>
          </p:nvSpPr>
          <p:spPr bwMode="auto">
            <a:xfrm>
              <a:off x="2260" y="1445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66"/>
            <p:cNvSpPr>
              <a:spLocks noChangeArrowheads="1"/>
            </p:cNvSpPr>
            <p:nvPr/>
          </p:nvSpPr>
          <p:spPr bwMode="auto">
            <a:xfrm>
              <a:off x="2260" y="1445"/>
              <a:ext cx="0" cy="28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Rectangle 67"/>
            <p:cNvSpPr>
              <a:spLocks noChangeArrowheads="1"/>
            </p:cNvSpPr>
            <p:nvPr/>
          </p:nvSpPr>
          <p:spPr bwMode="auto">
            <a:xfrm>
              <a:off x="2261" y="1445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Rectangle 68"/>
            <p:cNvSpPr>
              <a:spLocks noChangeArrowheads="1"/>
            </p:cNvSpPr>
            <p:nvPr/>
          </p:nvSpPr>
          <p:spPr bwMode="auto">
            <a:xfrm>
              <a:off x="2261" y="1445"/>
              <a:ext cx="0" cy="28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69"/>
            <p:cNvSpPr>
              <a:spLocks noChangeArrowheads="1"/>
            </p:cNvSpPr>
            <p:nvPr/>
          </p:nvSpPr>
          <p:spPr bwMode="auto">
            <a:xfrm>
              <a:off x="2262" y="1445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Rectangle 70"/>
            <p:cNvSpPr>
              <a:spLocks noChangeArrowheads="1"/>
            </p:cNvSpPr>
            <p:nvPr/>
          </p:nvSpPr>
          <p:spPr bwMode="auto">
            <a:xfrm>
              <a:off x="2263" y="1445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71"/>
            <p:cNvSpPr>
              <a:spLocks noChangeArrowheads="1"/>
            </p:cNvSpPr>
            <p:nvPr/>
          </p:nvSpPr>
          <p:spPr bwMode="auto">
            <a:xfrm>
              <a:off x="2263" y="1445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Rectangle 72"/>
            <p:cNvSpPr>
              <a:spLocks noChangeArrowheads="1"/>
            </p:cNvSpPr>
            <p:nvPr/>
          </p:nvSpPr>
          <p:spPr bwMode="auto">
            <a:xfrm>
              <a:off x="2264" y="1445"/>
              <a:ext cx="0" cy="28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Rectangle 73"/>
            <p:cNvSpPr>
              <a:spLocks noChangeArrowheads="1"/>
            </p:cNvSpPr>
            <p:nvPr/>
          </p:nvSpPr>
          <p:spPr bwMode="auto">
            <a:xfrm>
              <a:off x="2265" y="1445"/>
              <a:ext cx="0" cy="28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Rectangle 74"/>
            <p:cNvSpPr>
              <a:spLocks noChangeArrowheads="1"/>
            </p:cNvSpPr>
            <p:nvPr/>
          </p:nvSpPr>
          <p:spPr bwMode="auto">
            <a:xfrm>
              <a:off x="2265" y="1445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Rectangle 75"/>
            <p:cNvSpPr>
              <a:spLocks noChangeArrowheads="1"/>
            </p:cNvSpPr>
            <p:nvPr/>
          </p:nvSpPr>
          <p:spPr bwMode="auto">
            <a:xfrm>
              <a:off x="2266" y="1445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76"/>
            <p:cNvSpPr>
              <a:spLocks noChangeArrowheads="1"/>
            </p:cNvSpPr>
            <p:nvPr/>
          </p:nvSpPr>
          <p:spPr bwMode="auto">
            <a:xfrm>
              <a:off x="2267" y="1445"/>
              <a:ext cx="0" cy="28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77"/>
            <p:cNvSpPr>
              <a:spLocks noChangeArrowheads="1"/>
            </p:cNvSpPr>
            <p:nvPr/>
          </p:nvSpPr>
          <p:spPr bwMode="auto">
            <a:xfrm>
              <a:off x="2267" y="1445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Rectangle 78"/>
            <p:cNvSpPr>
              <a:spLocks noChangeArrowheads="1"/>
            </p:cNvSpPr>
            <p:nvPr/>
          </p:nvSpPr>
          <p:spPr bwMode="auto">
            <a:xfrm>
              <a:off x="2268" y="1445"/>
              <a:ext cx="0" cy="28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2268" y="1445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80"/>
            <p:cNvSpPr>
              <a:spLocks noChangeArrowheads="1"/>
            </p:cNvSpPr>
            <p:nvPr/>
          </p:nvSpPr>
          <p:spPr bwMode="auto">
            <a:xfrm>
              <a:off x="2269" y="1445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81"/>
            <p:cNvSpPr>
              <a:spLocks noChangeArrowheads="1"/>
            </p:cNvSpPr>
            <p:nvPr/>
          </p:nvSpPr>
          <p:spPr bwMode="auto">
            <a:xfrm>
              <a:off x="2270" y="1445"/>
              <a:ext cx="0" cy="28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82"/>
            <p:cNvSpPr>
              <a:spLocks noChangeArrowheads="1"/>
            </p:cNvSpPr>
            <p:nvPr/>
          </p:nvSpPr>
          <p:spPr bwMode="auto">
            <a:xfrm>
              <a:off x="2270" y="1445"/>
              <a:ext cx="0" cy="28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Rectangle 83"/>
            <p:cNvSpPr>
              <a:spLocks noChangeArrowheads="1"/>
            </p:cNvSpPr>
            <p:nvPr/>
          </p:nvSpPr>
          <p:spPr bwMode="auto">
            <a:xfrm>
              <a:off x="2271" y="1445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Rectangle 84"/>
            <p:cNvSpPr>
              <a:spLocks noChangeArrowheads="1"/>
            </p:cNvSpPr>
            <p:nvPr/>
          </p:nvSpPr>
          <p:spPr bwMode="auto">
            <a:xfrm>
              <a:off x="2272" y="1445"/>
              <a:ext cx="0" cy="28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Rectangle 85"/>
            <p:cNvSpPr>
              <a:spLocks noChangeArrowheads="1"/>
            </p:cNvSpPr>
            <p:nvPr/>
          </p:nvSpPr>
          <p:spPr bwMode="auto">
            <a:xfrm>
              <a:off x="2272" y="1445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86"/>
            <p:cNvSpPr>
              <a:spLocks noChangeArrowheads="1"/>
            </p:cNvSpPr>
            <p:nvPr/>
          </p:nvSpPr>
          <p:spPr bwMode="auto">
            <a:xfrm>
              <a:off x="2273" y="1445"/>
              <a:ext cx="0" cy="28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Rectangle 87"/>
            <p:cNvSpPr>
              <a:spLocks noChangeArrowheads="1"/>
            </p:cNvSpPr>
            <p:nvPr/>
          </p:nvSpPr>
          <p:spPr bwMode="auto">
            <a:xfrm>
              <a:off x="2273" y="1445"/>
              <a:ext cx="0" cy="28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88"/>
            <p:cNvSpPr>
              <a:spLocks noChangeArrowheads="1"/>
            </p:cNvSpPr>
            <p:nvPr/>
          </p:nvSpPr>
          <p:spPr bwMode="auto">
            <a:xfrm>
              <a:off x="2274" y="1445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89"/>
            <p:cNvSpPr>
              <a:spLocks noChangeArrowheads="1"/>
            </p:cNvSpPr>
            <p:nvPr/>
          </p:nvSpPr>
          <p:spPr bwMode="auto">
            <a:xfrm>
              <a:off x="2241" y="1445"/>
              <a:ext cx="33" cy="28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0"/>
            <p:cNvSpPr>
              <a:spLocks noChangeArrowheads="1"/>
            </p:cNvSpPr>
            <p:nvPr/>
          </p:nvSpPr>
          <p:spPr bwMode="auto">
            <a:xfrm>
              <a:off x="2249" y="1454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91"/>
            <p:cNvSpPr>
              <a:spLocks noChangeArrowheads="1"/>
            </p:cNvSpPr>
            <p:nvPr/>
          </p:nvSpPr>
          <p:spPr bwMode="auto">
            <a:xfrm>
              <a:off x="2249" y="1455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Rectangle 92"/>
            <p:cNvSpPr>
              <a:spLocks noChangeArrowheads="1"/>
            </p:cNvSpPr>
            <p:nvPr/>
          </p:nvSpPr>
          <p:spPr bwMode="auto">
            <a:xfrm>
              <a:off x="2249" y="1458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93"/>
            <p:cNvSpPr>
              <a:spLocks noChangeArrowheads="1"/>
            </p:cNvSpPr>
            <p:nvPr/>
          </p:nvSpPr>
          <p:spPr bwMode="auto">
            <a:xfrm>
              <a:off x="2249" y="1462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Rectangle 94"/>
            <p:cNvSpPr>
              <a:spLocks noChangeArrowheads="1"/>
            </p:cNvSpPr>
            <p:nvPr/>
          </p:nvSpPr>
          <p:spPr bwMode="auto">
            <a:xfrm>
              <a:off x="2249" y="1466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Rectangle 95"/>
            <p:cNvSpPr>
              <a:spLocks noChangeArrowheads="1"/>
            </p:cNvSpPr>
            <p:nvPr/>
          </p:nvSpPr>
          <p:spPr bwMode="auto">
            <a:xfrm>
              <a:off x="2249" y="1470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Rectangle 96"/>
            <p:cNvSpPr>
              <a:spLocks noChangeArrowheads="1"/>
            </p:cNvSpPr>
            <p:nvPr/>
          </p:nvSpPr>
          <p:spPr bwMode="auto">
            <a:xfrm>
              <a:off x="2249" y="1474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Rectangle 97"/>
            <p:cNvSpPr>
              <a:spLocks noChangeArrowheads="1"/>
            </p:cNvSpPr>
            <p:nvPr/>
          </p:nvSpPr>
          <p:spPr bwMode="auto">
            <a:xfrm>
              <a:off x="2249" y="1478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Rectangle 98"/>
            <p:cNvSpPr>
              <a:spLocks noChangeArrowheads="1"/>
            </p:cNvSpPr>
            <p:nvPr/>
          </p:nvSpPr>
          <p:spPr bwMode="auto">
            <a:xfrm>
              <a:off x="2249" y="1482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Rectangle 99"/>
            <p:cNvSpPr>
              <a:spLocks noChangeArrowheads="1"/>
            </p:cNvSpPr>
            <p:nvPr/>
          </p:nvSpPr>
          <p:spPr bwMode="auto">
            <a:xfrm>
              <a:off x="2249" y="1487"/>
              <a:ext cx="25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Rectangle 100"/>
            <p:cNvSpPr>
              <a:spLocks noChangeArrowheads="1"/>
            </p:cNvSpPr>
            <p:nvPr/>
          </p:nvSpPr>
          <p:spPr bwMode="auto">
            <a:xfrm>
              <a:off x="2249" y="1491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Rectangle 101"/>
            <p:cNvSpPr>
              <a:spLocks noChangeArrowheads="1"/>
            </p:cNvSpPr>
            <p:nvPr/>
          </p:nvSpPr>
          <p:spPr bwMode="auto">
            <a:xfrm>
              <a:off x="2249" y="1495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Rectangle 102"/>
            <p:cNvSpPr>
              <a:spLocks noChangeArrowheads="1"/>
            </p:cNvSpPr>
            <p:nvPr/>
          </p:nvSpPr>
          <p:spPr bwMode="auto">
            <a:xfrm>
              <a:off x="2249" y="1499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Rectangle 103"/>
            <p:cNvSpPr>
              <a:spLocks noChangeArrowheads="1"/>
            </p:cNvSpPr>
            <p:nvPr/>
          </p:nvSpPr>
          <p:spPr bwMode="auto">
            <a:xfrm>
              <a:off x="2249" y="1503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Rectangle 104"/>
            <p:cNvSpPr>
              <a:spLocks noChangeArrowheads="1"/>
            </p:cNvSpPr>
            <p:nvPr/>
          </p:nvSpPr>
          <p:spPr bwMode="auto">
            <a:xfrm>
              <a:off x="2249" y="1507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Rectangle 105"/>
            <p:cNvSpPr>
              <a:spLocks noChangeArrowheads="1"/>
            </p:cNvSpPr>
            <p:nvPr/>
          </p:nvSpPr>
          <p:spPr bwMode="auto">
            <a:xfrm>
              <a:off x="2249" y="1512"/>
              <a:ext cx="25" cy="2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Rectangle 106"/>
            <p:cNvSpPr>
              <a:spLocks noChangeArrowheads="1"/>
            </p:cNvSpPr>
            <p:nvPr/>
          </p:nvSpPr>
          <p:spPr bwMode="auto">
            <a:xfrm>
              <a:off x="2249" y="1515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Rectangle 107"/>
            <p:cNvSpPr>
              <a:spLocks noChangeArrowheads="1"/>
            </p:cNvSpPr>
            <p:nvPr/>
          </p:nvSpPr>
          <p:spPr bwMode="auto">
            <a:xfrm>
              <a:off x="2249" y="1520"/>
              <a:ext cx="25" cy="2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Rectangle 108"/>
            <p:cNvSpPr>
              <a:spLocks noChangeArrowheads="1"/>
            </p:cNvSpPr>
            <p:nvPr/>
          </p:nvSpPr>
          <p:spPr bwMode="auto">
            <a:xfrm>
              <a:off x="2249" y="1523"/>
              <a:ext cx="25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Rectangle 109"/>
            <p:cNvSpPr>
              <a:spLocks noChangeArrowheads="1"/>
            </p:cNvSpPr>
            <p:nvPr/>
          </p:nvSpPr>
          <p:spPr bwMode="auto">
            <a:xfrm>
              <a:off x="2249" y="1528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Rectangle 110"/>
            <p:cNvSpPr>
              <a:spLocks noChangeArrowheads="1"/>
            </p:cNvSpPr>
            <p:nvPr/>
          </p:nvSpPr>
          <p:spPr bwMode="auto">
            <a:xfrm>
              <a:off x="2249" y="1532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Rectangle 111"/>
            <p:cNvSpPr>
              <a:spLocks noChangeArrowheads="1"/>
            </p:cNvSpPr>
            <p:nvPr/>
          </p:nvSpPr>
          <p:spPr bwMode="auto">
            <a:xfrm>
              <a:off x="2249" y="1536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Rectangle 112"/>
            <p:cNvSpPr>
              <a:spLocks noChangeArrowheads="1"/>
            </p:cNvSpPr>
            <p:nvPr/>
          </p:nvSpPr>
          <p:spPr bwMode="auto">
            <a:xfrm>
              <a:off x="2249" y="1541"/>
              <a:ext cx="25" cy="2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Rectangle 113"/>
            <p:cNvSpPr>
              <a:spLocks noChangeArrowheads="1"/>
            </p:cNvSpPr>
            <p:nvPr/>
          </p:nvSpPr>
          <p:spPr bwMode="auto">
            <a:xfrm>
              <a:off x="2249" y="1544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Rectangle 114"/>
            <p:cNvSpPr>
              <a:spLocks noChangeArrowheads="1"/>
            </p:cNvSpPr>
            <p:nvPr/>
          </p:nvSpPr>
          <p:spPr bwMode="auto">
            <a:xfrm>
              <a:off x="2249" y="1549"/>
              <a:ext cx="25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Rectangle 115"/>
            <p:cNvSpPr>
              <a:spLocks noChangeArrowheads="1"/>
            </p:cNvSpPr>
            <p:nvPr/>
          </p:nvSpPr>
          <p:spPr bwMode="auto">
            <a:xfrm>
              <a:off x="2249" y="1553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Rectangle 116"/>
            <p:cNvSpPr>
              <a:spLocks noChangeArrowheads="1"/>
            </p:cNvSpPr>
            <p:nvPr/>
          </p:nvSpPr>
          <p:spPr bwMode="auto">
            <a:xfrm>
              <a:off x="2249" y="1557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Rectangle 117"/>
            <p:cNvSpPr>
              <a:spLocks noChangeArrowheads="1"/>
            </p:cNvSpPr>
            <p:nvPr/>
          </p:nvSpPr>
          <p:spPr bwMode="auto">
            <a:xfrm>
              <a:off x="2249" y="1561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Rectangle 118"/>
            <p:cNvSpPr>
              <a:spLocks noChangeArrowheads="1"/>
            </p:cNvSpPr>
            <p:nvPr/>
          </p:nvSpPr>
          <p:spPr bwMode="auto">
            <a:xfrm>
              <a:off x="2249" y="1565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Rectangle 119"/>
            <p:cNvSpPr>
              <a:spLocks noChangeArrowheads="1"/>
            </p:cNvSpPr>
            <p:nvPr/>
          </p:nvSpPr>
          <p:spPr bwMode="auto">
            <a:xfrm>
              <a:off x="2249" y="1570"/>
              <a:ext cx="25" cy="3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Rectangle 120"/>
            <p:cNvSpPr>
              <a:spLocks noChangeArrowheads="1"/>
            </p:cNvSpPr>
            <p:nvPr/>
          </p:nvSpPr>
          <p:spPr bwMode="auto">
            <a:xfrm>
              <a:off x="2249" y="1574"/>
              <a:ext cx="25" cy="3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Rectangle 121"/>
            <p:cNvSpPr>
              <a:spLocks noChangeArrowheads="1"/>
            </p:cNvSpPr>
            <p:nvPr/>
          </p:nvSpPr>
          <p:spPr bwMode="auto">
            <a:xfrm>
              <a:off x="2249" y="1578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Rectangle 122"/>
            <p:cNvSpPr>
              <a:spLocks noChangeArrowheads="1"/>
            </p:cNvSpPr>
            <p:nvPr/>
          </p:nvSpPr>
          <p:spPr bwMode="auto">
            <a:xfrm>
              <a:off x="2249" y="1583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Rectangle 123"/>
            <p:cNvSpPr>
              <a:spLocks noChangeArrowheads="1"/>
            </p:cNvSpPr>
            <p:nvPr/>
          </p:nvSpPr>
          <p:spPr bwMode="auto">
            <a:xfrm>
              <a:off x="2249" y="1588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Rectangle 124"/>
            <p:cNvSpPr>
              <a:spLocks noChangeArrowheads="1"/>
            </p:cNvSpPr>
            <p:nvPr/>
          </p:nvSpPr>
          <p:spPr bwMode="auto">
            <a:xfrm>
              <a:off x="2249" y="1592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Rectangle 125"/>
            <p:cNvSpPr>
              <a:spLocks noChangeArrowheads="1"/>
            </p:cNvSpPr>
            <p:nvPr/>
          </p:nvSpPr>
          <p:spPr bwMode="auto">
            <a:xfrm>
              <a:off x="2249" y="1596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Rectangle 126"/>
            <p:cNvSpPr>
              <a:spLocks noChangeArrowheads="1"/>
            </p:cNvSpPr>
            <p:nvPr/>
          </p:nvSpPr>
          <p:spPr bwMode="auto">
            <a:xfrm>
              <a:off x="2249" y="1600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Rectangle 127"/>
            <p:cNvSpPr>
              <a:spLocks noChangeArrowheads="1"/>
            </p:cNvSpPr>
            <p:nvPr/>
          </p:nvSpPr>
          <p:spPr bwMode="auto">
            <a:xfrm>
              <a:off x="2249" y="1604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Rectangle 128"/>
            <p:cNvSpPr>
              <a:spLocks noChangeArrowheads="1"/>
            </p:cNvSpPr>
            <p:nvPr/>
          </p:nvSpPr>
          <p:spPr bwMode="auto">
            <a:xfrm>
              <a:off x="2249" y="1609"/>
              <a:ext cx="25" cy="2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Rectangle 129"/>
            <p:cNvSpPr>
              <a:spLocks noChangeArrowheads="1"/>
            </p:cNvSpPr>
            <p:nvPr/>
          </p:nvSpPr>
          <p:spPr bwMode="auto">
            <a:xfrm>
              <a:off x="2249" y="1612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Rectangle 130"/>
            <p:cNvSpPr>
              <a:spLocks noChangeArrowheads="1"/>
            </p:cNvSpPr>
            <p:nvPr/>
          </p:nvSpPr>
          <p:spPr bwMode="auto">
            <a:xfrm>
              <a:off x="2249" y="1617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Rectangle 131"/>
            <p:cNvSpPr>
              <a:spLocks noChangeArrowheads="1"/>
            </p:cNvSpPr>
            <p:nvPr/>
          </p:nvSpPr>
          <p:spPr bwMode="auto">
            <a:xfrm>
              <a:off x="2249" y="1621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Rectangle 132"/>
            <p:cNvSpPr>
              <a:spLocks noChangeArrowheads="1"/>
            </p:cNvSpPr>
            <p:nvPr/>
          </p:nvSpPr>
          <p:spPr bwMode="auto">
            <a:xfrm>
              <a:off x="2249" y="1625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Rectangle 133"/>
            <p:cNvSpPr>
              <a:spLocks noChangeArrowheads="1"/>
            </p:cNvSpPr>
            <p:nvPr/>
          </p:nvSpPr>
          <p:spPr bwMode="auto">
            <a:xfrm>
              <a:off x="2249" y="1629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Rectangle 134"/>
            <p:cNvSpPr>
              <a:spLocks noChangeArrowheads="1"/>
            </p:cNvSpPr>
            <p:nvPr/>
          </p:nvSpPr>
          <p:spPr bwMode="auto">
            <a:xfrm>
              <a:off x="2249" y="1633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Rectangle 135"/>
            <p:cNvSpPr>
              <a:spLocks noChangeArrowheads="1"/>
            </p:cNvSpPr>
            <p:nvPr/>
          </p:nvSpPr>
          <p:spPr bwMode="auto">
            <a:xfrm>
              <a:off x="2249" y="1638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Rectangle 136"/>
            <p:cNvSpPr>
              <a:spLocks noChangeArrowheads="1"/>
            </p:cNvSpPr>
            <p:nvPr/>
          </p:nvSpPr>
          <p:spPr bwMode="auto">
            <a:xfrm>
              <a:off x="2249" y="1642"/>
              <a:ext cx="25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Rectangle 137"/>
            <p:cNvSpPr>
              <a:spLocks noChangeArrowheads="1"/>
            </p:cNvSpPr>
            <p:nvPr/>
          </p:nvSpPr>
          <p:spPr bwMode="auto">
            <a:xfrm>
              <a:off x="2249" y="1646"/>
              <a:ext cx="25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Rectangle 138"/>
            <p:cNvSpPr>
              <a:spLocks noChangeArrowheads="1"/>
            </p:cNvSpPr>
            <p:nvPr/>
          </p:nvSpPr>
          <p:spPr bwMode="auto">
            <a:xfrm>
              <a:off x="2249" y="1650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Rectangle 139"/>
            <p:cNvSpPr>
              <a:spLocks noChangeArrowheads="1"/>
            </p:cNvSpPr>
            <p:nvPr/>
          </p:nvSpPr>
          <p:spPr bwMode="auto">
            <a:xfrm>
              <a:off x="2249" y="1654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Rectangle 140"/>
            <p:cNvSpPr>
              <a:spLocks noChangeArrowheads="1"/>
            </p:cNvSpPr>
            <p:nvPr/>
          </p:nvSpPr>
          <p:spPr bwMode="auto">
            <a:xfrm>
              <a:off x="2249" y="1658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Rectangle 141"/>
            <p:cNvSpPr>
              <a:spLocks noChangeArrowheads="1"/>
            </p:cNvSpPr>
            <p:nvPr/>
          </p:nvSpPr>
          <p:spPr bwMode="auto">
            <a:xfrm>
              <a:off x="2249" y="1662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Rectangle 142"/>
            <p:cNvSpPr>
              <a:spLocks noChangeArrowheads="1"/>
            </p:cNvSpPr>
            <p:nvPr/>
          </p:nvSpPr>
          <p:spPr bwMode="auto">
            <a:xfrm>
              <a:off x="2249" y="1666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Rectangle 143"/>
            <p:cNvSpPr>
              <a:spLocks noChangeArrowheads="1"/>
            </p:cNvSpPr>
            <p:nvPr/>
          </p:nvSpPr>
          <p:spPr bwMode="auto">
            <a:xfrm>
              <a:off x="2249" y="1671"/>
              <a:ext cx="25" cy="2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Rectangle 144"/>
            <p:cNvSpPr>
              <a:spLocks noChangeArrowheads="1"/>
            </p:cNvSpPr>
            <p:nvPr/>
          </p:nvSpPr>
          <p:spPr bwMode="auto">
            <a:xfrm>
              <a:off x="2249" y="1674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Rectangle 145"/>
            <p:cNvSpPr>
              <a:spLocks noChangeArrowheads="1"/>
            </p:cNvSpPr>
            <p:nvPr/>
          </p:nvSpPr>
          <p:spPr bwMode="auto">
            <a:xfrm>
              <a:off x="2249" y="1679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Rectangle 146"/>
            <p:cNvSpPr>
              <a:spLocks noChangeArrowheads="1"/>
            </p:cNvSpPr>
            <p:nvPr/>
          </p:nvSpPr>
          <p:spPr bwMode="auto">
            <a:xfrm>
              <a:off x="2249" y="1683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Rectangle 147"/>
            <p:cNvSpPr>
              <a:spLocks noChangeArrowheads="1"/>
            </p:cNvSpPr>
            <p:nvPr/>
          </p:nvSpPr>
          <p:spPr bwMode="auto">
            <a:xfrm>
              <a:off x="2249" y="1687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Rectangle 148"/>
            <p:cNvSpPr>
              <a:spLocks noChangeArrowheads="1"/>
            </p:cNvSpPr>
            <p:nvPr/>
          </p:nvSpPr>
          <p:spPr bwMode="auto">
            <a:xfrm>
              <a:off x="2249" y="1691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Rectangle 149"/>
            <p:cNvSpPr>
              <a:spLocks noChangeArrowheads="1"/>
            </p:cNvSpPr>
            <p:nvPr/>
          </p:nvSpPr>
          <p:spPr bwMode="auto">
            <a:xfrm>
              <a:off x="2249" y="1695"/>
              <a:ext cx="25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Rectangle 150"/>
            <p:cNvSpPr>
              <a:spLocks noChangeArrowheads="1"/>
            </p:cNvSpPr>
            <p:nvPr/>
          </p:nvSpPr>
          <p:spPr bwMode="auto">
            <a:xfrm>
              <a:off x="2249" y="1700"/>
              <a:ext cx="25" cy="2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Rectangle 151"/>
            <p:cNvSpPr>
              <a:spLocks noChangeArrowheads="1"/>
            </p:cNvSpPr>
            <p:nvPr/>
          </p:nvSpPr>
          <p:spPr bwMode="auto">
            <a:xfrm>
              <a:off x="2249" y="1703"/>
              <a:ext cx="25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Rectangle 152"/>
            <p:cNvSpPr>
              <a:spLocks noChangeArrowheads="1"/>
            </p:cNvSpPr>
            <p:nvPr/>
          </p:nvSpPr>
          <p:spPr bwMode="auto">
            <a:xfrm>
              <a:off x="2249" y="1708"/>
              <a:ext cx="25" cy="3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Rectangle 153"/>
            <p:cNvSpPr>
              <a:spLocks noChangeArrowheads="1"/>
            </p:cNvSpPr>
            <p:nvPr/>
          </p:nvSpPr>
          <p:spPr bwMode="auto">
            <a:xfrm>
              <a:off x="2249" y="1712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Rectangle 154"/>
            <p:cNvSpPr>
              <a:spLocks noChangeArrowheads="1"/>
            </p:cNvSpPr>
            <p:nvPr/>
          </p:nvSpPr>
          <p:spPr bwMode="auto">
            <a:xfrm>
              <a:off x="2249" y="1716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Rectangle 155"/>
            <p:cNvSpPr>
              <a:spLocks noChangeArrowheads="1"/>
            </p:cNvSpPr>
            <p:nvPr/>
          </p:nvSpPr>
          <p:spPr bwMode="auto">
            <a:xfrm>
              <a:off x="2250" y="1454"/>
              <a:ext cx="24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AutoShape 156"/>
            <p:cNvSpPr>
              <a:spLocks noChangeAspect="1" noChangeArrowheads="1"/>
            </p:cNvSpPr>
            <p:nvPr/>
          </p:nvSpPr>
          <p:spPr bwMode="auto">
            <a:xfrm>
              <a:off x="2441" y="1442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9" name="Picture 1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70" name="Rectangle 158"/>
            <p:cNvSpPr>
              <a:spLocks noChangeArrowheads="1"/>
            </p:cNvSpPr>
            <p:nvPr/>
          </p:nvSpPr>
          <p:spPr bwMode="auto">
            <a:xfrm>
              <a:off x="2441" y="1443"/>
              <a:ext cx="20" cy="10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1" name="Picture 15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72" name="Picture 16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73" name="Rectangle 161"/>
            <p:cNvSpPr>
              <a:spLocks noChangeArrowheads="1"/>
            </p:cNvSpPr>
            <p:nvPr/>
          </p:nvSpPr>
          <p:spPr bwMode="auto">
            <a:xfrm>
              <a:off x="2414" y="1468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Line 162"/>
            <p:cNvSpPr>
              <a:spLocks noChangeShapeType="1"/>
            </p:cNvSpPr>
            <p:nvPr/>
          </p:nvSpPr>
          <p:spPr bwMode="auto">
            <a:xfrm>
              <a:off x="2414" y="1430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163"/>
            <p:cNvSpPr>
              <a:spLocks noChangeShapeType="1"/>
            </p:cNvSpPr>
            <p:nvPr/>
          </p:nvSpPr>
          <p:spPr bwMode="auto">
            <a:xfrm>
              <a:off x="2462" y="1430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Rectangle 164"/>
            <p:cNvSpPr>
              <a:spLocks noChangeArrowheads="1"/>
            </p:cNvSpPr>
            <p:nvPr/>
          </p:nvSpPr>
          <p:spPr bwMode="auto">
            <a:xfrm>
              <a:off x="2422" y="1475"/>
              <a:ext cx="32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Rectangle 165"/>
            <p:cNvSpPr>
              <a:spLocks noChangeArrowheads="1"/>
            </p:cNvSpPr>
            <p:nvPr/>
          </p:nvSpPr>
          <p:spPr bwMode="auto">
            <a:xfrm>
              <a:off x="2422" y="1475"/>
              <a:ext cx="32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Rectangle 166"/>
            <p:cNvSpPr>
              <a:spLocks noChangeArrowheads="1"/>
            </p:cNvSpPr>
            <p:nvPr/>
          </p:nvSpPr>
          <p:spPr bwMode="auto">
            <a:xfrm>
              <a:off x="2426" y="1481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Rectangle 167"/>
            <p:cNvSpPr>
              <a:spLocks noChangeArrowheads="1"/>
            </p:cNvSpPr>
            <p:nvPr/>
          </p:nvSpPr>
          <p:spPr bwMode="auto">
            <a:xfrm>
              <a:off x="2434" y="1481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Rectangle 168"/>
            <p:cNvSpPr>
              <a:spLocks noChangeArrowheads="1"/>
            </p:cNvSpPr>
            <p:nvPr/>
          </p:nvSpPr>
          <p:spPr bwMode="auto">
            <a:xfrm>
              <a:off x="2425" y="1477"/>
              <a:ext cx="0" cy="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Rectangle 169"/>
            <p:cNvSpPr>
              <a:spLocks noChangeArrowheads="1"/>
            </p:cNvSpPr>
            <p:nvPr/>
          </p:nvSpPr>
          <p:spPr bwMode="auto">
            <a:xfrm>
              <a:off x="2426" y="1477"/>
              <a:ext cx="0" cy="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Rectangle 170"/>
            <p:cNvSpPr>
              <a:spLocks noChangeArrowheads="1"/>
            </p:cNvSpPr>
            <p:nvPr/>
          </p:nvSpPr>
          <p:spPr bwMode="auto">
            <a:xfrm>
              <a:off x="2426" y="1477"/>
              <a:ext cx="0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Rectangle 171"/>
            <p:cNvSpPr>
              <a:spLocks noChangeArrowheads="1"/>
            </p:cNvSpPr>
            <p:nvPr/>
          </p:nvSpPr>
          <p:spPr bwMode="auto">
            <a:xfrm>
              <a:off x="2427" y="1477"/>
              <a:ext cx="0" cy="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Rectangle 172"/>
            <p:cNvSpPr>
              <a:spLocks noChangeArrowheads="1"/>
            </p:cNvSpPr>
            <p:nvPr/>
          </p:nvSpPr>
          <p:spPr bwMode="auto">
            <a:xfrm>
              <a:off x="2427" y="1477"/>
              <a:ext cx="0" cy="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Rectangle 173"/>
            <p:cNvSpPr>
              <a:spLocks noChangeArrowheads="1"/>
            </p:cNvSpPr>
            <p:nvPr/>
          </p:nvSpPr>
          <p:spPr bwMode="auto">
            <a:xfrm>
              <a:off x="2428" y="1477"/>
              <a:ext cx="0" cy="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Rectangle 174"/>
            <p:cNvSpPr>
              <a:spLocks noChangeArrowheads="1"/>
            </p:cNvSpPr>
            <p:nvPr/>
          </p:nvSpPr>
          <p:spPr bwMode="auto">
            <a:xfrm>
              <a:off x="2429" y="1477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Rectangle 175"/>
            <p:cNvSpPr>
              <a:spLocks noChangeArrowheads="1"/>
            </p:cNvSpPr>
            <p:nvPr/>
          </p:nvSpPr>
          <p:spPr bwMode="auto">
            <a:xfrm>
              <a:off x="2429" y="1477"/>
              <a:ext cx="0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Rectangle 176"/>
            <p:cNvSpPr>
              <a:spLocks noChangeArrowheads="1"/>
            </p:cNvSpPr>
            <p:nvPr/>
          </p:nvSpPr>
          <p:spPr bwMode="auto">
            <a:xfrm>
              <a:off x="2430" y="1477"/>
              <a:ext cx="0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Rectangle 177"/>
            <p:cNvSpPr>
              <a:spLocks noChangeArrowheads="1"/>
            </p:cNvSpPr>
            <p:nvPr/>
          </p:nvSpPr>
          <p:spPr bwMode="auto">
            <a:xfrm>
              <a:off x="2431" y="1477"/>
              <a:ext cx="0" cy="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Rectangle 178"/>
            <p:cNvSpPr>
              <a:spLocks noChangeArrowheads="1"/>
            </p:cNvSpPr>
            <p:nvPr/>
          </p:nvSpPr>
          <p:spPr bwMode="auto">
            <a:xfrm>
              <a:off x="2431" y="1477"/>
              <a:ext cx="0" cy="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Rectangle 179"/>
            <p:cNvSpPr>
              <a:spLocks noChangeArrowheads="1"/>
            </p:cNvSpPr>
            <p:nvPr/>
          </p:nvSpPr>
          <p:spPr bwMode="auto">
            <a:xfrm>
              <a:off x="2432" y="1477"/>
              <a:ext cx="0" cy="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Rectangle 180"/>
            <p:cNvSpPr>
              <a:spLocks noChangeArrowheads="1"/>
            </p:cNvSpPr>
            <p:nvPr/>
          </p:nvSpPr>
          <p:spPr bwMode="auto">
            <a:xfrm>
              <a:off x="2432" y="1477"/>
              <a:ext cx="0" cy="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Rectangle 181"/>
            <p:cNvSpPr>
              <a:spLocks noChangeArrowheads="1"/>
            </p:cNvSpPr>
            <p:nvPr/>
          </p:nvSpPr>
          <p:spPr bwMode="auto">
            <a:xfrm>
              <a:off x="2433" y="1477"/>
              <a:ext cx="0" cy="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Rectangle 182"/>
            <p:cNvSpPr>
              <a:spLocks noChangeArrowheads="1"/>
            </p:cNvSpPr>
            <p:nvPr/>
          </p:nvSpPr>
          <p:spPr bwMode="auto">
            <a:xfrm>
              <a:off x="2434" y="1477"/>
              <a:ext cx="0" cy="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Rectangle 183"/>
            <p:cNvSpPr>
              <a:spLocks noChangeArrowheads="1"/>
            </p:cNvSpPr>
            <p:nvPr/>
          </p:nvSpPr>
          <p:spPr bwMode="auto">
            <a:xfrm>
              <a:off x="2434" y="1477"/>
              <a:ext cx="0" cy="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Rectangle 184"/>
            <p:cNvSpPr>
              <a:spLocks noChangeArrowheads="1"/>
            </p:cNvSpPr>
            <p:nvPr/>
          </p:nvSpPr>
          <p:spPr bwMode="auto">
            <a:xfrm>
              <a:off x="2435" y="1477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Rectangle 185"/>
            <p:cNvSpPr>
              <a:spLocks noChangeArrowheads="1"/>
            </p:cNvSpPr>
            <p:nvPr/>
          </p:nvSpPr>
          <p:spPr bwMode="auto">
            <a:xfrm>
              <a:off x="2436" y="1477"/>
              <a:ext cx="0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Rectangle 186"/>
            <p:cNvSpPr>
              <a:spLocks noChangeArrowheads="1"/>
            </p:cNvSpPr>
            <p:nvPr/>
          </p:nvSpPr>
          <p:spPr bwMode="auto">
            <a:xfrm>
              <a:off x="2436" y="1477"/>
              <a:ext cx="0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Rectangle 187"/>
            <p:cNvSpPr>
              <a:spLocks noChangeArrowheads="1"/>
            </p:cNvSpPr>
            <p:nvPr/>
          </p:nvSpPr>
          <p:spPr bwMode="auto">
            <a:xfrm>
              <a:off x="2437" y="1477"/>
              <a:ext cx="0" cy="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Rectangle 188"/>
            <p:cNvSpPr>
              <a:spLocks noChangeArrowheads="1"/>
            </p:cNvSpPr>
            <p:nvPr/>
          </p:nvSpPr>
          <p:spPr bwMode="auto">
            <a:xfrm>
              <a:off x="2438" y="1477"/>
              <a:ext cx="0" cy="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Rectangle 189"/>
            <p:cNvSpPr>
              <a:spLocks noChangeArrowheads="1"/>
            </p:cNvSpPr>
            <p:nvPr/>
          </p:nvSpPr>
          <p:spPr bwMode="auto">
            <a:xfrm>
              <a:off x="2438" y="1477"/>
              <a:ext cx="0" cy="3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Rectangle 190"/>
            <p:cNvSpPr>
              <a:spLocks noChangeArrowheads="1"/>
            </p:cNvSpPr>
            <p:nvPr/>
          </p:nvSpPr>
          <p:spPr bwMode="auto">
            <a:xfrm>
              <a:off x="2439" y="1477"/>
              <a:ext cx="0" cy="3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Rectangle 191"/>
            <p:cNvSpPr>
              <a:spLocks noChangeArrowheads="1"/>
            </p:cNvSpPr>
            <p:nvPr/>
          </p:nvSpPr>
          <p:spPr bwMode="auto">
            <a:xfrm>
              <a:off x="2439" y="1477"/>
              <a:ext cx="0" cy="3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Rectangle 192"/>
            <p:cNvSpPr>
              <a:spLocks noChangeArrowheads="1"/>
            </p:cNvSpPr>
            <p:nvPr/>
          </p:nvSpPr>
          <p:spPr bwMode="auto">
            <a:xfrm>
              <a:off x="2440" y="1477"/>
              <a:ext cx="0" cy="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" name="Rectangle 193"/>
            <p:cNvSpPr>
              <a:spLocks noChangeArrowheads="1"/>
            </p:cNvSpPr>
            <p:nvPr/>
          </p:nvSpPr>
          <p:spPr bwMode="auto">
            <a:xfrm>
              <a:off x="2441" y="1477"/>
              <a:ext cx="0" cy="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" name="Rectangle 194"/>
            <p:cNvSpPr>
              <a:spLocks noChangeArrowheads="1"/>
            </p:cNvSpPr>
            <p:nvPr/>
          </p:nvSpPr>
          <p:spPr bwMode="auto">
            <a:xfrm>
              <a:off x="2441" y="1477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Rectangle 195"/>
            <p:cNvSpPr>
              <a:spLocks noChangeArrowheads="1"/>
            </p:cNvSpPr>
            <p:nvPr/>
          </p:nvSpPr>
          <p:spPr bwMode="auto">
            <a:xfrm>
              <a:off x="2442" y="1477"/>
              <a:ext cx="0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Rectangle 196"/>
            <p:cNvSpPr>
              <a:spLocks noChangeArrowheads="1"/>
            </p:cNvSpPr>
            <p:nvPr/>
          </p:nvSpPr>
          <p:spPr bwMode="auto">
            <a:xfrm>
              <a:off x="2443" y="1477"/>
              <a:ext cx="0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Rectangle 197"/>
            <p:cNvSpPr>
              <a:spLocks noChangeArrowheads="1"/>
            </p:cNvSpPr>
            <p:nvPr/>
          </p:nvSpPr>
          <p:spPr bwMode="auto">
            <a:xfrm>
              <a:off x="2443" y="1477"/>
              <a:ext cx="0" cy="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Rectangle 198"/>
            <p:cNvSpPr>
              <a:spLocks noChangeArrowheads="1"/>
            </p:cNvSpPr>
            <p:nvPr/>
          </p:nvSpPr>
          <p:spPr bwMode="auto">
            <a:xfrm>
              <a:off x="2444" y="1477"/>
              <a:ext cx="0" cy="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Rectangle 199"/>
            <p:cNvSpPr>
              <a:spLocks noChangeArrowheads="1"/>
            </p:cNvSpPr>
            <p:nvPr/>
          </p:nvSpPr>
          <p:spPr bwMode="auto">
            <a:xfrm>
              <a:off x="2444" y="1477"/>
              <a:ext cx="0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" name="Rectangle 200"/>
            <p:cNvSpPr>
              <a:spLocks noChangeArrowheads="1"/>
            </p:cNvSpPr>
            <p:nvPr/>
          </p:nvSpPr>
          <p:spPr bwMode="auto">
            <a:xfrm>
              <a:off x="2445" y="1477"/>
              <a:ext cx="0" cy="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Rectangle 201"/>
            <p:cNvSpPr>
              <a:spLocks noChangeArrowheads="1"/>
            </p:cNvSpPr>
            <p:nvPr/>
          </p:nvSpPr>
          <p:spPr bwMode="auto">
            <a:xfrm>
              <a:off x="2446" y="1477"/>
              <a:ext cx="0" cy="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Rectangle 202"/>
            <p:cNvSpPr>
              <a:spLocks noChangeArrowheads="1"/>
            </p:cNvSpPr>
            <p:nvPr/>
          </p:nvSpPr>
          <p:spPr bwMode="auto">
            <a:xfrm>
              <a:off x="2446" y="1477"/>
              <a:ext cx="0" cy="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Rectangle 203"/>
            <p:cNvSpPr>
              <a:spLocks noChangeArrowheads="1"/>
            </p:cNvSpPr>
            <p:nvPr/>
          </p:nvSpPr>
          <p:spPr bwMode="auto">
            <a:xfrm>
              <a:off x="2447" y="1477"/>
              <a:ext cx="0" cy="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" name="Group 204"/>
          <p:cNvGrpSpPr>
            <a:grpSpLocks/>
          </p:cNvGrpSpPr>
          <p:nvPr/>
        </p:nvGrpSpPr>
        <p:grpSpPr bwMode="auto">
          <a:xfrm>
            <a:off x="3866008" y="1995488"/>
            <a:ext cx="1493837" cy="1017587"/>
            <a:chOff x="2241" y="1257"/>
            <a:chExt cx="941" cy="641"/>
          </a:xfrm>
        </p:grpSpPr>
        <p:sp>
          <p:nvSpPr>
            <p:cNvPr id="217" name="Rectangle 205"/>
            <p:cNvSpPr>
              <a:spLocks noChangeArrowheads="1"/>
            </p:cNvSpPr>
            <p:nvPr/>
          </p:nvSpPr>
          <p:spPr bwMode="auto">
            <a:xfrm>
              <a:off x="2448" y="1477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" name="Rectangle 206"/>
            <p:cNvSpPr>
              <a:spLocks noChangeArrowheads="1"/>
            </p:cNvSpPr>
            <p:nvPr/>
          </p:nvSpPr>
          <p:spPr bwMode="auto">
            <a:xfrm>
              <a:off x="2448" y="1477"/>
              <a:ext cx="0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" name="Rectangle 207"/>
            <p:cNvSpPr>
              <a:spLocks noChangeArrowheads="1"/>
            </p:cNvSpPr>
            <p:nvPr/>
          </p:nvSpPr>
          <p:spPr bwMode="auto">
            <a:xfrm>
              <a:off x="2449" y="1477"/>
              <a:ext cx="0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" name="Rectangle 208"/>
            <p:cNvSpPr>
              <a:spLocks noChangeArrowheads="1"/>
            </p:cNvSpPr>
            <p:nvPr/>
          </p:nvSpPr>
          <p:spPr bwMode="auto">
            <a:xfrm>
              <a:off x="2450" y="1477"/>
              <a:ext cx="0" cy="3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Rectangle 209"/>
            <p:cNvSpPr>
              <a:spLocks noChangeArrowheads="1"/>
            </p:cNvSpPr>
            <p:nvPr/>
          </p:nvSpPr>
          <p:spPr bwMode="auto">
            <a:xfrm>
              <a:off x="2443" y="1481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Freeform 210"/>
            <p:cNvSpPr>
              <a:spLocks noChangeArrowheads="1"/>
            </p:cNvSpPr>
            <p:nvPr/>
          </p:nvSpPr>
          <p:spPr bwMode="auto">
            <a:xfrm>
              <a:off x="2241" y="1411"/>
              <a:ext cx="249" cy="326"/>
            </a:xfrm>
            <a:custGeom>
              <a:avLst/>
              <a:gdLst>
                <a:gd name="T0" fmla="*/ 66 w 499"/>
                <a:gd name="T1" fmla="*/ 654 h 654"/>
                <a:gd name="T2" fmla="*/ 66 w 499"/>
                <a:gd name="T3" fmla="*/ 635 h 654"/>
                <a:gd name="T4" fmla="*/ 0 w 499"/>
                <a:gd name="T5" fmla="*/ 635 h 654"/>
                <a:gd name="T6" fmla="*/ 0 w 499"/>
                <a:gd name="T7" fmla="*/ 67 h 654"/>
                <a:gd name="T8" fmla="*/ 19 w 499"/>
                <a:gd name="T9" fmla="*/ 48 h 654"/>
                <a:gd name="T10" fmla="*/ 66 w 499"/>
                <a:gd name="T11" fmla="*/ 48 h 654"/>
                <a:gd name="T12" fmla="*/ 66 w 499"/>
                <a:gd name="T13" fmla="*/ 38 h 654"/>
                <a:gd name="T14" fmla="*/ 104 w 499"/>
                <a:gd name="T15" fmla="*/ 0 h 654"/>
                <a:gd name="T16" fmla="*/ 499 w 499"/>
                <a:gd name="T17" fmla="*/ 0 h 654"/>
                <a:gd name="T18" fmla="*/ 499 w 499"/>
                <a:gd name="T19" fmla="*/ 616 h 654"/>
                <a:gd name="T20" fmla="*/ 460 w 499"/>
                <a:gd name="T21" fmla="*/ 654 h 654"/>
                <a:gd name="T22" fmla="*/ 66 w 499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654">
                  <a:moveTo>
                    <a:pt x="66" y="654"/>
                  </a:moveTo>
                  <a:lnTo>
                    <a:pt x="66" y="635"/>
                  </a:lnTo>
                  <a:lnTo>
                    <a:pt x="0" y="635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6" y="48"/>
                  </a:lnTo>
                  <a:lnTo>
                    <a:pt x="66" y="38"/>
                  </a:lnTo>
                  <a:lnTo>
                    <a:pt x="104" y="0"/>
                  </a:lnTo>
                  <a:lnTo>
                    <a:pt x="499" y="0"/>
                  </a:lnTo>
                  <a:lnTo>
                    <a:pt x="499" y="616"/>
                  </a:lnTo>
                  <a:lnTo>
                    <a:pt x="460" y="654"/>
                  </a:lnTo>
                  <a:lnTo>
                    <a:pt x="66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Rectangle 211"/>
            <p:cNvSpPr>
              <a:spLocks noChangeArrowheads="1"/>
            </p:cNvSpPr>
            <p:nvPr/>
          </p:nvSpPr>
          <p:spPr bwMode="auto">
            <a:xfrm>
              <a:off x="2280" y="1754"/>
              <a:ext cx="260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13607" rIns="0" bIns="0">
              <a:spAutoFit/>
            </a:bodyPr>
            <a:lstStyle/>
            <a:p>
              <a:pPr eaLnBrk="1" hangingPunct="1">
                <a:lnSpc>
                  <a:spcPct val="93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</a:rPr>
                <a:t>IN2P3</a:t>
              </a:r>
            </a:p>
          </p:txBody>
        </p:sp>
        <p:sp>
          <p:nvSpPr>
            <p:cNvPr id="224" name="Freeform 212"/>
            <p:cNvSpPr>
              <a:spLocks noChangeArrowheads="1"/>
            </p:cNvSpPr>
            <p:nvPr/>
          </p:nvSpPr>
          <p:spPr bwMode="auto">
            <a:xfrm>
              <a:off x="2939" y="1570"/>
              <a:ext cx="237" cy="16"/>
            </a:xfrm>
            <a:custGeom>
              <a:avLst/>
              <a:gdLst>
                <a:gd name="T0" fmla="*/ 0 w 477"/>
                <a:gd name="T1" fmla="*/ 4 h 35"/>
                <a:gd name="T2" fmla="*/ 0 w 477"/>
                <a:gd name="T3" fmla="*/ 17 h 35"/>
                <a:gd name="T4" fmla="*/ 17 w 477"/>
                <a:gd name="T5" fmla="*/ 17 h 35"/>
                <a:gd name="T6" fmla="*/ 17 w 477"/>
                <a:gd name="T7" fmla="*/ 4 h 35"/>
                <a:gd name="T8" fmla="*/ 0 w 477"/>
                <a:gd name="T9" fmla="*/ 4 h 35"/>
                <a:gd name="T10" fmla="*/ 70 w 477"/>
                <a:gd name="T11" fmla="*/ 23 h 35"/>
                <a:gd name="T12" fmla="*/ 70 w 477"/>
                <a:gd name="T13" fmla="*/ 35 h 35"/>
                <a:gd name="T14" fmla="*/ 86 w 477"/>
                <a:gd name="T15" fmla="*/ 35 h 35"/>
                <a:gd name="T16" fmla="*/ 86 w 477"/>
                <a:gd name="T17" fmla="*/ 23 h 35"/>
                <a:gd name="T18" fmla="*/ 70 w 477"/>
                <a:gd name="T19" fmla="*/ 23 h 35"/>
                <a:gd name="T20" fmla="*/ 307 w 477"/>
                <a:gd name="T21" fmla="*/ 23 h 35"/>
                <a:gd name="T22" fmla="*/ 307 w 477"/>
                <a:gd name="T23" fmla="*/ 35 h 35"/>
                <a:gd name="T24" fmla="*/ 290 w 477"/>
                <a:gd name="T25" fmla="*/ 35 h 35"/>
                <a:gd name="T26" fmla="*/ 290 w 477"/>
                <a:gd name="T27" fmla="*/ 23 h 35"/>
                <a:gd name="T28" fmla="*/ 307 w 477"/>
                <a:gd name="T29" fmla="*/ 23 h 35"/>
                <a:gd name="T30" fmla="*/ 327 w 477"/>
                <a:gd name="T31" fmla="*/ 23 h 35"/>
                <a:gd name="T32" fmla="*/ 327 w 477"/>
                <a:gd name="T33" fmla="*/ 35 h 35"/>
                <a:gd name="T34" fmla="*/ 343 w 477"/>
                <a:gd name="T35" fmla="*/ 35 h 35"/>
                <a:gd name="T36" fmla="*/ 343 w 477"/>
                <a:gd name="T37" fmla="*/ 23 h 35"/>
                <a:gd name="T38" fmla="*/ 327 w 477"/>
                <a:gd name="T39" fmla="*/ 23 h 35"/>
                <a:gd name="T40" fmla="*/ 425 w 477"/>
                <a:gd name="T41" fmla="*/ 23 h 35"/>
                <a:gd name="T42" fmla="*/ 425 w 477"/>
                <a:gd name="T43" fmla="*/ 35 h 35"/>
                <a:gd name="T44" fmla="*/ 442 w 477"/>
                <a:gd name="T45" fmla="*/ 35 h 35"/>
                <a:gd name="T46" fmla="*/ 442 w 477"/>
                <a:gd name="T47" fmla="*/ 23 h 35"/>
                <a:gd name="T48" fmla="*/ 425 w 477"/>
                <a:gd name="T49" fmla="*/ 23 h 35"/>
                <a:gd name="T50" fmla="*/ 461 w 477"/>
                <a:gd name="T51" fmla="*/ 0 h 35"/>
                <a:gd name="T52" fmla="*/ 461 w 477"/>
                <a:gd name="T53" fmla="*/ 14 h 35"/>
                <a:gd name="T54" fmla="*/ 477 w 477"/>
                <a:gd name="T55" fmla="*/ 14 h 35"/>
                <a:gd name="T56" fmla="*/ 477 w 477"/>
                <a:gd name="T57" fmla="*/ 0 h 35"/>
                <a:gd name="T58" fmla="*/ 461 w 477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7" h="35">
                  <a:moveTo>
                    <a:pt x="0" y="4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17" y="4"/>
                  </a:lnTo>
                  <a:lnTo>
                    <a:pt x="0" y="4"/>
                  </a:lnTo>
                  <a:close/>
                  <a:moveTo>
                    <a:pt x="70" y="23"/>
                  </a:moveTo>
                  <a:lnTo>
                    <a:pt x="70" y="35"/>
                  </a:lnTo>
                  <a:lnTo>
                    <a:pt x="86" y="35"/>
                  </a:lnTo>
                  <a:lnTo>
                    <a:pt x="86" y="23"/>
                  </a:lnTo>
                  <a:lnTo>
                    <a:pt x="70" y="23"/>
                  </a:lnTo>
                  <a:close/>
                  <a:moveTo>
                    <a:pt x="307" y="23"/>
                  </a:moveTo>
                  <a:lnTo>
                    <a:pt x="307" y="35"/>
                  </a:lnTo>
                  <a:lnTo>
                    <a:pt x="290" y="35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5"/>
                  </a:lnTo>
                  <a:lnTo>
                    <a:pt x="343" y="35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5"/>
                  </a:lnTo>
                  <a:lnTo>
                    <a:pt x="442" y="35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1" y="0"/>
                  </a:moveTo>
                  <a:lnTo>
                    <a:pt x="461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Rectangle 213"/>
            <p:cNvSpPr>
              <a:spLocks noChangeArrowheads="1"/>
            </p:cNvSpPr>
            <p:nvPr/>
          </p:nvSpPr>
          <p:spPr bwMode="auto">
            <a:xfrm>
              <a:off x="2939" y="1571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Rectangle 214"/>
            <p:cNvSpPr>
              <a:spLocks noChangeArrowheads="1"/>
            </p:cNvSpPr>
            <p:nvPr/>
          </p:nvSpPr>
          <p:spPr bwMode="auto">
            <a:xfrm>
              <a:off x="2973" y="158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Rectangle 215"/>
            <p:cNvSpPr>
              <a:spLocks noChangeArrowheads="1"/>
            </p:cNvSpPr>
            <p:nvPr/>
          </p:nvSpPr>
          <p:spPr bwMode="auto">
            <a:xfrm>
              <a:off x="3084" y="158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Rectangle 216"/>
            <p:cNvSpPr>
              <a:spLocks noChangeArrowheads="1"/>
            </p:cNvSpPr>
            <p:nvPr/>
          </p:nvSpPr>
          <p:spPr bwMode="auto">
            <a:xfrm>
              <a:off x="3102" y="158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Rectangle 217"/>
            <p:cNvSpPr>
              <a:spLocks noChangeArrowheads="1"/>
            </p:cNvSpPr>
            <p:nvPr/>
          </p:nvSpPr>
          <p:spPr bwMode="auto">
            <a:xfrm>
              <a:off x="3151" y="158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Rectangle 218"/>
            <p:cNvSpPr>
              <a:spLocks noChangeArrowheads="1"/>
            </p:cNvSpPr>
            <p:nvPr/>
          </p:nvSpPr>
          <p:spPr bwMode="auto">
            <a:xfrm>
              <a:off x="3169" y="157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Freeform 219"/>
            <p:cNvSpPr>
              <a:spLocks noChangeArrowheads="1"/>
            </p:cNvSpPr>
            <p:nvPr/>
          </p:nvSpPr>
          <p:spPr bwMode="auto">
            <a:xfrm>
              <a:off x="3164" y="1257"/>
              <a:ext cx="18" cy="326"/>
            </a:xfrm>
            <a:custGeom>
              <a:avLst/>
              <a:gdLst>
                <a:gd name="T0" fmla="*/ 0 w 38"/>
                <a:gd name="T1" fmla="*/ 654 h 654"/>
                <a:gd name="T2" fmla="*/ 38 w 38"/>
                <a:gd name="T3" fmla="*/ 616 h 654"/>
                <a:gd name="T4" fmla="*/ 38 w 38"/>
                <a:gd name="T5" fmla="*/ 0 h 654"/>
                <a:gd name="T6" fmla="*/ 0 w 38"/>
                <a:gd name="T7" fmla="*/ 39 h 654"/>
                <a:gd name="T8" fmla="*/ 0 w 3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" name="Freeform 220"/>
            <p:cNvSpPr>
              <a:spLocks noChangeArrowheads="1"/>
            </p:cNvSpPr>
            <p:nvPr/>
          </p:nvSpPr>
          <p:spPr bwMode="auto">
            <a:xfrm>
              <a:off x="3097" y="1257"/>
              <a:ext cx="85" cy="19"/>
            </a:xfrm>
            <a:custGeom>
              <a:avLst/>
              <a:gdLst>
                <a:gd name="T0" fmla="*/ 0 w 173"/>
                <a:gd name="T1" fmla="*/ 39 h 39"/>
                <a:gd name="T2" fmla="*/ 39 w 173"/>
                <a:gd name="T3" fmla="*/ 0 h 39"/>
                <a:gd name="T4" fmla="*/ 173 w 173"/>
                <a:gd name="T5" fmla="*/ 0 h 39"/>
                <a:gd name="T6" fmla="*/ 135 w 173"/>
                <a:gd name="T7" fmla="*/ 39 h 39"/>
                <a:gd name="T8" fmla="*/ 0 w 173"/>
                <a:gd name="T9" fmla="*/ 39 h 39"/>
                <a:gd name="T10" fmla="*/ 0 w 17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Freeform 221"/>
            <p:cNvSpPr>
              <a:spLocks noChangeArrowheads="1"/>
            </p:cNvSpPr>
            <p:nvPr/>
          </p:nvSpPr>
          <p:spPr bwMode="auto">
            <a:xfrm>
              <a:off x="2934" y="1281"/>
              <a:ext cx="33" cy="9"/>
            </a:xfrm>
            <a:custGeom>
              <a:avLst/>
              <a:gdLst>
                <a:gd name="T0" fmla="*/ 0 w 68"/>
                <a:gd name="T1" fmla="*/ 20 h 20"/>
                <a:gd name="T2" fmla="*/ 19 w 68"/>
                <a:gd name="T3" fmla="*/ 0 h 20"/>
                <a:gd name="T4" fmla="*/ 68 w 68"/>
                <a:gd name="T5" fmla="*/ 0 h 20"/>
                <a:gd name="T6" fmla="*/ 68 w 68"/>
                <a:gd name="T7" fmla="*/ 20 h 20"/>
                <a:gd name="T8" fmla="*/ 0 w 68"/>
                <a:gd name="T9" fmla="*/ 20 h 20"/>
                <a:gd name="T10" fmla="*/ 0 w 6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0">
                  <a:moveTo>
                    <a:pt x="0" y="20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Freeform 222"/>
            <p:cNvSpPr>
              <a:spLocks noChangeArrowheads="1"/>
            </p:cNvSpPr>
            <p:nvPr/>
          </p:nvSpPr>
          <p:spPr bwMode="auto">
            <a:xfrm>
              <a:off x="2968" y="1257"/>
              <a:ext cx="147" cy="19"/>
            </a:xfrm>
            <a:custGeom>
              <a:avLst/>
              <a:gdLst>
                <a:gd name="T0" fmla="*/ 0 w 298"/>
                <a:gd name="T1" fmla="*/ 39 h 39"/>
                <a:gd name="T2" fmla="*/ 38 w 298"/>
                <a:gd name="T3" fmla="*/ 0 h 39"/>
                <a:gd name="T4" fmla="*/ 298 w 298"/>
                <a:gd name="T5" fmla="*/ 0 h 39"/>
                <a:gd name="T6" fmla="*/ 259 w 298"/>
                <a:gd name="T7" fmla="*/ 39 h 39"/>
                <a:gd name="T8" fmla="*/ 0 w 298"/>
                <a:gd name="T9" fmla="*/ 39 h 39"/>
                <a:gd name="T10" fmla="*/ 0 w 298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Rectangle 223"/>
            <p:cNvSpPr>
              <a:spLocks noChangeArrowheads="1"/>
            </p:cNvSpPr>
            <p:nvPr/>
          </p:nvSpPr>
          <p:spPr bwMode="auto">
            <a:xfrm>
              <a:off x="2933" y="1257"/>
              <a:ext cx="249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" name="Rectangle 224"/>
            <p:cNvSpPr>
              <a:spLocks noChangeArrowheads="1"/>
            </p:cNvSpPr>
            <p:nvPr/>
          </p:nvSpPr>
          <p:spPr bwMode="auto">
            <a:xfrm>
              <a:off x="2933" y="1258"/>
              <a:ext cx="249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" name="Rectangle 225"/>
            <p:cNvSpPr>
              <a:spLocks noChangeArrowheads="1"/>
            </p:cNvSpPr>
            <p:nvPr/>
          </p:nvSpPr>
          <p:spPr bwMode="auto">
            <a:xfrm>
              <a:off x="2933" y="1258"/>
              <a:ext cx="249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Rectangle 226"/>
            <p:cNvSpPr>
              <a:spLocks noChangeArrowheads="1"/>
            </p:cNvSpPr>
            <p:nvPr/>
          </p:nvSpPr>
          <p:spPr bwMode="auto">
            <a:xfrm>
              <a:off x="2933" y="1259"/>
              <a:ext cx="249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Rectangle 227"/>
            <p:cNvSpPr>
              <a:spLocks noChangeArrowheads="1"/>
            </p:cNvSpPr>
            <p:nvPr/>
          </p:nvSpPr>
          <p:spPr bwMode="auto">
            <a:xfrm>
              <a:off x="2933" y="1260"/>
              <a:ext cx="249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Rectangle 228"/>
            <p:cNvSpPr>
              <a:spLocks noChangeArrowheads="1"/>
            </p:cNvSpPr>
            <p:nvPr/>
          </p:nvSpPr>
          <p:spPr bwMode="auto">
            <a:xfrm>
              <a:off x="2933" y="1260"/>
              <a:ext cx="249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Rectangle 229"/>
            <p:cNvSpPr>
              <a:spLocks noChangeArrowheads="1"/>
            </p:cNvSpPr>
            <p:nvPr/>
          </p:nvSpPr>
          <p:spPr bwMode="auto">
            <a:xfrm>
              <a:off x="2933" y="1261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" name="Rectangle 230"/>
            <p:cNvSpPr>
              <a:spLocks noChangeArrowheads="1"/>
            </p:cNvSpPr>
            <p:nvPr/>
          </p:nvSpPr>
          <p:spPr bwMode="auto">
            <a:xfrm>
              <a:off x="2933" y="1262"/>
              <a:ext cx="249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" name="Rectangle 231"/>
            <p:cNvSpPr>
              <a:spLocks noChangeArrowheads="1"/>
            </p:cNvSpPr>
            <p:nvPr/>
          </p:nvSpPr>
          <p:spPr bwMode="auto">
            <a:xfrm>
              <a:off x="2933" y="1262"/>
              <a:ext cx="249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" name="Rectangle 232"/>
            <p:cNvSpPr>
              <a:spLocks noChangeArrowheads="1"/>
            </p:cNvSpPr>
            <p:nvPr/>
          </p:nvSpPr>
          <p:spPr bwMode="auto">
            <a:xfrm>
              <a:off x="2933" y="1263"/>
              <a:ext cx="249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Rectangle 233"/>
            <p:cNvSpPr>
              <a:spLocks noChangeArrowheads="1"/>
            </p:cNvSpPr>
            <p:nvPr/>
          </p:nvSpPr>
          <p:spPr bwMode="auto">
            <a:xfrm>
              <a:off x="2933" y="1263"/>
              <a:ext cx="249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Rectangle 234"/>
            <p:cNvSpPr>
              <a:spLocks noChangeArrowheads="1"/>
            </p:cNvSpPr>
            <p:nvPr/>
          </p:nvSpPr>
          <p:spPr bwMode="auto">
            <a:xfrm>
              <a:off x="2933" y="1264"/>
              <a:ext cx="249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Rectangle 235"/>
            <p:cNvSpPr>
              <a:spLocks noChangeArrowheads="1"/>
            </p:cNvSpPr>
            <p:nvPr/>
          </p:nvSpPr>
          <p:spPr bwMode="auto">
            <a:xfrm>
              <a:off x="2933" y="1265"/>
              <a:ext cx="249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Rectangle 236"/>
            <p:cNvSpPr>
              <a:spLocks noChangeArrowheads="1"/>
            </p:cNvSpPr>
            <p:nvPr/>
          </p:nvSpPr>
          <p:spPr bwMode="auto">
            <a:xfrm>
              <a:off x="2933" y="1265"/>
              <a:ext cx="249" cy="0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Rectangle 237"/>
            <p:cNvSpPr>
              <a:spLocks noChangeArrowheads="1"/>
            </p:cNvSpPr>
            <p:nvPr/>
          </p:nvSpPr>
          <p:spPr bwMode="auto">
            <a:xfrm>
              <a:off x="2933" y="1266"/>
              <a:ext cx="249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" name="Rectangle 238"/>
            <p:cNvSpPr>
              <a:spLocks noChangeArrowheads="1"/>
            </p:cNvSpPr>
            <p:nvPr/>
          </p:nvSpPr>
          <p:spPr bwMode="auto">
            <a:xfrm>
              <a:off x="2933" y="1267"/>
              <a:ext cx="249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Rectangle 239"/>
            <p:cNvSpPr>
              <a:spLocks noChangeArrowheads="1"/>
            </p:cNvSpPr>
            <p:nvPr/>
          </p:nvSpPr>
          <p:spPr bwMode="auto">
            <a:xfrm>
              <a:off x="2933" y="1267"/>
              <a:ext cx="249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Rectangle 240"/>
            <p:cNvSpPr>
              <a:spLocks noChangeArrowheads="1"/>
            </p:cNvSpPr>
            <p:nvPr/>
          </p:nvSpPr>
          <p:spPr bwMode="auto">
            <a:xfrm>
              <a:off x="2933" y="1268"/>
              <a:ext cx="249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" name="Rectangle 241"/>
            <p:cNvSpPr>
              <a:spLocks noChangeArrowheads="1"/>
            </p:cNvSpPr>
            <p:nvPr/>
          </p:nvSpPr>
          <p:spPr bwMode="auto">
            <a:xfrm>
              <a:off x="2933" y="1269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Rectangle 242"/>
            <p:cNvSpPr>
              <a:spLocks noChangeArrowheads="1"/>
            </p:cNvSpPr>
            <p:nvPr/>
          </p:nvSpPr>
          <p:spPr bwMode="auto">
            <a:xfrm>
              <a:off x="2933" y="1269"/>
              <a:ext cx="249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" name="Rectangle 243"/>
            <p:cNvSpPr>
              <a:spLocks noChangeArrowheads="1"/>
            </p:cNvSpPr>
            <p:nvPr/>
          </p:nvSpPr>
          <p:spPr bwMode="auto">
            <a:xfrm>
              <a:off x="2933" y="1270"/>
              <a:ext cx="249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" name="Rectangle 244"/>
            <p:cNvSpPr>
              <a:spLocks noChangeArrowheads="1"/>
            </p:cNvSpPr>
            <p:nvPr/>
          </p:nvSpPr>
          <p:spPr bwMode="auto">
            <a:xfrm>
              <a:off x="2933" y="1270"/>
              <a:ext cx="249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" name="Rectangle 245"/>
            <p:cNvSpPr>
              <a:spLocks noChangeArrowheads="1"/>
            </p:cNvSpPr>
            <p:nvPr/>
          </p:nvSpPr>
          <p:spPr bwMode="auto">
            <a:xfrm>
              <a:off x="2933" y="1271"/>
              <a:ext cx="249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" name="Rectangle 246"/>
            <p:cNvSpPr>
              <a:spLocks noChangeArrowheads="1"/>
            </p:cNvSpPr>
            <p:nvPr/>
          </p:nvSpPr>
          <p:spPr bwMode="auto">
            <a:xfrm>
              <a:off x="2933" y="1272"/>
              <a:ext cx="249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" name="Rectangle 247"/>
            <p:cNvSpPr>
              <a:spLocks noChangeArrowheads="1"/>
            </p:cNvSpPr>
            <p:nvPr/>
          </p:nvSpPr>
          <p:spPr bwMode="auto">
            <a:xfrm>
              <a:off x="2933" y="1272"/>
              <a:ext cx="249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Rectangle 248"/>
            <p:cNvSpPr>
              <a:spLocks noChangeArrowheads="1"/>
            </p:cNvSpPr>
            <p:nvPr/>
          </p:nvSpPr>
          <p:spPr bwMode="auto">
            <a:xfrm>
              <a:off x="2933" y="1273"/>
              <a:ext cx="249" cy="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Rectangle 249"/>
            <p:cNvSpPr>
              <a:spLocks noChangeArrowheads="1"/>
            </p:cNvSpPr>
            <p:nvPr/>
          </p:nvSpPr>
          <p:spPr bwMode="auto">
            <a:xfrm>
              <a:off x="2933" y="1274"/>
              <a:ext cx="249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" name="Rectangle 250"/>
            <p:cNvSpPr>
              <a:spLocks noChangeArrowheads="1"/>
            </p:cNvSpPr>
            <p:nvPr/>
          </p:nvSpPr>
          <p:spPr bwMode="auto">
            <a:xfrm>
              <a:off x="2933" y="1274"/>
              <a:ext cx="249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" name="Rectangle 251"/>
            <p:cNvSpPr>
              <a:spLocks noChangeArrowheads="1"/>
            </p:cNvSpPr>
            <p:nvPr/>
          </p:nvSpPr>
          <p:spPr bwMode="auto">
            <a:xfrm>
              <a:off x="2933" y="1275"/>
              <a:ext cx="249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" name="Rectangle 252"/>
            <p:cNvSpPr>
              <a:spLocks noChangeArrowheads="1"/>
            </p:cNvSpPr>
            <p:nvPr/>
          </p:nvSpPr>
          <p:spPr bwMode="auto">
            <a:xfrm>
              <a:off x="2933" y="1275"/>
              <a:ext cx="249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Rectangle 253"/>
            <p:cNvSpPr>
              <a:spLocks noChangeArrowheads="1"/>
            </p:cNvSpPr>
            <p:nvPr/>
          </p:nvSpPr>
          <p:spPr bwMode="auto">
            <a:xfrm>
              <a:off x="2933" y="1276"/>
              <a:ext cx="249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" name="Rectangle 254"/>
            <p:cNvSpPr>
              <a:spLocks noChangeArrowheads="1"/>
            </p:cNvSpPr>
            <p:nvPr/>
          </p:nvSpPr>
          <p:spPr bwMode="auto">
            <a:xfrm>
              <a:off x="2933" y="1277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" name="Rectangle 255"/>
            <p:cNvSpPr>
              <a:spLocks noChangeArrowheads="1"/>
            </p:cNvSpPr>
            <p:nvPr/>
          </p:nvSpPr>
          <p:spPr bwMode="auto">
            <a:xfrm>
              <a:off x="2933" y="1277"/>
              <a:ext cx="249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" name="Rectangle 256"/>
            <p:cNvSpPr>
              <a:spLocks noChangeArrowheads="1"/>
            </p:cNvSpPr>
            <p:nvPr/>
          </p:nvSpPr>
          <p:spPr bwMode="auto">
            <a:xfrm>
              <a:off x="2933" y="1278"/>
              <a:ext cx="249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" name="Rectangle 257"/>
            <p:cNvSpPr>
              <a:spLocks noChangeArrowheads="1"/>
            </p:cNvSpPr>
            <p:nvPr/>
          </p:nvSpPr>
          <p:spPr bwMode="auto">
            <a:xfrm>
              <a:off x="2933" y="1279"/>
              <a:ext cx="249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" name="Rectangle 258"/>
            <p:cNvSpPr>
              <a:spLocks noChangeArrowheads="1"/>
            </p:cNvSpPr>
            <p:nvPr/>
          </p:nvSpPr>
          <p:spPr bwMode="auto">
            <a:xfrm>
              <a:off x="2933" y="1279"/>
              <a:ext cx="249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" name="Rectangle 259"/>
            <p:cNvSpPr>
              <a:spLocks noChangeArrowheads="1"/>
            </p:cNvSpPr>
            <p:nvPr/>
          </p:nvSpPr>
          <p:spPr bwMode="auto">
            <a:xfrm>
              <a:off x="2933" y="1280"/>
              <a:ext cx="249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" name="Rectangle 260"/>
            <p:cNvSpPr>
              <a:spLocks noChangeArrowheads="1"/>
            </p:cNvSpPr>
            <p:nvPr/>
          </p:nvSpPr>
          <p:spPr bwMode="auto">
            <a:xfrm>
              <a:off x="2933" y="1281"/>
              <a:ext cx="249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" name="Rectangle 261"/>
            <p:cNvSpPr>
              <a:spLocks noChangeArrowheads="1"/>
            </p:cNvSpPr>
            <p:nvPr/>
          </p:nvSpPr>
          <p:spPr bwMode="auto">
            <a:xfrm>
              <a:off x="2933" y="1281"/>
              <a:ext cx="249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" name="Rectangle 262"/>
            <p:cNvSpPr>
              <a:spLocks noChangeArrowheads="1"/>
            </p:cNvSpPr>
            <p:nvPr/>
          </p:nvSpPr>
          <p:spPr bwMode="auto">
            <a:xfrm>
              <a:off x="2933" y="1282"/>
              <a:ext cx="249" cy="0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" name="Rectangle 263"/>
            <p:cNvSpPr>
              <a:spLocks noChangeArrowheads="1"/>
            </p:cNvSpPr>
            <p:nvPr/>
          </p:nvSpPr>
          <p:spPr bwMode="auto">
            <a:xfrm>
              <a:off x="2933" y="1282"/>
              <a:ext cx="249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" name="Rectangle 264"/>
            <p:cNvSpPr>
              <a:spLocks noChangeArrowheads="1"/>
            </p:cNvSpPr>
            <p:nvPr/>
          </p:nvSpPr>
          <p:spPr bwMode="auto">
            <a:xfrm>
              <a:off x="2933" y="1283"/>
              <a:ext cx="249" cy="0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" name="Rectangle 265"/>
            <p:cNvSpPr>
              <a:spLocks noChangeArrowheads="1"/>
            </p:cNvSpPr>
            <p:nvPr/>
          </p:nvSpPr>
          <p:spPr bwMode="auto">
            <a:xfrm>
              <a:off x="2933" y="1284"/>
              <a:ext cx="249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" name="Rectangle 266"/>
            <p:cNvSpPr>
              <a:spLocks noChangeArrowheads="1"/>
            </p:cNvSpPr>
            <p:nvPr/>
          </p:nvSpPr>
          <p:spPr bwMode="auto">
            <a:xfrm>
              <a:off x="2933" y="1284"/>
              <a:ext cx="249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" name="Rectangle 267"/>
            <p:cNvSpPr>
              <a:spLocks noChangeArrowheads="1"/>
            </p:cNvSpPr>
            <p:nvPr/>
          </p:nvSpPr>
          <p:spPr bwMode="auto">
            <a:xfrm>
              <a:off x="2933" y="1285"/>
              <a:ext cx="249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" name="Rectangle 268"/>
            <p:cNvSpPr>
              <a:spLocks noChangeArrowheads="1"/>
            </p:cNvSpPr>
            <p:nvPr/>
          </p:nvSpPr>
          <p:spPr bwMode="auto">
            <a:xfrm>
              <a:off x="2933" y="1286"/>
              <a:ext cx="249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Rectangle 269"/>
            <p:cNvSpPr>
              <a:spLocks noChangeArrowheads="1"/>
            </p:cNvSpPr>
            <p:nvPr/>
          </p:nvSpPr>
          <p:spPr bwMode="auto">
            <a:xfrm>
              <a:off x="2933" y="1286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" name="Rectangle 270"/>
            <p:cNvSpPr>
              <a:spLocks noChangeArrowheads="1"/>
            </p:cNvSpPr>
            <p:nvPr/>
          </p:nvSpPr>
          <p:spPr bwMode="auto">
            <a:xfrm>
              <a:off x="2933" y="1287"/>
              <a:ext cx="249" cy="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Rectangle 271"/>
            <p:cNvSpPr>
              <a:spLocks noChangeArrowheads="1"/>
            </p:cNvSpPr>
            <p:nvPr/>
          </p:nvSpPr>
          <p:spPr bwMode="auto">
            <a:xfrm>
              <a:off x="2933" y="1287"/>
              <a:ext cx="249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" name="Rectangle 272"/>
            <p:cNvSpPr>
              <a:spLocks noChangeArrowheads="1"/>
            </p:cNvSpPr>
            <p:nvPr/>
          </p:nvSpPr>
          <p:spPr bwMode="auto">
            <a:xfrm>
              <a:off x="2933" y="1288"/>
              <a:ext cx="249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Rectangle 273"/>
            <p:cNvSpPr>
              <a:spLocks noChangeArrowheads="1"/>
            </p:cNvSpPr>
            <p:nvPr/>
          </p:nvSpPr>
          <p:spPr bwMode="auto">
            <a:xfrm>
              <a:off x="2933" y="1289"/>
              <a:ext cx="249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Rectangle 274"/>
            <p:cNvSpPr>
              <a:spLocks noChangeArrowheads="1"/>
            </p:cNvSpPr>
            <p:nvPr/>
          </p:nvSpPr>
          <p:spPr bwMode="auto">
            <a:xfrm>
              <a:off x="2933" y="1289"/>
              <a:ext cx="249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Rectangle 275"/>
            <p:cNvSpPr>
              <a:spLocks noChangeArrowheads="1"/>
            </p:cNvSpPr>
            <p:nvPr/>
          </p:nvSpPr>
          <p:spPr bwMode="auto">
            <a:xfrm>
              <a:off x="2933" y="1290"/>
              <a:ext cx="249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Rectangle 276"/>
            <p:cNvSpPr>
              <a:spLocks noChangeArrowheads="1"/>
            </p:cNvSpPr>
            <p:nvPr/>
          </p:nvSpPr>
          <p:spPr bwMode="auto">
            <a:xfrm>
              <a:off x="2933" y="1291"/>
              <a:ext cx="249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Rectangle 277"/>
            <p:cNvSpPr>
              <a:spLocks noChangeArrowheads="1"/>
            </p:cNvSpPr>
            <p:nvPr/>
          </p:nvSpPr>
          <p:spPr bwMode="auto">
            <a:xfrm>
              <a:off x="3097" y="127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Rectangle 278"/>
            <p:cNvSpPr>
              <a:spLocks noChangeArrowheads="1"/>
            </p:cNvSpPr>
            <p:nvPr/>
          </p:nvSpPr>
          <p:spPr bwMode="auto">
            <a:xfrm>
              <a:off x="3098" y="1276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Rectangle 279"/>
            <p:cNvSpPr>
              <a:spLocks noChangeArrowheads="1"/>
            </p:cNvSpPr>
            <p:nvPr/>
          </p:nvSpPr>
          <p:spPr bwMode="auto">
            <a:xfrm>
              <a:off x="3098" y="1276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Rectangle 280"/>
            <p:cNvSpPr>
              <a:spLocks noChangeArrowheads="1"/>
            </p:cNvSpPr>
            <p:nvPr/>
          </p:nvSpPr>
          <p:spPr bwMode="auto">
            <a:xfrm>
              <a:off x="3099" y="1276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" name="Rectangle 281"/>
            <p:cNvSpPr>
              <a:spLocks noChangeArrowheads="1"/>
            </p:cNvSpPr>
            <p:nvPr/>
          </p:nvSpPr>
          <p:spPr bwMode="auto">
            <a:xfrm>
              <a:off x="3099" y="1276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Rectangle 282"/>
            <p:cNvSpPr>
              <a:spLocks noChangeArrowheads="1"/>
            </p:cNvSpPr>
            <p:nvPr/>
          </p:nvSpPr>
          <p:spPr bwMode="auto">
            <a:xfrm>
              <a:off x="3100" y="1276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Rectangle 283"/>
            <p:cNvSpPr>
              <a:spLocks noChangeArrowheads="1"/>
            </p:cNvSpPr>
            <p:nvPr/>
          </p:nvSpPr>
          <p:spPr bwMode="auto">
            <a:xfrm>
              <a:off x="3101" y="1276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" name="Rectangle 284"/>
            <p:cNvSpPr>
              <a:spLocks noChangeArrowheads="1"/>
            </p:cNvSpPr>
            <p:nvPr/>
          </p:nvSpPr>
          <p:spPr bwMode="auto">
            <a:xfrm>
              <a:off x="3102" y="1276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" name="Rectangle 285"/>
            <p:cNvSpPr>
              <a:spLocks noChangeArrowheads="1"/>
            </p:cNvSpPr>
            <p:nvPr/>
          </p:nvSpPr>
          <p:spPr bwMode="auto">
            <a:xfrm>
              <a:off x="3103" y="1276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Rectangle 286"/>
            <p:cNvSpPr>
              <a:spLocks noChangeArrowheads="1"/>
            </p:cNvSpPr>
            <p:nvPr/>
          </p:nvSpPr>
          <p:spPr bwMode="auto">
            <a:xfrm>
              <a:off x="3103" y="1276"/>
              <a:ext cx="1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" name="Rectangle 287"/>
            <p:cNvSpPr>
              <a:spLocks noChangeArrowheads="1"/>
            </p:cNvSpPr>
            <p:nvPr/>
          </p:nvSpPr>
          <p:spPr bwMode="auto">
            <a:xfrm>
              <a:off x="3105" y="1276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" name="Rectangle 288"/>
            <p:cNvSpPr>
              <a:spLocks noChangeArrowheads="1"/>
            </p:cNvSpPr>
            <p:nvPr/>
          </p:nvSpPr>
          <p:spPr bwMode="auto">
            <a:xfrm>
              <a:off x="3105" y="1276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" name="Rectangle 289"/>
            <p:cNvSpPr>
              <a:spLocks noChangeArrowheads="1"/>
            </p:cNvSpPr>
            <p:nvPr/>
          </p:nvSpPr>
          <p:spPr bwMode="auto">
            <a:xfrm>
              <a:off x="3106" y="1276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" name="Rectangle 290"/>
            <p:cNvSpPr>
              <a:spLocks noChangeArrowheads="1"/>
            </p:cNvSpPr>
            <p:nvPr/>
          </p:nvSpPr>
          <p:spPr bwMode="auto">
            <a:xfrm>
              <a:off x="3106" y="1276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" name="Rectangle 291"/>
            <p:cNvSpPr>
              <a:spLocks noChangeArrowheads="1"/>
            </p:cNvSpPr>
            <p:nvPr/>
          </p:nvSpPr>
          <p:spPr bwMode="auto">
            <a:xfrm>
              <a:off x="3107" y="1276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" name="Rectangle 292"/>
            <p:cNvSpPr>
              <a:spLocks noChangeArrowheads="1"/>
            </p:cNvSpPr>
            <p:nvPr/>
          </p:nvSpPr>
          <p:spPr bwMode="auto">
            <a:xfrm>
              <a:off x="3108" y="1276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Rectangle 293"/>
            <p:cNvSpPr>
              <a:spLocks noChangeArrowheads="1"/>
            </p:cNvSpPr>
            <p:nvPr/>
          </p:nvSpPr>
          <p:spPr bwMode="auto">
            <a:xfrm>
              <a:off x="3109" y="1276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Rectangle 294"/>
            <p:cNvSpPr>
              <a:spLocks noChangeArrowheads="1"/>
            </p:cNvSpPr>
            <p:nvPr/>
          </p:nvSpPr>
          <p:spPr bwMode="auto">
            <a:xfrm>
              <a:off x="3110" y="1276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Rectangle 295"/>
            <p:cNvSpPr>
              <a:spLocks noChangeArrowheads="1"/>
            </p:cNvSpPr>
            <p:nvPr/>
          </p:nvSpPr>
          <p:spPr bwMode="auto">
            <a:xfrm>
              <a:off x="3110" y="1276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" name="Rectangle 296"/>
            <p:cNvSpPr>
              <a:spLocks noChangeArrowheads="1"/>
            </p:cNvSpPr>
            <p:nvPr/>
          </p:nvSpPr>
          <p:spPr bwMode="auto">
            <a:xfrm>
              <a:off x="3111" y="1276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Rectangle 297"/>
            <p:cNvSpPr>
              <a:spLocks noChangeArrowheads="1"/>
            </p:cNvSpPr>
            <p:nvPr/>
          </p:nvSpPr>
          <p:spPr bwMode="auto">
            <a:xfrm>
              <a:off x="3111" y="1276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" name="Rectangle 298"/>
            <p:cNvSpPr>
              <a:spLocks noChangeArrowheads="1"/>
            </p:cNvSpPr>
            <p:nvPr/>
          </p:nvSpPr>
          <p:spPr bwMode="auto">
            <a:xfrm>
              <a:off x="3112" y="1276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" name="Rectangle 299"/>
            <p:cNvSpPr>
              <a:spLocks noChangeArrowheads="1"/>
            </p:cNvSpPr>
            <p:nvPr/>
          </p:nvSpPr>
          <p:spPr bwMode="auto">
            <a:xfrm>
              <a:off x="3113" y="1276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Rectangle 300"/>
            <p:cNvSpPr>
              <a:spLocks noChangeArrowheads="1"/>
            </p:cNvSpPr>
            <p:nvPr/>
          </p:nvSpPr>
          <p:spPr bwMode="auto">
            <a:xfrm>
              <a:off x="3113" y="1276"/>
              <a:ext cx="1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Rectangle 301"/>
            <p:cNvSpPr>
              <a:spLocks noChangeArrowheads="1"/>
            </p:cNvSpPr>
            <p:nvPr/>
          </p:nvSpPr>
          <p:spPr bwMode="auto">
            <a:xfrm>
              <a:off x="3115" y="1276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Rectangle 302"/>
            <p:cNvSpPr>
              <a:spLocks noChangeArrowheads="1"/>
            </p:cNvSpPr>
            <p:nvPr/>
          </p:nvSpPr>
          <p:spPr bwMode="auto">
            <a:xfrm>
              <a:off x="3115" y="1276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Rectangle 303"/>
            <p:cNvSpPr>
              <a:spLocks noChangeArrowheads="1"/>
            </p:cNvSpPr>
            <p:nvPr/>
          </p:nvSpPr>
          <p:spPr bwMode="auto">
            <a:xfrm>
              <a:off x="3116" y="1276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" name="Rectangle 304"/>
            <p:cNvSpPr>
              <a:spLocks noChangeArrowheads="1"/>
            </p:cNvSpPr>
            <p:nvPr/>
          </p:nvSpPr>
          <p:spPr bwMode="auto">
            <a:xfrm>
              <a:off x="3117" y="1276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" name="Rectangle 305"/>
            <p:cNvSpPr>
              <a:spLocks noChangeArrowheads="1"/>
            </p:cNvSpPr>
            <p:nvPr/>
          </p:nvSpPr>
          <p:spPr bwMode="auto">
            <a:xfrm>
              <a:off x="3118" y="1276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" name="Rectangle 306"/>
            <p:cNvSpPr>
              <a:spLocks noChangeArrowheads="1"/>
            </p:cNvSpPr>
            <p:nvPr/>
          </p:nvSpPr>
          <p:spPr bwMode="auto">
            <a:xfrm>
              <a:off x="3118" y="1276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" name="Rectangle 307"/>
            <p:cNvSpPr>
              <a:spLocks noChangeArrowheads="1"/>
            </p:cNvSpPr>
            <p:nvPr/>
          </p:nvSpPr>
          <p:spPr bwMode="auto">
            <a:xfrm>
              <a:off x="3119" y="1276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Rectangle 308"/>
            <p:cNvSpPr>
              <a:spLocks noChangeArrowheads="1"/>
            </p:cNvSpPr>
            <p:nvPr/>
          </p:nvSpPr>
          <p:spPr bwMode="auto">
            <a:xfrm>
              <a:off x="3120" y="1276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" name="Rectangle 309"/>
            <p:cNvSpPr>
              <a:spLocks noChangeArrowheads="1"/>
            </p:cNvSpPr>
            <p:nvPr/>
          </p:nvSpPr>
          <p:spPr bwMode="auto">
            <a:xfrm>
              <a:off x="3121" y="1276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" name="Rectangle 310"/>
            <p:cNvSpPr>
              <a:spLocks noChangeArrowheads="1"/>
            </p:cNvSpPr>
            <p:nvPr/>
          </p:nvSpPr>
          <p:spPr bwMode="auto">
            <a:xfrm>
              <a:off x="3122" y="1276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" name="Rectangle 311"/>
            <p:cNvSpPr>
              <a:spLocks noChangeArrowheads="1"/>
            </p:cNvSpPr>
            <p:nvPr/>
          </p:nvSpPr>
          <p:spPr bwMode="auto">
            <a:xfrm>
              <a:off x="3122" y="1276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" name="Rectangle 312"/>
            <p:cNvSpPr>
              <a:spLocks noChangeArrowheads="1"/>
            </p:cNvSpPr>
            <p:nvPr/>
          </p:nvSpPr>
          <p:spPr bwMode="auto">
            <a:xfrm>
              <a:off x="3123" y="1276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" name="Rectangle 313"/>
            <p:cNvSpPr>
              <a:spLocks noChangeArrowheads="1"/>
            </p:cNvSpPr>
            <p:nvPr/>
          </p:nvSpPr>
          <p:spPr bwMode="auto">
            <a:xfrm>
              <a:off x="3123" y="1276"/>
              <a:ext cx="1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" name="Rectangle 314"/>
            <p:cNvSpPr>
              <a:spLocks noChangeArrowheads="1"/>
            </p:cNvSpPr>
            <p:nvPr/>
          </p:nvSpPr>
          <p:spPr bwMode="auto">
            <a:xfrm>
              <a:off x="3125" y="1276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" name="Rectangle 315"/>
            <p:cNvSpPr>
              <a:spLocks noChangeArrowheads="1"/>
            </p:cNvSpPr>
            <p:nvPr/>
          </p:nvSpPr>
          <p:spPr bwMode="auto">
            <a:xfrm>
              <a:off x="3125" y="1276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" name="Rectangle 316"/>
            <p:cNvSpPr>
              <a:spLocks noChangeArrowheads="1"/>
            </p:cNvSpPr>
            <p:nvPr/>
          </p:nvSpPr>
          <p:spPr bwMode="auto">
            <a:xfrm>
              <a:off x="3126" y="1276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" name="Rectangle 317"/>
            <p:cNvSpPr>
              <a:spLocks noChangeArrowheads="1"/>
            </p:cNvSpPr>
            <p:nvPr/>
          </p:nvSpPr>
          <p:spPr bwMode="auto">
            <a:xfrm>
              <a:off x="3127" y="1276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" name="Rectangle 318"/>
            <p:cNvSpPr>
              <a:spLocks noChangeArrowheads="1"/>
            </p:cNvSpPr>
            <p:nvPr/>
          </p:nvSpPr>
          <p:spPr bwMode="auto">
            <a:xfrm>
              <a:off x="3128" y="1276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" name="Rectangle 319"/>
            <p:cNvSpPr>
              <a:spLocks noChangeArrowheads="1"/>
            </p:cNvSpPr>
            <p:nvPr/>
          </p:nvSpPr>
          <p:spPr bwMode="auto">
            <a:xfrm>
              <a:off x="3128" y="1276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" name="Rectangle 320"/>
            <p:cNvSpPr>
              <a:spLocks noChangeArrowheads="1"/>
            </p:cNvSpPr>
            <p:nvPr/>
          </p:nvSpPr>
          <p:spPr bwMode="auto">
            <a:xfrm>
              <a:off x="3129" y="1276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Rectangle 321"/>
            <p:cNvSpPr>
              <a:spLocks noChangeArrowheads="1"/>
            </p:cNvSpPr>
            <p:nvPr/>
          </p:nvSpPr>
          <p:spPr bwMode="auto">
            <a:xfrm>
              <a:off x="3130" y="1276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" name="Rectangle 322"/>
            <p:cNvSpPr>
              <a:spLocks noChangeArrowheads="1"/>
            </p:cNvSpPr>
            <p:nvPr/>
          </p:nvSpPr>
          <p:spPr bwMode="auto">
            <a:xfrm>
              <a:off x="3130" y="1276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" name="Rectangle 323"/>
            <p:cNvSpPr>
              <a:spLocks noChangeArrowheads="1"/>
            </p:cNvSpPr>
            <p:nvPr/>
          </p:nvSpPr>
          <p:spPr bwMode="auto">
            <a:xfrm>
              <a:off x="3131" y="1276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" name="Rectangle 324"/>
            <p:cNvSpPr>
              <a:spLocks noChangeArrowheads="1"/>
            </p:cNvSpPr>
            <p:nvPr/>
          </p:nvSpPr>
          <p:spPr bwMode="auto">
            <a:xfrm>
              <a:off x="3132" y="1276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" name="Rectangle 325"/>
            <p:cNvSpPr>
              <a:spLocks noChangeArrowheads="1"/>
            </p:cNvSpPr>
            <p:nvPr/>
          </p:nvSpPr>
          <p:spPr bwMode="auto">
            <a:xfrm>
              <a:off x="3132" y="1276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" name="Rectangle 326"/>
            <p:cNvSpPr>
              <a:spLocks noChangeArrowheads="1"/>
            </p:cNvSpPr>
            <p:nvPr/>
          </p:nvSpPr>
          <p:spPr bwMode="auto">
            <a:xfrm>
              <a:off x="3134" y="1276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" name="Rectangle 327"/>
            <p:cNvSpPr>
              <a:spLocks noChangeArrowheads="1"/>
            </p:cNvSpPr>
            <p:nvPr/>
          </p:nvSpPr>
          <p:spPr bwMode="auto">
            <a:xfrm>
              <a:off x="3134" y="1276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" name="Rectangle 328"/>
            <p:cNvSpPr>
              <a:spLocks noChangeArrowheads="1"/>
            </p:cNvSpPr>
            <p:nvPr/>
          </p:nvSpPr>
          <p:spPr bwMode="auto">
            <a:xfrm>
              <a:off x="3135" y="1276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" name="Rectangle 329"/>
            <p:cNvSpPr>
              <a:spLocks noChangeArrowheads="1"/>
            </p:cNvSpPr>
            <p:nvPr/>
          </p:nvSpPr>
          <p:spPr bwMode="auto">
            <a:xfrm>
              <a:off x="3135" y="1276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" name="Rectangle 330"/>
            <p:cNvSpPr>
              <a:spLocks noChangeArrowheads="1"/>
            </p:cNvSpPr>
            <p:nvPr/>
          </p:nvSpPr>
          <p:spPr bwMode="auto">
            <a:xfrm>
              <a:off x="3136" y="1276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Rectangle 331"/>
            <p:cNvSpPr>
              <a:spLocks noChangeArrowheads="1"/>
            </p:cNvSpPr>
            <p:nvPr/>
          </p:nvSpPr>
          <p:spPr bwMode="auto">
            <a:xfrm>
              <a:off x="3137" y="1276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" name="Rectangle 332"/>
            <p:cNvSpPr>
              <a:spLocks noChangeArrowheads="1"/>
            </p:cNvSpPr>
            <p:nvPr/>
          </p:nvSpPr>
          <p:spPr bwMode="auto">
            <a:xfrm>
              <a:off x="3138" y="1276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" name="Rectangle 333"/>
            <p:cNvSpPr>
              <a:spLocks noChangeArrowheads="1"/>
            </p:cNvSpPr>
            <p:nvPr/>
          </p:nvSpPr>
          <p:spPr bwMode="auto">
            <a:xfrm>
              <a:off x="3139" y="1276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" name="Rectangle 334"/>
            <p:cNvSpPr>
              <a:spLocks noChangeArrowheads="1"/>
            </p:cNvSpPr>
            <p:nvPr/>
          </p:nvSpPr>
          <p:spPr bwMode="auto">
            <a:xfrm>
              <a:off x="3140" y="1276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" name="Rectangle 335"/>
            <p:cNvSpPr>
              <a:spLocks noChangeArrowheads="1"/>
            </p:cNvSpPr>
            <p:nvPr/>
          </p:nvSpPr>
          <p:spPr bwMode="auto">
            <a:xfrm>
              <a:off x="3140" y="1276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" name="Rectangle 336"/>
            <p:cNvSpPr>
              <a:spLocks noChangeArrowheads="1"/>
            </p:cNvSpPr>
            <p:nvPr/>
          </p:nvSpPr>
          <p:spPr bwMode="auto">
            <a:xfrm>
              <a:off x="3141" y="1276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" name="Rectangle 337"/>
            <p:cNvSpPr>
              <a:spLocks noChangeArrowheads="1"/>
            </p:cNvSpPr>
            <p:nvPr/>
          </p:nvSpPr>
          <p:spPr bwMode="auto">
            <a:xfrm>
              <a:off x="3142" y="1276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" name="Rectangle 338"/>
            <p:cNvSpPr>
              <a:spLocks noChangeArrowheads="1"/>
            </p:cNvSpPr>
            <p:nvPr/>
          </p:nvSpPr>
          <p:spPr bwMode="auto">
            <a:xfrm>
              <a:off x="3142" y="1276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" name="Rectangle 339"/>
            <p:cNvSpPr>
              <a:spLocks noChangeArrowheads="1"/>
            </p:cNvSpPr>
            <p:nvPr/>
          </p:nvSpPr>
          <p:spPr bwMode="auto">
            <a:xfrm>
              <a:off x="3143" y="1276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" name="Rectangle 340"/>
            <p:cNvSpPr>
              <a:spLocks noChangeArrowheads="1"/>
            </p:cNvSpPr>
            <p:nvPr/>
          </p:nvSpPr>
          <p:spPr bwMode="auto">
            <a:xfrm>
              <a:off x="3144" y="1276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" name="Rectangle 341"/>
            <p:cNvSpPr>
              <a:spLocks noChangeArrowheads="1"/>
            </p:cNvSpPr>
            <p:nvPr/>
          </p:nvSpPr>
          <p:spPr bwMode="auto">
            <a:xfrm>
              <a:off x="3144" y="1276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" name="Rectangle 342"/>
            <p:cNvSpPr>
              <a:spLocks noChangeArrowheads="1"/>
            </p:cNvSpPr>
            <p:nvPr/>
          </p:nvSpPr>
          <p:spPr bwMode="auto">
            <a:xfrm>
              <a:off x="3145" y="1276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" name="Rectangle 343"/>
            <p:cNvSpPr>
              <a:spLocks noChangeArrowheads="1"/>
            </p:cNvSpPr>
            <p:nvPr/>
          </p:nvSpPr>
          <p:spPr bwMode="auto">
            <a:xfrm>
              <a:off x="3146" y="1276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" name="Rectangle 344"/>
            <p:cNvSpPr>
              <a:spLocks noChangeArrowheads="1"/>
            </p:cNvSpPr>
            <p:nvPr/>
          </p:nvSpPr>
          <p:spPr bwMode="auto">
            <a:xfrm>
              <a:off x="3147" y="1276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Rectangle 345"/>
            <p:cNvSpPr>
              <a:spLocks noChangeArrowheads="1"/>
            </p:cNvSpPr>
            <p:nvPr/>
          </p:nvSpPr>
          <p:spPr bwMode="auto">
            <a:xfrm>
              <a:off x="3147" y="1276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" name="Rectangle 346"/>
            <p:cNvSpPr>
              <a:spLocks noChangeArrowheads="1"/>
            </p:cNvSpPr>
            <p:nvPr/>
          </p:nvSpPr>
          <p:spPr bwMode="auto">
            <a:xfrm>
              <a:off x="3148" y="1276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" name="Rectangle 347"/>
            <p:cNvSpPr>
              <a:spLocks noChangeArrowheads="1"/>
            </p:cNvSpPr>
            <p:nvPr/>
          </p:nvSpPr>
          <p:spPr bwMode="auto">
            <a:xfrm>
              <a:off x="3149" y="1276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" name="Rectangle 348"/>
            <p:cNvSpPr>
              <a:spLocks noChangeArrowheads="1"/>
            </p:cNvSpPr>
            <p:nvPr/>
          </p:nvSpPr>
          <p:spPr bwMode="auto">
            <a:xfrm>
              <a:off x="3150" y="1276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" name="Rectangle 349"/>
            <p:cNvSpPr>
              <a:spLocks noChangeArrowheads="1"/>
            </p:cNvSpPr>
            <p:nvPr/>
          </p:nvSpPr>
          <p:spPr bwMode="auto">
            <a:xfrm>
              <a:off x="3151" y="1276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" name="Rectangle 350"/>
            <p:cNvSpPr>
              <a:spLocks noChangeArrowheads="1"/>
            </p:cNvSpPr>
            <p:nvPr/>
          </p:nvSpPr>
          <p:spPr bwMode="auto">
            <a:xfrm>
              <a:off x="3151" y="1276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" name="Rectangle 351"/>
            <p:cNvSpPr>
              <a:spLocks noChangeArrowheads="1"/>
            </p:cNvSpPr>
            <p:nvPr/>
          </p:nvSpPr>
          <p:spPr bwMode="auto">
            <a:xfrm>
              <a:off x="3152" y="1276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" name="Rectangle 352"/>
            <p:cNvSpPr>
              <a:spLocks noChangeArrowheads="1"/>
            </p:cNvSpPr>
            <p:nvPr/>
          </p:nvSpPr>
          <p:spPr bwMode="auto">
            <a:xfrm>
              <a:off x="3153" y="1276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Rectangle 353"/>
            <p:cNvSpPr>
              <a:spLocks noChangeArrowheads="1"/>
            </p:cNvSpPr>
            <p:nvPr/>
          </p:nvSpPr>
          <p:spPr bwMode="auto">
            <a:xfrm>
              <a:off x="3154" y="1276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Rectangle 354"/>
            <p:cNvSpPr>
              <a:spLocks noChangeArrowheads="1"/>
            </p:cNvSpPr>
            <p:nvPr/>
          </p:nvSpPr>
          <p:spPr bwMode="auto">
            <a:xfrm>
              <a:off x="3154" y="1276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" name="Rectangle 355"/>
            <p:cNvSpPr>
              <a:spLocks noChangeArrowheads="1"/>
            </p:cNvSpPr>
            <p:nvPr/>
          </p:nvSpPr>
          <p:spPr bwMode="auto">
            <a:xfrm>
              <a:off x="3155" y="1276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" name="Rectangle 356"/>
            <p:cNvSpPr>
              <a:spLocks noChangeArrowheads="1"/>
            </p:cNvSpPr>
            <p:nvPr/>
          </p:nvSpPr>
          <p:spPr bwMode="auto">
            <a:xfrm>
              <a:off x="3156" y="1276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Rectangle 357"/>
            <p:cNvSpPr>
              <a:spLocks noChangeArrowheads="1"/>
            </p:cNvSpPr>
            <p:nvPr/>
          </p:nvSpPr>
          <p:spPr bwMode="auto">
            <a:xfrm>
              <a:off x="3156" y="1276"/>
              <a:ext cx="1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" name="Rectangle 358"/>
            <p:cNvSpPr>
              <a:spLocks noChangeArrowheads="1"/>
            </p:cNvSpPr>
            <p:nvPr/>
          </p:nvSpPr>
          <p:spPr bwMode="auto">
            <a:xfrm>
              <a:off x="3158" y="1276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" name="Rectangle 359"/>
            <p:cNvSpPr>
              <a:spLocks noChangeArrowheads="1"/>
            </p:cNvSpPr>
            <p:nvPr/>
          </p:nvSpPr>
          <p:spPr bwMode="auto">
            <a:xfrm>
              <a:off x="3158" y="1276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" name="Rectangle 360"/>
            <p:cNvSpPr>
              <a:spLocks noChangeArrowheads="1"/>
            </p:cNvSpPr>
            <p:nvPr/>
          </p:nvSpPr>
          <p:spPr bwMode="auto">
            <a:xfrm>
              <a:off x="3159" y="1276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" name="Rectangle 361"/>
            <p:cNvSpPr>
              <a:spLocks noChangeArrowheads="1"/>
            </p:cNvSpPr>
            <p:nvPr/>
          </p:nvSpPr>
          <p:spPr bwMode="auto">
            <a:xfrm>
              <a:off x="3160" y="1276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" name="Rectangle 362"/>
            <p:cNvSpPr>
              <a:spLocks noChangeArrowheads="1"/>
            </p:cNvSpPr>
            <p:nvPr/>
          </p:nvSpPr>
          <p:spPr bwMode="auto">
            <a:xfrm>
              <a:off x="3161" y="1276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" name="Rectangle 363"/>
            <p:cNvSpPr>
              <a:spLocks noChangeArrowheads="1"/>
            </p:cNvSpPr>
            <p:nvPr/>
          </p:nvSpPr>
          <p:spPr bwMode="auto">
            <a:xfrm>
              <a:off x="3161" y="1276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" name="Rectangle 364"/>
            <p:cNvSpPr>
              <a:spLocks noChangeArrowheads="1"/>
            </p:cNvSpPr>
            <p:nvPr/>
          </p:nvSpPr>
          <p:spPr bwMode="auto">
            <a:xfrm>
              <a:off x="3162" y="1276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" name="Rectangle 365"/>
            <p:cNvSpPr>
              <a:spLocks noChangeArrowheads="1"/>
            </p:cNvSpPr>
            <p:nvPr/>
          </p:nvSpPr>
          <p:spPr bwMode="auto">
            <a:xfrm>
              <a:off x="3163" y="1276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" name="Rectangle 366"/>
            <p:cNvSpPr>
              <a:spLocks noChangeArrowheads="1"/>
            </p:cNvSpPr>
            <p:nvPr/>
          </p:nvSpPr>
          <p:spPr bwMode="auto">
            <a:xfrm>
              <a:off x="3163" y="1276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" name="Rectangle 367"/>
            <p:cNvSpPr>
              <a:spLocks noChangeArrowheads="1"/>
            </p:cNvSpPr>
            <p:nvPr/>
          </p:nvSpPr>
          <p:spPr bwMode="auto">
            <a:xfrm>
              <a:off x="3164" y="1276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" name="Rectangle 368"/>
            <p:cNvSpPr>
              <a:spLocks noChangeArrowheads="1"/>
            </p:cNvSpPr>
            <p:nvPr/>
          </p:nvSpPr>
          <p:spPr bwMode="auto">
            <a:xfrm>
              <a:off x="3097" y="1277"/>
              <a:ext cx="66" cy="306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" name="Rectangle 369"/>
            <p:cNvSpPr>
              <a:spLocks noChangeArrowheads="1"/>
            </p:cNvSpPr>
            <p:nvPr/>
          </p:nvSpPr>
          <p:spPr bwMode="auto">
            <a:xfrm>
              <a:off x="2967" y="127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" name="Rectangle 370"/>
            <p:cNvSpPr>
              <a:spLocks noChangeArrowheads="1"/>
            </p:cNvSpPr>
            <p:nvPr/>
          </p:nvSpPr>
          <p:spPr bwMode="auto">
            <a:xfrm>
              <a:off x="2968" y="1276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" name="Rectangle 371"/>
            <p:cNvSpPr>
              <a:spLocks noChangeArrowheads="1"/>
            </p:cNvSpPr>
            <p:nvPr/>
          </p:nvSpPr>
          <p:spPr bwMode="auto">
            <a:xfrm>
              <a:off x="2969" y="1276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" name="Rectangle 372"/>
            <p:cNvSpPr>
              <a:spLocks noChangeArrowheads="1"/>
            </p:cNvSpPr>
            <p:nvPr/>
          </p:nvSpPr>
          <p:spPr bwMode="auto">
            <a:xfrm>
              <a:off x="2972" y="1276"/>
              <a:ext cx="2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" name="Rectangle 373"/>
            <p:cNvSpPr>
              <a:spLocks noChangeArrowheads="1"/>
            </p:cNvSpPr>
            <p:nvPr/>
          </p:nvSpPr>
          <p:spPr bwMode="auto">
            <a:xfrm>
              <a:off x="2975" y="1276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" name="Rectangle 374"/>
            <p:cNvSpPr>
              <a:spLocks noChangeArrowheads="1"/>
            </p:cNvSpPr>
            <p:nvPr/>
          </p:nvSpPr>
          <p:spPr bwMode="auto">
            <a:xfrm>
              <a:off x="2978" y="1276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" name="Rectangle 375"/>
            <p:cNvSpPr>
              <a:spLocks noChangeArrowheads="1"/>
            </p:cNvSpPr>
            <p:nvPr/>
          </p:nvSpPr>
          <p:spPr bwMode="auto">
            <a:xfrm>
              <a:off x="2981" y="1276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" name="Rectangle 376"/>
            <p:cNvSpPr>
              <a:spLocks noChangeArrowheads="1"/>
            </p:cNvSpPr>
            <p:nvPr/>
          </p:nvSpPr>
          <p:spPr bwMode="auto">
            <a:xfrm>
              <a:off x="2984" y="1276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Rectangle 377"/>
            <p:cNvSpPr>
              <a:spLocks noChangeArrowheads="1"/>
            </p:cNvSpPr>
            <p:nvPr/>
          </p:nvSpPr>
          <p:spPr bwMode="auto">
            <a:xfrm>
              <a:off x="2987" y="1276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Rectangle 378"/>
            <p:cNvSpPr>
              <a:spLocks noChangeArrowheads="1"/>
            </p:cNvSpPr>
            <p:nvPr/>
          </p:nvSpPr>
          <p:spPr bwMode="auto">
            <a:xfrm>
              <a:off x="2990" y="1276"/>
              <a:ext cx="1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Rectangle 379"/>
            <p:cNvSpPr>
              <a:spLocks noChangeArrowheads="1"/>
            </p:cNvSpPr>
            <p:nvPr/>
          </p:nvSpPr>
          <p:spPr bwMode="auto">
            <a:xfrm>
              <a:off x="2992" y="1276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Rectangle 380"/>
            <p:cNvSpPr>
              <a:spLocks noChangeArrowheads="1"/>
            </p:cNvSpPr>
            <p:nvPr/>
          </p:nvSpPr>
          <p:spPr bwMode="auto">
            <a:xfrm>
              <a:off x="2996" y="1276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Rectangle 381"/>
            <p:cNvSpPr>
              <a:spLocks noChangeArrowheads="1"/>
            </p:cNvSpPr>
            <p:nvPr/>
          </p:nvSpPr>
          <p:spPr bwMode="auto">
            <a:xfrm>
              <a:off x="2999" y="1276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Rectangle 382"/>
            <p:cNvSpPr>
              <a:spLocks noChangeArrowheads="1"/>
            </p:cNvSpPr>
            <p:nvPr/>
          </p:nvSpPr>
          <p:spPr bwMode="auto">
            <a:xfrm>
              <a:off x="3002" y="1276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Rectangle 383"/>
            <p:cNvSpPr>
              <a:spLocks noChangeArrowheads="1"/>
            </p:cNvSpPr>
            <p:nvPr/>
          </p:nvSpPr>
          <p:spPr bwMode="auto">
            <a:xfrm>
              <a:off x="3005" y="1276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Rectangle 384"/>
            <p:cNvSpPr>
              <a:spLocks noChangeArrowheads="1"/>
            </p:cNvSpPr>
            <p:nvPr/>
          </p:nvSpPr>
          <p:spPr bwMode="auto">
            <a:xfrm>
              <a:off x="3007" y="1276"/>
              <a:ext cx="2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Rectangle 385"/>
            <p:cNvSpPr>
              <a:spLocks noChangeArrowheads="1"/>
            </p:cNvSpPr>
            <p:nvPr/>
          </p:nvSpPr>
          <p:spPr bwMode="auto">
            <a:xfrm>
              <a:off x="3010" y="1276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Rectangle 386"/>
            <p:cNvSpPr>
              <a:spLocks noChangeArrowheads="1"/>
            </p:cNvSpPr>
            <p:nvPr/>
          </p:nvSpPr>
          <p:spPr bwMode="auto">
            <a:xfrm>
              <a:off x="3012" y="1276"/>
              <a:ext cx="3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Rectangle 387"/>
            <p:cNvSpPr>
              <a:spLocks noChangeArrowheads="1"/>
            </p:cNvSpPr>
            <p:nvPr/>
          </p:nvSpPr>
          <p:spPr bwMode="auto">
            <a:xfrm>
              <a:off x="3016" y="1276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Rectangle 388"/>
            <p:cNvSpPr>
              <a:spLocks noChangeArrowheads="1"/>
            </p:cNvSpPr>
            <p:nvPr/>
          </p:nvSpPr>
          <p:spPr bwMode="auto">
            <a:xfrm>
              <a:off x="3019" y="1276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Rectangle 389"/>
            <p:cNvSpPr>
              <a:spLocks noChangeArrowheads="1"/>
            </p:cNvSpPr>
            <p:nvPr/>
          </p:nvSpPr>
          <p:spPr bwMode="auto">
            <a:xfrm>
              <a:off x="3022" y="1276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Rectangle 390"/>
            <p:cNvSpPr>
              <a:spLocks noChangeArrowheads="1"/>
            </p:cNvSpPr>
            <p:nvPr/>
          </p:nvSpPr>
          <p:spPr bwMode="auto">
            <a:xfrm>
              <a:off x="3025" y="1276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Rectangle 391"/>
            <p:cNvSpPr>
              <a:spLocks noChangeArrowheads="1"/>
            </p:cNvSpPr>
            <p:nvPr/>
          </p:nvSpPr>
          <p:spPr bwMode="auto">
            <a:xfrm>
              <a:off x="3028" y="1276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Rectangle 392"/>
            <p:cNvSpPr>
              <a:spLocks noChangeArrowheads="1"/>
            </p:cNvSpPr>
            <p:nvPr/>
          </p:nvSpPr>
          <p:spPr bwMode="auto">
            <a:xfrm>
              <a:off x="3030" y="1276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Rectangle 393"/>
            <p:cNvSpPr>
              <a:spLocks noChangeArrowheads="1"/>
            </p:cNvSpPr>
            <p:nvPr/>
          </p:nvSpPr>
          <p:spPr bwMode="auto">
            <a:xfrm>
              <a:off x="3033" y="1276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Rectangle 394"/>
            <p:cNvSpPr>
              <a:spLocks noChangeArrowheads="1"/>
            </p:cNvSpPr>
            <p:nvPr/>
          </p:nvSpPr>
          <p:spPr bwMode="auto">
            <a:xfrm>
              <a:off x="3036" y="1276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Rectangle 395"/>
            <p:cNvSpPr>
              <a:spLocks noChangeArrowheads="1"/>
            </p:cNvSpPr>
            <p:nvPr/>
          </p:nvSpPr>
          <p:spPr bwMode="auto">
            <a:xfrm>
              <a:off x="3038" y="1276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Rectangle 396"/>
            <p:cNvSpPr>
              <a:spLocks noChangeArrowheads="1"/>
            </p:cNvSpPr>
            <p:nvPr/>
          </p:nvSpPr>
          <p:spPr bwMode="auto">
            <a:xfrm>
              <a:off x="3041" y="1276"/>
              <a:ext cx="3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Rectangle 397"/>
            <p:cNvSpPr>
              <a:spLocks noChangeArrowheads="1"/>
            </p:cNvSpPr>
            <p:nvPr/>
          </p:nvSpPr>
          <p:spPr bwMode="auto">
            <a:xfrm>
              <a:off x="3045" y="1276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Rectangle 398"/>
            <p:cNvSpPr>
              <a:spLocks noChangeArrowheads="1"/>
            </p:cNvSpPr>
            <p:nvPr/>
          </p:nvSpPr>
          <p:spPr bwMode="auto">
            <a:xfrm>
              <a:off x="3048" y="1276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Rectangle 399"/>
            <p:cNvSpPr>
              <a:spLocks noChangeArrowheads="1"/>
            </p:cNvSpPr>
            <p:nvPr/>
          </p:nvSpPr>
          <p:spPr bwMode="auto">
            <a:xfrm>
              <a:off x="3050" y="1276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Rectangle 400"/>
            <p:cNvSpPr>
              <a:spLocks noChangeArrowheads="1"/>
            </p:cNvSpPr>
            <p:nvPr/>
          </p:nvSpPr>
          <p:spPr bwMode="auto">
            <a:xfrm>
              <a:off x="3053" y="1276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Rectangle 401"/>
            <p:cNvSpPr>
              <a:spLocks noChangeArrowheads="1"/>
            </p:cNvSpPr>
            <p:nvPr/>
          </p:nvSpPr>
          <p:spPr bwMode="auto">
            <a:xfrm>
              <a:off x="3056" y="1276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Rectangle 402"/>
            <p:cNvSpPr>
              <a:spLocks noChangeArrowheads="1"/>
            </p:cNvSpPr>
            <p:nvPr/>
          </p:nvSpPr>
          <p:spPr bwMode="auto">
            <a:xfrm>
              <a:off x="3059" y="1276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Rectangle 403"/>
            <p:cNvSpPr>
              <a:spLocks noChangeArrowheads="1"/>
            </p:cNvSpPr>
            <p:nvPr/>
          </p:nvSpPr>
          <p:spPr bwMode="auto">
            <a:xfrm>
              <a:off x="3062" y="1276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Rectangle 404"/>
            <p:cNvSpPr>
              <a:spLocks noChangeArrowheads="1"/>
            </p:cNvSpPr>
            <p:nvPr/>
          </p:nvSpPr>
          <p:spPr bwMode="auto">
            <a:xfrm>
              <a:off x="3065" y="1276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7" name="Group 405"/>
          <p:cNvGrpSpPr>
            <a:grpSpLocks/>
          </p:cNvGrpSpPr>
          <p:nvPr/>
        </p:nvGrpSpPr>
        <p:grpSpPr bwMode="auto">
          <a:xfrm>
            <a:off x="4964558" y="1995488"/>
            <a:ext cx="1231900" cy="1011237"/>
            <a:chOff x="2933" y="1257"/>
            <a:chExt cx="776" cy="637"/>
          </a:xfrm>
        </p:grpSpPr>
        <p:sp>
          <p:nvSpPr>
            <p:cNvPr id="418" name="Rectangle 406"/>
            <p:cNvSpPr>
              <a:spLocks noChangeArrowheads="1"/>
            </p:cNvSpPr>
            <p:nvPr/>
          </p:nvSpPr>
          <p:spPr bwMode="auto">
            <a:xfrm>
              <a:off x="3068" y="1276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Rectangle 407"/>
            <p:cNvSpPr>
              <a:spLocks noChangeArrowheads="1"/>
            </p:cNvSpPr>
            <p:nvPr/>
          </p:nvSpPr>
          <p:spPr bwMode="auto">
            <a:xfrm>
              <a:off x="3071" y="1276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Rectangle 408"/>
            <p:cNvSpPr>
              <a:spLocks noChangeArrowheads="1"/>
            </p:cNvSpPr>
            <p:nvPr/>
          </p:nvSpPr>
          <p:spPr bwMode="auto">
            <a:xfrm>
              <a:off x="3074" y="1276"/>
              <a:ext cx="1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Rectangle 409"/>
            <p:cNvSpPr>
              <a:spLocks noChangeArrowheads="1"/>
            </p:cNvSpPr>
            <p:nvPr/>
          </p:nvSpPr>
          <p:spPr bwMode="auto">
            <a:xfrm>
              <a:off x="3076" y="1276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Rectangle 410"/>
            <p:cNvSpPr>
              <a:spLocks noChangeArrowheads="1"/>
            </p:cNvSpPr>
            <p:nvPr/>
          </p:nvSpPr>
          <p:spPr bwMode="auto">
            <a:xfrm>
              <a:off x="3079" y="1276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Rectangle 411"/>
            <p:cNvSpPr>
              <a:spLocks noChangeArrowheads="1"/>
            </p:cNvSpPr>
            <p:nvPr/>
          </p:nvSpPr>
          <p:spPr bwMode="auto">
            <a:xfrm>
              <a:off x="3082" y="1276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Rectangle 412"/>
            <p:cNvSpPr>
              <a:spLocks noChangeArrowheads="1"/>
            </p:cNvSpPr>
            <p:nvPr/>
          </p:nvSpPr>
          <p:spPr bwMode="auto">
            <a:xfrm>
              <a:off x="3085" y="1276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Rectangle 413"/>
            <p:cNvSpPr>
              <a:spLocks noChangeArrowheads="1"/>
            </p:cNvSpPr>
            <p:nvPr/>
          </p:nvSpPr>
          <p:spPr bwMode="auto">
            <a:xfrm>
              <a:off x="3088" y="1276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Rectangle 414"/>
            <p:cNvSpPr>
              <a:spLocks noChangeArrowheads="1"/>
            </p:cNvSpPr>
            <p:nvPr/>
          </p:nvSpPr>
          <p:spPr bwMode="auto">
            <a:xfrm>
              <a:off x="3091" y="1276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Rectangle 415"/>
            <p:cNvSpPr>
              <a:spLocks noChangeArrowheads="1"/>
            </p:cNvSpPr>
            <p:nvPr/>
          </p:nvSpPr>
          <p:spPr bwMode="auto">
            <a:xfrm>
              <a:off x="3094" y="1276"/>
              <a:ext cx="1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Rectangle 416"/>
            <p:cNvSpPr>
              <a:spLocks noChangeArrowheads="1"/>
            </p:cNvSpPr>
            <p:nvPr/>
          </p:nvSpPr>
          <p:spPr bwMode="auto">
            <a:xfrm>
              <a:off x="3096" y="127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Rectangle 417"/>
            <p:cNvSpPr>
              <a:spLocks noChangeArrowheads="1"/>
            </p:cNvSpPr>
            <p:nvPr/>
          </p:nvSpPr>
          <p:spPr bwMode="auto">
            <a:xfrm>
              <a:off x="2967" y="1277"/>
              <a:ext cx="129" cy="306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" name="Rectangle 418"/>
            <p:cNvSpPr>
              <a:spLocks noChangeArrowheads="1"/>
            </p:cNvSpPr>
            <p:nvPr/>
          </p:nvSpPr>
          <p:spPr bwMode="auto">
            <a:xfrm>
              <a:off x="2933" y="1291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Rectangle 419"/>
            <p:cNvSpPr>
              <a:spLocks noChangeArrowheads="1"/>
            </p:cNvSpPr>
            <p:nvPr/>
          </p:nvSpPr>
          <p:spPr bwMode="auto">
            <a:xfrm>
              <a:off x="2934" y="1291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Rectangle 420"/>
            <p:cNvSpPr>
              <a:spLocks noChangeArrowheads="1"/>
            </p:cNvSpPr>
            <p:nvPr/>
          </p:nvSpPr>
          <p:spPr bwMode="auto">
            <a:xfrm>
              <a:off x="2934" y="1291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Rectangle 421"/>
            <p:cNvSpPr>
              <a:spLocks noChangeArrowheads="1"/>
            </p:cNvSpPr>
            <p:nvPr/>
          </p:nvSpPr>
          <p:spPr bwMode="auto">
            <a:xfrm>
              <a:off x="2935" y="1291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Rectangle 422"/>
            <p:cNvSpPr>
              <a:spLocks noChangeArrowheads="1"/>
            </p:cNvSpPr>
            <p:nvPr/>
          </p:nvSpPr>
          <p:spPr bwMode="auto">
            <a:xfrm>
              <a:off x="2935" y="1291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Rectangle 423"/>
            <p:cNvSpPr>
              <a:spLocks noChangeArrowheads="1"/>
            </p:cNvSpPr>
            <p:nvPr/>
          </p:nvSpPr>
          <p:spPr bwMode="auto">
            <a:xfrm>
              <a:off x="2936" y="1291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Rectangle 424"/>
            <p:cNvSpPr>
              <a:spLocks noChangeArrowheads="1"/>
            </p:cNvSpPr>
            <p:nvPr/>
          </p:nvSpPr>
          <p:spPr bwMode="auto">
            <a:xfrm>
              <a:off x="2937" y="1291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Rectangle 425"/>
            <p:cNvSpPr>
              <a:spLocks noChangeArrowheads="1"/>
            </p:cNvSpPr>
            <p:nvPr/>
          </p:nvSpPr>
          <p:spPr bwMode="auto">
            <a:xfrm>
              <a:off x="2937" y="1291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Rectangle 426"/>
            <p:cNvSpPr>
              <a:spLocks noChangeArrowheads="1"/>
            </p:cNvSpPr>
            <p:nvPr/>
          </p:nvSpPr>
          <p:spPr bwMode="auto">
            <a:xfrm>
              <a:off x="2938" y="1291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Rectangle 427"/>
            <p:cNvSpPr>
              <a:spLocks noChangeArrowheads="1"/>
            </p:cNvSpPr>
            <p:nvPr/>
          </p:nvSpPr>
          <p:spPr bwMode="auto">
            <a:xfrm>
              <a:off x="2939" y="1291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Rectangle 428"/>
            <p:cNvSpPr>
              <a:spLocks noChangeArrowheads="1"/>
            </p:cNvSpPr>
            <p:nvPr/>
          </p:nvSpPr>
          <p:spPr bwMode="auto">
            <a:xfrm>
              <a:off x="2939" y="1291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Rectangle 429"/>
            <p:cNvSpPr>
              <a:spLocks noChangeArrowheads="1"/>
            </p:cNvSpPr>
            <p:nvPr/>
          </p:nvSpPr>
          <p:spPr bwMode="auto">
            <a:xfrm>
              <a:off x="2940" y="1291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Rectangle 430"/>
            <p:cNvSpPr>
              <a:spLocks noChangeArrowheads="1"/>
            </p:cNvSpPr>
            <p:nvPr/>
          </p:nvSpPr>
          <p:spPr bwMode="auto">
            <a:xfrm>
              <a:off x="2940" y="1291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Rectangle 431"/>
            <p:cNvSpPr>
              <a:spLocks noChangeArrowheads="1"/>
            </p:cNvSpPr>
            <p:nvPr/>
          </p:nvSpPr>
          <p:spPr bwMode="auto">
            <a:xfrm>
              <a:off x="2941" y="1291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Rectangle 432"/>
            <p:cNvSpPr>
              <a:spLocks noChangeArrowheads="1"/>
            </p:cNvSpPr>
            <p:nvPr/>
          </p:nvSpPr>
          <p:spPr bwMode="auto">
            <a:xfrm>
              <a:off x="2942" y="1291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Rectangle 433"/>
            <p:cNvSpPr>
              <a:spLocks noChangeArrowheads="1"/>
            </p:cNvSpPr>
            <p:nvPr/>
          </p:nvSpPr>
          <p:spPr bwMode="auto">
            <a:xfrm>
              <a:off x="2942" y="1291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Rectangle 434"/>
            <p:cNvSpPr>
              <a:spLocks noChangeArrowheads="1"/>
            </p:cNvSpPr>
            <p:nvPr/>
          </p:nvSpPr>
          <p:spPr bwMode="auto">
            <a:xfrm>
              <a:off x="2943" y="1291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Rectangle 435"/>
            <p:cNvSpPr>
              <a:spLocks noChangeArrowheads="1"/>
            </p:cNvSpPr>
            <p:nvPr/>
          </p:nvSpPr>
          <p:spPr bwMode="auto">
            <a:xfrm>
              <a:off x="2944" y="1291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Rectangle 436"/>
            <p:cNvSpPr>
              <a:spLocks noChangeArrowheads="1"/>
            </p:cNvSpPr>
            <p:nvPr/>
          </p:nvSpPr>
          <p:spPr bwMode="auto">
            <a:xfrm>
              <a:off x="2944" y="1291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Rectangle 437"/>
            <p:cNvSpPr>
              <a:spLocks noChangeArrowheads="1"/>
            </p:cNvSpPr>
            <p:nvPr/>
          </p:nvSpPr>
          <p:spPr bwMode="auto">
            <a:xfrm>
              <a:off x="2945" y="1291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Rectangle 438"/>
            <p:cNvSpPr>
              <a:spLocks noChangeArrowheads="1"/>
            </p:cNvSpPr>
            <p:nvPr/>
          </p:nvSpPr>
          <p:spPr bwMode="auto">
            <a:xfrm>
              <a:off x="2945" y="1291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Rectangle 439"/>
            <p:cNvSpPr>
              <a:spLocks noChangeArrowheads="1"/>
            </p:cNvSpPr>
            <p:nvPr/>
          </p:nvSpPr>
          <p:spPr bwMode="auto">
            <a:xfrm>
              <a:off x="2946" y="1291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Rectangle 440"/>
            <p:cNvSpPr>
              <a:spLocks noChangeArrowheads="1"/>
            </p:cNvSpPr>
            <p:nvPr/>
          </p:nvSpPr>
          <p:spPr bwMode="auto">
            <a:xfrm>
              <a:off x="2947" y="1291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Rectangle 441"/>
            <p:cNvSpPr>
              <a:spLocks noChangeArrowheads="1"/>
            </p:cNvSpPr>
            <p:nvPr/>
          </p:nvSpPr>
          <p:spPr bwMode="auto">
            <a:xfrm>
              <a:off x="2947" y="1291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Rectangle 442"/>
            <p:cNvSpPr>
              <a:spLocks noChangeArrowheads="1"/>
            </p:cNvSpPr>
            <p:nvPr/>
          </p:nvSpPr>
          <p:spPr bwMode="auto">
            <a:xfrm>
              <a:off x="2948" y="1291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Rectangle 443"/>
            <p:cNvSpPr>
              <a:spLocks noChangeArrowheads="1"/>
            </p:cNvSpPr>
            <p:nvPr/>
          </p:nvSpPr>
          <p:spPr bwMode="auto">
            <a:xfrm>
              <a:off x="2949" y="1291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" name="Rectangle 444"/>
            <p:cNvSpPr>
              <a:spLocks noChangeArrowheads="1"/>
            </p:cNvSpPr>
            <p:nvPr/>
          </p:nvSpPr>
          <p:spPr bwMode="auto">
            <a:xfrm>
              <a:off x="2949" y="1291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Rectangle 445"/>
            <p:cNvSpPr>
              <a:spLocks noChangeArrowheads="1"/>
            </p:cNvSpPr>
            <p:nvPr/>
          </p:nvSpPr>
          <p:spPr bwMode="auto">
            <a:xfrm>
              <a:off x="2950" y="1291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Rectangle 446"/>
            <p:cNvSpPr>
              <a:spLocks noChangeArrowheads="1"/>
            </p:cNvSpPr>
            <p:nvPr/>
          </p:nvSpPr>
          <p:spPr bwMode="auto">
            <a:xfrm>
              <a:off x="2951" y="1291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" name="Rectangle 447"/>
            <p:cNvSpPr>
              <a:spLocks noChangeArrowheads="1"/>
            </p:cNvSpPr>
            <p:nvPr/>
          </p:nvSpPr>
          <p:spPr bwMode="auto">
            <a:xfrm>
              <a:off x="2951" y="1291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" name="Rectangle 448"/>
            <p:cNvSpPr>
              <a:spLocks noChangeArrowheads="1"/>
            </p:cNvSpPr>
            <p:nvPr/>
          </p:nvSpPr>
          <p:spPr bwMode="auto">
            <a:xfrm>
              <a:off x="2952" y="1291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" name="Rectangle 449"/>
            <p:cNvSpPr>
              <a:spLocks noChangeArrowheads="1"/>
            </p:cNvSpPr>
            <p:nvPr/>
          </p:nvSpPr>
          <p:spPr bwMode="auto">
            <a:xfrm>
              <a:off x="2952" y="1291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" name="Rectangle 450"/>
            <p:cNvSpPr>
              <a:spLocks noChangeArrowheads="1"/>
            </p:cNvSpPr>
            <p:nvPr/>
          </p:nvSpPr>
          <p:spPr bwMode="auto">
            <a:xfrm>
              <a:off x="2953" y="1291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" name="Rectangle 451"/>
            <p:cNvSpPr>
              <a:spLocks noChangeArrowheads="1"/>
            </p:cNvSpPr>
            <p:nvPr/>
          </p:nvSpPr>
          <p:spPr bwMode="auto">
            <a:xfrm>
              <a:off x="2954" y="1291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" name="Rectangle 452"/>
            <p:cNvSpPr>
              <a:spLocks noChangeArrowheads="1"/>
            </p:cNvSpPr>
            <p:nvPr/>
          </p:nvSpPr>
          <p:spPr bwMode="auto">
            <a:xfrm>
              <a:off x="2954" y="1291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" name="Rectangle 453"/>
            <p:cNvSpPr>
              <a:spLocks noChangeArrowheads="1"/>
            </p:cNvSpPr>
            <p:nvPr/>
          </p:nvSpPr>
          <p:spPr bwMode="auto">
            <a:xfrm>
              <a:off x="2955" y="1291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" name="Rectangle 454"/>
            <p:cNvSpPr>
              <a:spLocks noChangeArrowheads="1"/>
            </p:cNvSpPr>
            <p:nvPr/>
          </p:nvSpPr>
          <p:spPr bwMode="auto">
            <a:xfrm>
              <a:off x="2956" y="1291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" name="Rectangle 455"/>
            <p:cNvSpPr>
              <a:spLocks noChangeArrowheads="1"/>
            </p:cNvSpPr>
            <p:nvPr/>
          </p:nvSpPr>
          <p:spPr bwMode="auto">
            <a:xfrm>
              <a:off x="2956" y="1291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" name="Rectangle 456"/>
            <p:cNvSpPr>
              <a:spLocks noChangeArrowheads="1"/>
            </p:cNvSpPr>
            <p:nvPr/>
          </p:nvSpPr>
          <p:spPr bwMode="auto">
            <a:xfrm>
              <a:off x="2957" y="1291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" name="Rectangle 457"/>
            <p:cNvSpPr>
              <a:spLocks noChangeArrowheads="1"/>
            </p:cNvSpPr>
            <p:nvPr/>
          </p:nvSpPr>
          <p:spPr bwMode="auto">
            <a:xfrm>
              <a:off x="2957" y="1291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" name="Rectangle 458"/>
            <p:cNvSpPr>
              <a:spLocks noChangeArrowheads="1"/>
            </p:cNvSpPr>
            <p:nvPr/>
          </p:nvSpPr>
          <p:spPr bwMode="auto">
            <a:xfrm>
              <a:off x="2958" y="1291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" name="Rectangle 459"/>
            <p:cNvSpPr>
              <a:spLocks noChangeArrowheads="1"/>
            </p:cNvSpPr>
            <p:nvPr/>
          </p:nvSpPr>
          <p:spPr bwMode="auto">
            <a:xfrm>
              <a:off x="2959" y="1291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" name="Rectangle 460"/>
            <p:cNvSpPr>
              <a:spLocks noChangeArrowheads="1"/>
            </p:cNvSpPr>
            <p:nvPr/>
          </p:nvSpPr>
          <p:spPr bwMode="auto">
            <a:xfrm>
              <a:off x="2959" y="1291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" name="Rectangle 461"/>
            <p:cNvSpPr>
              <a:spLocks noChangeArrowheads="1"/>
            </p:cNvSpPr>
            <p:nvPr/>
          </p:nvSpPr>
          <p:spPr bwMode="auto">
            <a:xfrm>
              <a:off x="2960" y="1291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" name="Rectangle 462"/>
            <p:cNvSpPr>
              <a:spLocks noChangeArrowheads="1"/>
            </p:cNvSpPr>
            <p:nvPr/>
          </p:nvSpPr>
          <p:spPr bwMode="auto">
            <a:xfrm>
              <a:off x="2961" y="1291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" name="Rectangle 463"/>
            <p:cNvSpPr>
              <a:spLocks noChangeArrowheads="1"/>
            </p:cNvSpPr>
            <p:nvPr/>
          </p:nvSpPr>
          <p:spPr bwMode="auto">
            <a:xfrm>
              <a:off x="2961" y="1291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" name="Rectangle 464"/>
            <p:cNvSpPr>
              <a:spLocks noChangeArrowheads="1"/>
            </p:cNvSpPr>
            <p:nvPr/>
          </p:nvSpPr>
          <p:spPr bwMode="auto">
            <a:xfrm>
              <a:off x="2962" y="1291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" name="Rectangle 465"/>
            <p:cNvSpPr>
              <a:spLocks noChangeArrowheads="1"/>
            </p:cNvSpPr>
            <p:nvPr/>
          </p:nvSpPr>
          <p:spPr bwMode="auto">
            <a:xfrm>
              <a:off x="2963" y="1291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" name="Rectangle 466"/>
            <p:cNvSpPr>
              <a:spLocks noChangeArrowheads="1"/>
            </p:cNvSpPr>
            <p:nvPr/>
          </p:nvSpPr>
          <p:spPr bwMode="auto">
            <a:xfrm>
              <a:off x="2963" y="1291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" name="Rectangle 467"/>
            <p:cNvSpPr>
              <a:spLocks noChangeArrowheads="1"/>
            </p:cNvSpPr>
            <p:nvPr/>
          </p:nvSpPr>
          <p:spPr bwMode="auto">
            <a:xfrm>
              <a:off x="2964" y="1291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" name="Rectangle 468"/>
            <p:cNvSpPr>
              <a:spLocks noChangeArrowheads="1"/>
            </p:cNvSpPr>
            <p:nvPr/>
          </p:nvSpPr>
          <p:spPr bwMode="auto">
            <a:xfrm>
              <a:off x="2964" y="1291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" name="Rectangle 469"/>
            <p:cNvSpPr>
              <a:spLocks noChangeArrowheads="1"/>
            </p:cNvSpPr>
            <p:nvPr/>
          </p:nvSpPr>
          <p:spPr bwMode="auto">
            <a:xfrm>
              <a:off x="2965" y="1291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" name="Rectangle 470"/>
            <p:cNvSpPr>
              <a:spLocks noChangeArrowheads="1"/>
            </p:cNvSpPr>
            <p:nvPr/>
          </p:nvSpPr>
          <p:spPr bwMode="auto">
            <a:xfrm>
              <a:off x="2966" y="1291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" name="Rectangle 471"/>
            <p:cNvSpPr>
              <a:spLocks noChangeArrowheads="1"/>
            </p:cNvSpPr>
            <p:nvPr/>
          </p:nvSpPr>
          <p:spPr bwMode="auto">
            <a:xfrm>
              <a:off x="2966" y="1291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" name="Rectangle 472"/>
            <p:cNvSpPr>
              <a:spLocks noChangeArrowheads="1"/>
            </p:cNvSpPr>
            <p:nvPr/>
          </p:nvSpPr>
          <p:spPr bwMode="auto">
            <a:xfrm>
              <a:off x="2934" y="1291"/>
              <a:ext cx="32" cy="28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" name="Rectangle 473"/>
            <p:cNvSpPr>
              <a:spLocks noChangeArrowheads="1"/>
            </p:cNvSpPr>
            <p:nvPr/>
          </p:nvSpPr>
          <p:spPr bwMode="auto">
            <a:xfrm>
              <a:off x="2942" y="1300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" name="Rectangle 474"/>
            <p:cNvSpPr>
              <a:spLocks noChangeArrowheads="1"/>
            </p:cNvSpPr>
            <p:nvPr/>
          </p:nvSpPr>
          <p:spPr bwMode="auto">
            <a:xfrm>
              <a:off x="2942" y="1301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" name="Rectangle 475"/>
            <p:cNvSpPr>
              <a:spLocks noChangeArrowheads="1"/>
            </p:cNvSpPr>
            <p:nvPr/>
          </p:nvSpPr>
          <p:spPr bwMode="auto">
            <a:xfrm>
              <a:off x="2942" y="1304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" name="Rectangle 476"/>
            <p:cNvSpPr>
              <a:spLocks noChangeArrowheads="1"/>
            </p:cNvSpPr>
            <p:nvPr/>
          </p:nvSpPr>
          <p:spPr bwMode="auto">
            <a:xfrm>
              <a:off x="2942" y="1308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" name="Rectangle 477"/>
            <p:cNvSpPr>
              <a:spLocks noChangeArrowheads="1"/>
            </p:cNvSpPr>
            <p:nvPr/>
          </p:nvSpPr>
          <p:spPr bwMode="auto">
            <a:xfrm>
              <a:off x="2942" y="1312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" name="Rectangle 478"/>
            <p:cNvSpPr>
              <a:spLocks noChangeArrowheads="1"/>
            </p:cNvSpPr>
            <p:nvPr/>
          </p:nvSpPr>
          <p:spPr bwMode="auto">
            <a:xfrm>
              <a:off x="2942" y="1316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" name="Rectangle 479"/>
            <p:cNvSpPr>
              <a:spLocks noChangeArrowheads="1"/>
            </p:cNvSpPr>
            <p:nvPr/>
          </p:nvSpPr>
          <p:spPr bwMode="auto">
            <a:xfrm>
              <a:off x="2942" y="1320"/>
              <a:ext cx="25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" name="Rectangle 480"/>
            <p:cNvSpPr>
              <a:spLocks noChangeArrowheads="1"/>
            </p:cNvSpPr>
            <p:nvPr/>
          </p:nvSpPr>
          <p:spPr bwMode="auto">
            <a:xfrm>
              <a:off x="2942" y="1325"/>
              <a:ext cx="25" cy="2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" name="Rectangle 481"/>
            <p:cNvSpPr>
              <a:spLocks noChangeArrowheads="1"/>
            </p:cNvSpPr>
            <p:nvPr/>
          </p:nvSpPr>
          <p:spPr bwMode="auto">
            <a:xfrm>
              <a:off x="2942" y="1328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" name="Rectangle 482"/>
            <p:cNvSpPr>
              <a:spLocks noChangeArrowheads="1"/>
            </p:cNvSpPr>
            <p:nvPr/>
          </p:nvSpPr>
          <p:spPr bwMode="auto">
            <a:xfrm>
              <a:off x="2942" y="1333"/>
              <a:ext cx="25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" name="Rectangle 483"/>
            <p:cNvSpPr>
              <a:spLocks noChangeArrowheads="1"/>
            </p:cNvSpPr>
            <p:nvPr/>
          </p:nvSpPr>
          <p:spPr bwMode="auto">
            <a:xfrm>
              <a:off x="2942" y="1337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" name="Rectangle 484"/>
            <p:cNvSpPr>
              <a:spLocks noChangeArrowheads="1"/>
            </p:cNvSpPr>
            <p:nvPr/>
          </p:nvSpPr>
          <p:spPr bwMode="auto">
            <a:xfrm>
              <a:off x="2942" y="1341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" name="Rectangle 485"/>
            <p:cNvSpPr>
              <a:spLocks noChangeArrowheads="1"/>
            </p:cNvSpPr>
            <p:nvPr/>
          </p:nvSpPr>
          <p:spPr bwMode="auto">
            <a:xfrm>
              <a:off x="2942" y="1345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" name="Rectangle 486"/>
            <p:cNvSpPr>
              <a:spLocks noChangeArrowheads="1"/>
            </p:cNvSpPr>
            <p:nvPr/>
          </p:nvSpPr>
          <p:spPr bwMode="auto">
            <a:xfrm>
              <a:off x="2942" y="1349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" name="Rectangle 487"/>
            <p:cNvSpPr>
              <a:spLocks noChangeArrowheads="1"/>
            </p:cNvSpPr>
            <p:nvPr/>
          </p:nvSpPr>
          <p:spPr bwMode="auto">
            <a:xfrm>
              <a:off x="2942" y="1353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" name="Rectangle 488"/>
            <p:cNvSpPr>
              <a:spLocks noChangeArrowheads="1"/>
            </p:cNvSpPr>
            <p:nvPr/>
          </p:nvSpPr>
          <p:spPr bwMode="auto">
            <a:xfrm>
              <a:off x="2942" y="1358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" name="Rectangle 489"/>
            <p:cNvSpPr>
              <a:spLocks noChangeArrowheads="1"/>
            </p:cNvSpPr>
            <p:nvPr/>
          </p:nvSpPr>
          <p:spPr bwMode="auto">
            <a:xfrm>
              <a:off x="2942" y="1362"/>
              <a:ext cx="25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" name="Rectangle 490"/>
            <p:cNvSpPr>
              <a:spLocks noChangeArrowheads="1"/>
            </p:cNvSpPr>
            <p:nvPr/>
          </p:nvSpPr>
          <p:spPr bwMode="auto">
            <a:xfrm>
              <a:off x="2942" y="1366"/>
              <a:ext cx="25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" name="Rectangle 491"/>
            <p:cNvSpPr>
              <a:spLocks noChangeArrowheads="1"/>
            </p:cNvSpPr>
            <p:nvPr/>
          </p:nvSpPr>
          <p:spPr bwMode="auto">
            <a:xfrm>
              <a:off x="2942" y="1370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" name="Rectangle 492"/>
            <p:cNvSpPr>
              <a:spLocks noChangeArrowheads="1"/>
            </p:cNvSpPr>
            <p:nvPr/>
          </p:nvSpPr>
          <p:spPr bwMode="auto">
            <a:xfrm>
              <a:off x="2942" y="1374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" name="Rectangle 493"/>
            <p:cNvSpPr>
              <a:spLocks noChangeArrowheads="1"/>
            </p:cNvSpPr>
            <p:nvPr/>
          </p:nvSpPr>
          <p:spPr bwMode="auto">
            <a:xfrm>
              <a:off x="2942" y="1378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" name="Rectangle 494"/>
            <p:cNvSpPr>
              <a:spLocks noChangeArrowheads="1"/>
            </p:cNvSpPr>
            <p:nvPr/>
          </p:nvSpPr>
          <p:spPr bwMode="auto">
            <a:xfrm>
              <a:off x="2942" y="1382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" name="Rectangle 495"/>
            <p:cNvSpPr>
              <a:spLocks noChangeArrowheads="1"/>
            </p:cNvSpPr>
            <p:nvPr/>
          </p:nvSpPr>
          <p:spPr bwMode="auto">
            <a:xfrm>
              <a:off x="2942" y="1387"/>
              <a:ext cx="25" cy="2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" name="Rectangle 496"/>
            <p:cNvSpPr>
              <a:spLocks noChangeArrowheads="1"/>
            </p:cNvSpPr>
            <p:nvPr/>
          </p:nvSpPr>
          <p:spPr bwMode="auto">
            <a:xfrm>
              <a:off x="2942" y="1390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" name="Rectangle 497"/>
            <p:cNvSpPr>
              <a:spLocks noChangeArrowheads="1"/>
            </p:cNvSpPr>
            <p:nvPr/>
          </p:nvSpPr>
          <p:spPr bwMode="auto">
            <a:xfrm>
              <a:off x="2942" y="1395"/>
              <a:ext cx="25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" name="Rectangle 498"/>
            <p:cNvSpPr>
              <a:spLocks noChangeArrowheads="1"/>
            </p:cNvSpPr>
            <p:nvPr/>
          </p:nvSpPr>
          <p:spPr bwMode="auto">
            <a:xfrm>
              <a:off x="2942" y="1399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" name="Rectangle 499"/>
            <p:cNvSpPr>
              <a:spLocks noChangeArrowheads="1"/>
            </p:cNvSpPr>
            <p:nvPr/>
          </p:nvSpPr>
          <p:spPr bwMode="auto">
            <a:xfrm>
              <a:off x="2942" y="1403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" name="Rectangle 500"/>
            <p:cNvSpPr>
              <a:spLocks noChangeArrowheads="1"/>
            </p:cNvSpPr>
            <p:nvPr/>
          </p:nvSpPr>
          <p:spPr bwMode="auto">
            <a:xfrm>
              <a:off x="2942" y="1407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" name="Rectangle 501"/>
            <p:cNvSpPr>
              <a:spLocks noChangeArrowheads="1"/>
            </p:cNvSpPr>
            <p:nvPr/>
          </p:nvSpPr>
          <p:spPr bwMode="auto">
            <a:xfrm>
              <a:off x="2942" y="1411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" name="Rectangle 502"/>
            <p:cNvSpPr>
              <a:spLocks noChangeArrowheads="1"/>
            </p:cNvSpPr>
            <p:nvPr/>
          </p:nvSpPr>
          <p:spPr bwMode="auto">
            <a:xfrm>
              <a:off x="2942" y="1416"/>
              <a:ext cx="25" cy="3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" name="Rectangle 503"/>
            <p:cNvSpPr>
              <a:spLocks noChangeArrowheads="1"/>
            </p:cNvSpPr>
            <p:nvPr/>
          </p:nvSpPr>
          <p:spPr bwMode="auto">
            <a:xfrm>
              <a:off x="2942" y="1420"/>
              <a:ext cx="25" cy="3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" name="Rectangle 504"/>
            <p:cNvSpPr>
              <a:spLocks noChangeArrowheads="1"/>
            </p:cNvSpPr>
            <p:nvPr/>
          </p:nvSpPr>
          <p:spPr bwMode="auto">
            <a:xfrm>
              <a:off x="2942" y="1424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" name="Rectangle 505"/>
            <p:cNvSpPr>
              <a:spLocks noChangeArrowheads="1"/>
            </p:cNvSpPr>
            <p:nvPr/>
          </p:nvSpPr>
          <p:spPr bwMode="auto">
            <a:xfrm>
              <a:off x="2942" y="1429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" name="Rectangle 506"/>
            <p:cNvSpPr>
              <a:spLocks noChangeArrowheads="1"/>
            </p:cNvSpPr>
            <p:nvPr/>
          </p:nvSpPr>
          <p:spPr bwMode="auto">
            <a:xfrm>
              <a:off x="2942" y="1434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" name="Rectangle 507"/>
            <p:cNvSpPr>
              <a:spLocks noChangeArrowheads="1"/>
            </p:cNvSpPr>
            <p:nvPr/>
          </p:nvSpPr>
          <p:spPr bwMode="auto">
            <a:xfrm>
              <a:off x="2942" y="1438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" name="Rectangle 508"/>
            <p:cNvSpPr>
              <a:spLocks noChangeArrowheads="1"/>
            </p:cNvSpPr>
            <p:nvPr/>
          </p:nvSpPr>
          <p:spPr bwMode="auto">
            <a:xfrm>
              <a:off x="2942" y="1442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" name="Rectangle 509"/>
            <p:cNvSpPr>
              <a:spLocks noChangeArrowheads="1"/>
            </p:cNvSpPr>
            <p:nvPr/>
          </p:nvSpPr>
          <p:spPr bwMode="auto">
            <a:xfrm>
              <a:off x="2942" y="1447"/>
              <a:ext cx="25" cy="2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" name="Rectangle 510"/>
            <p:cNvSpPr>
              <a:spLocks noChangeArrowheads="1"/>
            </p:cNvSpPr>
            <p:nvPr/>
          </p:nvSpPr>
          <p:spPr bwMode="auto">
            <a:xfrm>
              <a:off x="2942" y="1450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" name="Rectangle 511"/>
            <p:cNvSpPr>
              <a:spLocks noChangeArrowheads="1"/>
            </p:cNvSpPr>
            <p:nvPr/>
          </p:nvSpPr>
          <p:spPr bwMode="auto">
            <a:xfrm>
              <a:off x="2942" y="1455"/>
              <a:ext cx="25" cy="2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" name="Rectangle 512"/>
            <p:cNvSpPr>
              <a:spLocks noChangeArrowheads="1"/>
            </p:cNvSpPr>
            <p:nvPr/>
          </p:nvSpPr>
          <p:spPr bwMode="auto">
            <a:xfrm>
              <a:off x="2942" y="1458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" name="Rectangle 513"/>
            <p:cNvSpPr>
              <a:spLocks noChangeArrowheads="1"/>
            </p:cNvSpPr>
            <p:nvPr/>
          </p:nvSpPr>
          <p:spPr bwMode="auto">
            <a:xfrm>
              <a:off x="2942" y="1463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" name="Rectangle 514"/>
            <p:cNvSpPr>
              <a:spLocks noChangeArrowheads="1"/>
            </p:cNvSpPr>
            <p:nvPr/>
          </p:nvSpPr>
          <p:spPr bwMode="auto">
            <a:xfrm>
              <a:off x="2942" y="1467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" name="Rectangle 515"/>
            <p:cNvSpPr>
              <a:spLocks noChangeArrowheads="1"/>
            </p:cNvSpPr>
            <p:nvPr/>
          </p:nvSpPr>
          <p:spPr bwMode="auto">
            <a:xfrm>
              <a:off x="2942" y="1471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" name="Rectangle 516"/>
            <p:cNvSpPr>
              <a:spLocks noChangeArrowheads="1"/>
            </p:cNvSpPr>
            <p:nvPr/>
          </p:nvSpPr>
          <p:spPr bwMode="auto">
            <a:xfrm>
              <a:off x="2942" y="1476"/>
              <a:ext cx="25" cy="2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" name="Rectangle 517"/>
            <p:cNvSpPr>
              <a:spLocks noChangeArrowheads="1"/>
            </p:cNvSpPr>
            <p:nvPr/>
          </p:nvSpPr>
          <p:spPr bwMode="auto">
            <a:xfrm>
              <a:off x="2942" y="1479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" name="Rectangle 518"/>
            <p:cNvSpPr>
              <a:spLocks noChangeArrowheads="1"/>
            </p:cNvSpPr>
            <p:nvPr/>
          </p:nvSpPr>
          <p:spPr bwMode="auto">
            <a:xfrm>
              <a:off x="2942" y="1484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" name="Rectangle 519"/>
            <p:cNvSpPr>
              <a:spLocks noChangeArrowheads="1"/>
            </p:cNvSpPr>
            <p:nvPr/>
          </p:nvSpPr>
          <p:spPr bwMode="auto">
            <a:xfrm>
              <a:off x="2942" y="1488"/>
              <a:ext cx="25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" name="Rectangle 520"/>
            <p:cNvSpPr>
              <a:spLocks noChangeArrowheads="1"/>
            </p:cNvSpPr>
            <p:nvPr/>
          </p:nvSpPr>
          <p:spPr bwMode="auto">
            <a:xfrm>
              <a:off x="2942" y="1492"/>
              <a:ext cx="25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3" name="Rectangle 521"/>
            <p:cNvSpPr>
              <a:spLocks noChangeArrowheads="1"/>
            </p:cNvSpPr>
            <p:nvPr/>
          </p:nvSpPr>
          <p:spPr bwMode="auto">
            <a:xfrm>
              <a:off x="2942" y="1496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4" name="Rectangle 522"/>
            <p:cNvSpPr>
              <a:spLocks noChangeArrowheads="1"/>
            </p:cNvSpPr>
            <p:nvPr/>
          </p:nvSpPr>
          <p:spPr bwMode="auto">
            <a:xfrm>
              <a:off x="2942" y="1500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5" name="Rectangle 523"/>
            <p:cNvSpPr>
              <a:spLocks noChangeArrowheads="1"/>
            </p:cNvSpPr>
            <p:nvPr/>
          </p:nvSpPr>
          <p:spPr bwMode="auto">
            <a:xfrm>
              <a:off x="2942" y="1504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6" name="Rectangle 524"/>
            <p:cNvSpPr>
              <a:spLocks noChangeArrowheads="1"/>
            </p:cNvSpPr>
            <p:nvPr/>
          </p:nvSpPr>
          <p:spPr bwMode="auto">
            <a:xfrm>
              <a:off x="2942" y="1508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7" name="Rectangle 525"/>
            <p:cNvSpPr>
              <a:spLocks noChangeArrowheads="1"/>
            </p:cNvSpPr>
            <p:nvPr/>
          </p:nvSpPr>
          <p:spPr bwMode="auto">
            <a:xfrm>
              <a:off x="2942" y="1513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8" name="Rectangle 526"/>
            <p:cNvSpPr>
              <a:spLocks noChangeArrowheads="1"/>
            </p:cNvSpPr>
            <p:nvPr/>
          </p:nvSpPr>
          <p:spPr bwMode="auto">
            <a:xfrm>
              <a:off x="2942" y="1517"/>
              <a:ext cx="25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9" name="Rectangle 527"/>
            <p:cNvSpPr>
              <a:spLocks noChangeArrowheads="1"/>
            </p:cNvSpPr>
            <p:nvPr/>
          </p:nvSpPr>
          <p:spPr bwMode="auto">
            <a:xfrm>
              <a:off x="2942" y="1521"/>
              <a:ext cx="25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0" name="Rectangle 528"/>
            <p:cNvSpPr>
              <a:spLocks noChangeArrowheads="1"/>
            </p:cNvSpPr>
            <p:nvPr/>
          </p:nvSpPr>
          <p:spPr bwMode="auto">
            <a:xfrm>
              <a:off x="2942" y="1525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1" name="Rectangle 529"/>
            <p:cNvSpPr>
              <a:spLocks noChangeArrowheads="1"/>
            </p:cNvSpPr>
            <p:nvPr/>
          </p:nvSpPr>
          <p:spPr bwMode="auto">
            <a:xfrm>
              <a:off x="2942" y="1529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" name="Rectangle 530"/>
            <p:cNvSpPr>
              <a:spLocks noChangeArrowheads="1"/>
            </p:cNvSpPr>
            <p:nvPr/>
          </p:nvSpPr>
          <p:spPr bwMode="auto">
            <a:xfrm>
              <a:off x="2942" y="1533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" name="Rectangle 531"/>
            <p:cNvSpPr>
              <a:spLocks noChangeArrowheads="1"/>
            </p:cNvSpPr>
            <p:nvPr/>
          </p:nvSpPr>
          <p:spPr bwMode="auto">
            <a:xfrm>
              <a:off x="2942" y="1537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4" name="Rectangle 532"/>
            <p:cNvSpPr>
              <a:spLocks noChangeArrowheads="1"/>
            </p:cNvSpPr>
            <p:nvPr/>
          </p:nvSpPr>
          <p:spPr bwMode="auto">
            <a:xfrm>
              <a:off x="2942" y="1541"/>
              <a:ext cx="25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5" name="Rectangle 533"/>
            <p:cNvSpPr>
              <a:spLocks noChangeArrowheads="1"/>
            </p:cNvSpPr>
            <p:nvPr/>
          </p:nvSpPr>
          <p:spPr bwMode="auto">
            <a:xfrm>
              <a:off x="2942" y="1546"/>
              <a:ext cx="25" cy="2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6" name="Rectangle 534"/>
            <p:cNvSpPr>
              <a:spLocks noChangeArrowheads="1"/>
            </p:cNvSpPr>
            <p:nvPr/>
          </p:nvSpPr>
          <p:spPr bwMode="auto">
            <a:xfrm>
              <a:off x="2942" y="1549"/>
              <a:ext cx="25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7" name="Rectangle 535"/>
            <p:cNvSpPr>
              <a:spLocks noChangeArrowheads="1"/>
            </p:cNvSpPr>
            <p:nvPr/>
          </p:nvSpPr>
          <p:spPr bwMode="auto">
            <a:xfrm>
              <a:off x="2942" y="1554"/>
              <a:ext cx="25" cy="3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8" name="Rectangle 536"/>
            <p:cNvSpPr>
              <a:spLocks noChangeArrowheads="1"/>
            </p:cNvSpPr>
            <p:nvPr/>
          </p:nvSpPr>
          <p:spPr bwMode="auto">
            <a:xfrm>
              <a:off x="2942" y="1558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9" name="Rectangle 537"/>
            <p:cNvSpPr>
              <a:spLocks noChangeArrowheads="1"/>
            </p:cNvSpPr>
            <p:nvPr/>
          </p:nvSpPr>
          <p:spPr bwMode="auto">
            <a:xfrm>
              <a:off x="2942" y="1562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0" name="Rectangle 538"/>
            <p:cNvSpPr>
              <a:spLocks noChangeArrowheads="1"/>
            </p:cNvSpPr>
            <p:nvPr/>
          </p:nvSpPr>
          <p:spPr bwMode="auto">
            <a:xfrm>
              <a:off x="2942" y="1301"/>
              <a:ext cx="24" cy="26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1" name="AutoShape 539"/>
            <p:cNvSpPr>
              <a:spLocks noChangeAspect="1" noChangeArrowheads="1"/>
            </p:cNvSpPr>
            <p:nvPr/>
          </p:nvSpPr>
          <p:spPr bwMode="auto">
            <a:xfrm>
              <a:off x="3134" y="1289"/>
              <a:ext cx="19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52" name="Picture 54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1289"/>
              <a:ext cx="19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53" name="Rectangle 541"/>
            <p:cNvSpPr>
              <a:spLocks noChangeArrowheads="1"/>
            </p:cNvSpPr>
            <p:nvPr/>
          </p:nvSpPr>
          <p:spPr bwMode="auto">
            <a:xfrm>
              <a:off x="3134" y="1289"/>
              <a:ext cx="19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54" name="Picture 54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1276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55" name="Rectangle 543"/>
            <p:cNvSpPr>
              <a:spLocks noChangeArrowheads="1"/>
            </p:cNvSpPr>
            <p:nvPr/>
          </p:nvSpPr>
          <p:spPr bwMode="auto">
            <a:xfrm>
              <a:off x="3106" y="1315"/>
              <a:ext cx="47" cy="2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6" name="Line 544"/>
            <p:cNvSpPr>
              <a:spLocks noChangeShapeType="1"/>
            </p:cNvSpPr>
            <p:nvPr/>
          </p:nvSpPr>
          <p:spPr bwMode="auto">
            <a:xfrm>
              <a:off x="3106" y="1277"/>
              <a:ext cx="0" cy="306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7" name="Line 545"/>
            <p:cNvSpPr>
              <a:spLocks noChangeShapeType="1"/>
            </p:cNvSpPr>
            <p:nvPr/>
          </p:nvSpPr>
          <p:spPr bwMode="auto">
            <a:xfrm>
              <a:off x="3154" y="1277"/>
              <a:ext cx="0" cy="306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Rectangle 546"/>
            <p:cNvSpPr>
              <a:spLocks noChangeArrowheads="1"/>
            </p:cNvSpPr>
            <p:nvPr/>
          </p:nvSpPr>
          <p:spPr bwMode="auto">
            <a:xfrm>
              <a:off x="3114" y="1322"/>
              <a:ext cx="32" cy="1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9" name="Rectangle 547"/>
            <p:cNvSpPr>
              <a:spLocks noChangeArrowheads="1"/>
            </p:cNvSpPr>
            <p:nvPr/>
          </p:nvSpPr>
          <p:spPr bwMode="auto">
            <a:xfrm>
              <a:off x="3114" y="1322"/>
              <a:ext cx="32" cy="1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0" name="Rectangle 548"/>
            <p:cNvSpPr>
              <a:spLocks noChangeArrowheads="1"/>
            </p:cNvSpPr>
            <p:nvPr/>
          </p:nvSpPr>
          <p:spPr bwMode="auto">
            <a:xfrm>
              <a:off x="3118" y="132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1" name="Rectangle 549"/>
            <p:cNvSpPr>
              <a:spLocks noChangeArrowheads="1"/>
            </p:cNvSpPr>
            <p:nvPr/>
          </p:nvSpPr>
          <p:spPr bwMode="auto">
            <a:xfrm>
              <a:off x="3127" y="1327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2" name="Rectangle 550"/>
            <p:cNvSpPr>
              <a:spLocks noChangeArrowheads="1"/>
            </p:cNvSpPr>
            <p:nvPr/>
          </p:nvSpPr>
          <p:spPr bwMode="auto">
            <a:xfrm>
              <a:off x="3118" y="1323"/>
              <a:ext cx="0" cy="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" name="Rectangle 551"/>
            <p:cNvSpPr>
              <a:spLocks noChangeArrowheads="1"/>
            </p:cNvSpPr>
            <p:nvPr/>
          </p:nvSpPr>
          <p:spPr bwMode="auto">
            <a:xfrm>
              <a:off x="3118" y="1323"/>
              <a:ext cx="0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4" name="Rectangle 552"/>
            <p:cNvSpPr>
              <a:spLocks noChangeArrowheads="1"/>
            </p:cNvSpPr>
            <p:nvPr/>
          </p:nvSpPr>
          <p:spPr bwMode="auto">
            <a:xfrm>
              <a:off x="3119" y="1323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5" name="Rectangle 553"/>
            <p:cNvSpPr>
              <a:spLocks noChangeArrowheads="1"/>
            </p:cNvSpPr>
            <p:nvPr/>
          </p:nvSpPr>
          <p:spPr bwMode="auto">
            <a:xfrm>
              <a:off x="3120" y="1323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6" name="Rectangle 554"/>
            <p:cNvSpPr>
              <a:spLocks noChangeArrowheads="1"/>
            </p:cNvSpPr>
            <p:nvPr/>
          </p:nvSpPr>
          <p:spPr bwMode="auto">
            <a:xfrm>
              <a:off x="3120" y="1323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7" name="Rectangle 555"/>
            <p:cNvSpPr>
              <a:spLocks noChangeArrowheads="1"/>
            </p:cNvSpPr>
            <p:nvPr/>
          </p:nvSpPr>
          <p:spPr bwMode="auto">
            <a:xfrm>
              <a:off x="3121" y="1323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8" name="Rectangle 556"/>
            <p:cNvSpPr>
              <a:spLocks noChangeArrowheads="1"/>
            </p:cNvSpPr>
            <p:nvPr/>
          </p:nvSpPr>
          <p:spPr bwMode="auto">
            <a:xfrm>
              <a:off x="3122" y="1323"/>
              <a:ext cx="0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9" name="Rectangle 557"/>
            <p:cNvSpPr>
              <a:spLocks noChangeArrowheads="1"/>
            </p:cNvSpPr>
            <p:nvPr/>
          </p:nvSpPr>
          <p:spPr bwMode="auto">
            <a:xfrm>
              <a:off x="3122" y="1323"/>
              <a:ext cx="0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" name="Rectangle 558"/>
            <p:cNvSpPr>
              <a:spLocks noChangeArrowheads="1"/>
            </p:cNvSpPr>
            <p:nvPr/>
          </p:nvSpPr>
          <p:spPr bwMode="auto">
            <a:xfrm>
              <a:off x="3123" y="1323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1" name="Rectangle 559"/>
            <p:cNvSpPr>
              <a:spLocks noChangeArrowheads="1"/>
            </p:cNvSpPr>
            <p:nvPr/>
          </p:nvSpPr>
          <p:spPr bwMode="auto">
            <a:xfrm>
              <a:off x="3123" y="1323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2" name="Rectangle 560"/>
            <p:cNvSpPr>
              <a:spLocks noChangeArrowheads="1"/>
            </p:cNvSpPr>
            <p:nvPr/>
          </p:nvSpPr>
          <p:spPr bwMode="auto">
            <a:xfrm>
              <a:off x="3124" y="1323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" name="Rectangle 561"/>
            <p:cNvSpPr>
              <a:spLocks noChangeArrowheads="1"/>
            </p:cNvSpPr>
            <p:nvPr/>
          </p:nvSpPr>
          <p:spPr bwMode="auto">
            <a:xfrm>
              <a:off x="3125" y="1323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4" name="Rectangle 562"/>
            <p:cNvSpPr>
              <a:spLocks noChangeArrowheads="1"/>
            </p:cNvSpPr>
            <p:nvPr/>
          </p:nvSpPr>
          <p:spPr bwMode="auto">
            <a:xfrm>
              <a:off x="3125" y="1323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" name="Rectangle 563"/>
            <p:cNvSpPr>
              <a:spLocks noChangeArrowheads="1"/>
            </p:cNvSpPr>
            <p:nvPr/>
          </p:nvSpPr>
          <p:spPr bwMode="auto">
            <a:xfrm>
              <a:off x="3126" y="1323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" name="Rectangle 564"/>
            <p:cNvSpPr>
              <a:spLocks noChangeArrowheads="1"/>
            </p:cNvSpPr>
            <p:nvPr/>
          </p:nvSpPr>
          <p:spPr bwMode="auto">
            <a:xfrm>
              <a:off x="3127" y="1323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" name="Rectangle 565"/>
            <p:cNvSpPr>
              <a:spLocks noChangeArrowheads="1"/>
            </p:cNvSpPr>
            <p:nvPr/>
          </p:nvSpPr>
          <p:spPr bwMode="auto">
            <a:xfrm>
              <a:off x="3127" y="1323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" name="Rectangle 566"/>
            <p:cNvSpPr>
              <a:spLocks noChangeArrowheads="1"/>
            </p:cNvSpPr>
            <p:nvPr/>
          </p:nvSpPr>
          <p:spPr bwMode="auto">
            <a:xfrm>
              <a:off x="3128" y="1323"/>
              <a:ext cx="0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" name="Rectangle 567"/>
            <p:cNvSpPr>
              <a:spLocks noChangeArrowheads="1"/>
            </p:cNvSpPr>
            <p:nvPr/>
          </p:nvSpPr>
          <p:spPr bwMode="auto">
            <a:xfrm>
              <a:off x="3128" y="1323"/>
              <a:ext cx="0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" name="Rectangle 568"/>
            <p:cNvSpPr>
              <a:spLocks noChangeArrowheads="1"/>
            </p:cNvSpPr>
            <p:nvPr/>
          </p:nvSpPr>
          <p:spPr bwMode="auto">
            <a:xfrm>
              <a:off x="3129" y="1323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" name="Rectangle 569"/>
            <p:cNvSpPr>
              <a:spLocks noChangeArrowheads="1"/>
            </p:cNvSpPr>
            <p:nvPr/>
          </p:nvSpPr>
          <p:spPr bwMode="auto">
            <a:xfrm>
              <a:off x="3130" y="1323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" name="Rectangle 570"/>
            <p:cNvSpPr>
              <a:spLocks noChangeArrowheads="1"/>
            </p:cNvSpPr>
            <p:nvPr/>
          </p:nvSpPr>
          <p:spPr bwMode="auto">
            <a:xfrm>
              <a:off x="3130" y="1323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" name="Rectangle 571"/>
            <p:cNvSpPr>
              <a:spLocks noChangeArrowheads="1"/>
            </p:cNvSpPr>
            <p:nvPr/>
          </p:nvSpPr>
          <p:spPr bwMode="auto">
            <a:xfrm>
              <a:off x="3131" y="1323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" name="Rectangle 572"/>
            <p:cNvSpPr>
              <a:spLocks noChangeArrowheads="1"/>
            </p:cNvSpPr>
            <p:nvPr/>
          </p:nvSpPr>
          <p:spPr bwMode="auto">
            <a:xfrm>
              <a:off x="3132" y="1323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5" name="Rectangle 573"/>
            <p:cNvSpPr>
              <a:spLocks noChangeArrowheads="1"/>
            </p:cNvSpPr>
            <p:nvPr/>
          </p:nvSpPr>
          <p:spPr bwMode="auto">
            <a:xfrm>
              <a:off x="3132" y="1323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" name="Rectangle 574"/>
            <p:cNvSpPr>
              <a:spLocks noChangeArrowheads="1"/>
            </p:cNvSpPr>
            <p:nvPr/>
          </p:nvSpPr>
          <p:spPr bwMode="auto">
            <a:xfrm>
              <a:off x="3133" y="1323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" name="Rectangle 575"/>
            <p:cNvSpPr>
              <a:spLocks noChangeArrowheads="1"/>
            </p:cNvSpPr>
            <p:nvPr/>
          </p:nvSpPr>
          <p:spPr bwMode="auto">
            <a:xfrm>
              <a:off x="3134" y="1323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" name="Rectangle 576"/>
            <p:cNvSpPr>
              <a:spLocks noChangeArrowheads="1"/>
            </p:cNvSpPr>
            <p:nvPr/>
          </p:nvSpPr>
          <p:spPr bwMode="auto">
            <a:xfrm>
              <a:off x="3134" y="1323"/>
              <a:ext cx="0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" name="Rectangle 577"/>
            <p:cNvSpPr>
              <a:spLocks noChangeArrowheads="1"/>
            </p:cNvSpPr>
            <p:nvPr/>
          </p:nvSpPr>
          <p:spPr bwMode="auto">
            <a:xfrm>
              <a:off x="3135" y="1323"/>
              <a:ext cx="0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" name="Rectangle 578"/>
            <p:cNvSpPr>
              <a:spLocks noChangeArrowheads="1"/>
            </p:cNvSpPr>
            <p:nvPr/>
          </p:nvSpPr>
          <p:spPr bwMode="auto">
            <a:xfrm>
              <a:off x="3135" y="1323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" name="Rectangle 579"/>
            <p:cNvSpPr>
              <a:spLocks noChangeArrowheads="1"/>
            </p:cNvSpPr>
            <p:nvPr/>
          </p:nvSpPr>
          <p:spPr bwMode="auto">
            <a:xfrm>
              <a:off x="3136" y="1323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" name="Rectangle 580"/>
            <p:cNvSpPr>
              <a:spLocks noChangeArrowheads="1"/>
            </p:cNvSpPr>
            <p:nvPr/>
          </p:nvSpPr>
          <p:spPr bwMode="auto">
            <a:xfrm>
              <a:off x="3137" y="1323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" name="Rectangle 581"/>
            <p:cNvSpPr>
              <a:spLocks noChangeArrowheads="1"/>
            </p:cNvSpPr>
            <p:nvPr/>
          </p:nvSpPr>
          <p:spPr bwMode="auto">
            <a:xfrm>
              <a:off x="3137" y="1323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" name="Rectangle 582"/>
            <p:cNvSpPr>
              <a:spLocks noChangeArrowheads="1"/>
            </p:cNvSpPr>
            <p:nvPr/>
          </p:nvSpPr>
          <p:spPr bwMode="auto">
            <a:xfrm>
              <a:off x="3138" y="1323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" name="Rectangle 583"/>
            <p:cNvSpPr>
              <a:spLocks noChangeArrowheads="1"/>
            </p:cNvSpPr>
            <p:nvPr/>
          </p:nvSpPr>
          <p:spPr bwMode="auto">
            <a:xfrm>
              <a:off x="3139" y="1323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" name="Rectangle 584"/>
            <p:cNvSpPr>
              <a:spLocks noChangeArrowheads="1"/>
            </p:cNvSpPr>
            <p:nvPr/>
          </p:nvSpPr>
          <p:spPr bwMode="auto">
            <a:xfrm>
              <a:off x="3139" y="1323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" name="Rectangle 585"/>
            <p:cNvSpPr>
              <a:spLocks noChangeArrowheads="1"/>
            </p:cNvSpPr>
            <p:nvPr/>
          </p:nvSpPr>
          <p:spPr bwMode="auto">
            <a:xfrm>
              <a:off x="3140" y="1323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" name="Rectangle 586"/>
            <p:cNvSpPr>
              <a:spLocks noChangeArrowheads="1"/>
            </p:cNvSpPr>
            <p:nvPr/>
          </p:nvSpPr>
          <p:spPr bwMode="auto">
            <a:xfrm>
              <a:off x="3140" y="1323"/>
              <a:ext cx="0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" name="Rectangle 587"/>
            <p:cNvSpPr>
              <a:spLocks noChangeArrowheads="1"/>
            </p:cNvSpPr>
            <p:nvPr/>
          </p:nvSpPr>
          <p:spPr bwMode="auto">
            <a:xfrm>
              <a:off x="3141" y="1323"/>
              <a:ext cx="0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" name="Rectangle 588"/>
            <p:cNvSpPr>
              <a:spLocks noChangeArrowheads="1"/>
            </p:cNvSpPr>
            <p:nvPr/>
          </p:nvSpPr>
          <p:spPr bwMode="auto">
            <a:xfrm>
              <a:off x="3142" y="1323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" name="Rectangle 589"/>
            <p:cNvSpPr>
              <a:spLocks noChangeArrowheads="1"/>
            </p:cNvSpPr>
            <p:nvPr/>
          </p:nvSpPr>
          <p:spPr bwMode="auto">
            <a:xfrm>
              <a:off x="3142" y="1323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" name="Rectangle 590"/>
            <p:cNvSpPr>
              <a:spLocks noChangeArrowheads="1"/>
            </p:cNvSpPr>
            <p:nvPr/>
          </p:nvSpPr>
          <p:spPr bwMode="auto">
            <a:xfrm>
              <a:off x="3135" y="1327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" name="Freeform 591"/>
            <p:cNvSpPr>
              <a:spLocks noChangeArrowheads="1"/>
            </p:cNvSpPr>
            <p:nvPr/>
          </p:nvSpPr>
          <p:spPr bwMode="auto">
            <a:xfrm>
              <a:off x="2934" y="1257"/>
              <a:ext cx="248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5 h 654"/>
                <a:gd name="T4" fmla="*/ 0 w 500"/>
                <a:gd name="T5" fmla="*/ 635 h 654"/>
                <a:gd name="T6" fmla="*/ 0 w 500"/>
                <a:gd name="T7" fmla="*/ 67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9 h 654"/>
                <a:gd name="T14" fmla="*/ 106 w 500"/>
                <a:gd name="T15" fmla="*/ 0 h 654"/>
                <a:gd name="T16" fmla="*/ 500 w 500"/>
                <a:gd name="T17" fmla="*/ 0 h 654"/>
                <a:gd name="T18" fmla="*/ 500 w 500"/>
                <a:gd name="T19" fmla="*/ 616 h 654"/>
                <a:gd name="T20" fmla="*/ 462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9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2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" name="Rectangle 592"/>
            <p:cNvSpPr>
              <a:spLocks noChangeArrowheads="1"/>
            </p:cNvSpPr>
            <p:nvPr/>
          </p:nvSpPr>
          <p:spPr bwMode="auto">
            <a:xfrm>
              <a:off x="2960" y="1600"/>
              <a:ext cx="32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GridKa</a:t>
              </a:r>
            </a:p>
          </p:txBody>
        </p:sp>
        <p:sp>
          <p:nvSpPr>
            <p:cNvPr id="605" name="Freeform 593"/>
            <p:cNvSpPr>
              <a:spLocks noChangeArrowheads="1"/>
            </p:cNvSpPr>
            <p:nvPr/>
          </p:nvSpPr>
          <p:spPr bwMode="auto">
            <a:xfrm>
              <a:off x="3464" y="1878"/>
              <a:ext cx="238" cy="16"/>
            </a:xfrm>
            <a:custGeom>
              <a:avLst/>
              <a:gdLst>
                <a:gd name="T0" fmla="*/ 0 w 479"/>
                <a:gd name="T1" fmla="*/ 4 h 35"/>
                <a:gd name="T2" fmla="*/ 0 w 479"/>
                <a:gd name="T3" fmla="*/ 17 h 35"/>
                <a:gd name="T4" fmla="*/ 17 w 479"/>
                <a:gd name="T5" fmla="*/ 17 h 35"/>
                <a:gd name="T6" fmla="*/ 17 w 479"/>
                <a:gd name="T7" fmla="*/ 4 h 35"/>
                <a:gd name="T8" fmla="*/ 0 w 479"/>
                <a:gd name="T9" fmla="*/ 4 h 35"/>
                <a:gd name="T10" fmla="*/ 70 w 479"/>
                <a:gd name="T11" fmla="*/ 23 h 35"/>
                <a:gd name="T12" fmla="*/ 70 w 479"/>
                <a:gd name="T13" fmla="*/ 35 h 35"/>
                <a:gd name="T14" fmla="*/ 86 w 479"/>
                <a:gd name="T15" fmla="*/ 35 h 35"/>
                <a:gd name="T16" fmla="*/ 86 w 479"/>
                <a:gd name="T17" fmla="*/ 23 h 35"/>
                <a:gd name="T18" fmla="*/ 70 w 479"/>
                <a:gd name="T19" fmla="*/ 23 h 35"/>
                <a:gd name="T20" fmla="*/ 308 w 479"/>
                <a:gd name="T21" fmla="*/ 23 h 35"/>
                <a:gd name="T22" fmla="*/ 308 w 479"/>
                <a:gd name="T23" fmla="*/ 35 h 35"/>
                <a:gd name="T24" fmla="*/ 291 w 479"/>
                <a:gd name="T25" fmla="*/ 35 h 35"/>
                <a:gd name="T26" fmla="*/ 291 w 479"/>
                <a:gd name="T27" fmla="*/ 23 h 35"/>
                <a:gd name="T28" fmla="*/ 308 w 479"/>
                <a:gd name="T29" fmla="*/ 23 h 35"/>
                <a:gd name="T30" fmla="*/ 327 w 479"/>
                <a:gd name="T31" fmla="*/ 23 h 35"/>
                <a:gd name="T32" fmla="*/ 327 w 479"/>
                <a:gd name="T33" fmla="*/ 35 h 35"/>
                <a:gd name="T34" fmla="*/ 344 w 479"/>
                <a:gd name="T35" fmla="*/ 35 h 35"/>
                <a:gd name="T36" fmla="*/ 344 w 479"/>
                <a:gd name="T37" fmla="*/ 23 h 35"/>
                <a:gd name="T38" fmla="*/ 327 w 479"/>
                <a:gd name="T39" fmla="*/ 23 h 35"/>
                <a:gd name="T40" fmla="*/ 426 w 479"/>
                <a:gd name="T41" fmla="*/ 23 h 35"/>
                <a:gd name="T42" fmla="*/ 426 w 479"/>
                <a:gd name="T43" fmla="*/ 35 h 35"/>
                <a:gd name="T44" fmla="*/ 442 w 479"/>
                <a:gd name="T45" fmla="*/ 35 h 35"/>
                <a:gd name="T46" fmla="*/ 442 w 479"/>
                <a:gd name="T47" fmla="*/ 23 h 35"/>
                <a:gd name="T48" fmla="*/ 426 w 479"/>
                <a:gd name="T49" fmla="*/ 23 h 35"/>
                <a:gd name="T50" fmla="*/ 461 w 479"/>
                <a:gd name="T51" fmla="*/ 0 h 35"/>
                <a:gd name="T52" fmla="*/ 461 w 479"/>
                <a:gd name="T53" fmla="*/ 13 h 35"/>
                <a:gd name="T54" fmla="*/ 479 w 479"/>
                <a:gd name="T55" fmla="*/ 13 h 35"/>
                <a:gd name="T56" fmla="*/ 479 w 479"/>
                <a:gd name="T57" fmla="*/ 0 h 35"/>
                <a:gd name="T58" fmla="*/ 461 w 479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9" h="35">
                  <a:moveTo>
                    <a:pt x="0" y="4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17" y="4"/>
                  </a:lnTo>
                  <a:lnTo>
                    <a:pt x="0" y="4"/>
                  </a:lnTo>
                  <a:close/>
                  <a:moveTo>
                    <a:pt x="70" y="23"/>
                  </a:moveTo>
                  <a:lnTo>
                    <a:pt x="70" y="35"/>
                  </a:lnTo>
                  <a:lnTo>
                    <a:pt x="86" y="35"/>
                  </a:lnTo>
                  <a:lnTo>
                    <a:pt x="86" y="23"/>
                  </a:lnTo>
                  <a:lnTo>
                    <a:pt x="70" y="23"/>
                  </a:lnTo>
                  <a:close/>
                  <a:moveTo>
                    <a:pt x="308" y="23"/>
                  </a:moveTo>
                  <a:lnTo>
                    <a:pt x="308" y="35"/>
                  </a:lnTo>
                  <a:lnTo>
                    <a:pt x="291" y="35"/>
                  </a:lnTo>
                  <a:lnTo>
                    <a:pt x="291" y="23"/>
                  </a:lnTo>
                  <a:lnTo>
                    <a:pt x="308" y="23"/>
                  </a:lnTo>
                  <a:close/>
                  <a:moveTo>
                    <a:pt x="327" y="23"/>
                  </a:moveTo>
                  <a:lnTo>
                    <a:pt x="327" y="35"/>
                  </a:lnTo>
                  <a:lnTo>
                    <a:pt x="344" y="35"/>
                  </a:lnTo>
                  <a:lnTo>
                    <a:pt x="344" y="23"/>
                  </a:lnTo>
                  <a:lnTo>
                    <a:pt x="327" y="23"/>
                  </a:lnTo>
                  <a:close/>
                  <a:moveTo>
                    <a:pt x="426" y="23"/>
                  </a:moveTo>
                  <a:lnTo>
                    <a:pt x="426" y="35"/>
                  </a:lnTo>
                  <a:lnTo>
                    <a:pt x="442" y="35"/>
                  </a:lnTo>
                  <a:lnTo>
                    <a:pt x="442" y="23"/>
                  </a:lnTo>
                  <a:lnTo>
                    <a:pt x="426" y="23"/>
                  </a:lnTo>
                  <a:close/>
                  <a:moveTo>
                    <a:pt x="461" y="0"/>
                  </a:moveTo>
                  <a:lnTo>
                    <a:pt x="461" y="13"/>
                  </a:lnTo>
                  <a:lnTo>
                    <a:pt x="479" y="13"/>
                  </a:lnTo>
                  <a:lnTo>
                    <a:pt x="479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" name="Rectangle 594"/>
            <p:cNvSpPr>
              <a:spLocks noChangeArrowheads="1"/>
            </p:cNvSpPr>
            <p:nvPr/>
          </p:nvSpPr>
          <p:spPr bwMode="auto">
            <a:xfrm>
              <a:off x="3464" y="1879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7" name="Rectangle 595"/>
            <p:cNvSpPr>
              <a:spLocks noChangeArrowheads="1"/>
            </p:cNvSpPr>
            <p:nvPr/>
          </p:nvSpPr>
          <p:spPr bwMode="auto">
            <a:xfrm>
              <a:off x="3499" y="1889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8" name="Rectangle 596"/>
            <p:cNvSpPr>
              <a:spLocks noChangeArrowheads="1"/>
            </p:cNvSpPr>
            <p:nvPr/>
          </p:nvSpPr>
          <p:spPr bwMode="auto">
            <a:xfrm>
              <a:off x="3609" y="1889"/>
              <a:ext cx="8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9" name="Rectangle 597"/>
            <p:cNvSpPr>
              <a:spLocks noChangeArrowheads="1"/>
            </p:cNvSpPr>
            <p:nvPr/>
          </p:nvSpPr>
          <p:spPr bwMode="auto">
            <a:xfrm>
              <a:off x="3628" y="1889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0" name="Rectangle 598"/>
            <p:cNvSpPr>
              <a:spLocks noChangeArrowheads="1"/>
            </p:cNvSpPr>
            <p:nvPr/>
          </p:nvSpPr>
          <p:spPr bwMode="auto">
            <a:xfrm>
              <a:off x="3677" y="1889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1" name="Rectangle 599"/>
            <p:cNvSpPr>
              <a:spLocks noChangeArrowheads="1"/>
            </p:cNvSpPr>
            <p:nvPr/>
          </p:nvSpPr>
          <p:spPr bwMode="auto">
            <a:xfrm>
              <a:off x="3694" y="1878"/>
              <a:ext cx="8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" name="Freeform 600"/>
            <p:cNvSpPr>
              <a:spLocks noChangeArrowheads="1"/>
            </p:cNvSpPr>
            <p:nvPr/>
          </p:nvSpPr>
          <p:spPr bwMode="auto">
            <a:xfrm>
              <a:off x="3690" y="1565"/>
              <a:ext cx="18" cy="326"/>
            </a:xfrm>
            <a:custGeom>
              <a:avLst/>
              <a:gdLst>
                <a:gd name="T0" fmla="*/ 0 w 38"/>
                <a:gd name="T1" fmla="*/ 654 h 654"/>
                <a:gd name="T2" fmla="*/ 38 w 38"/>
                <a:gd name="T3" fmla="*/ 615 h 654"/>
                <a:gd name="T4" fmla="*/ 38 w 38"/>
                <a:gd name="T5" fmla="*/ 0 h 654"/>
                <a:gd name="T6" fmla="*/ 0 w 38"/>
                <a:gd name="T7" fmla="*/ 38 h 654"/>
                <a:gd name="T8" fmla="*/ 0 w 3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4">
                  <a:moveTo>
                    <a:pt x="0" y="654"/>
                  </a:moveTo>
                  <a:lnTo>
                    <a:pt x="38" y="615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3" name="Freeform 601"/>
            <p:cNvSpPr>
              <a:spLocks noChangeArrowheads="1"/>
            </p:cNvSpPr>
            <p:nvPr/>
          </p:nvSpPr>
          <p:spPr bwMode="auto">
            <a:xfrm>
              <a:off x="3623" y="1565"/>
              <a:ext cx="86" cy="18"/>
            </a:xfrm>
            <a:custGeom>
              <a:avLst/>
              <a:gdLst>
                <a:gd name="T0" fmla="*/ 0 w 174"/>
                <a:gd name="T1" fmla="*/ 38 h 38"/>
                <a:gd name="T2" fmla="*/ 39 w 174"/>
                <a:gd name="T3" fmla="*/ 0 h 38"/>
                <a:gd name="T4" fmla="*/ 174 w 174"/>
                <a:gd name="T5" fmla="*/ 0 h 38"/>
                <a:gd name="T6" fmla="*/ 135 w 174"/>
                <a:gd name="T7" fmla="*/ 38 h 38"/>
                <a:gd name="T8" fmla="*/ 0 w 174"/>
                <a:gd name="T9" fmla="*/ 38 h 38"/>
                <a:gd name="T10" fmla="*/ 0 w 174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38">
                  <a:moveTo>
                    <a:pt x="0" y="38"/>
                  </a:moveTo>
                  <a:lnTo>
                    <a:pt x="39" y="0"/>
                  </a:lnTo>
                  <a:lnTo>
                    <a:pt x="174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" name="Freeform 602"/>
            <p:cNvSpPr>
              <a:spLocks noChangeArrowheads="1"/>
            </p:cNvSpPr>
            <p:nvPr/>
          </p:nvSpPr>
          <p:spPr bwMode="auto">
            <a:xfrm>
              <a:off x="3459" y="1589"/>
              <a:ext cx="33" cy="9"/>
            </a:xfrm>
            <a:custGeom>
              <a:avLst/>
              <a:gdLst>
                <a:gd name="T0" fmla="*/ 0 w 68"/>
                <a:gd name="T1" fmla="*/ 19 h 19"/>
                <a:gd name="T2" fmla="*/ 20 w 68"/>
                <a:gd name="T3" fmla="*/ 0 h 19"/>
                <a:gd name="T4" fmla="*/ 68 w 68"/>
                <a:gd name="T5" fmla="*/ 0 h 19"/>
                <a:gd name="T6" fmla="*/ 68 w 68"/>
                <a:gd name="T7" fmla="*/ 19 h 19"/>
                <a:gd name="T8" fmla="*/ 0 w 68"/>
                <a:gd name="T9" fmla="*/ 19 h 19"/>
                <a:gd name="T10" fmla="*/ 0 w 6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">
                  <a:moveTo>
                    <a:pt x="0" y="19"/>
                  </a:moveTo>
                  <a:lnTo>
                    <a:pt x="20" y="0"/>
                  </a:lnTo>
                  <a:lnTo>
                    <a:pt x="68" y="0"/>
                  </a:lnTo>
                  <a:lnTo>
                    <a:pt x="68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" name="Freeform 603"/>
            <p:cNvSpPr>
              <a:spLocks noChangeArrowheads="1"/>
            </p:cNvSpPr>
            <p:nvPr/>
          </p:nvSpPr>
          <p:spPr bwMode="auto">
            <a:xfrm>
              <a:off x="3493" y="1565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38 w 298"/>
                <a:gd name="T3" fmla="*/ 0 h 38"/>
                <a:gd name="T4" fmla="*/ 298 w 298"/>
                <a:gd name="T5" fmla="*/ 0 h 38"/>
                <a:gd name="T6" fmla="*/ 259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" name="Rectangle 604"/>
            <p:cNvSpPr>
              <a:spLocks noChangeArrowheads="1"/>
            </p:cNvSpPr>
            <p:nvPr/>
          </p:nvSpPr>
          <p:spPr bwMode="auto">
            <a:xfrm>
              <a:off x="3459" y="1565"/>
              <a:ext cx="250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" name="Rectangle 605"/>
            <p:cNvSpPr>
              <a:spLocks noChangeArrowheads="1"/>
            </p:cNvSpPr>
            <p:nvPr/>
          </p:nvSpPr>
          <p:spPr bwMode="auto">
            <a:xfrm>
              <a:off x="3459" y="1565"/>
              <a:ext cx="250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" name="Group 606"/>
          <p:cNvGrpSpPr>
            <a:grpSpLocks/>
          </p:cNvGrpSpPr>
          <p:nvPr/>
        </p:nvGrpSpPr>
        <p:grpSpPr bwMode="auto">
          <a:xfrm>
            <a:off x="5799583" y="2486025"/>
            <a:ext cx="396875" cy="515938"/>
            <a:chOff x="3459" y="1566"/>
            <a:chExt cx="250" cy="325"/>
          </a:xfrm>
        </p:grpSpPr>
        <p:sp>
          <p:nvSpPr>
            <p:cNvPr id="619" name="Rectangle 607"/>
            <p:cNvSpPr>
              <a:spLocks noChangeArrowheads="1"/>
            </p:cNvSpPr>
            <p:nvPr/>
          </p:nvSpPr>
          <p:spPr bwMode="auto">
            <a:xfrm>
              <a:off x="3459" y="1566"/>
              <a:ext cx="250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" name="Rectangle 608"/>
            <p:cNvSpPr>
              <a:spLocks noChangeArrowheads="1"/>
            </p:cNvSpPr>
            <p:nvPr/>
          </p:nvSpPr>
          <p:spPr bwMode="auto">
            <a:xfrm>
              <a:off x="3459" y="1566"/>
              <a:ext cx="250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" name="Rectangle 609"/>
            <p:cNvSpPr>
              <a:spLocks noChangeArrowheads="1"/>
            </p:cNvSpPr>
            <p:nvPr/>
          </p:nvSpPr>
          <p:spPr bwMode="auto">
            <a:xfrm>
              <a:off x="3459" y="1567"/>
              <a:ext cx="250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" name="Rectangle 610"/>
            <p:cNvSpPr>
              <a:spLocks noChangeArrowheads="1"/>
            </p:cNvSpPr>
            <p:nvPr/>
          </p:nvSpPr>
          <p:spPr bwMode="auto">
            <a:xfrm>
              <a:off x="3459" y="1568"/>
              <a:ext cx="250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" name="Rectangle 611"/>
            <p:cNvSpPr>
              <a:spLocks noChangeArrowheads="1"/>
            </p:cNvSpPr>
            <p:nvPr/>
          </p:nvSpPr>
          <p:spPr bwMode="auto">
            <a:xfrm>
              <a:off x="3459" y="1568"/>
              <a:ext cx="250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" name="Rectangle 612"/>
            <p:cNvSpPr>
              <a:spLocks noChangeArrowheads="1"/>
            </p:cNvSpPr>
            <p:nvPr/>
          </p:nvSpPr>
          <p:spPr bwMode="auto">
            <a:xfrm>
              <a:off x="3459" y="1569"/>
              <a:ext cx="250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" name="Rectangle 613"/>
            <p:cNvSpPr>
              <a:spLocks noChangeArrowheads="1"/>
            </p:cNvSpPr>
            <p:nvPr/>
          </p:nvSpPr>
          <p:spPr bwMode="auto">
            <a:xfrm>
              <a:off x="3459" y="1570"/>
              <a:ext cx="250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" name="Rectangle 614"/>
            <p:cNvSpPr>
              <a:spLocks noChangeArrowheads="1"/>
            </p:cNvSpPr>
            <p:nvPr/>
          </p:nvSpPr>
          <p:spPr bwMode="auto">
            <a:xfrm>
              <a:off x="3459" y="1570"/>
              <a:ext cx="250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" name="Rectangle 615"/>
            <p:cNvSpPr>
              <a:spLocks noChangeArrowheads="1"/>
            </p:cNvSpPr>
            <p:nvPr/>
          </p:nvSpPr>
          <p:spPr bwMode="auto">
            <a:xfrm>
              <a:off x="3459" y="1571"/>
              <a:ext cx="250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" name="Rectangle 616"/>
            <p:cNvSpPr>
              <a:spLocks noChangeArrowheads="1"/>
            </p:cNvSpPr>
            <p:nvPr/>
          </p:nvSpPr>
          <p:spPr bwMode="auto">
            <a:xfrm>
              <a:off x="3459" y="1571"/>
              <a:ext cx="250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" name="Rectangle 617"/>
            <p:cNvSpPr>
              <a:spLocks noChangeArrowheads="1"/>
            </p:cNvSpPr>
            <p:nvPr/>
          </p:nvSpPr>
          <p:spPr bwMode="auto">
            <a:xfrm>
              <a:off x="3459" y="1572"/>
              <a:ext cx="250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" name="Rectangle 618"/>
            <p:cNvSpPr>
              <a:spLocks noChangeArrowheads="1"/>
            </p:cNvSpPr>
            <p:nvPr/>
          </p:nvSpPr>
          <p:spPr bwMode="auto">
            <a:xfrm>
              <a:off x="3459" y="1573"/>
              <a:ext cx="250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" name="Rectangle 619"/>
            <p:cNvSpPr>
              <a:spLocks noChangeArrowheads="1"/>
            </p:cNvSpPr>
            <p:nvPr/>
          </p:nvSpPr>
          <p:spPr bwMode="auto">
            <a:xfrm>
              <a:off x="3459" y="1573"/>
              <a:ext cx="250" cy="0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" name="Rectangle 620"/>
            <p:cNvSpPr>
              <a:spLocks noChangeArrowheads="1"/>
            </p:cNvSpPr>
            <p:nvPr/>
          </p:nvSpPr>
          <p:spPr bwMode="auto">
            <a:xfrm>
              <a:off x="3459" y="1574"/>
              <a:ext cx="250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" name="Rectangle 621"/>
            <p:cNvSpPr>
              <a:spLocks noChangeArrowheads="1"/>
            </p:cNvSpPr>
            <p:nvPr/>
          </p:nvSpPr>
          <p:spPr bwMode="auto">
            <a:xfrm>
              <a:off x="3459" y="1575"/>
              <a:ext cx="250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" name="Rectangle 622"/>
            <p:cNvSpPr>
              <a:spLocks noChangeArrowheads="1"/>
            </p:cNvSpPr>
            <p:nvPr/>
          </p:nvSpPr>
          <p:spPr bwMode="auto">
            <a:xfrm>
              <a:off x="3459" y="1575"/>
              <a:ext cx="250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" name="Rectangle 623"/>
            <p:cNvSpPr>
              <a:spLocks noChangeArrowheads="1"/>
            </p:cNvSpPr>
            <p:nvPr/>
          </p:nvSpPr>
          <p:spPr bwMode="auto">
            <a:xfrm>
              <a:off x="3459" y="1576"/>
              <a:ext cx="250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6" name="Rectangle 624"/>
            <p:cNvSpPr>
              <a:spLocks noChangeArrowheads="1"/>
            </p:cNvSpPr>
            <p:nvPr/>
          </p:nvSpPr>
          <p:spPr bwMode="auto">
            <a:xfrm>
              <a:off x="3459" y="1577"/>
              <a:ext cx="250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" name="Rectangle 625"/>
            <p:cNvSpPr>
              <a:spLocks noChangeArrowheads="1"/>
            </p:cNvSpPr>
            <p:nvPr/>
          </p:nvSpPr>
          <p:spPr bwMode="auto">
            <a:xfrm>
              <a:off x="3459" y="1577"/>
              <a:ext cx="250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" name="Rectangle 626"/>
            <p:cNvSpPr>
              <a:spLocks noChangeArrowheads="1"/>
            </p:cNvSpPr>
            <p:nvPr/>
          </p:nvSpPr>
          <p:spPr bwMode="auto">
            <a:xfrm>
              <a:off x="3459" y="1578"/>
              <a:ext cx="250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Rectangle 627"/>
            <p:cNvSpPr>
              <a:spLocks noChangeArrowheads="1"/>
            </p:cNvSpPr>
            <p:nvPr/>
          </p:nvSpPr>
          <p:spPr bwMode="auto">
            <a:xfrm>
              <a:off x="3459" y="1578"/>
              <a:ext cx="250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Rectangle 628"/>
            <p:cNvSpPr>
              <a:spLocks noChangeArrowheads="1"/>
            </p:cNvSpPr>
            <p:nvPr/>
          </p:nvSpPr>
          <p:spPr bwMode="auto">
            <a:xfrm>
              <a:off x="3459" y="1579"/>
              <a:ext cx="250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" name="Rectangle 629"/>
            <p:cNvSpPr>
              <a:spLocks noChangeArrowheads="1"/>
            </p:cNvSpPr>
            <p:nvPr/>
          </p:nvSpPr>
          <p:spPr bwMode="auto">
            <a:xfrm>
              <a:off x="3459" y="1580"/>
              <a:ext cx="250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Rectangle 630"/>
            <p:cNvSpPr>
              <a:spLocks noChangeArrowheads="1"/>
            </p:cNvSpPr>
            <p:nvPr/>
          </p:nvSpPr>
          <p:spPr bwMode="auto">
            <a:xfrm>
              <a:off x="3459" y="1580"/>
              <a:ext cx="250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Rectangle 631"/>
            <p:cNvSpPr>
              <a:spLocks noChangeArrowheads="1"/>
            </p:cNvSpPr>
            <p:nvPr/>
          </p:nvSpPr>
          <p:spPr bwMode="auto">
            <a:xfrm>
              <a:off x="3459" y="1581"/>
              <a:ext cx="250" cy="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Rectangle 632"/>
            <p:cNvSpPr>
              <a:spLocks noChangeArrowheads="1"/>
            </p:cNvSpPr>
            <p:nvPr/>
          </p:nvSpPr>
          <p:spPr bwMode="auto">
            <a:xfrm>
              <a:off x="3459" y="1582"/>
              <a:ext cx="250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Rectangle 633"/>
            <p:cNvSpPr>
              <a:spLocks noChangeArrowheads="1"/>
            </p:cNvSpPr>
            <p:nvPr/>
          </p:nvSpPr>
          <p:spPr bwMode="auto">
            <a:xfrm>
              <a:off x="3459" y="1582"/>
              <a:ext cx="250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Rectangle 634"/>
            <p:cNvSpPr>
              <a:spLocks noChangeArrowheads="1"/>
            </p:cNvSpPr>
            <p:nvPr/>
          </p:nvSpPr>
          <p:spPr bwMode="auto">
            <a:xfrm>
              <a:off x="3459" y="1583"/>
              <a:ext cx="250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Rectangle 635"/>
            <p:cNvSpPr>
              <a:spLocks noChangeArrowheads="1"/>
            </p:cNvSpPr>
            <p:nvPr/>
          </p:nvSpPr>
          <p:spPr bwMode="auto">
            <a:xfrm>
              <a:off x="3459" y="1583"/>
              <a:ext cx="250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Rectangle 636"/>
            <p:cNvSpPr>
              <a:spLocks noChangeArrowheads="1"/>
            </p:cNvSpPr>
            <p:nvPr/>
          </p:nvSpPr>
          <p:spPr bwMode="auto">
            <a:xfrm>
              <a:off x="3459" y="1584"/>
              <a:ext cx="250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9" name="Rectangle 637"/>
            <p:cNvSpPr>
              <a:spLocks noChangeArrowheads="1"/>
            </p:cNvSpPr>
            <p:nvPr/>
          </p:nvSpPr>
          <p:spPr bwMode="auto">
            <a:xfrm>
              <a:off x="3459" y="1585"/>
              <a:ext cx="250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0" name="Rectangle 638"/>
            <p:cNvSpPr>
              <a:spLocks noChangeArrowheads="1"/>
            </p:cNvSpPr>
            <p:nvPr/>
          </p:nvSpPr>
          <p:spPr bwMode="auto">
            <a:xfrm>
              <a:off x="3459" y="1585"/>
              <a:ext cx="250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1" name="Rectangle 639"/>
            <p:cNvSpPr>
              <a:spLocks noChangeArrowheads="1"/>
            </p:cNvSpPr>
            <p:nvPr/>
          </p:nvSpPr>
          <p:spPr bwMode="auto">
            <a:xfrm>
              <a:off x="3459" y="1586"/>
              <a:ext cx="250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2" name="Rectangle 640"/>
            <p:cNvSpPr>
              <a:spLocks noChangeArrowheads="1"/>
            </p:cNvSpPr>
            <p:nvPr/>
          </p:nvSpPr>
          <p:spPr bwMode="auto">
            <a:xfrm>
              <a:off x="3459" y="1587"/>
              <a:ext cx="250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3" name="Rectangle 641"/>
            <p:cNvSpPr>
              <a:spLocks noChangeArrowheads="1"/>
            </p:cNvSpPr>
            <p:nvPr/>
          </p:nvSpPr>
          <p:spPr bwMode="auto">
            <a:xfrm>
              <a:off x="3459" y="1587"/>
              <a:ext cx="250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" name="Rectangle 642"/>
            <p:cNvSpPr>
              <a:spLocks noChangeArrowheads="1"/>
            </p:cNvSpPr>
            <p:nvPr/>
          </p:nvSpPr>
          <p:spPr bwMode="auto">
            <a:xfrm>
              <a:off x="3459" y="1588"/>
              <a:ext cx="250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" name="Rectangle 643"/>
            <p:cNvSpPr>
              <a:spLocks noChangeArrowheads="1"/>
            </p:cNvSpPr>
            <p:nvPr/>
          </p:nvSpPr>
          <p:spPr bwMode="auto">
            <a:xfrm>
              <a:off x="3459" y="1589"/>
              <a:ext cx="250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" name="Rectangle 644"/>
            <p:cNvSpPr>
              <a:spLocks noChangeArrowheads="1"/>
            </p:cNvSpPr>
            <p:nvPr/>
          </p:nvSpPr>
          <p:spPr bwMode="auto">
            <a:xfrm>
              <a:off x="3459" y="1589"/>
              <a:ext cx="250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" name="Rectangle 645"/>
            <p:cNvSpPr>
              <a:spLocks noChangeArrowheads="1"/>
            </p:cNvSpPr>
            <p:nvPr/>
          </p:nvSpPr>
          <p:spPr bwMode="auto">
            <a:xfrm>
              <a:off x="3459" y="1590"/>
              <a:ext cx="250" cy="0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8" name="Rectangle 646"/>
            <p:cNvSpPr>
              <a:spLocks noChangeArrowheads="1"/>
            </p:cNvSpPr>
            <p:nvPr/>
          </p:nvSpPr>
          <p:spPr bwMode="auto">
            <a:xfrm>
              <a:off x="3459" y="1590"/>
              <a:ext cx="250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9" name="Rectangle 647"/>
            <p:cNvSpPr>
              <a:spLocks noChangeArrowheads="1"/>
            </p:cNvSpPr>
            <p:nvPr/>
          </p:nvSpPr>
          <p:spPr bwMode="auto">
            <a:xfrm>
              <a:off x="3459" y="1591"/>
              <a:ext cx="250" cy="0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0" name="Rectangle 648"/>
            <p:cNvSpPr>
              <a:spLocks noChangeArrowheads="1"/>
            </p:cNvSpPr>
            <p:nvPr/>
          </p:nvSpPr>
          <p:spPr bwMode="auto">
            <a:xfrm>
              <a:off x="3459" y="1592"/>
              <a:ext cx="250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1" name="Rectangle 649"/>
            <p:cNvSpPr>
              <a:spLocks noChangeArrowheads="1"/>
            </p:cNvSpPr>
            <p:nvPr/>
          </p:nvSpPr>
          <p:spPr bwMode="auto">
            <a:xfrm>
              <a:off x="3459" y="1592"/>
              <a:ext cx="250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2" name="Rectangle 650"/>
            <p:cNvSpPr>
              <a:spLocks noChangeArrowheads="1"/>
            </p:cNvSpPr>
            <p:nvPr/>
          </p:nvSpPr>
          <p:spPr bwMode="auto">
            <a:xfrm>
              <a:off x="3459" y="1593"/>
              <a:ext cx="250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3" name="Rectangle 651"/>
            <p:cNvSpPr>
              <a:spLocks noChangeArrowheads="1"/>
            </p:cNvSpPr>
            <p:nvPr/>
          </p:nvSpPr>
          <p:spPr bwMode="auto">
            <a:xfrm>
              <a:off x="3459" y="1594"/>
              <a:ext cx="250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4" name="Rectangle 652"/>
            <p:cNvSpPr>
              <a:spLocks noChangeArrowheads="1"/>
            </p:cNvSpPr>
            <p:nvPr/>
          </p:nvSpPr>
          <p:spPr bwMode="auto">
            <a:xfrm>
              <a:off x="3459" y="1594"/>
              <a:ext cx="250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" name="Rectangle 653"/>
            <p:cNvSpPr>
              <a:spLocks noChangeArrowheads="1"/>
            </p:cNvSpPr>
            <p:nvPr/>
          </p:nvSpPr>
          <p:spPr bwMode="auto">
            <a:xfrm>
              <a:off x="3459" y="1595"/>
              <a:ext cx="250" cy="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" name="Rectangle 654"/>
            <p:cNvSpPr>
              <a:spLocks noChangeArrowheads="1"/>
            </p:cNvSpPr>
            <p:nvPr/>
          </p:nvSpPr>
          <p:spPr bwMode="auto">
            <a:xfrm>
              <a:off x="3459" y="1595"/>
              <a:ext cx="250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" name="Rectangle 655"/>
            <p:cNvSpPr>
              <a:spLocks noChangeArrowheads="1"/>
            </p:cNvSpPr>
            <p:nvPr/>
          </p:nvSpPr>
          <p:spPr bwMode="auto">
            <a:xfrm>
              <a:off x="3459" y="1596"/>
              <a:ext cx="250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8" name="Rectangle 656"/>
            <p:cNvSpPr>
              <a:spLocks noChangeArrowheads="1"/>
            </p:cNvSpPr>
            <p:nvPr/>
          </p:nvSpPr>
          <p:spPr bwMode="auto">
            <a:xfrm>
              <a:off x="3459" y="1597"/>
              <a:ext cx="250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9" name="Rectangle 657"/>
            <p:cNvSpPr>
              <a:spLocks noChangeArrowheads="1"/>
            </p:cNvSpPr>
            <p:nvPr/>
          </p:nvSpPr>
          <p:spPr bwMode="auto">
            <a:xfrm>
              <a:off x="3459" y="1597"/>
              <a:ext cx="250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" name="Rectangle 658"/>
            <p:cNvSpPr>
              <a:spLocks noChangeArrowheads="1"/>
            </p:cNvSpPr>
            <p:nvPr/>
          </p:nvSpPr>
          <p:spPr bwMode="auto">
            <a:xfrm>
              <a:off x="3459" y="1598"/>
              <a:ext cx="250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" name="Rectangle 659"/>
            <p:cNvSpPr>
              <a:spLocks noChangeArrowheads="1"/>
            </p:cNvSpPr>
            <p:nvPr/>
          </p:nvSpPr>
          <p:spPr bwMode="auto">
            <a:xfrm>
              <a:off x="3623" y="1584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" name="Rectangle 660"/>
            <p:cNvSpPr>
              <a:spLocks noChangeArrowheads="1"/>
            </p:cNvSpPr>
            <p:nvPr/>
          </p:nvSpPr>
          <p:spPr bwMode="auto">
            <a:xfrm>
              <a:off x="3623" y="1584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" name="Rectangle 661"/>
            <p:cNvSpPr>
              <a:spLocks noChangeArrowheads="1"/>
            </p:cNvSpPr>
            <p:nvPr/>
          </p:nvSpPr>
          <p:spPr bwMode="auto">
            <a:xfrm>
              <a:off x="3624" y="1584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" name="Rectangle 662"/>
            <p:cNvSpPr>
              <a:spLocks noChangeArrowheads="1"/>
            </p:cNvSpPr>
            <p:nvPr/>
          </p:nvSpPr>
          <p:spPr bwMode="auto">
            <a:xfrm>
              <a:off x="3624" y="1584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" name="Rectangle 663"/>
            <p:cNvSpPr>
              <a:spLocks noChangeArrowheads="1"/>
            </p:cNvSpPr>
            <p:nvPr/>
          </p:nvSpPr>
          <p:spPr bwMode="auto">
            <a:xfrm>
              <a:off x="3625" y="1584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" name="Rectangle 664"/>
            <p:cNvSpPr>
              <a:spLocks noChangeArrowheads="1"/>
            </p:cNvSpPr>
            <p:nvPr/>
          </p:nvSpPr>
          <p:spPr bwMode="auto">
            <a:xfrm>
              <a:off x="3626" y="1584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" name="Rectangle 665"/>
            <p:cNvSpPr>
              <a:spLocks noChangeArrowheads="1"/>
            </p:cNvSpPr>
            <p:nvPr/>
          </p:nvSpPr>
          <p:spPr bwMode="auto">
            <a:xfrm>
              <a:off x="3627" y="1584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8" name="Rectangle 666"/>
            <p:cNvSpPr>
              <a:spLocks noChangeArrowheads="1"/>
            </p:cNvSpPr>
            <p:nvPr/>
          </p:nvSpPr>
          <p:spPr bwMode="auto">
            <a:xfrm>
              <a:off x="3628" y="1584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" name="Rectangle 667"/>
            <p:cNvSpPr>
              <a:spLocks noChangeArrowheads="1"/>
            </p:cNvSpPr>
            <p:nvPr/>
          </p:nvSpPr>
          <p:spPr bwMode="auto">
            <a:xfrm>
              <a:off x="3628" y="1584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0" name="Rectangle 668"/>
            <p:cNvSpPr>
              <a:spLocks noChangeArrowheads="1"/>
            </p:cNvSpPr>
            <p:nvPr/>
          </p:nvSpPr>
          <p:spPr bwMode="auto">
            <a:xfrm>
              <a:off x="3629" y="1584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1" name="Rectangle 669"/>
            <p:cNvSpPr>
              <a:spLocks noChangeArrowheads="1"/>
            </p:cNvSpPr>
            <p:nvPr/>
          </p:nvSpPr>
          <p:spPr bwMode="auto">
            <a:xfrm>
              <a:off x="3630" y="1584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2" name="Rectangle 670"/>
            <p:cNvSpPr>
              <a:spLocks noChangeArrowheads="1"/>
            </p:cNvSpPr>
            <p:nvPr/>
          </p:nvSpPr>
          <p:spPr bwMode="auto">
            <a:xfrm>
              <a:off x="3631" y="1584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3" name="Rectangle 671"/>
            <p:cNvSpPr>
              <a:spLocks noChangeArrowheads="1"/>
            </p:cNvSpPr>
            <p:nvPr/>
          </p:nvSpPr>
          <p:spPr bwMode="auto">
            <a:xfrm>
              <a:off x="3631" y="1584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4" name="Rectangle 672"/>
            <p:cNvSpPr>
              <a:spLocks noChangeArrowheads="1"/>
            </p:cNvSpPr>
            <p:nvPr/>
          </p:nvSpPr>
          <p:spPr bwMode="auto">
            <a:xfrm>
              <a:off x="3632" y="1584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5" name="Rectangle 673"/>
            <p:cNvSpPr>
              <a:spLocks noChangeArrowheads="1"/>
            </p:cNvSpPr>
            <p:nvPr/>
          </p:nvSpPr>
          <p:spPr bwMode="auto">
            <a:xfrm>
              <a:off x="3633" y="1584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" name="Rectangle 674"/>
            <p:cNvSpPr>
              <a:spLocks noChangeArrowheads="1"/>
            </p:cNvSpPr>
            <p:nvPr/>
          </p:nvSpPr>
          <p:spPr bwMode="auto">
            <a:xfrm>
              <a:off x="3634" y="1584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" name="Rectangle 675"/>
            <p:cNvSpPr>
              <a:spLocks noChangeArrowheads="1"/>
            </p:cNvSpPr>
            <p:nvPr/>
          </p:nvSpPr>
          <p:spPr bwMode="auto">
            <a:xfrm>
              <a:off x="3635" y="1584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8" name="Rectangle 676"/>
            <p:cNvSpPr>
              <a:spLocks noChangeArrowheads="1"/>
            </p:cNvSpPr>
            <p:nvPr/>
          </p:nvSpPr>
          <p:spPr bwMode="auto">
            <a:xfrm>
              <a:off x="3635" y="1584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9" name="Rectangle 677"/>
            <p:cNvSpPr>
              <a:spLocks noChangeArrowheads="1"/>
            </p:cNvSpPr>
            <p:nvPr/>
          </p:nvSpPr>
          <p:spPr bwMode="auto">
            <a:xfrm>
              <a:off x="3636" y="1584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0" name="Rectangle 678"/>
            <p:cNvSpPr>
              <a:spLocks noChangeArrowheads="1"/>
            </p:cNvSpPr>
            <p:nvPr/>
          </p:nvSpPr>
          <p:spPr bwMode="auto">
            <a:xfrm>
              <a:off x="3636" y="1584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1" name="Rectangle 679"/>
            <p:cNvSpPr>
              <a:spLocks noChangeArrowheads="1"/>
            </p:cNvSpPr>
            <p:nvPr/>
          </p:nvSpPr>
          <p:spPr bwMode="auto">
            <a:xfrm>
              <a:off x="3637" y="1584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2" name="Rectangle 680"/>
            <p:cNvSpPr>
              <a:spLocks noChangeArrowheads="1"/>
            </p:cNvSpPr>
            <p:nvPr/>
          </p:nvSpPr>
          <p:spPr bwMode="auto">
            <a:xfrm>
              <a:off x="3638" y="1584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3" name="Rectangle 681"/>
            <p:cNvSpPr>
              <a:spLocks noChangeArrowheads="1"/>
            </p:cNvSpPr>
            <p:nvPr/>
          </p:nvSpPr>
          <p:spPr bwMode="auto">
            <a:xfrm>
              <a:off x="3638" y="1584"/>
              <a:ext cx="1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4" name="Rectangle 682"/>
            <p:cNvSpPr>
              <a:spLocks noChangeArrowheads="1"/>
            </p:cNvSpPr>
            <p:nvPr/>
          </p:nvSpPr>
          <p:spPr bwMode="auto">
            <a:xfrm>
              <a:off x="3640" y="1584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5" name="Rectangle 683"/>
            <p:cNvSpPr>
              <a:spLocks noChangeArrowheads="1"/>
            </p:cNvSpPr>
            <p:nvPr/>
          </p:nvSpPr>
          <p:spPr bwMode="auto">
            <a:xfrm>
              <a:off x="3640" y="1584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" name="Rectangle 684"/>
            <p:cNvSpPr>
              <a:spLocks noChangeArrowheads="1"/>
            </p:cNvSpPr>
            <p:nvPr/>
          </p:nvSpPr>
          <p:spPr bwMode="auto">
            <a:xfrm>
              <a:off x="3641" y="1584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" name="Rectangle 685"/>
            <p:cNvSpPr>
              <a:spLocks noChangeArrowheads="1"/>
            </p:cNvSpPr>
            <p:nvPr/>
          </p:nvSpPr>
          <p:spPr bwMode="auto">
            <a:xfrm>
              <a:off x="3641" y="1584"/>
              <a:ext cx="1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" name="Rectangle 686"/>
            <p:cNvSpPr>
              <a:spLocks noChangeArrowheads="1"/>
            </p:cNvSpPr>
            <p:nvPr/>
          </p:nvSpPr>
          <p:spPr bwMode="auto">
            <a:xfrm>
              <a:off x="3643" y="1584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9" name="Rectangle 687"/>
            <p:cNvSpPr>
              <a:spLocks noChangeArrowheads="1"/>
            </p:cNvSpPr>
            <p:nvPr/>
          </p:nvSpPr>
          <p:spPr bwMode="auto">
            <a:xfrm>
              <a:off x="3643" y="1584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0" name="Rectangle 688"/>
            <p:cNvSpPr>
              <a:spLocks noChangeArrowheads="1"/>
            </p:cNvSpPr>
            <p:nvPr/>
          </p:nvSpPr>
          <p:spPr bwMode="auto">
            <a:xfrm>
              <a:off x="3644" y="1584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1" name="Rectangle 689"/>
            <p:cNvSpPr>
              <a:spLocks noChangeArrowheads="1"/>
            </p:cNvSpPr>
            <p:nvPr/>
          </p:nvSpPr>
          <p:spPr bwMode="auto">
            <a:xfrm>
              <a:off x="3645" y="1584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" name="Rectangle 690"/>
            <p:cNvSpPr>
              <a:spLocks noChangeArrowheads="1"/>
            </p:cNvSpPr>
            <p:nvPr/>
          </p:nvSpPr>
          <p:spPr bwMode="auto">
            <a:xfrm>
              <a:off x="3646" y="1584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" name="Rectangle 691"/>
            <p:cNvSpPr>
              <a:spLocks noChangeArrowheads="1"/>
            </p:cNvSpPr>
            <p:nvPr/>
          </p:nvSpPr>
          <p:spPr bwMode="auto">
            <a:xfrm>
              <a:off x="3647" y="1584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" name="Rectangle 692"/>
            <p:cNvSpPr>
              <a:spLocks noChangeArrowheads="1"/>
            </p:cNvSpPr>
            <p:nvPr/>
          </p:nvSpPr>
          <p:spPr bwMode="auto">
            <a:xfrm>
              <a:off x="3647" y="1584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" name="Rectangle 693"/>
            <p:cNvSpPr>
              <a:spLocks noChangeArrowheads="1"/>
            </p:cNvSpPr>
            <p:nvPr/>
          </p:nvSpPr>
          <p:spPr bwMode="auto">
            <a:xfrm>
              <a:off x="3648" y="1584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" name="Rectangle 694"/>
            <p:cNvSpPr>
              <a:spLocks noChangeArrowheads="1"/>
            </p:cNvSpPr>
            <p:nvPr/>
          </p:nvSpPr>
          <p:spPr bwMode="auto">
            <a:xfrm>
              <a:off x="3648" y="1584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" name="Rectangle 695"/>
            <p:cNvSpPr>
              <a:spLocks noChangeArrowheads="1"/>
            </p:cNvSpPr>
            <p:nvPr/>
          </p:nvSpPr>
          <p:spPr bwMode="auto">
            <a:xfrm>
              <a:off x="3649" y="1584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" name="Rectangle 696"/>
            <p:cNvSpPr>
              <a:spLocks noChangeArrowheads="1"/>
            </p:cNvSpPr>
            <p:nvPr/>
          </p:nvSpPr>
          <p:spPr bwMode="auto">
            <a:xfrm>
              <a:off x="3650" y="1584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9" name="Rectangle 697"/>
            <p:cNvSpPr>
              <a:spLocks noChangeArrowheads="1"/>
            </p:cNvSpPr>
            <p:nvPr/>
          </p:nvSpPr>
          <p:spPr bwMode="auto">
            <a:xfrm>
              <a:off x="3651" y="1584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0" name="Rectangle 698"/>
            <p:cNvSpPr>
              <a:spLocks noChangeArrowheads="1"/>
            </p:cNvSpPr>
            <p:nvPr/>
          </p:nvSpPr>
          <p:spPr bwMode="auto">
            <a:xfrm>
              <a:off x="3652" y="1584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1" name="Rectangle 699"/>
            <p:cNvSpPr>
              <a:spLocks noChangeArrowheads="1"/>
            </p:cNvSpPr>
            <p:nvPr/>
          </p:nvSpPr>
          <p:spPr bwMode="auto">
            <a:xfrm>
              <a:off x="3653" y="1584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2" name="Rectangle 700"/>
            <p:cNvSpPr>
              <a:spLocks noChangeArrowheads="1"/>
            </p:cNvSpPr>
            <p:nvPr/>
          </p:nvSpPr>
          <p:spPr bwMode="auto">
            <a:xfrm>
              <a:off x="3653" y="1584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3" name="Rectangle 701"/>
            <p:cNvSpPr>
              <a:spLocks noChangeArrowheads="1"/>
            </p:cNvSpPr>
            <p:nvPr/>
          </p:nvSpPr>
          <p:spPr bwMode="auto">
            <a:xfrm>
              <a:off x="3654" y="1584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4" name="Rectangle 702"/>
            <p:cNvSpPr>
              <a:spLocks noChangeArrowheads="1"/>
            </p:cNvSpPr>
            <p:nvPr/>
          </p:nvSpPr>
          <p:spPr bwMode="auto">
            <a:xfrm>
              <a:off x="3655" y="1584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5" name="Rectangle 703"/>
            <p:cNvSpPr>
              <a:spLocks noChangeArrowheads="1"/>
            </p:cNvSpPr>
            <p:nvPr/>
          </p:nvSpPr>
          <p:spPr bwMode="auto">
            <a:xfrm>
              <a:off x="3655" y="1584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" name="Rectangle 704"/>
            <p:cNvSpPr>
              <a:spLocks noChangeArrowheads="1"/>
            </p:cNvSpPr>
            <p:nvPr/>
          </p:nvSpPr>
          <p:spPr bwMode="auto">
            <a:xfrm>
              <a:off x="3656" y="1584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" name="Rectangle 705"/>
            <p:cNvSpPr>
              <a:spLocks noChangeArrowheads="1"/>
            </p:cNvSpPr>
            <p:nvPr/>
          </p:nvSpPr>
          <p:spPr bwMode="auto">
            <a:xfrm>
              <a:off x="3657" y="1584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" name="Rectangle 706"/>
            <p:cNvSpPr>
              <a:spLocks noChangeArrowheads="1"/>
            </p:cNvSpPr>
            <p:nvPr/>
          </p:nvSpPr>
          <p:spPr bwMode="auto">
            <a:xfrm>
              <a:off x="3657" y="1584"/>
              <a:ext cx="1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" name="Rectangle 707"/>
            <p:cNvSpPr>
              <a:spLocks noChangeArrowheads="1"/>
            </p:cNvSpPr>
            <p:nvPr/>
          </p:nvSpPr>
          <p:spPr bwMode="auto">
            <a:xfrm>
              <a:off x="3659" y="1584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" name="Rectangle 708"/>
            <p:cNvSpPr>
              <a:spLocks noChangeArrowheads="1"/>
            </p:cNvSpPr>
            <p:nvPr/>
          </p:nvSpPr>
          <p:spPr bwMode="auto">
            <a:xfrm>
              <a:off x="3659" y="1584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" name="Rectangle 709"/>
            <p:cNvSpPr>
              <a:spLocks noChangeArrowheads="1"/>
            </p:cNvSpPr>
            <p:nvPr/>
          </p:nvSpPr>
          <p:spPr bwMode="auto">
            <a:xfrm>
              <a:off x="3660" y="1584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" name="Rectangle 710"/>
            <p:cNvSpPr>
              <a:spLocks noChangeArrowheads="1"/>
            </p:cNvSpPr>
            <p:nvPr/>
          </p:nvSpPr>
          <p:spPr bwMode="auto">
            <a:xfrm>
              <a:off x="3660" y="1584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" name="Rectangle 711"/>
            <p:cNvSpPr>
              <a:spLocks noChangeArrowheads="1"/>
            </p:cNvSpPr>
            <p:nvPr/>
          </p:nvSpPr>
          <p:spPr bwMode="auto">
            <a:xfrm>
              <a:off x="3661" y="1584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" name="Rectangle 712"/>
            <p:cNvSpPr>
              <a:spLocks noChangeArrowheads="1"/>
            </p:cNvSpPr>
            <p:nvPr/>
          </p:nvSpPr>
          <p:spPr bwMode="auto">
            <a:xfrm>
              <a:off x="3662" y="1584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" name="Rectangle 713"/>
            <p:cNvSpPr>
              <a:spLocks noChangeArrowheads="1"/>
            </p:cNvSpPr>
            <p:nvPr/>
          </p:nvSpPr>
          <p:spPr bwMode="auto">
            <a:xfrm>
              <a:off x="3663" y="1584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" name="Rectangle 714"/>
            <p:cNvSpPr>
              <a:spLocks noChangeArrowheads="1"/>
            </p:cNvSpPr>
            <p:nvPr/>
          </p:nvSpPr>
          <p:spPr bwMode="auto">
            <a:xfrm>
              <a:off x="3664" y="1584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" name="Rectangle 715"/>
            <p:cNvSpPr>
              <a:spLocks noChangeArrowheads="1"/>
            </p:cNvSpPr>
            <p:nvPr/>
          </p:nvSpPr>
          <p:spPr bwMode="auto">
            <a:xfrm>
              <a:off x="3664" y="1584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" name="Rectangle 716"/>
            <p:cNvSpPr>
              <a:spLocks noChangeArrowheads="1"/>
            </p:cNvSpPr>
            <p:nvPr/>
          </p:nvSpPr>
          <p:spPr bwMode="auto">
            <a:xfrm>
              <a:off x="3665" y="1584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" name="Rectangle 717"/>
            <p:cNvSpPr>
              <a:spLocks noChangeArrowheads="1"/>
            </p:cNvSpPr>
            <p:nvPr/>
          </p:nvSpPr>
          <p:spPr bwMode="auto">
            <a:xfrm>
              <a:off x="3666" y="1584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" name="Rectangle 718"/>
            <p:cNvSpPr>
              <a:spLocks noChangeArrowheads="1"/>
            </p:cNvSpPr>
            <p:nvPr/>
          </p:nvSpPr>
          <p:spPr bwMode="auto">
            <a:xfrm>
              <a:off x="3667" y="1584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1" name="Rectangle 719"/>
            <p:cNvSpPr>
              <a:spLocks noChangeArrowheads="1"/>
            </p:cNvSpPr>
            <p:nvPr/>
          </p:nvSpPr>
          <p:spPr bwMode="auto">
            <a:xfrm>
              <a:off x="3667" y="1584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2" name="Rectangle 720"/>
            <p:cNvSpPr>
              <a:spLocks noChangeArrowheads="1"/>
            </p:cNvSpPr>
            <p:nvPr/>
          </p:nvSpPr>
          <p:spPr bwMode="auto">
            <a:xfrm>
              <a:off x="3668" y="1584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3" name="Rectangle 721"/>
            <p:cNvSpPr>
              <a:spLocks noChangeArrowheads="1"/>
            </p:cNvSpPr>
            <p:nvPr/>
          </p:nvSpPr>
          <p:spPr bwMode="auto">
            <a:xfrm>
              <a:off x="3669" y="1584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4" name="Rectangle 722"/>
            <p:cNvSpPr>
              <a:spLocks noChangeArrowheads="1"/>
            </p:cNvSpPr>
            <p:nvPr/>
          </p:nvSpPr>
          <p:spPr bwMode="auto">
            <a:xfrm>
              <a:off x="3669" y="1584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5" name="Rectangle 723"/>
            <p:cNvSpPr>
              <a:spLocks noChangeArrowheads="1"/>
            </p:cNvSpPr>
            <p:nvPr/>
          </p:nvSpPr>
          <p:spPr bwMode="auto">
            <a:xfrm>
              <a:off x="3670" y="1584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6" name="Rectangle 724"/>
            <p:cNvSpPr>
              <a:spLocks noChangeArrowheads="1"/>
            </p:cNvSpPr>
            <p:nvPr/>
          </p:nvSpPr>
          <p:spPr bwMode="auto">
            <a:xfrm>
              <a:off x="3671" y="1584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" name="Rectangle 725"/>
            <p:cNvSpPr>
              <a:spLocks noChangeArrowheads="1"/>
            </p:cNvSpPr>
            <p:nvPr/>
          </p:nvSpPr>
          <p:spPr bwMode="auto">
            <a:xfrm>
              <a:off x="3672" y="1584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8" name="Rectangle 726"/>
            <p:cNvSpPr>
              <a:spLocks noChangeArrowheads="1"/>
            </p:cNvSpPr>
            <p:nvPr/>
          </p:nvSpPr>
          <p:spPr bwMode="auto">
            <a:xfrm>
              <a:off x="3672" y="1584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9" name="Rectangle 727"/>
            <p:cNvSpPr>
              <a:spLocks noChangeArrowheads="1"/>
            </p:cNvSpPr>
            <p:nvPr/>
          </p:nvSpPr>
          <p:spPr bwMode="auto">
            <a:xfrm>
              <a:off x="3673" y="1584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0" name="Rectangle 728"/>
            <p:cNvSpPr>
              <a:spLocks noChangeArrowheads="1"/>
            </p:cNvSpPr>
            <p:nvPr/>
          </p:nvSpPr>
          <p:spPr bwMode="auto">
            <a:xfrm>
              <a:off x="3674" y="1584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1" name="Rectangle 729"/>
            <p:cNvSpPr>
              <a:spLocks noChangeArrowheads="1"/>
            </p:cNvSpPr>
            <p:nvPr/>
          </p:nvSpPr>
          <p:spPr bwMode="auto">
            <a:xfrm>
              <a:off x="3674" y="1584"/>
              <a:ext cx="1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2" name="Rectangle 730"/>
            <p:cNvSpPr>
              <a:spLocks noChangeArrowheads="1"/>
            </p:cNvSpPr>
            <p:nvPr/>
          </p:nvSpPr>
          <p:spPr bwMode="auto">
            <a:xfrm>
              <a:off x="3676" y="1584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3" name="Rectangle 731"/>
            <p:cNvSpPr>
              <a:spLocks noChangeArrowheads="1"/>
            </p:cNvSpPr>
            <p:nvPr/>
          </p:nvSpPr>
          <p:spPr bwMode="auto">
            <a:xfrm>
              <a:off x="3676" y="1584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4" name="Rectangle 732"/>
            <p:cNvSpPr>
              <a:spLocks noChangeArrowheads="1"/>
            </p:cNvSpPr>
            <p:nvPr/>
          </p:nvSpPr>
          <p:spPr bwMode="auto">
            <a:xfrm>
              <a:off x="3677" y="1584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5" name="Rectangle 733"/>
            <p:cNvSpPr>
              <a:spLocks noChangeArrowheads="1"/>
            </p:cNvSpPr>
            <p:nvPr/>
          </p:nvSpPr>
          <p:spPr bwMode="auto">
            <a:xfrm>
              <a:off x="3678" y="1584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6" name="Rectangle 734"/>
            <p:cNvSpPr>
              <a:spLocks noChangeArrowheads="1"/>
            </p:cNvSpPr>
            <p:nvPr/>
          </p:nvSpPr>
          <p:spPr bwMode="auto">
            <a:xfrm>
              <a:off x="3679" y="1584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" name="Rectangle 735"/>
            <p:cNvSpPr>
              <a:spLocks noChangeArrowheads="1"/>
            </p:cNvSpPr>
            <p:nvPr/>
          </p:nvSpPr>
          <p:spPr bwMode="auto">
            <a:xfrm>
              <a:off x="3679" y="1584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8" name="Rectangle 736"/>
            <p:cNvSpPr>
              <a:spLocks noChangeArrowheads="1"/>
            </p:cNvSpPr>
            <p:nvPr/>
          </p:nvSpPr>
          <p:spPr bwMode="auto">
            <a:xfrm>
              <a:off x="3680" y="1584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9" name="Rectangle 737"/>
            <p:cNvSpPr>
              <a:spLocks noChangeArrowheads="1"/>
            </p:cNvSpPr>
            <p:nvPr/>
          </p:nvSpPr>
          <p:spPr bwMode="auto">
            <a:xfrm>
              <a:off x="3681" y="1584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0" name="Rectangle 738"/>
            <p:cNvSpPr>
              <a:spLocks noChangeArrowheads="1"/>
            </p:cNvSpPr>
            <p:nvPr/>
          </p:nvSpPr>
          <p:spPr bwMode="auto">
            <a:xfrm>
              <a:off x="3681" y="1584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1" name="Rectangle 739"/>
            <p:cNvSpPr>
              <a:spLocks noChangeArrowheads="1"/>
            </p:cNvSpPr>
            <p:nvPr/>
          </p:nvSpPr>
          <p:spPr bwMode="auto">
            <a:xfrm>
              <a:off x="3682" y="1584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2" name="Rectangle 740"/>
            <p:cNvSpPr>
              <a:spLocks noChangeArrowheads="1"/>
            </p:cNvSpPr>
            <p:nvPr/>
          </p:nvSpPr>
          <p:spPr bwMode="auto">
            <a:xfrm>
              <a:off x="3683" y="1584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3" name="Rectangle 741"/>
            <p:cNvSpPr>
              <a:spLocks noChangeArrowheads="1"/>
            </p:cNvSpPr>
            <p:nvPr/>
          </p:nvSpPr>
          <p:spPr bwMode="auto">
            <a:xfrm>
              <a:off x="3684" y="1584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4" name="Rectangle 742"/>
            <p:cNvSpPr>
              <a:spLocks noChangeArrowheads="1"/>
            </p:cNvSpPr>
            <p:nvPr/>
          </p:nvSpPr>
          <p:spPr bwMode="auto">
            <a:xfrm>
              <a:off x="3684" y="1584"/>
              <a:ext cx="1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5" name="Rectangle 743"/>
            <p:cNvSpPr>
              <a:spLocks noChangeArrowheads="1"/>
            </p:cNvSpPr>
            <p:nvPr/>
          </p:nvSpPr>
          <p:spPr bwMode="auto">
            <a:xfrm>
              <a:off x="3686" y="1584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6" name="Rectangle 744"/>
            <p:cNvSpPr>
              <a:spLocks noChangeArrowheads="1"/>
            </p:cNvSpPr>
            <p:nvPr/>
          </p:nvSpPr>
          <p:spPr bwMode="auto">
            <a:xfrm>
              <a:off x="3686" y="1584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" name="Rectangle 745"/>
            <p:cNvSpPr>
              <a:spLocks noChangeArrowheads="1"/>
            </p:cNvSpPr>
            <p:nvPr/>
          </p:nvSpPr>
          <p:spPr bwMode="auto">
            <a:xfrm>
              <a:off x="3687" y="1584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8" name="Rectangle 746"/>
            <p:cNvSpPr>
              <a:spLocks noChangeArrowheads="1"/>
            </p:cNvSpPr>
            <p:nvPr/>
          </p:nvSpPr>
          <p:spPr bwMode="auto">
            <a:xfrm>
              <a:off x="3688" y="1584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9" name="Rectangle 747"/>
            <p:cNvSpPr>
              <a:spLocks noChangeArrowheads="1"/>
            </p:cNvSpPr>
            <p:nvPr/>
          </p:nvSpPr>
          <p:spPr bwMode="auto">
            <a:xfrm>
              <a:off x="3688" y="1584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0" name="Rectangle 748"/>
            <p:cNvSpPr>
              <a:spLocks noChangeArrowheads="1"/>
            </p:cNvSpPr>
            <p:nvPr/>
          </p:nvSpPr>
          <p:spPr bwMode="auto">
            <a:xfrm>
              <a:off x="3689" y="1584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1" name="Rectangle 749"/>
            <p:cNvSpPr>
              <a:spLocks noChangeArrowheads="1"/>
            </p:cNvSpPr>
            <p:nvPr/>
          </p:nvSpPr>
          <p:spPr bwMode="auto">
            <a:xfrm>
              <a:off x="3623" y="1584"/>
              <a:ext cx="66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2" name="Rectangle 750"/>
            <p:cNvSpPr>
              <a:spLocks noChangeArrowheads="1"/>
            </p:cNvSpPr>
            <p:nvPr/>
          </p:nvSpPr>
          <p:spPr bwMode="auto">
            <a:xfrm>
              <a:off x="3493" y="1584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3" name="Rectangle 751"/>
            <p:cNvSpPr>
              <a:spLocks noChangeArrowheads="1"/>
            </p:cNvSpPr>
            <p:nvPr/>
          </p:nvSpPr>
          <p:spPr bwMode="auto">
            <a:xfrm>
              <a:off x="3493" y="1584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4" name="Rectangle 752"/>
            <p:cNvSpPr>
              <a:spLocks noChangeArrowheads="1"/>
            </p:cNvSpPr>
            <p:nvPr/>
          </p:nvSpPr>
          <p:spPr bwMode="auto">
            <a:xfrm>
              <a:off x="3495" y="1584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" name="Rectangle 753"/>
            <p:cNvSpPr>
              <a:spLocks noChangeArrowheads="1"/>
            </p:cNvSpPr>
            <p:nvPr/>
          </p:nvSpPr>
          <p:spPr bwMode="auto">
            <a:xfrm>
              <a:off x="3498" y="1584"/>
              <a:ext cx="1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" name="Rectangle 754"/>
            <p:cNvSpPr>
              <a:spLocks noChangeArrowheads="1"/>
            </p:cNvSpPr>
            <p:nvPr/>
          </p:nvSpPr>
          <p:spPr bwMode="auto">
            <a:xfrm>
              <a:off x="3500" y="1584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7" name="Rectangle 755"/>
            <p:cNvSpPr>
              <a:spLocks noChangeArrowheads="1"/>
            </p:cNvSpPr>
            <p:nvPr/>
          </p:nvSpPr>
          <p:spPr bwMode="auto">
            <a:xfrm>
              <a:off x="3503" y="1584"/>
              <a:ext cx="3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8" name="Rectangle 756"/>
            <p:cNvSpPr>
              <a:spLocks noChangeArrowheads="1"/>
            </p:cNvSpPr>
            <p:nvPr/>
          </p:nvSpPr>
          <p:spPr bwMode="auto">
            <a:xfrm>
              <a:off x="3507" y="1584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9" name="Rectangle 757"/>
            <p:cNvSpPr>
              <a:spLocks noChangeArrowheads="1"/>
            </p:cNvSpPr>
            <p:nvPr/>
          </p:nvSpPr>
          <p:spPr bwMode="auto">
            <a:xfrm>
              <a:off x="3510" y="1584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0" name="Rectangle 758"/>
            <p:cNvSpPr>
              <a:spLocks noChangeArrowheads="1"/>
            </p:cNvSpPr>
            <p:nvPr/>
          </p:nvSpPr>
          <p:spPr bwMode="auto">
            <a:xfrm>
              <a:off x="3513" y="1584"/>
              <a:ext cx="1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" name="Rectangle 759"/>
            <p:cNvSpPr>
              <a:spLocks noChangeArrowheads="1"/>
            </p:cNvSpPr>
            <p:nvPr/>
          </p:nvSpPr>
          <p:spPr bwMode="auto">
            <a:xfrm>
              <a:off x="3515" y="1584"/>
              <a:ext cx="2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2" name="Rectangle 760"/>
            <p:cNvSpPr>
              <a:spLocks noChangeArrowheads="1"/>
            </p:cNvSpPr>
            <p:nvPr/>
          </p:nvSpPr>
          <p:spPr bwMode="auto">
            <a:xfrm>
              <a:off x="3518" y="1584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3" name="Rectangle 761"/>
            <p:cNvSpPr>
              <a:spLocks noChangeArrowheads="1"/>
            </p:cNvSpPr>
            <p:nvPr/>
          </p:nvSpPr>
          <p:spPr bwMode="auto">
            <a:xfrm>
              <a:off x="3522" y="1584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4" name="Rectangle 762"/>
            <p:cNvSpPr>
              <a:spLocks noChangeArrowheads="1"/>
            </p:cNvSpPr>
            <p:nvPr/>
          </p:nvSpPr>
          <p:spPr bwMode="auto">
            <a:xfrm>
              <a:off x="3525" y="1584"/>
              <a:ext cx="1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5" name="Rectangle 763"/>
            <p:cNvSpPr>
              <a:spLocks noChangeArrowheads="1"/>
            </p:cNvSpPr>
            <p:nvPr/>
          </p:nvSpPr>
          <p:spPr bwMode="auto">
            <a:xfrm>
              <a:off x="3527" y="1584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6" name="Rectangle 764"/>
            <p:cNvSpPr>
              <a:spLocks noChangeArrowheads="1"/>
            </p:cNvSpPr>
            <p:nvPr/>
          </p:nvSpPr>
          <p:spPr bwMode="auto">
            <a:xfrm>
              <a:off x="3530" y="1584"/>
              <a:ext cx="2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7" name="Rectangle 765"/>
            <p:cNvSpPr>
              <a:spLocks noChangeArrowheads="1"/>
            </p:cNvSpPr>
            <p:nvPr/>
          </p:nvSpPr>
          <p:spPr bwMode="auto">
            <a:xfrm>
              <a:off x="3533" y="1584"/>
              <a:ext cx="1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" name="Rectangle 766"/>
            <p:cNvSpPr>
              <a:spLocks noChangeArrowheads="1"/>
            </p:cNvSpPr>
            <p:nvPr/>
          </p:nvSpPr>
          <p:spPr bwMode="auto">
            <a:xfrm>
              <a:off x="3535" y="1584"/>
              <a:ext cx="2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9" name="Rectangle 767"/>
            <p:cNvSpPr>
              <a:spLocks noChangeArrowheads="1"/>
            </p:cNvSpPr>
            <p:nvPr/>
          </p:nvSpPr>
          <p:spPr bwMode="auto">
            <a:xfrm>
              <a:off x="3538" y="1584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0" name="Rectangle 768"/>
            <p:cNvSpPr>
              <a:spLocks noChangeArrowheads="1"/>
            </p:cNvSpPr>
            <p:nvPr/>
          </p:nvSpPr>
          <p:spPr bwMode="auto">
            <a:xfrm>
              <a:off x="3541" y="1584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1" name="Rectangle 769"/>
            <p:cNvSpPr>
              <a:spLocks noChangeArrowheads="1"/>
            </p:cNvSpPr>
            <p:nvPr/>
          </p:nvSpPr>
          <p:spPr bwMode="auto">
            <a:xfrm>
              <a:off x="3544" y="1584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2" name="Rectangle 770"/>
            <p:cNvSpPr>
              <a:spLocks noChangeArrowheads="1"/>
            </p:cNvSpPr>
            <p:nvPr/>
          </p:nvSpPr>
          <p:spPr bwMode="auto">
            <a:xfrm>
              <a:off x="3547" y="1584"/>
              <a:ext cx="3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3" name="Rectangle 771"/>
            <p:cNvSpPr>
              <a:spLocks noChangeArrowheads="1"/>
            </p:cNvSpPr>
            <p:nvPr/>
          </p:nvSpPr>
          <p:spPr bwMode="auto">
            <a:xfrm>
              <a:off x="3551" y="1584"/>
              <a:ext cx="1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4" name="Rectangle 772"/>
            <p:cNvSpPr>
              <a:spLocks noChangeArrowheads="1"/>
            </p:cNvSpPr>
            <p:nvPr/>
          </p:nvSpPr>
          <p:spPr bwMode="auto">
            <a:xfrm>
              <a:off x="3553" y="1584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5" name="Rectangle 773"/>
            <p:cNvSpPr>
              <a:spLocks noChangeArrowheads="1"/>
            </p:cNvSpPr>
            <p:nvPr/>
          </p:nvSpPr>
          <p:spPr bwMode="auto">
            <a:xfrm>
              <a:off x="3556" y="1584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6" name="Rectangle 774"/>
            <p:cNvSpPr>
              <a:spLocks noChangeArrowheads="1"/>
            </p:cNvSpPr>
            <p:nvPr/>
          </p:nvSpPr>
          <p:spPr bwMode="auto">
            <a:xfrm>
              <a:off x="3559" y="1584"/>
              <a:ext cx="1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7" name="Rectangle 775"/>
            <p:cNvSpPr>
              <a:spLocks noChangeArrowheads="1"/>
            </p:cNvSpPr>
            <p:nvPr/>
          </p:nvSpPr>
          <p:spPr bwMode="auto">
            <a:xfrm>
              <a:off x="3561" y="1584"/>
              <a:ext cx="2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" name="Rectangle 776"/>
            <p:cNvSpPr>
              <a:spLocks noChangeArrowheads="1"/>
            </p:cNvSpPr>
            <p:nvPr/>
          </p:nvSpPr>
          <p:spPr bwMode="auto">
            <a:xfrm>
              <a:off x="3564" y="1584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" name="Rectangle 777"/>
            <p:cNvSpPr>
              <a:spLocks noChangeArrowheads="1"/>
            </p:cNvSpPr>
            <p:nvPr/>
          </p:nvSpPr>
          <p:spPr bwMode="auto">
            <a:xfrm>
              <a:off x="3567" y="1584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" name="Rectangle 778"/>
            <p:cNvSpPr>
              <a:spLocks noChangeArrowheads="1"/>
            </p:cNvSpPr>
            <p:nvPr/>
          </p:nvSpPr>
          <p:spPr bwMode="auto">
            <a:xfrm>
              <a:off x="3570" y="1584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1" name="Rectangle 779"/>
            <p:cNvSpPr>
              <a:spLocks noChangeArrowheads="1"/>
            </p:cNvSpPr>
            <p:nvPr/>
          </p:nvSpPr>
          <p:spPr bwMode="auto">
            <a:xfrm>
              <a:off x="3573" y="1584"/>
              <a:ext cx="2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2" name="Rectangle 780"/>
            <p:cNvSpPr>
              <a:spLocks noChangeArrowheads="1"/>
            </p:cNvSpPr>
            <p:nvPr/>
          </p:nvSpPr>
          <p:spPr bwMode="auto">
            <a:xfrm>
              <a:off x="3576" y="1584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3" name="Rectangle 781"/>
            <p:cNvSpPr>
              <a:spLocks noChangeArrowheads="1"/>
            </p:cNvSpPr>
            <p:nvPr/>
          </p:nvSpPr>
          <p:spPr bwMode="auto">
            <a:xfrm>
              <a:off x="3579" y="1584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4" name="Rectangle 782"/>
            <p:cNvSpPr>
              <a:spLocks noChangeArrowheads="1"/>
            </p:cNvSpPr>
            <p:nvPr/>
          </p:nvSpPr>
          <p:spPr bwMode="auto">
            <a:xfrm>
              <a:off x="3582" y="1584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5" name="Rectangle 783"/>
            <p:cNvSpPr>
              <a:spLocks noChangeArrowheads="1"/>
            </p:cNvSpPr>
            <p:nvPr/>
          </p:nvSpPr>
          <p:spPr bwMode="auto">
            <a:xfrm>
              <a:off x="3585" y="1584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6" name="Rectangle 784"/>
            <p:cNvSpPr>
              <a:spLocks noChangeArrowheads="1"/>
            </p:cNvSpPr>
            <p:nvPr/>
          </p:nvSpPr>
          <p:spPr bwMode="auto">
            <a:xfrm>
              <a:off x="3588" y="1584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7" name="Rectangle 785"/>
            <p:cNvSpPr>
              <a:spLocks noChangeArrowheads="1"/>
            </p:cNvSpPr>
            <p:nvPr/>
          </p:nvSpPr>
          <p:spPr bwMode="auto">
            <a:xfrm>
              <a:off x="3591" y="1584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" name="Rectangle 786"/>
            <p:cNvSpPr>
              <a:spLocks noChangeArrowheads="1"/>
            </p:cNvSpPr>
            <p:nvPr/>
          </p:nvSpPr>
          <p:spPr bwMode="auto">
            <a:xfrm>
              <a:off x="3594" y="1584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" name="Rectangle 787"/>
            <p:cNvSpPr>
              <a:spLocks noChangeArrowheads="1"/>
            </p:cNvSpPr>
            <p:nvPr/>
          </p:nvSpPr>
          <p:spPr bwMode="auto">
            <a:xfrm>
              <a:off x="3597" y="1584"/>
              <a:ext cx="1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0" name="Rectangle 788"/>
            <p:cNvSpPr>
              <a:spLocks noChangeArrowheads="1"/>
            </p:cNvSpPr>
            <p:nvPr/>
          </p:nvSpPr>
          <p:spPr bwMode="auto">
            <a:xfrm>
              <a:off x="3599" y="1584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1" name="Rectangle 789"/>
            <p:cNvSpPr>
              <a:spLocks noChangeArrowheads="1"/>
            </p:cNvSpPr>
            <p:nvPr/>
          </p:nvSpPr>
          <p:spPr bwMode="auto">
            <a:xfrm>
              <a:off x="3602" y="1584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2" name="Rectangle 790"/>
            <p:cNvSpPr>
              <a:spLocks noChangeArrowheads="1"/>
            </p:cNvSpPr>
            <p:nvPr/>
          </p:nvSpPr>
          <p:spPr bwMode="auto">
            <a:xfrm>
              <a:off x="3605" y="1584"/>
              <a:ext cx="1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3" name="Rectangle 791"/>
            <p:cNvSpPr>
              <a:spLocks noChangeArrowheads="1"/>
            </p:cNvSpPr>
            <p:nvPr/>
          </p:nvSpPr>
          <p:spPr bwMode="auto">
            <a:xfrm>
              <a:off x="3607" y="1584"/>
              <a:ext cx="3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4" name="Rectangle 792"/>
            <p:cNvSpPr>
              <a:spLocks noChangeArrowheads="1"/>
            </p:cNvSpPr>
            <p:nvPr/>
          </p:nvSpPr>
          <p:spPr bwMode="auto">
            <a:xfrm>
              <a:off x="3611" y="1584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5" name="Rectangle 793"/>
            <p:cNvSpPr>
              <a:spLocks noChangeArrowheads="1"/>
            </p:cNvSpPr>
            <p:nvPr/>
          </p:nvSpPr>
          <p:spPr bwMode="auto">
            <a:xfrm>
              <a:off x="3614" y="1584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6" name="Rectangle 794"/>
            <p:cNvSpPr>
              <a:spLocks noChangeArrowheads="1"/>
            </p:cNvSpPr>
            <p:nvPr/>
          </p:nvSpPr>
          <p:spPr bwMode="auto">
            <a:xfrm>
              <a:off x="3617" y="1584"/>
              <a:ext cx="1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7" name="Rectangle 795"/>
            <p:cNvSpPr>
              <a:spLocks noChangeArrowheads="1"/>
            </p:cNvSpPr>
            <p:nvPr/>
          </p:nvSpPr>
          <p:spPr bwMode="auto">
            <a:xfrm>
              <a:off x="3619" y="1584"/>
              <a:ext cx="2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8" name="Rectangle 796"/>
            <p:cNvSpPr>
              <a:spLocks noChangeArrowheads="1"/>
            </p:cNvSpPr>
            <p:nvPr/>
          </p:nvSpPr>
          <p:spPr bwMode="auto">
            <a:xfrm>
              <a:off x="3622" y="1584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" name="Rectangle 797"/>
            <p:cNvSpPr>
              <a:spLocks noChangeArrowheads="1"/>
            </p:cNvSpPr>
            <p:nvPr/>
          </p:nvSpPr>
          <p:spPr bwMode="auto">
            <a:xfrm>
              <a:off x="3493" y="1584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0" name="Rectangle 798"/>
            <p:cNvSpPr>
              <a:spLocks noChangeArrowheads="1"/>
            </p:cNvSpPr>
            <p:nvPr/>
          </p:nvSpPr>
          <p:spPr bwMode="auto">
            <a:xfrm>
              <a:off x="3459" y="1599"/>
              <a:ext cx="0" cy="28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1" name="Rectangle 799"/>
            <p:cNvSpPr>
              <a:spLocks noChangeArrowheads="1"/>
            </p:cNvSpPr>
            <p:nvPr/>
          </p:nvSpPr>
          <p:spPr bwMode="auto">
            <a:xfrm>
              <a:off x="3460" y="1599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2" name="Rectangle 800"/>
            <p:cNvSpPr>
              <a:spLocks noChangeArrowheads="1"/>
            </p:cNvSpPr>
            <p:nvPr/>
          </p:nvSpPr>
          <p:spPr bwMode="auto">
            <a:xfrm>
              <a:off x="3460" y="1599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3" name="Rectangle 801"/>
            <p:cNvSpPr>
              <a:spLocks noChangeArrowheads="1"/>
            </p:cNvSpPr>
            <p:nvPr/>
          </p:nvSpPr>
          <p:spPr bwMode="auto">
            <a:xfrm>
              <a:off x="3461" y="1599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4" name="Rectangle 802"/>
            <p:cNvSpPr>
              <a:spLocks noChangeArrowheads="1"/>
            </p:cNvSpPr>
            <p:nvPr/>
          </p:nvSpPr>
          <p:spPr bwMode="auto">
            <a:xfrm>
              <a:off x="3462" y="1599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5" name="Rectangle 803"/>
            <p:cNvSpPr>
              <a:spLocks noChangeArrowheads="1"/>
            </p:cNvSpPr>
            <p:nvPr/>
          </p:nvSpPr>
          <p:spPr bwMode="auto">
            <a:xfrm>
              <a:off x="3462" y="1599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6" name="Rectangle 804"/>
            <p:cNvSpPr>
              <a:spLocks noChangeArrowheads="1"/>
            </p:cNvSpPr>
            <p:nvPr/>
          </p:nvSpPr>
          <p:spPr bwMode="auto">
            <a:xfrm>
              <a:off x="3463" y="1599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7" name="Rectangle 805"/>
            <p:cNvSpPr>
              <a:spLocks noChangeArrowheads="1"/>
            </p:cNvSpPr>
            <p:nvPr/>
          </p:nvSpPr>
          <p:spPr bwMode="auto">
            <a:xfrm>
              <a:off x="3464" y="1599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8" name="Rectangle 806"/>
            <p:cNvSpPr>
              <a:spLocks noChangeArrowheads="1"/>
            </p:cNvSpPr>
            <p:nvPr/>
          </p:nvSpPr>
          <p:spPr bwMode="auto">
            <a:xfrm>
              <a:off x="3464" y="1599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9" name="Group 807"/>
          <p:cNvGrpSpPr>
            <a:grpSpLocks/>
          </p:cNvGrpSpPr>
          <p:nvPr/>
        </p:nvGrpSpPr>
        <p:grpSpPr bwMode="auto">
          <a:xfrm>
            <a:off x="5791645" y="2484438"/>
            <a:ext cx="952500" cy="1255712"/>
            <a:chOff x="3454" y="1565"/>
            <a:chExt cx="600" cy="791"/>
          </a:xfrm>
        </p:grpSpPr>
        <p:sp>
          <p:nvSpPr>
            <p:cNvPr id="820" name="Rectangle 808"/>
            <p:cNvSpPr>
              <a:spLocks noChangeArrowheads="1"/>
            </p:cNvSpPr>
            <p:nvPr/>
          </p:nvSpPr>
          <p:spPr bwMode="auto">
            <a:xfrm>
              <a:off x="3465" y="1599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" name="Rectangle 809"/>
            <p:cNvSpPr>
              <a:spLocks noChangeArrowheads="1"/>
            </p:cNvSpPr>
            <p:nvPr/>
          </p:nvSpPr>
          <p:spPr bwMode="auto">
            <a:xfrm>
              <a:off x="3465" y="1599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" name="Rectangle 810"/>
            <p:cNvSpPr>
              <a:spLocks noChangeArrowheads="1"/>
            </p:cNvSpPr>
            <p:nvPr/>
          </p:nvSpPr>
          <p:spPr bwMode="auto">
            <a:xfrm>
              <a:off x="3466" y="1599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" name="Rectangle 811"/>
            <p:cNvSpPr>
              <a:spLocks noChangeArrowheads="1"/>
            </p:cNvSpPr>
            <p:nvPr/>
          </p:nvSpPr>
          <p:spPr bwMode="auto">
            <a:xfrm>
              <a:off x="3467" y="1599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" name="Rectangle 812"/>
            <p:cNvSpPr>
              <a:spLocks noChangeArrowheads="1"/>
            </p:cNvSpPr>
            <p:nvPr/>
          </p:nvSpPr>
          <p:spPr bwMode="auto">
            <a:xfrm>
              <a:off x="3467" y="1599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" name="Rectangle 813"/>
            <p:cNvSpPr>
              <a:spLocks noChangeArrowheads="1"/>
            </p:cNvSpPr>
            <p:nvPr/>
          </p:nvSpPr>
          <p:spPr bwMode="auto">
            <a:xfrm>
              <a:off x="3468" y="1599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6" name="Rectangle 814"/>
            <p:cNvSpPr>
              <a:spLocks noChangeArrowheads="1"/>
            </p:cNvSpPr>
            <p:nvPr/>
          </p:nvSpPr>
          <p:spPr bwMode="auto">
            <a:xfrm>
              <a:off x="3469" y="1599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" name="Rectangle 815"/>
            <p:cNvSpPr>
              <a:spLocks noChangeArrowheads="1"/>
            </p:cNvSpPr>
            <p:nvPr/>
          </p:nvSpPr>
          <p:spPr bwMode="auto">
            <a:xfrm>
              <a:off x="3469" y="1599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" name="Rectangle 816"/>
            <p:cNvSpPr>
              <a:spLocks noChangeArrowheads="1"/>
            </p:cNvSpPr>
            <p:nvPr/>
          </p:nvSpPr>
          <p:spPr bwMode="auto">
            <a:xfrm>
              <a:off x="3470" y="1599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" name="Rectangle 817"/>
            <p:cNvSpPr>
              <a:spLocks noChangeArrowheads="1"/>
            </p:cNvSpPr>
            <p:nvPr/>
          </p:nvSpPr>
          <p:spPr bwMode="auto">
            <a:xfrm>
              <a:off x="3470" y="1599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" name="Rectangle 818"/>
            <p:cNvSpPr>
              <a:spLocks noChangeArrowheads="1"/>
            </p:cNvSpPr>
            <p:nvPr/>
          </p:nvSpPr>
          <p:spPr bwMode="auto">
            <a:xfrm>
              <a:off x="3471" y="1599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" name="Rectangle 819"/>
            <p:cNvSpPr>
              <a:spLocks noChangeArrowheads="1"/>
            </p:cNvSpPr>
            <p:nvPr/>
          </p:nvSpPr>
          <p:spPr bwMode="auto">
            <a:xfrm>
              <a:off x="3472" y="1599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2" name="Rectangle 820"/>
            <p:cNvSpPr>
              <a:spLocks noChangeArrowheads="1"/>
            </p:cNvSpPr>
            <p:nvPr/>
          </p:nvSpPr>
          <p:spPr bwMode="auto">
            <a:xfrm>
              <a:off x="3472" y="1599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3" name="Rectangle 821"/>
            <p:cNvSpPr>
              <a:spLocks noChangeArrowheads="1"/>
            </p:cNvSpPr>
            <p:nvPr/>
          </p:nvSpPr>
          <p:spPr bwMode="auto">
            <a:xfrm>
              <a:off x="3473" y="1599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4" name="Rectangle 822"/>
            <p:cNvSpPr>
              <a:spLocks noChangeArrowheads="1"/>
            </p:cNvSpPr>
            <p:nvPr/>
          </p:nvSpPr>
          <p:spPr bwMode="auto">
            <a:xfrm>
              <a:off x="3474" y="1599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5" name="Rectangle 823"/>
            <p:cNvSpPr>
              <a:spLocks noChangeArrowheads="1"/>
            </p:cNvSpPr>
            <p:nvPr/>
          </p:nvSpPr>
          <p:spPr bwMode="auto">
            <a:xfrm>
              <a:off x="3474" y="1599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6" name="Rectangle 824"/>
            <p:cNvSpPr>
              <a:spLocks noChangeArrowheads="1"/>
            </p:cNvSpPr>
            <p:nvPr/>
          </p:nvSpPr>
          <p:spPr bwMode="auto">
            <a:xfrm>
              <a:off x="3475" y="1599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7" name="Rectangle 825"/>
            <p:cNvSpPr>
              <a:spLocks noChangeArrowheads="1"/>
            </p:cNvSpPr>
            <p:nvPr/>
          </p:nvSpPr>
          <p:spPr bwMode="auto">
            <a:xfrm>
              <a:off x="3476" y="1599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" name="Rectangle 826"/>
            <p:cNvSpPr>
              <a:spLocks noChangeArrowheads="1"/>
            </p:cNvSpPr>
            <p:nvPr/>
          </p:nvSpPr>
          <p:spPr bwMode="auto">
            <a:xfrm>
              <a:off x="3476" y="1599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" name="Rectangle 827"/>
            <p:cNvSpPr>
              <a:spLocks noChangeArrowheads="1"/>
            </p:cNvSpPr>
            <p:nvPr/>
          </p:nvSpPr>
          <p:spPr bwMode="auto">
            <a:xfrm>
              <a:off x="3477" y="1599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" name="Rectangle 828"/>
            <p:cNvSpPr>
              <a:spLocks noChangeArrowheads="1"/>
            </p:cNvSpPr>
            <p:nvPr/>
          </p:nvSpPr>
          <p:spPr bwMode="auto">
            <a:xfrm>
              <a:off x="3477" y="1599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1" name="Rectangle 829"/>
            <p:cNvSpPr>
              <a:spLocks noChangeArrowheads="1"/>
            </p:cNvSpPr>
            <p:nvPr/>
          </p:nvSpPr>
          <p:spPr bwMode="auto">
            <a:xfrm>
              <a:off x="3478" y="1599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2" name="Rectangle 830"/>
            <p:cNvSpPr>
              <a:spLocks noChangeArrowheads="1"/>
            </p:cNvSpPr>
            <p:nvPr/>
          </p:nvSpPr>
          <p:spPr bwMode="auto">
            <a:xfrm>
              <a:off x="3479" y="1599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3" name="Rectangle 831"/>
            <p:cNvSpPr>
              <a:spLocks noChangeArrowheads="1"/>
            </p:cNvSpPr>
            <p:nvPr/>
          </p:nvSpPr>
          <p:spPr bwMode="auto">
            <a:xfrm>
              <a:off x="3479" y="1599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4" name="Rectangle 832"/>
            <p:cNvSpPr>
              <a:spLocks noChangeArrowheads="1"/>
            </p:cNvSpPr>
            <p:nvPr/>
          </p:nvSpPr>
          <p:spPr bwMode="auto">
            <a:xfrm>
              <a:off x="3480" y="1599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5" name="Rectangle 833"/>
            <p:cNvSpPr>
              <a:spLocks noChangeArrowheads="1"/>
            </p:cNvSpPr>
            <p:nvPr/>
          </p:nvSpPr>
          <p:spPr bwMode="auto">
            <a:xfrm>
              <a:off x="3481" y="1599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6" name="Rectangle 834"/>
            <p:cNvSpPr>
              <a:spLocks noChangeArrowheads="1"/>
            </p:cNvSpPr>
            <p:nvPr/>
          </p:nvSpPr>
          <p:spPr bwMode="auto">
            <a:xfrm>
              <a:off x="3481" y="1599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7" name="Rectangle 835"/>
            <p:cNvSpPr>
              <a:spLocks noChangeArrowheads="1"/>
            </p:cNvSpPr>
            <p:nvPr/>
          </p:nvSpPr>
          <p:spPr bwMode="auto">
            <a:xfrm>
              <a:off x="3482" y="1599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8" name="Rectangle 836"/>
            <p:cNvSpPr>
              <a:spLocks noChangeArrowheads="1"/>
            </p:cNvSpPr>
            <p:nvPr/>
          </p:nvSpPr>
          <p:spPr bwMode="auto">
            <a:xfrm>
              <a:off x="3482" y="1599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9" name="Rectangle 837"/>
            <p:cNvSpPr>
              <a:spLocks noChangeArrowheads="1"/>
            </p:cNvSpPr>
            <p:nvPr/>
          </p:nvSpPr>
          <p:spPr bwMode="auto">
            <a:xfrm>
              <a:off x="3483" y="1599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" name="Rectangle 838"/>
            <p:cNvSpPr>
              <a:spLocks noChangeArrowheads="1"/>
            </p:cNvSpPr>
            <p:nvPr/>
          </p:nvSpPr>
          <p:spPr bwMode="auto">
            <a:xfrm>
              <a:off x="3484" y="1599"/>
              <a:ext cx="0" cy="28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1" name="Rectangle 839"/>
            <p:cNvSpPr>
              <a:spLocks noChangeArrowheads="1"/>
            </p:cNvSpPr>
            <p:nvPr/>
          </p:nvSpPr>
          <p:spPr bwMode="auto">
            <a:xfrm>
              <a:off x="3484" y="1599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2" name="Rectangle 840"/>
            <p:cNvSpPr>
              <a:spLocks noChangeArrowheads="1"/>
            </p:cNvSpPr>
            <p:nvPr/>
          </p:nvSpPr>
          <p:spPr bwMode="auto">
            <a:xfrm>
              <a:off x="3485" y="1599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3" name="Rectangle 841"/>
            <p:cNvSpPr>
              <a:spLocks noChangeArrowheads="1"/>
            </p:cNvSpPr>
            <p:nvPr/>
          </p:nvSpPr>
          <p:spPr bwMode="auto">
            <a:xfrm>
              <a:off x="3486" y="1599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4" name="Rectangle 842"/>
            <p:cNvSpPr>
              <a:spLocks noChangeArrowheads="1"/>
            </p:cNvSpPr>
            <p:nvPr/>
          </p:nvSpPr>
          <p:spPr bwMode="auto">
            <a:xfrm>
              <a:off x="3486" y="1599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5" name="Rectangle 843"/>
            <p:cNvSpPr>
              <a:spLocks noChangeArrowheads="1"/>
            </p:cNvSpPr>
            <p:nvPr/>
          </p:nvSpPr>
          <p:spPr bwMode="auto">
            <a:xfrm>
              <a:off x="3487" y="1599"/>
              <a:ext cx="0" cy="28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6" name="Rectangle 844"/>
            <p:cNvSpPr>
              <a:spLocks noChangeArrowheads="1"/>
            </p:cNvSpPr>
            <p:nvPr/>
          </p:nvSpPr>
          <p:spPr bwMode="auto">
            <a:xfrm>
              <a:off x="3488" y="1599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7" name="Rectangle 845"/>
            <p:cNvSpPr>
              <a:spLocks noChangeArrowheads="1"/>
            </p:cNvSpPr>
            <p:nvPr/>
          </p:nvSpPr>
          <p:spPr bwMode="auto">
            <a:xfrm>
              <a:off x="3488" y="1599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" name="Rectangle 846"/>
            <p:cNvSpPr>
              <a:spLocks noChangeArrowheads="1"/>
            </p:cNvSpPr>
            <p:nvPr/>
          </p:nvSpPr>
          <p:spPr bwMode="auto">
            <a:xfrm>
              <a:off x="3489" y="1599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" name="Rectangle 847"/>
            <p:cNvSpPr>
              <a:spLocks noChangeArrowheads="1"/>
            </p:cNvSpPr>
            <p:nvPr/>
          </p:nvSpPr>
          <p:spPr bwMode="auto">
            <a:xfrm>
              <a:off x="3489" y="1599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" name="Rectangle 848"/>
            <p:cNvSpPr>
              <a:spLocks noChangeArrowheads="1"/>
            </p:cNvSpPr>
            <p:nvPr/>
          </p:nvSpPr>
          <p:spPr bwMode="auto">
            <a:xfrm>
              <a:off x="3490" y="1599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" name="Rectangle 849"/>
            <p:cNvSpPr>
              <a:spLocks noChangeArrowheads="1"/>
            </p:cNvSpPr>
            <p:nvPr/>
          </p:nvSpPr>
          <p:spPr bwMode="auto">
            <a:xfrm>
              <a:off x="3491" y="1599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2" name="Rectangle 850"/>
            <p:cNvSpPr>
              <a:spLocks noChangeArrowheads="1"/>
            </p:cNvSpPr>
            <p:nvPr/>
          </p:nvSpPr>
          <p:spPr bwMode="auto">
            <a:xfrm>
              <a:off x="3491" y="1599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3" name="Rectangle 851"/>
            <p:cNvSpPr>
              <a:spLocks noChangeArrowheads="1"/>
            </p:cNvSpPr>
            <p:nvPr/>
          </p:nvSpPr>
          <p:spPr bwMode="auto">
            <a:xfrm>
              <a:off x="3492" y="1599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4" name="Rectangle 852"/>
            <p:cNvSpPr>
              <a:spLocks noChangeArrowheads="1"/>
            </p:cNvSpPr>
            <p:nvPr/>
          </p:nvSpPr>
          <p:spPr bwMode="auto">
            <a:xfrm>
              <a:off x="3493" y="1599"/>
              <a:ext cx="0" cy="28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5" name="Rectangle 853"/>
            <p:cNvSpPr>
              <a:spLocks noChangeArrowheads="1"/>
            </p:cNvSpPr>
            <p:nvPr/>
          </p:nvSpPr>
          <p:spPr bwMode="auto">
            <a:xfrm>
              <a:off x="3459" y="1599"/>
              <a:ext cx="33" cy="28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" name="Rectangle 854"/>
            <p:cNvSpPr>
              <a:spLocks noChangeArrowheads="1"/>
            </p:cNvSpPr>
            <p:nvPr/>
          </p:nvSpPr>
          <p:spPr bwMode="auto">
            <a:xfrm>
              <a:off x="3467" y="1608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" name="Rectangle 855"/>
            <p:cNvSpPr>
              <a:spLocks noChangeArrowheads="1"/>
            </p:cNvSpPr>
            <p:nvPr/>
          </p:nvSpPr>
          <p:spPr bwMode="auto">
            <a:xfrm>
              <a:off x="3467" y="1609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" name="Rectangle 856"/>
            <p:cNvSpPr>
              <a:spLocks noChangeArrowheads="1"/>
            </p:cNvSpPr>
            <p:nvPr/>
          </p:nvSpPr>
          <p:spPr bwMode="auto">
            <a:xfrm>
              <a:off x="3467" y="1612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" name="Rectangle 857"/>
            <p:cNvSpPr>
              <a:spLocks noChangeArrowheads="1"/>
            </p:cNvSpPr>
            <p:nvPr/>
          </p:nvSpPr>
          <p:spPr bwMode="auto">
            <a:xfrm>
              <a:off x="3467" y="1616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" name="Rectangle 858"/>
            <p:cNvSpPr>
              <a:spLocks noChangeArrowheads="1"/>
            </p:cNvSpPr>
            <p:nvPr/>
          </p:nvSpPr>
          <p:spPr bwMode="auto">
            <a:xfrm>
              <a:off x="3467" y="1620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1" name="Rectangle 859"/>
            <p:cNvSpPr>
              <a:spLocks noChangeArrowheads="1"/>
            </p:cNvSpPr>
            <p:nvPr/>
          </p:nvSpPr>
          <p:spPr bwMode="auto">
            <a:xfrm>
              <a:off x="3467" y="1624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2" name="Rectangle 860"/>
            <p:cNvSpPr>
              <a:spLocks noChangeArrowheads="1"/>
            </p:cNvSpPr>
            <p:nvPr/>
          </p:nvSpPr>
          <p:spPr bwMode="auto">
            <a:xfrm>
              <a:off x="3467" y="1628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3" name="Rectangle 861"/>
            <p:cNvSpPr>
              <a:spLocks noChangeArrowheads="1"/>
            </p:cNvSpPr>
            <p:nvPr/>
          </p:nvSpPr>
          <p:spPr bwMode="auto">
            <a:xfrm>
              <a:off x="3467" y="1632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4" name="Rectangle 862"/>
            <p:cNvSpPr>
              <a:spLocks noChangeArrowheads="1"/>
            </p:cNvSpPr>
            <p:nvPr/>
          </p:nvSpPr>
          <p:spPr bwMode="auto">
            <a:xfrm>
              <a:off x="3467" y="1636"/>
              <a:ext cx="25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5" name="Rectangle 863"/>
            <p:cNvSpPr>
              <a:spLocks noChangeArrowheads="1"/>
            </p:cNvSpPr>
            <p:nvPr/>
          </p:nvSpPr>
          <p:spPr bwMode="auto">
            <a:xfrm>
              <a:off x="3467" y="1640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6" name="Rectangle 864"/>
            <p:cNvSpPr>
              <a:spLocks noChangeArrowheads="1"/>
            </p:cNvSpPr>
            <p:nvPr/>
          </p:nvSpPr>
          <p:spPr bwMode="auto">
            <a:xfrm>
              <a:off x="3467" y="1645"/>
              <a:ext cx="25" cy="2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7" name="Rectangle 865"/>
            <p:cNvSpPr>
              <a:spLocks noChangeArrowheads="1"/>
            </p:cNvSpPr>
            <p:nvPr/>
          </p:nvSpPr>
          <p:spPr bwMode="auto">
            <a:xfrm>
              <a:off x="3467" y="1648"/>
              <a:ext cx="25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8" name="Rectangle 866"/>
            <p:cNvSpPr>
              <a:spLocks noChangeArrowheads="1"/>
            </p:cNvSpPr>
            <p:nvPr/>
          </p:nvSpPr>
          <p:spPr bwMode="auto">
            <a:xfrm>
              <a:off x="3467" y="1653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9" name="Rectangle 867"/>
            <p:cNvSpPr>
              <a:spLocks noChangeArrowheads="1"/>
            </p:cNvSpPr>
            <p:nvPr/>
          </p:nvSpPr>
          <p:spPr bwMode="auto">
            <a:xfrm>
              <a:off x="3467" y="1657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" name="Rectangle 868"/>
            <p:cNvSpPr>
              <a:spLocks noChangeArrowheads="1"/>
            </p:cNvSpPr>
            <p:nvPr/>
          </p:nvSpPr>
          <p:spPr bwMode="auto">
            <a:xfrm>
              <a:off x="3467" y="1661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" name="Rectangle 869"/>
            <p:cNvSpPr>
              <a:spLocks noChangeArrowheads="1"/>
            </p:cNvSpPr>
            <p:nvPr/>
          </p:nvSpPr>
          <p:spPr bwMode="auto">
            <a:xfrm>
              <a:off x="3467" y="1665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2" name="Rectangle 870"/>
            <p:cNvSpPr>
              <a:spLocks noChangeArrowheads="1"/>
            </p:cNvSpPr>
            <p:nvPr/>
          </p:nvSpPr>
          <p:spPr bwMode="auto">
            <a:xfrm>
              <a:off x="3467" y="1669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" name="Rectangle 871"/>
            <p:cNvSpPr>
              <a:spLocks noChangeArrowheads="1"/>
            </p:cNvSpPr>
            <p:nvPr/>
          </p:nvSpPr>
          <p:spPr bwMode="auto">
            <a:xfrm>
              <a:off x="3467" y="1674"/>
              <a:ext cx="25" cy="2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" name="Rectangle 872"/>
            <p:cNvSpPr>
              <a:spLocks noChangeArrowheads="1"/>
            </p:cNvSpPr>
            <p:nvPr/>
          </p:nvSpPr>
          <p:spPr bwMode="auto">
            <a:xfrm>
              <a:off x="3467" y="1677"/>
              <a:ext cx="25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5" name="Rectangle 873"/>
            <p:cNvSpPr>
              <a:spLocks noChangeArrowheads="1"/>
            </p:cNvSpPr>
            <p:nvPr/>
          </p:nvSpPr>
          <p:spPr bwMode="auto">
            <a:xfrm>
              <a:off x="3467" y="1682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6" name="Rectangle 874"/>
            <p:cNvSpPr>
              <a:spLocks noChangeArrowheads="1"/>
            </p:cNvSpPr>
            <p:nvPr/>
          </p:nvSpPr>
          <p:spPr bwMode="auto">
            <a:xfrm>
              <a:off x="3467" y="1686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7" name="Rectangle 875"/>
            <p:cNvSpPr>
              <a:spLocks noChangeArrowheads="1"/>
            </p:cNvSpPr>
            <p:nvPr/>
          </p:nvSpPr>
          <p:spPr bwMode="auto">
            <a:xfrm>
              <a:off x="3467" y="1690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8" name="Rectangle 876"/>
            <p:cNvSpPr>
              <a:spLocks noChangeArrowheads="1"/>
            </p:cNvSpPr>
            <p:nvPr/>
          </p:nvSpPr>
          <p:spPr bwMode="auto">
            <a:xfrm>
              <a:off x="3467" y="1695"/>
              <a:ext cx="25" cy="2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9" name="Rectangle 877"/>
            <p:cNvSpPr>
              <a:spLocks noChangeArrowheads="1"/>
            </p:cNvSpPr>
            <p:nvPr/>
          </p:nvSpPr>
          <p:spPr bwMode="auto">
            <a:xfrm>
              <a:off x="3467" y="1698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0" name="Rectangle 878"/>
            <p:cNvSpPr>
              <a:spLocks noChangeArrowheads="1"/>
            </p:cNvSpPr>
            <p:nvPr/>
          </p:nvSpPr>
          <p:spPr bwMode="auto">
            <a:xfrm>
              <a:off x="3467" y="1703"/>
              <a:ext cx="25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" name="Rectangle 879"/>
            <p:cNvSpPr>
              <a:spLocks noChangeArrowheads="1"/>
            </p:cNvSpPr>
            <p:nvPr/>
          </p:nvSpPr>
          <p:spPr bwMode="auto">
            <a:xfrm>
              <a:off x="3467" y="1707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2" name="Rectangle 880"/>
            <p:cNvSpPr>
              <a:spLocks noChangeArrowheads="1"/>
            </p:cNvSpPr>
            <p:nvPr/>
          </p:nvSpPr>
          <p:spPr bwMode="auto">
            <a:xfrm>
              <a:off x="3467" y="1711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3" name="Rectangle 881"/>
            <p:cNvSpPr>
              <a:spLocks noChangeArrowheads="1"/>
            </p:cNvSpPr>
            <p:nvPr/>
          </p:nvSpPr>
          <p:spPr bwMode="auto">
            <a:xfrm>
              <a:off x="3467" y="1715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4" name="Rectangle 882"/>
            <p:cNvSpPr>
              <a:spLocks noChangeArrowheads="1"/>
            </p:cNvSpPr>
            <p:nvPr/>
          </p:nvSpPr>
          <p:spPr bwMode="auto">
            <a:xfrm>
              <a:off x="3467" y="1719"/>
              <a:ext cx="25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5" name="Rectangle 883"/>
            <p:cNvSpPr>
              <a:spLocks noChangeArrowheads="1"/>
            </p:cNvSpPr>
            <p:nvPr/>
          </p:nvSpPr>
          <p:spPr bwMode="auto">
            <a:xfrm>
              <a:off x="3467" y="1723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6" name="Rectangle 884"/>
            <p:cNvSpPr>
              <a:spLocks noChangeArrowheads="1"/>
            </p:cNvSpPr>
            <p:nvPr/>
          </p:nvSpPr>
          <p:spPr bwMode="auto">
            <a:xfrm>
              <a:off x="3467" y="1728"/>
              <a:ext cx="25" cy="3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7" name="Rectangle 885"/>
            <p:cNvSpPr>
              <a:spLocks noChangeArrowheads="1"/>
            </p:cNvSpPr>
            <p:nvPr/>
          </p:nvSpPr>
          <p:spPr bwMode="auto">
            <a:xfrm>
              <a:off x="3467" y="1732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8" name="Rectangle 886"/>
            <p:cNvSpPr>
              <a:spLocks noChangeArrowheads="1"/>
            </p:cNvSpPr>
            <p:nvPr/>
          </p:nvSpPr>
          <p:spPr bwMode="auto">
            <a:xfrm>
              <a:off x="3467" y="1737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9" name="Rectangle 887"/>
            <p:cNvSpPr>
              <a:spLocks noChangeArrowheads="1"/>
            </p:cNvSpPr>
            <p:nvPr/>
          </p:nvSpPr>
          <p:spPr bwMode="auto">
            <a:xfrm>
              <a:off x="3467" y="1742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0" name="Rectangle 888"/>
            <p:cNvSpPr>
              <a:spLocks noChangeArrowheads="1"/>
            </p:cNvSpPr>
            <p:nvPr/>
          </p:nvSpPr>
          <p:spPr bwMode="auto">
            <a:xfrm>
              <a:off x="3467" y="1746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" name="Rectangle 889"/>
            <p:cNvSpPr>
              <a:spLocks noChangeArrowheads="1"/>
            </p:cNvSpPr>
            <p:nvPr/>
          </p:nvSpPr>
          <p:spPr bwMode="auto">
            <a:xfrm>
              <a:off x="3467" y="1750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2" name="Rectangle 890"/>
            <p:cNvSpPr>
              <a:spLocks noChangeArrowheads="1"/>
            </p:cNvSpPr>
            <p:nvPr/>
          </p:nvSpPr>
          <p:spPr bwMode="auto">
            <a:xfrm>
              <a:off x="3467" y="1754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3" name="Rectangle 891"/>
            <p:cNvSpPr>
              <a:spLocks noChangeArrowheads="1"/>
            </p:cNvSpPr>
            <p:nvPr/>
          </p:nvSpPr>
          <p:spPr bwMode="auto">
            <a:xfrm>
              <a:off x="3467" y="1758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4" name="Rectangle 892"/>
            <p:cNvSpPr>
              <a:spLocks noChangeArrowheads="1"/>
            </p:cNvSpPr>
            <p:nvPr/>
          </p:nvSpPr>
          <p:spPr bwMode="auto">
            <a:xfrm>
              <a:off x="3467" y="1763"/>
              <a:ext cx="25" cy="2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5" name="Rectangle 893"/>
            <p:cNvSpPr>
              <a:spLocks noChangeArrowheads="1"/>
            </p:cNvSpPr>
            <p:nvPr/>
          </p:nvSpPr>
          <p:spPr bwMode="auto">
            <a:xfrm>
              <a:off x="3467" y="1766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6" name="Rectangle 894"/>
            <p:cNvSpPr>
              <a:spLocks noChangeArrowheads="1"/>
            </p:cNvSpPr>
            <p:nvPr/>
          </p:nvSpPr>
          <p:spPr bwMode="auto">
            <a:xfrm>
              <a:off x="3467" y="1771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7" name="Rectangle 895"/>
            <p:cNvSpPr>
              <a:spLocks noChangeArrowheads="1"/>
            </p:cNvSpPr>
            <p:nvPr/>
          </p:nvSpPr>
          <p:spPr bwMode="auto">
            <a:xfrm>
              <a:off x="3467" y="1775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8" name="Rectangle 896"/>
            <p:cNvSpPr>
              <a:spLocks noChangeArrowheads="1"/>
            </p:cNvSpPr>
            <p:nvPr/>
          </p:nvSpPr>
          <p:spPr bwMode="auto">
            <a:xfrm>
              <a:off x="3467" y="1779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9" name="Rectangle 897"/>
            <p:cNvSpPr>
              <a:spLocks noChangeArrowheads="1"/>
            </p:cNvSpPr>
            <p:nvPr/>
          </p:nvSpPr>
          <p:spPr bwMode="auto">
            <a:xfrm>
              <a:off x="3467" y="1783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0" name="Rectangle 898"/>
            <p:cNvSpPr>
              <a:spLocks noChangeArrowheads="1"/>
            </p:cNvSpPr>
            <p:nvPr/>
          </p:nvSpPr>
          <p:spPr bwMode="auto">
            <a:xfrm>
              <a:off x="3467" y="1787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" name="Rectangle 899"/>
            <p:cNvSpPr>
              <a:spLocks noChangeArrowheads="1"/>
            </p:cNvSpPr>
            <p:nvPr/>
          </p:nvSpPr>
          <p:spPr bwMode="auto">
            <a:xfrm>
              <a:off x="3467" y="1791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2" name="Rectangle 900"/>
            <p:cNvSpPr>
              <a:spLocks noChangeArrowheads="1"/>
            </p:cNvSpPr>
            <p:nvPr/>
          </p:nvSpPr>
          <p:spPr bwMode="auto">
            <a:xfrm>
              <a:off x="3467" y="1796"/>
              <a:ext cx="25" cy="2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" name="Rectangle 901"/>
            <p:cNvSpPr>
              <a:spLocks noChangeArrowheads="1"/>
            </p:cNvSpPr>
            <p:nvPr/>
          </p:nvSpPr>
          <p:spPr bwMode="auto">
            <a:xfrm>
              <a:off x="3467" y="1799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4" name="Rectangle 902"/>
            <p:cNvSpPr>
              <a:spLocks noChangeArrowheads="1"/>
            </p:cNvSpPr>
            <p:nvPr/>
          </p:nvSpPr>
          <p:spPr bwMode="auto">
            <a:xfrm>
              <a:off x="3467" y="1804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5" name="Rectangle 903"/>
            <p:cNvSpPr>
              <a:spLocks noChangeArrowheads="1"/>
            </p:cNvSpPr>
            <p:nvPr/>
          </p:nvSpPr>
          <p:spPr bwMode="auto">
            <a:xfrm>
              <a:off x="3467" y="1808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6" name="Rectangle 904"/>
            <p:cNvSpPr>
              <a:spLocks noChangeArrowheads="1"/>
            </p:cNvSpPr>
            <p:nvPr/>
          </p:nvSpPr>
          <p:spPr bwMode="auto">
            <a:xfrm>
              <a:off x="3467" y="1812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7" name="Rectangle 905"/>
            <p:cNvSpPr>
              <a:spLocks noChangeArrowheads="1"/>
            </p:cNvSpPr>
            <p:nvPr/>
          </p:nvSpPr>
          <p:spPr bwMode="auto">
            <a:xfrm>
              <a:off x="3467" y="1816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8" name="Rectangle 906"/>
            <p:cNvSpPr>
              <a:spLocks noChangeArrowheads="1"/>
            </p:cNvSpPr>
            <p:nvPr/>
          </p:nvSpPr>
          <p:spPr bwMode="auto">
            <a:xfrm>
              <a:off x="3467" y="1820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9" name="Rectangle 907"/>
            <p:cNvSpPr>
              <a:spLocks noChangeArrowheads="1"/>
            </p:cNvSpPr>
            <p:nvPr/>
          </p:nvSpPr>
          <p:spPr bwMode="auto">
            <a:xfrm>
              <a:off x="3467" y="1825"/>
              <a:ext cx="25" cy="2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0" name="Rectangle 908"/>
            <p:cNvSpPr>
              <a:spLocks noChangeArrowheads="1"/>
            </p:cNvSpPr>
            <p:nvPr/>
          </p:nvSpPr>
          <p:spPr bwMode="auto">
            <a:xfrm>
              <a:off x="3467" y="1828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" name="Rectangle 909"/>
            <p:cNvSpPr>
              <a:spLocks noChangeArrowheads="1"/>
            </p:cNvSpPr>
            <p:nvPr/>
          </p:nvSpPr>
          <p:spPr bwMode="auto">
            <a:xfrm>
              <a:off x="3467" y="1833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" name="Rectangle 910"/>
            <p:cNvSpPr>
              <a:spLocks noChangeArrowheads="1"/>
            </p:cNvSpPr>
            <p:nvPr/>
          </p:nvSpPr>
          <p:spPr bwMode="auto">
            <a:xfrm>
              <a:off x="3467" y="1837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" name="Rectangle 911"/>
            <p:cNvSpPr>
              <a:spLocks noChangeArrowheads="1"/>
            </p:cNvSpPr>
            <p:nvPr/>
          </p:nvSpPr>
          <p:spPr bwMode="auto">
            <a:xfrm>
              <a:off x="3467" y="1841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" name="Rectangle 912"/>
            <p:cNvSpPr>
              <a:spLocks noChangeArrowheads="1"/>
            </p:cNvSpPr>
            <p:nvPr/>
          </p:nvSpPr>
          <p:spPr bwMode="auto">
            <a:xfrm>
              <a:off x="3467" y="1845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" name="Rectangle 913"/>
            <p:cNvSpPr>
              <a:spLocks noChangeArrowheads="1"/>
            </p:cNvSpPr>
            <p:nvPr/>
          </p:nvSpPr>
          <p:spPr bwMode="auto">
            <a:xfrm>
              <a:off x="3467" y="1849"/>
              <a:ext cx="25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" name="Rectangle 914"/>
            <p:cNvSpPr>
              <a:spLocks noChangeArrowheads="1"/>
            </p:cNvSpPr>
            <p:nvPr/>
          </p:nvSpPr>
          <p:spPr bwMode="auto">
            <a:xfrm>
              <a:off x="3467" y="1854"/>
              <a:ext cx="25" cy="2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" name="Rectangle 915"/>
            <p:cNvSpPr>
              <a:spLocks noChangeArrowheads="1"/>
            </p:cNvSpPr>
            <p:nvPr/>
          </p:nvSpPr>
          <p:spPr bwMode="auto">
            <a:xfrm>
              <a:off x="3467" y="1857"/>
              <a:ext cx="25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" name="Rectangle 916"/>
            <p:cNvSpPr>
              <a:spLocks noChangeArrowheads="1"/>
            </p:cNvSpPr>
            <p:nvPr/>
          </p:nvSpPr>
          <p:spPr bwMode="auto">
            <a:xfrm>
              <a:off x="3467" y="1862"/>
              <a:ext cx="25" cy="3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9" name="Rectangle 917"/>
            <p:cNvSpPr>
              <a:spLocks noChangeArrowheads="1"/>
            </p:cNvSpPr>
            <p:nvPr/>
          </p:nvSpPr>
          <p:spPr bwMode="auto">
            <a:xfrm>
              <a:off x="3467" y="1866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0" name="Rectangle 918"/>
            <p:cNvSpPr>
              <a:spLocks noChangeArrowheads="1"/>
            </p:cNvSpPr>
            <p:nvPr/>
          </p:nvSpPr>
          <p:spPr bwMode="auto">
            <a:xfrm>
              <a:off x="3467" y="1870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" name="Rectangle 919"/>
            <p:cNvSpPr>
              <a:spLocks noChangeArrowheads="1"/>
            </p:cNvSpPr>
            <p:nvPr/>
          </p:nvSpPr>
          <p:spPr bwMode="auto">
            <a:xfrm>
              <a:off x="3467" y="1608"/>
              <a:ext cx="25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" name="AutoShape 920"/>
            <p:cNvSpPr>
              <a:spLocks noChangeAspect="1" noChangeArrowheads="1"/>
            </p:cNvSpPr>
            <p:nvPr/>
          </p:nvSpPr>
          <p:spPr bwMode="auto">
            <a:xfrm>
              <a:off x="3659" y="1596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33" name="Picture 92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1596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34" name="Rectangle 922"/>
            <p:cNvSpPr>
              <a:spLocks noChangeArrowheads="1"/>
            </p:cNvSpPr>
            <p:nvPr/>
          </p:nvSpPr>
          <p:spPr bwMode="auto">
            <a:xfrm>
              <a:off x="3660" y="1597"/>
              <a:ext cx="20" cy="10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35" name="Picture 92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1584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936" name="Picture 92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1584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37" name="Rectangle 925"/>
            <p:cNvSpPr>
              <a:spLocks noChangeArrowheads="1"/>
            </p:cNvSpPr>
            <p:nvPr/>
          </p:nvSpPr>
          <p:spPr bwMode="auto">
            <a:xfrm>
              <a:off x="3632" y="1622"/>
              <a:ext cx="48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8" name="Line 926"/>
            <p:cNvSpPr>
              <a:spLocks noChangeShapeType="1"/>
            </p:cNvSpPr>
            <p:nvPr/>
          </p:nvSpPr>
          <p:spPr bwMode="auto">
            <a:xfrm>
              <a:off x="3632" y="1584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9" name="Line 927"/>
            <p:cNvSpPr>
              <a:spLocks noChangeShapeType="1"/>
            </p:cNvSpPr>
            <p:nvPr/>
          </p:nvSpPr>
          <p:spPr bwMode="auto">
            <a:xfrm>
              <a:off x="3681" y="1584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0" name="Rectangle 928"/>
            <p:cNvSpPr>
              <a:spLocks noChangeArrowheads="1"/>
            </p:cNvSpPr>
            <p:nvPr/>
          </p:nvSpPr>
          <p:spPr bwMode="auto">
            <a:xfrm>
              <a:off x="3640" y="1629"/>
              <a:ext cx="32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1" name="Rectangle 929"/>
            <p:cNvSpPr>
              <a:spLocks noChangeArrowheads="1"/>
            </p:cNvSpPr>
            <p:nvPr/>
          </p:nvSpPr>
          <p:spPr bwMode="auto">
            <a:xfrm>
              <a:off x="3640" y="1629"/>
              <a:ext cx="32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" name="Rectangle 930"/>
            <p:cNvSpPr>
              <a:spLocks noChangeArrowheads="1"/>
            </p:cNvSpPr>
            <p:nvPr/>
          </p:nvSpPr>
          <p:spPr bwMode="auto">
            <a:xfrm>
              <a:off x="3643" y="163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3" name="Rectangle 931"/>
            <p:cNvSpPr>
              <a:spLocks noChangeArrowheads="1"/>
            </p:cNvSpPr>
            <p:nvPr/>
          </p:nvSpPr>
          <p:spPr bwMode="auto">
            <a:xfrm>
              <a:off x="3652" y="1635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4" name="Rectangle 932"/>
            <p:cNvSpPr>
              <a:spLocks noChangeArrowheads="1"/>
            </p:cNvSpPr>
            <p:nvPr/>
          </p:nvSpPr>
          <p:spPr bwMode="auto">
            <a:xfrm>
              <a:off x="3643" y="1631"/>
              <a:ext cx="0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5" name="Rectangle 933"/>
            <p:cNvSpPr>
              <a:spLocks noChangeArrowheads="1"/>
            </p:cNvSpPr>
            <p:nvPr/>
          </p:nvSpPr>
          <p:spPr bwMode="auto">
            <a:xfrm>
              <a:off x="3644" y="1631"/>
              <a:ext cx="0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6" name="Rectangle 934"/>
            <p:cNvSpPr>
              <a:spLocks noChangeArrowheads="1"/>
            </p:cNvSpPr>
            <p:nvPr/>
          </p:nvSpPr>
          <p:spPr bwMode="auto">
            <a:xfrm>
              <a:off x="3645" y="1631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7" name="Rectangle 935"/>
            <p:cNvSpPr>
              <a:spLocks noChangeArrowheads="1"/>
            </p:cNvSpPr>
            <p:nvPr/>
          </p:nvSpPr>
          <p:spPr bwMode="auto">
            <a:xfrm>
              <a:off x="3645" y="1631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8" name="Rectangle 936"/>
            <p:cNvSpPr>
              <a:spLocks noChangeArrowheads="1"/>
            </p:cNvSpPr>
            <p:nvPr/>
          </p:nvSpPr>
          <p:spPr bwMode="auto">
            <a:xfrm>
              <a:off x="3646" y="1631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9" name="Rectangle 937"/>
            <p:cNvSpPr>
              <a:spLocks noChangeArrowheads="1"/>
            </p:cNvSpPr>
            <p:nvPr/>
          </p:nvSpPr>
          <p:spPr bwMode="auto">
            <a:xfrm>
              <a:off x="3647" y="1631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0" name="Rectangle 938"/>
            <p:cNvSpPr>
              <a:spLocks noChangeArrowheads="1"/>
            </p:cNvSpPr>
            <p:nvPr/>
          </p:nvSpPr>
          <p:spPr bwMode="auto">
            <a:xfrm>
              <a:off x="3647" y="1631"/>
              <a:ext cx="0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1" name="Rectangle 939"/>
            <p:cNvSpPr>
              <a:spLocks noChangeArrowheads="1"/>
            </p:cNvSpPr>
            <p:nvPr/>
          </p:nvSpPr>
          <p:spPr bwMode="auto">
            <a:xfrm>
              <a:off x="3648" y="1631"/>
              <a:ext cx="0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" name="Rectangle 940"/>
            <p:cNvSpPr>
              <a:spLocks noChangeArrowheads="1"/>
            </p:cNvSpPr>
            <p:nvPr/>
          </p:nvSpPr>
          <p:spPr bwMode="auto">
            <a:xfrm>
              <a:off x="3648" y="1631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3" name="Rectangle 941"/>
            <p:cNvSpPr>
              <a:spLocks noChangeArrowheads="1"/>
            </p:cNvSpPr>
            <p:nvPr/>
          </p:nvSpPr>
          <p:spPr bwMode="auto">
            <a:xfrm>
              <a:off x="3649" y="1631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4" name="Rectangle 942"/>
            <p:cNvSpPr>
              <a:spLocks noChangeArrowheads="1"/>
            </p:cNvSpPr>
            <p:nvPr/>
          </p:nvSpPr>
          <p:spPr bwMode="auto">
            <a:xfrm>
              <a:off x="3650" y="1631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5" name="Rectangle 943"/>
            <p:cNvSpPr>
              <a:spLocks noChangeArrowheads="1"/>
            </p:cNvSpPr>
            <p:nvPr/>
          </p:nvSpPr>
          <p:spPr bwMode="auto">
            <a:xfrm>
              <a:off x="3650" y="1631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6" name="Rectangle 944"/>
            <p:cNvSpPr>
              <a:spLocks noChangeArrowheads="1"/>
            </p:cNvSpPr>
            <p:nvPr/>
          </p:nvSpPr>
          <p:spPr bwMode="auto">
            <a:xfrm>
              <a:off x="3651" y="1631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7" name="Rectangle 945"/>
            <p:cNvSpPr>
              <a:spLocks noChangeArrowheads="1"/>
            </p:cNvSpPr>
            <p:nvPr/>
          </p:nvSpPr>
          <p:spPr bwMode="auto">
            <a:xfrm>
              <a:off x="3652" y="1631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8" name="Rectangle 946"/>
            <p:cNvSpPr>
              <a:spLocks noChangeArrowheads="1"/>
            </p:cNvSpPr>
            <p:nvPr/>
          </p:nvSpPr>
          <p:spPr bwMode="auto">
            <a:xfrm>
              <a:off x="3652" y="1631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9" name="Rectangle 947"/>
            <p:cNvSpPr>
              <a:spLocks noChangeArrowheads="1"/>
            </p:cNvSpPr>
            <p:nvPr/>
          </p:nvSpPr>
          <p:spPr bwMode="auto">
            <a:xfrm>
              <a:off x="3653" y="1631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0" name="Rectangle 948"/>
            <p:cNvSpPr>
              <a:spLocks noChangeArrowheads="1"/>
            </p:cNvSpPr>
            <p:nvPr/>
          </p:nvSpPr>
          <p:spPr bwMode="auto">
            <a:xfrm>
              <a:off x="3653" y="1631"/>
              <a:ext cx="0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1" name="Rectangle 949"/>
            <p:cNvSpPr>
              <a:spLocks noChangeArrowheads="1"/>
            </p:cNvSpPr>
            <p:nvPr/>
          </p:nvSpPr>
          <p:spPr bwMode="auto">
            <a:xfrm>
              <a:off x="3654" y="1631"/>
              <a:ext cx="0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" name="Rectangle 950"/>
            <p:cNvSpPr>
              <a:spLocks noChangeArrowheads="1"/>
            </p:cNvSpPr>
            <p:nvPr/>
          </p:nvSpPr>
          <p:spPr bwMode="auto">
            <a:xfrm>
              <a:off x="3655" y="1631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3" name="Rectangle 951"/>
            <p:cNvSpPr>
              <a:spLocks noChangeArrowheads="1"/>
            </p:cNvSpPr>
            <p:nvPr/>
          </p:nvSpPr>
          <p:spPr bwMode="auto">
            <a:xfrm>
              <a:off x="3655" y="1631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4" name="Rectangle 952"/>
            <p:cNvSpPr>
              <a:spLocks noChangeArrowheads="1"/>
            </p:cNvSpPr>
            <p:nvPr/>
          </p:nvSpPr>
          <p:spPr bwMode="auto">
            <a:xfrm>
              <a:off x="3656" y="1631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5" name="Rectangle 953"/>
            <p:cNvSpPr>
              <a:spLocks noChangeArrowheads="1"/>
            </p:cNvSpPr>
            <p:nvPr/>
          </p:nvSpPr>
          <p:spPr bwMode="auto">
            <a:xfrm>
              <a:off x="3657" y="1631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6" name="Rectangle 954"/>
            <p:cNvSpPr>
              <a:spLocks noChangeArrowheads="1"/>
            </p:cNvSpPr>
            <p:nvPr/>
          </p:nvSpPr>
          <p:spPr bwMode="auto">
            <a:xfrm>
              <a:off x="3657" y="1631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7" name="Rectangle 955"/>
            <p:cNvSpPr>
              <a:spLocks noChangeArrowheads="1"/>
            </p:cNvSpPr>
            <p:nvPr/>
          </p:nvSpPr>
          <p:spPr bwMode="auto">
            <a:xfrm>
              <a:off x="3658" y="1631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8" name="Rectangle 956"/>
            <p:cNvSpPr>
              <a:spLocks noChangeArrowheads="1"/>
            </p:cNvSpPr>
            <p:nvPr/>
          </p:nvSpPr>
          <p:spPr bwMode="auto">
            <a:xfrm>
              <a:off x="3659" y="1631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9" name="Rectangle 957"/>
            <p:cNvSpPr>
              <a:spLocks noChangeArrowheads="1"/>
            </p:cNvSpPr>
            <p:nvPr/>
          </p:nvSpPr>
          <p:spPr bwMode="auto">
            <a:xfrm>
              <a:off x="3659" y="1631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0" name="Rectangle 958"/>
            <p:cNvSpPr>
              <a:spLocks noChangeArrowheads="1"/>
            </p:cNvSpPr>
            <p:nvPr/>
          </p:nvSpPr>
          <p:spPr bwMode="auto">
            <a:xfrm>
              <a:off x="3660" y="1631"/>
              <a:ext cx="0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1" name="Rectangle 959"/>
            <p:cNvSpPr>
              <a:spLocks noChangeArrowheads="1"/>
            </p:cNvSpPr>
            <p:nvPr/>
          </p:nvSpPr>
          <p:spPr bwMode="auto">
            <a:xfrm>
              <a:off x="3660" y="1631"/>
              <a:ext cx="0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2" name="Rectangle 960"/>
            <p:cNvSpPr>
              <a:spLocks noChangeArrowheads="1"/>
            </p:cNvSpPr>
            <p:nvPr/>
          </p:nvSpPr>
          <p:spPr bwMode="auto">
            <a:xfrm>
              <a:off x="3661" y="1631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3" name="Rectangle 961"/>
            <p:cNvSpPr>
              <a:spLocks noChangeArrowheads="1"/>
            </p:cNvSpPr>
            <p:nvPr/>
          </p:nvSpPr>
          <p:spPr bwMode="auto">
            <a:xfrm>
              <a:off x="3662" y="1631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" name="Rectangle 962"/>
            <p:cNvSpPr>
              <a:spLocks noChangeArrowheads="1"/>
            </p:cNvSpPr>
            <p:nvPr/>
          </p:nvSpPr>
          <p:spPr bwMode="auto">
            <a:xfrm>
              <a:off x="3662" y="1631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5" name="Rectangle 963"/>
            <p:cNvSpPr>
              <a:spLocks noChangeArrowheads="1"/>
            </p:cNvSpPr>
            <p:nvPr/>
          </p:nvSpPr>
          <p:spPr bwMode="auto">
            <a:xfrm>
              <a:off x="3663" y="1631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6" name="Rectangle 964"/>
            <p:cNvSpPr>
              <a:spLocks noChangeArrowheads="1"/>
            </p:cNvSpPr>
            <p:nvPr/>
          </p:nvSpPr>
          <p:spPr bwMode="auto">
            <a:xfrm>
              <a:off x="3664" y="1631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7" name="Rectangle 965"/>
            <p:cNvSpPr>
              <a:spLocks noChangeArrowheads="1"/>
            </p:cNvSpPr>
            <p:nvPr/>
          </p:nvSpPr>
          <p:spPr bwMode="auto">
            <a:xfrm>
              <a:off x="3664" y="1631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8" name="Rectangle 966"/>
            <p:cNvSpPr>
              <a:spLocks noChangeArrowheads="1"/>
            </p:cNvSpPr>
            <p:nvPr/>
          </p:nvSpPr>
          <p:spPr bwMode="auto">
            <a:xfrm>
              <a:off x="3665" y="1631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9" name="Rectangle 967"/>
            <p:cNvSpPr>
              <a:spLocks noChangeArrowheads="1"/>
            </p:cNvSpPr>
            <p:nvPr/>
          </p:nvSpPr>
          <p:spPr bwMode="auto">
            <a:xfrm>
              <a:off x="3665" y="1631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0" name="Rectangle 968"/>
            <p:cNvSpPr>
              <a:spLocks noChangeArrowheads="1"/>
            </p:cNvSpPr>
            <p:nvPr/>
          </p:nvSpPr>
          <p:spPr bwMode="auto">
            <a:xfrm>
              <a:off x="3666" y="1631"/>
              <a:ext cx="0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1" name="Rectangle 969"/>
            <p:cNvSpPr>
              <a:spLocks noChangeArrowheads="1"/>
            </p:cNvSpPr>
            <p:nvPr/>
          </p:nvSpPr>
          <p:spPr bwMode="auto">
            <a:xfrm>
              <a:off x="3667" y="1631"/>
              <a:ext cx="0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2" name="Rectangle 970"/>
            <p:cNvSpPr>
              <a:spLocks noChangeArrowheads="1"/>
            </p:cNvSpPr>
            <p:nvPr/>
          </p:nvSpPr>
          <p:spPr bwMode="auto">
            <a:xfrm>
              <a:off x="3667" y="1631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" name="Rectangle 971"/>
            <p:cNvSpPr>
              <a:spLocks noChangeArrowheads="1"/>
            </p:cNvSpPr>
            <p:nvPr/>
          </p:nvSpPr>
          <p:spPr bwMode="auto">
            <a:xfrm>
              <a:off x="3668" y="1631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4" name="Rectangle 972"/>
            <p:cNvSpPr>
              <a:spLocks noChangeArrowheads="1"/>
            </p:cNvSpPr>
            <p:nvPr/>
          </p:nvSpPr>
          <p:spPr bwMode="auto">
            <a:xfrm>
              <a:off x="3660" y="163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5" name="Freeform 973"/>
            <p:cNvSpPr>
              <a:spLocks noChangeArrowheads="1"/>
            </p:cNvSpPr>
            <p:nvPr/>
          </p:nvSpPr>
          <p:spPr bwMode="auto">
            <a:xfrm>
              <a:off x="3459" y="1565"/>
              <a:ext cx="249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5 h 654"/>
                <a:gd name="T4" fmla="*/ 0 w 500"/>
                <a:gd name="T5" fmla="*/ 635 h 654"/>
                <a:gd name="T6" fmla="*/ 0 w 500"/>
                <a:gd name="T7" fmla="*/ 67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8 h 654"/>
                <a:gd name="T14" fmla="*/ 106 w 500"/>
                <a:gd name="T15" fmla="*/ 0 h 654"/>
                <a:gd name="T16" fmla="*/ 500 w 500"/>
                <a:gd name="T17" fmla="*/ 0 h 654"/>
                <a:gd name="T18" fmla="*/ 500 w 500"/>
                <a:gd name="T19" fmla="*/ 615 h 654"/>
                <a:gd name="T20" fmla="*/ 462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5"/>
                  </a:lnTo>
                  <a:lnTo>
                    <a:pt x="462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6" name="Rectangle 974"/>
            <p:cNvSpPr>
              <a:spLocks noChangeArrowheads="1"/>
            </p:cNvSpPr>
            <p:nvPr/>
          </p:nvSpPr>
          <p:spPr bwMode="auto">
            <a:xfrm>
              <a:off x="3454" y="1908"/>
              <a:ext cx="38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TRIUMF</a:t>
              </a:r>
            </a:p>
          </p:txBody>
        </p:sp>
        <p:sp>
          <p:nvSpPr>
            <p:cNvPr id="987" name="Freeform 975"/>
            <p:cNvSpPr>
              <a:spLocks noChangeArrowheads="1"/>
            </p:cNvSpPr>
            <p:nvPr/>
          </p:nvSpPr>
          <p:spPr bwMode="auto">
            <a:xfrm>
              <a:off x="3810" y="2340"/>
              <a:ext cx="238" cy="16"/>
            </a:xfrm>
            <a:custGeom>
              <a:avLst/>
              <a:gdLst>
                <a:gd name="T0" fmla="*/ 0 w 478"/>
                <a:gd name="T1" fmla="*/ 3 h 35"/>
                <a:gd name="T2" fmla="*/ 0 w 478"/>
                <a:gd name="T3" fmla="*/ 15 h 35"/>
                <a:gd name="T4" fmla="*/ 16 w 478"/>
                <a:gd name="T5" fmla="*/ 15 h 35"/>
                <a:gd name="T6" fmla="*/ 16 w 478"/>
                <a:gd name="T7" fmla="*/ 3 h 35"/>
                <a:gd name="T8" fmla="*/ 0 w 478"/>
                <a:gd name="T9" fmla="*/ 3 h 35"/>
                <a:gd name="T10" fmla="*/ 71 w 478"/>
                <a:gd name="T11" fmla="*/ 22 h 35"/>
                <a:gd name="T12" fmla="*/ 71 w 478"/>
                <a:gd name="T13" fmla="*/ 35 h 35"/>
                <a:gd name="T14" fmla="*/ 87 w 478"/>
                <a:gd name="T15" fmla="*/ 35 h 35"/>
                <a:gd name="T16" fmla="*/ 87 w 478"/>
                <a:gd name="T17" fmla="*/ 22 h 35"/>
                <a:gd name="T18" fmla="*/ 71 w 478"/>
                <a:gd name="T19" fmla="*/ 22 h 35"/>
                <a:gd name="T20" fmla="*/ 308 w 478"/>
                <a:gd name="T21" fmla="*/ 22 h 35"/>
                <a:gd name="T22" fmla="*/ 308 w 478"/>
                <a:gd name="T23" fmla="*/ 35 h 35"/>
                <a:gd name="T24" fmla="*/ 291 w 478"/>
                <a:gd name="T25" fmla="*/ 35 h 35"/>
                <a:gd name="T26" fmla="*/ 291 w 478"/>
                <a:gd name="T27" fmla="*/ 22 h 35"/>
                <a:gd name="T28" fmla="*/ 308 w 478"/>
                <a:gd name="T29" fmla="*/ 22 h 35"/>
                <a:gd name="T30" fmla="*/ 327 w 478"/>
                <a:gd name="T31" fmla="*/ 22 h 35"/>
                <a:gd name="T32" fmla="*/ 327 w 478"/>
                <a:gd name="T33" fmla="*/ 35 h 35"/>
                <a:gd name="T34" fmla="*/ 343 w 478"/>
                <a:gd name="T35" fmla="*/ 35 h 35"/>
                <a:gd name="T36" fmla="*/ 343 w 478"/>
                <a:gd name="T37" fmla="*/ 22 h 35"/>
                <a:gd name="T38" fmla="*/ 327 w 478"/>
                <a:gd name="T39" fmla="*/ 22 h 35"/>
                <a:gd name="T40" fmla="*/ 426 w 478"/>
                <a:gd name="T41" fmla="*/ 22 h 35"/>
                <a:gd name="T42" fmla="*/ 426 w 478"/>
                <a:gd name="T43" fmla="*/ 35 h 35"/>
                <a:gd name="T44" fmla="*/ 443 w 478"/>
                <a:gd name="T45" fmla="*/ 35 h 35"/>
                <a:gd name="T46" fmla="*/ 443 w 478"/>
                <a:gd name="T47" fmla="*/ 22 h 35"/>
                <a:gd name="T48" fmla="*/ 426 w 478"/>
                <a:gd name="T49" fmla="*/ 22 h 35"/>
                <a:gd name="T50" fmla="*/ 462 w 478"/>
                <a:gd name="T51" fmla="*/ 0 h 35"/>
                <a:gd name="T52" fmla="*/ 462 w 478"/>
                <a:gd name="T53" fmla="*/ 13 h 35"/>
                <a:gd name="T54" fmla="*/ 478 w 478"/>
                <a:gd name="T55" fmla="*/ 13 h 35"/>
                <a:gd name="T56" fmla="*/ 478 w 478"/>
                <a:gd name="T57" fmla="*/ 0 h 35"/>
                <a:gd name="T58" fmla="*/ 462 w 478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5">
                  <a:moveTo>
                    <a:pt x="0" y="3"/>
                  </a:moveTo>
                  <a:lnTo>
                    <a:pt x="0" y="15"/>
                  </a:lnTo>
                  <a:lnTo>
                    <a:pt x="16" y="15"/>
                  </a:lnTo>
                  <a:lnTo>
                    <a:pt x="16" y="3"/>
                  </a:lnTo>
                  <a:lnTo>
                    <a:pt x="0" y="3"/>
                  </a:lnTo>
                  <a:close/>
                  <a:moveTo>
                    <a:pt x="71" y="22"/>
                  </a:moveTo>
                  <a:lnTo>
                    <a:pt x="71" y="35"/>
                  </a:lnTo>
                  <a:lnTo>
                    <a:pt x="87" y="35"/>
                  </a:lnTo>
                  <a:lnTo>
                    <a:pt x="87" y="22"/>
                  </a:lnTo>
                  <a:lnTo>
                    <a:pt x="71" y="22"/>
                  </a:lnTo>
                  <a:close/>
                  <a:moveTo>
                    <a:pt x="308" y="22"/>
                  </a:moveTo>
                  <a:lnTo>
                    <a:pt x="308" y="35"/>
                  </a:lnTo>
                  <a:lnTo>
                    <a:pt x="291" y="35"/>
                  </a:lnTo>
                  <a:lnTo>
                    <a:pt x="291" y="22"/>
                  </a:lnTo>
                  <a:lnTo>
                    <a:pt x="308" y="22"/>
                  </a:lnTo>
                  <a:close/>
                  <a:moveTo>
                    <a:pt x="327" y="22"/>
                  </a:moveTo>
                  <a:lnTo>
                    <a:pt x="327" y="35"/>
                  </a:lnTo>
                  <a:lnTo>
                    <a:pt x="343" y="35"/>
                  </a:lnTo>
                  <a:lnTo>
                    <a:pt x="343" y="22"/>
                  </a:lnTo>
                  <a:lnTo>
                    <a:pt x="327" y="22"/>
                  </a:lnTo>
                  <a:close/>
                  <a:moveTo>
                    <a:pt x="426" y="22"/>
                  </a:moveTo>
                  <a:lnTo>
                    <a:pt x="426" y="35"/>
                  </a:lnTo>
                  <a:lnTo>
                    <a:pt x="443" y="35"/>
                  </a:lnTo>
                  <a:lnTo>
                    <a:pt x="443" y="22"/>
                  </a:lnTo>
                  <a:lnTo>
                    <a:pt x="426" y="22"/>
                  </a:lnTo>
                  <a:close/>
                  <a:moveTo>
                    <a:pt x="462" y="0"/>
                  </a:moveTo>
                  <a:lnTo>
                    <a:pt x="462" y="13"/>
                  </a:lnTo>
                  <a:lnTo>
                    <a:pt x="478" y="13"/>
                  </a:lnTo>
                  <a:lnTo>
                    <a:pt x="478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8" name="Rectangle 976"/>
            <p:cNvSpPr>
              <a:spLocks noChangeArrowheads="1"/>
            </p:cNvSpPr>
            <p:nvPr/>
          </p:nvSpPr>
          <p:spPr bwMode="auto">
            <a:xfrm>
              <a:off x="3810" y="234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9" name="Rectangle 977"/>
            <p:cNvSpPr>
              <a:spLocks noChangeArrowheads="1"/>
            </p:cNvSpPr>
            <p:nvPr/>
          </p:nvSpPr>
          <p:spPr bwMode="auto">
            <a:xfrm>
              <a:off x="3845" y="2350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0" name="Rectangle 978"/>
            <p:cNvSpPr>
              <a:spLocks noChangeArrowheads="1"/>
            </p:cNvSpPr>
            <p:nvPr/>
          </p:nvSpPr>
          <p:spPr bwMode="auto">
            <a:xfrm>
              <a:off x="3956" y="235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1" name="Rectangle 979"/>
            <p:cNvSpPr>
              <a:spLocks noChangeArrowheads="1"/>
            </p:cNvSpPr>
            <p:nvPr/>
          </p:nvSpPr>
          <p:spPr bwMode="auto">
            <a:xfrm>
              <a:off x="3973" y="2350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2" name="Rectangle 980"/>
            <p:cNvSpPr>
              <a:spLocks noChangeArrowheads="1"/>
            </p:cNvSpPr>
            <p:nvPr/>
          </p:nvSpPr>
          <p:spPr bwMode="auto">
            <a:xfrm>
              <a:off x="4023" y="235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3" name="Rectangle 981"/>
            <p:cNvSpPr>
              <a:spLocks noChangeArrowheads="1"/>
            </p:cNvSpPr>
            <p:nvPr/>
          </p:nvSpPr>
          <p:spPr bwMode="auto">
            <a:xfrm>
              <a:off x="4041" y="2340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4" name="Freeform 982"/>
            <p:cNvSpPr>
              <a:spLocks noChangeArrowheads="1"/>
            </p:cNvSpPr>
            <p:nvPr/>
          </p:nvSpPr>
          <p:spPr bwMode="auto">
            <a:xfrm>
              <a:off x="4036" y="2026"/>
              <a:ext cx="18" cy="326"/>
            </a:xfrm>
            <a:custGeom>
              <a:avLst/>
              <a:gdLst>
                <a:gd name="T0" fmla="*/ 0 w 39"/>
                <a:gd name="T1" fmla="*/ 654 h 654"/>
                <a:gd name="T2" fmla="*/ 39 w 39"/>
                <a:gd name="T3" fmla="*/ 616 h 654"/>
                <a:gd name="T4" fmla="*/ 39 w 39"/>
                <a:gd name="T5" fmla="*/ 0 h 654"/>
                <a:gd name="T6" fmla="*/ 0 w 39"/>
                <a:gd name="T7" fmla="*/ 39 h 654"/>
                <a:gd name="T8" fmla="*/ 0 w 39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54">
                  <a:moveTo>
                    <a:pt x="0" y="654"/>
                  </a:moveTo>
                  <a:lnTo>
                    <a:pt x="39" y="616"/>
                  </a:lnTo>
                  <a:lnTo>
                    <a:pt x="39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5" name="Freeform 983"/>
            <p:cNvSpPr>
              <a:spLocks noChangeArrowheads="1"/>
            </p:cNvSpPr>
            <p:nvPr/>
          </p:nvSpPr>
          <p:spPr bwMode="auto">
            <a:xfrm>
              <a:off x="3969" y="2027"/>
              <a:ext cx="85" cy="18"/>
            </a:xfrm>
            <a:custGeom>
              <a:avLst/>
              <a:gdLst>
                <a:gd name="T0" fmla="*/ 0 w 173"/>
                <a:gd name="T1" fmla="*/ 38 h 38"/>
                <a:gd name="T2" fmla="*/ 38 w 173"/>
                <a:gd name="T3" fmla="*/ 0 h 38"/>
                <a:gd name="T4" fmla="*/ 173 w 173"/>
                <a:gd name="T5" fmla="*/ 0 h 38"/>
                <a:gd name="T6" fmla="*/ 135 w 173"/>
                <a:gd name="T7" fmla="*/ 38 h 38"/>
                <a:gd name="T8" fmla="*/ 0 w 173"/>
                <a:gd name="T9" fmla="*/ 38 h 38"/>
                <a:gd name="T10" fmla="*/ 0 w 173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8">
                  <a:moveTo>
                    <a:pt x="0" y="38"/>
                  </a:moveTo>
                  <a:lnTo>
                    <a:pt x="38" y="0"/>
                  </a:lnTo>
                  <a:lnTo>
                    <a:pt x="173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6" name="Freeform 984"/>
            <p:cNvSpPr>
              <a:spLocks noChangeArrowheads="1"/>
            </p:cNvSpPr>
            <p:nvPr/>
          </p:nvSpPr>
          <p:spPr bwMode="auto">
            <a:xfrm>
              <a:off x="3806" y="2051"/>
              <a:ext cx="32" cy="9"/>
            </a:xfrm>
            <a:custGeom>
              <a:avLst/>
              <a:gdLst>
                <a:gd name="T0" fmla="*/ 0 w 67"/>
                <a:gd name="T1" fmla="*/ 19 h 19"/>
                <a:gd name="T2" fmla="*/ 19 w 67"/>
                <a:gd name="T3" fmla="*/ 0 h 19"/>
                <a:gd name="T4" fmla="*/ 67 w 67"/>
                <a:gd name="T5" fmla="*/ 0 h 19"/>
                <a:gd name="T6" fmla="*/ 67 w 67"/>
                <a:gd name="T7" fmla="*/ 19 h 19"/>
                <a:gd name="T8" fmla="*/ 0 w 67"/>
                <a:gd name="T9" fmla="*/ 19 h 19"/>
                <a:gd name="T10" fmla="*/ 0 w 67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9">
                  <a:moveTo>
                    <a:pt x="0" y="19"/>
                  </a:moveTo>
                  <a:lnTo>
                    <a:pt x="19" y="0"/>
                  </a:lnTo>
                  <a:lnTo>
                    <a:pt x="67" y="0"/>
                  </a:lnTo>
                  <a:lnTo>
                    <a:pt x="67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7" name="Freeform 985"/>
            <p:cNvSpPr>
              <a:spLocks noChangeArrowheads="1"/>
            </p:cNvSpPr>
            <p:nvPr/>
          </p:nvSpPr>
          <p:spPr bwMode="auto">
            <a:xfrm>
              <a:off x="3839" y="2027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39 w 298"/>
                <a:gd name="T3" fmla="*/ 0 h 38"/>
                <a:gd name="T4" fmla="*/ 298 w 298"/>
                <a:gd name="T5" fmla="*/ 0 h 38"/>
                <a:gd name="T6" fmla="*/ 260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9" y="0"/>
                  </a:lnTo>
                  <a:lnTo>
                    <a:pt x="298" y="0"/>
                  </a:lnTo>
                  <a:lnTo>
                    <a:pt x="26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8" name="Rectangle 986"/>
            <p:cNvSpPr>
              <a:spLocks noChangeArrowheads="1"/>
            </p:cNvSpPr>
            <p:nvPr/>
          </p:nvSpPr>
          <p:spPr bwMode="auto">
            <a:xfrm>
              <a:off x="3805" y="2026"/>
              <a:ext cx="249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9" name="Rectangle 987"/>
            <p:cNvSpPr>
              <a:spLocks noChangeArrowheads="1"/>
            </p:cNvSpPr>
            <p:nvPr/>
          </p:nvSpPr>
          <p:spPr bwMode="auto">
            <a:xfrm>
              <a:off x="3805" y="2027"/>
              <a:ext cx="249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0" name="Rectangle 988"/>
            <p:cNvSpPr>
              <a:spLocks noChangeArrowheads="1"/>
            </p:cNvSpPr>
            <p:nvPr/>
          </p:nvSpPr>
          <p:spPr bwMode="auto">
            <a:xfrm>
              <a:off x="3805" y="2028"/>
              <a:ext cx="249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1" name="Rectangle 989"/>
            <p:cNvSpPr>
              <a:spLocks noChangeArrowheads="1"/>
            </p:cNvSpPr>
            <p:nvPr/>
          </p:nvSpPr>
          <p:spPr bwMode="auto">
            <a:xfrm>
              <a:off x="3805" y="2028"/>
              <a:ext cx="249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2" name="Rectangle 990"/>
            <p:cNvSpPr>
              <a:spLocks noChangeArrowheads="1"/>
            </p:cNvSpPr>
            <p:nvPr/>
          </p:nvSpPr>
          <p:spPr bwMode="auto">
            <a:xfrm>
              <a:off x="3805" y="2029"/>
              <a:ext cx="249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" name="Rectangle 991"/>
            <p:cNvSpPr>
              <a:spLocks noChangeArrowheads="1"/>
            </p:cNvSpPr>
            <p:nvPr/>
          </p:nvSpPr>
          <p:spPr bwMode="auto">
            <a:xfrm>
              <a:off x="3805" y="2030"/>
              <a:ext cx="249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4" name="Rectangle 992"/>
            <p:cNvSpPr>
              <a:spLocks noChangeArrowheads="1"/>
            </p:cNvSpPr>
            <p:nvPr/>
          </p:nvSpPr>
          <p:spPr bwMode="auto">
            <a:xfrm>
              <a:off x="3805" y="2030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5" name="Rectangle 993"/>
            <p:cNvSpPr>
              <a:spLocks noChangeArrowheads="1"/>
            </p:cNvSpPr>
            <p:nvPr/>
          </p:nvSpPr>
          <p:spPr bwMode="auto">
            <a:xfrm>
              <a:off x="3805" y="2031"/>
              <a:ext cx="249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6" name="Rectangle 994"/>
            <p:cNvSpPr>
              <a:spLocks noChangeArrowheads="1"/>
            </p:cNvSpPr>
            <p:nvPr/>
          </p:nvSpPr>
          <p:spPr bwMode="auto">
            <a:xfrm>
              <a:off x="3805" y="2032"/>
              <a:ext cx="249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7" name="Rectangle 995"/>
            <p:cNvSpPr>
              <a:spLocks noChangeArrowheads="1"/>
            </p:cNvSpPr>
            <p:nvPr/>
          </p:nvSpPr>
          <p:spPr bwMode="auto">
            <a:xfrm>
              <a:off x="3805" y="2032"/>
              <a:ext cx="249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8" name="Rectangle 996"/>
            <p:cNvSpPr>
              <a:spLocks noChangeArrowheads="1"/>
            </p:cNvSpPr>
            <p:nvPr/>
          </p:nvSpPr>
          <p:spPr bwMode="auto">
            <a:xfrm>
              <a:off x="3805" y="2033"/>
              <a:ext cx="249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9" name="Rectangle 997"/>
            <p:cNvSpPr>
              <a:spLocks noChangeArrowheads="1"/>
            </p:cNvSpPr>
            <p:nvPr/>
          </p:nvSpPr>
          <p:spPr bwMode="auto">
            <a:xfrm>
              <a:off x="3805" y="2033"/>
              <a:ext cx="249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0" name="Rectangle 998"/>
            <p:cNvSpPr>
              <a:spLocks noChangeArrowheads="1"/>
            </p:cNvSpPr>
            <p:nvPr/>
          </p:nvSpPr>
          <p:spPr bwMode="auto">
            <a:xfrm>
              <a:off x="3805" y="2034"/>
              <a:ext cx="249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1" name="Rectangle 999"/>
            <p:cNvSpPr>
              <a:spLocks noChangeArrowheads="1"/>
            </p:cNvSpPr>
            <p:nvPr/>
          </p:nvSpPr>
          <p:spPr bwMode="auto">
            <a:xfrm>
              <a:off x="3805" y="2035"/>
              <a:ext cx="249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2" name="Rectangle 1000"/>
            <p:cNvSpPr>
              <a:spLocks noChangeArrowheads="1"/>
            </p:cNvSpPr>
            <p:nvPr/>
          </p:nvSpPr>
          <p:spPr bwMode="auto">
            <a:xfrm>
              <a:off x="3805" y="2035"/>
              <a:ext cx="249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" name="Rectangle 1001"/>
            <p:cNvSpPr>
              <a:spLocks noChangeArrowheads="1"/>
            </p:cNvSpPr>
            <p:nvPr/>
          </p:nvSpPr>
          <p:spPr bwMode="auto">
            <a:xfrm>
              <a:off x="3805" y="2036"/>
              <a:ext cx="249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" name="Rectangle 1002"/>
            <p:cNvSpPr>
              <a:spLocks noChangeArrowheads="1"/>
            </p:cNvSpPr>
            <p:nvPr/>
          </p:nvSpPr>
          <p:spPr bwMode="auto">
            <a:xfrm>
              <a:off x="3805" y="2037"/>
              <a:ext cx="249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5" name="Rectangle 1003"/>
            <p:cNvSpPr>
              <a:spLocks noChangeArrowheads="1"/>
            </p:cNvSpPr>
            <p:nvPr/>
          </p:nvSpPr>
          <p:spPr bwMode="auto">
            <a:xfrm>
              <a:off x="3805" y="2037"/>
              <a:ext cx="249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6" name="Rectangle 1004"/>
            <p:cNvSpPr>
              <a:spLocks noChangeArrowheads="1"/>
            </p:cNvSpPr>
            <p:nvPr/>
          </p:nvSpPr>
          <p:spPr bwMode="auto">
            <a:xfrm>
              <a:off x="3805" y="2038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7" name="Rectangle 1005"/>
            <p:cNvSpPr>
              <a:spLocks noChangeArrowheads="1"/>
            </p:cNvSpPr>
            <p:nvPr/>
          </p:nvSpPr>
          <p:spPr bwMode="auto">
            <a:xfrm>
              <a:off x="3805" y="2038"/>
              <a:ext cx="249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8" name="Rectangle 1006"/>
            <p:cNvSpPr>
              <a:spLocks noChangeArrowheads="1"/>
            </p:cNvSpPr>
            <p:nvPr/>
          </p:nvSpPr>
          <p:spPr bwMode="auto">
            <a:xfrm>
              <a:off x="3805" y="2039"/>
              <a:ext cx="249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9" name="Rectangle 1007"/>
            <p:cNvSpPr>
              <a:spLocks noChangeArrowheads="1"/>
            </p:cNvSpPr>
            <p:nvPr/>
          </p:nvSpPr>
          <p:spPr bwMode="auto">
            <a:xfrm>
              <a:off x="3805" y="2040"/>
              <a:ext cx="249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0" name="Group 1008"/>
          <p:cNvGrpSpPr>
            <a:grpSpLocks/>
          </p:cNvGrpSpPr>
          <p:nvPr/>
        </p:nvGrpSpPr>
        <p:grpSpPr bwMode="auto">
          <a:xfrm>
            <a:off x="6348858" y="3238500"/>
            <a:ext cx="395287" cy="495300"/>
            <a:chOff x="3805" y="2040"/>
            <a:chExt cx="249" cy="312"/>
          </a:xfrm>
        </p:grpSpPr>
        <p:sp>
          <p:nvSpPr>
            <p:cNvPr id="1021" name="Rectangle 1009"/>
            <p:cNvSpPr>
              <a:spLocks noChangeArrowheads="1"/>
            </p:cNvSpPr>
            <p:nvPr/>
          </p:nvSpPr>
          <p:spPr bwMode="auto">
            <a:xfrm>
              <a:off x="3805" y="2040"/>
              <a:ext cx="249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2" name="Rectangle 1010"/>
            <p:cNvSpPr>
              <a:spLocks noChangeArrowheads="1"/>
            </p:cNvSpPr>
            <p:nvPr/>
          </p:nvSpPr>
          <p:spPr bwMode="auto">
            <a:xfrm>
              <a:off x="3805" y="2041"/>
              <a:ext cx="249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3" name="Rectangle 1011"/>
            <p:cNvSpPr>
              <a:spLocks noChangeArrowheads="1"/>
            </p:cNvSpPr>
            <p:nvPr/>
          </p:nvSpPr>
          <p:spPr bwMode="auto">
            <a:xfrm>
              <a:off x="3805" y="2042"/>
              <a:ext cx="249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" name="Rectangle 1012"/>
            <p:cNvSpPr>
              <a:spLocks noChangeArrowheads="1"/>
            </p:cNvSpPr>
            <p:nvPr/>
          </p:nvSpPr>
          <p:spPr bwMode="auto">
            <a:xfrm>
              <a:off x="3805" y="2042"/>
              <a:ext cx="249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" name="Rectangle 1013"/>
            <p:cNvSpPr>
              <a:spLocks noChangeArrowheads="1"/>
            </p:cNvSpPr>
            <p:nvPr/>
          </p:nvSpPr>
          <p:spPr bwMode="auto">
            <a:xfrm>
              <a:off x="3805" y="2043"/>
              <a:ext cx="249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" name="Rectangle 1014"/>
            <p:cNvSpPr>
              <a:spLocks noChangeArrowheads="1"/>
            </p:cNvSpPr>
            <p:nvPr/>
          </p:nvSpPr>
          <p:spPr bwMode="auto">
            <a:xfrm>
              <a:off x="3805" y="2044"/>
              <a:ext cx="249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" name="Rectangle 1015"/>
            <p:cNvSpPr>
              <a:spLocks noChangeArrowheads="1"/>
            </p:cNvSpPr>
            <p:nvPr/>
          </p:nvSpPr>
          <p:spPr bwMode="auto">
            <a:xfrm>
              <a:off x="3805" y="2044"/>
              <a:ext cx="249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" name="Rectangle 1016"/>
            <p:cNvSpPr>
              <a:spLocks noChangeArrowheads="1"/>
            </p:cNvSpPr>
            <p:nvPr/>
          </p:nvSpPr>
          <p:spPr bwMode="auto">
            <a:xfrm>
              <a:off x="3805" y="2045"/>
              <a:ext cx="249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" name="Rectangle 1017"/>
            <p:cNvSpPr>
              <a:spLocks noChangeArrowheads="1"/>
            </p:cNvSpPr>
            <p:nvPr/>
          </p:nvSpPr>
          <p:spPr bwMode="auto">
            <a:xfrm>
              <a:off x="3805" y="2045"/>
              <a:ext cx="249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" name="Rectangle 1018"/>
            <p:cNvSpPr>
              <a:spLocks noChangeArrowheads="1"/>
            </p:cNvSpPr>
            <p:nvPr/>
          </p:nvSpPr>
          <p:spPr bwMode="auto">
            <a:xfrm>
              <a:off x="3805" y="2046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" name="Rectangle 1019"/>
            <p:cNvSpPr>
              <a:spLocks noChangeArrowheads="1"/>
            </p:cNvSpPr>
            <p:nvPr/>
          </p:nvSpPr>
          <p:spPr bwMode="auto">
            <a:xfrm>
              <a:off x="3805" y="2047"/>
              <a:ext cx="249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" name="Rectangle 1020"/>
            <p:cNvSpPr>
              <a:spLocks noChangeArrowheads="1"/>
            </p:cNvSpPr>
            <p:nvPr/>
          </p:nvSpPr>
          <p:spPr bwMode="auto">
            <a:xfrm>
              <a:off x="3805" y="2047"/>
              <a:ext cx="249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Rectangle 1021"/>
            <p:cNvSpPr>
              <a:spLocks noChangeArrowheads="1"/>
            </p:cNvSpPr>
            <p:nvPr/>
          </p:nvSpPr>
          <p:spPr bwMode="auto">
            <a:xfrm>
              <a:off x="3805" y="2048"/>
              <a:ext cx="249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022"/>
            <p:cNvSpPr>
              <a:spLocks noChangeArrowheads="1"/>
            </p:cNvSpPr>
            <p:nvPr/>
          </p:nvSpPr>
          <p:spPr bwMode="auto">
            <a:xfrm>
              <a:off x="3805" y="2049"/>
              <a:ext cx="249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Rectangle 1023"/>
            <p:cNvSpPr>
              <a:spLocks noChangeArrowheads="1"/>
            </p:cNvSpPr>
            <p:nvPr/>
          </p:nvSpPr>
          <p:spPr bwMode="auto">
            <a:xfrm>
              <a:off x="3805" y="2049"/>
              <a:ext cx="249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024"/>
            <p:cNvSpPr>
              <a:spLocks noChangeArrowheads="1"/>
            </p:cNvSpPr>
            <p:nvPr/>
          </p:nvSpPr>
          <p:spPr bwMode="auto">
            <a:xfrm>
              <a:off x="3805" y="2050"/>
              <a:ext cx="249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Rectangle 1025"/>
            <p:cNvSpPr>
              <a:spLocks noChangeArrowheads="1"/>
            </p:cNvSpPr>
            <p:nvPr/>
          </p:nvSpPr>
          <p:spPr bwMode="auto">
            <a:xfrm>
              <a:off x="3805" y="2050"/>
              <a:ext cx="249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026"/>
            <p:cNvSpPr>
              <a:spLocks noChangeArrowheads="1"/>
            </p:cNvSpPr>
            <p:nvPr/>
          </p:nvSpPr>
          <p:spPr bwMode="auto">
            <a:xfrm>
              <a:off x="3805" y="2051"/>
              <a:ext cx="249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9" name="Rectangle 1027"/>
            <p:cNvSpPr>
              <a:spLocks noChangeArrowheads="1"/>
            </p:cNvSpPr>
            <p:nvPr/>
          </p:nvSpPr>
          <p:spPr bwMode="auto">
            <a:xfrm>
              <a:off x="3805" y="2052"/>
              <a:ext cx="249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0" name="Rectangle 1028"/>
            <p:cNvSpPr>
              <a:spLocks noChangeArrowheads="1"/>
            </p:cNvSpPr>
            <p:nvPr/>
          </p:nvSpPr>
          <p:spPr bwMode="auto">
            <a:xfrm>
              <a:off x="3805" y="2052"/>
              <a:ext cx="249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Rectangle 1029"/>
            <p:cNvSpPr>
              <a:spLocks noChangeArrowheads="1"/>
            </p:cNvSpPr>
            <p:nvPr/>
          </p:nvSpPr>
          <p:spPr bwMode="auto">
            <a:xfrm>
              <a:off x="3805" y="2053"/>
              <a:ext cx="249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Rectangle 1030"/>
            <p:cNvSpPr>
              <a:spLocks noChangeArrowheads="1"/>
            </p:cNvSpPr>
            <p:nvPr/>
          </p:nvSpPr>
          <p:spPr bwMode="auto">
            <a:xfrm>
              <a:off x="3805" y="2054"/>
              <a:ext cx="249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Rectangle 1031"/>
            <p:cNvSpPr>
              <a:spLocks noChangeArrowheads="1"/>
            </p:cNvSpPr>
            <p:nvPr/>
          </p:nvSpPr>
          <p:spPr bwMode="auto">
            <a:xfrm>
              <a:off x="3805" y="2054"/>
              <a:ext cx="249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Rectangle 1032"/>
            <p:cNvSpPr>
              <a:spLocks noChangeArrowheads="1"/>
            </p:cNvSpPr>
            <p:nvPr/>
          </p:nvSpPr>
          <p:spPr bwMode="auto">
            <a:xfrm>
              <a:off x="3805" y="2055"/>
              <a:ext cx="249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Rectangle 1033"/>
            <p:cNvSpPr>
              <a:spLocks noChangeArrowheads="1"/>
            </p:cNvSpPr>
            <p:nvPr/>
          </p:nvSpPr>
          <p:spPr bwMode="auto">
            <a:xfrm>
              <a:off x="3805" y="2056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Rectangle 1034"/>
            <p:cNvSpPr>
              <a:spLocks noChangeArrowheads="1"/>
            </p:cNvSpPr>
            <p:nvPr/>
          </p:nvSpPr>
          <p:spPr bwMode="auto">
            <a:xfrm>
              <a:off x="3805" y="2056"/>
              <a:ext cx="249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Rectangle 1035"/>
            <p:cNvSpPr>
              <a:spLocks noChangeArrowheads="1"/>
            </p:cNvSpPr>
            <p:nvPr/>
          </p:nvSpPr>
          <p:spPr bwMode="auto">
            <a:xfrm>
              <a:off x="3805" y="2057"/>
              <a:ext cx="249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Rectangle 1036"/>
            <p:cNvSpPr>
              <a:spLocks noChangeArrowheads="1"/>
            </p:cNvSpPr>
            <p:nvPr/>
          </p:nvSpPr>
          <p:spPr bwMode="auto">
            <a:xfrm>
              <a:off x="3805" y="2057"/>
              <a:ext cx="249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Rectangle 1037"/>
            <p:cNvSpPr>
              <a:spLocks noChangeArrowheads="1"/>
            </p:cNvSpPr>
            <p:nvPr/>
          </p:nvSpPr>
          <p:spPr bwMode="auto">
            <a:xfrm>
              <a:off x="3805" y="2058"/>
              <a:ext cx="249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Rectangle 1038"/>
            <p:cNvSpPr>
              <a:spLocks noChangeArrowheads="1"/>
            </p:cNvSpPr>
            <p:nvPr/>
          </p:nvSpPr>
          <p:spPr bwMode="auto">
            <a:xfrm>
              <a:off x="3805" y="2059"/>
              <a:ext cx="249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Rectangle 1039"/>
            <p:cNvSpPr>
              <a:spLocks noChangeArrowheads="1"/>
            </p:cNvSpPr>
            <p:nvPr/>
          </p:nvSpPr>
          <p:spPr bwMode="auto">
            <a:xfrm>
              <a:off x="3805" y="2059"/>
              <a:ext cx="249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Rectangle 1040"/>
            <p:cNvSpPr>
              <a:spLocks noChangeArrowheads="1"/>
            </p:cNvSpPr>
            <p:nvPr/>
          </p:nvSpPr>
          <p:spPr bwMode="auto">
            <a:xfrm>
              <a:off x="3805" y="2060"/>
              <a:ext cx="249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Rectangle 1041"/>
            <p:cNvSpPr>
              <a:spLocks noChangeArrowheads="1"/>
            </p:cNvSpPr>
            <p:nvPr/>
          </p:nvSpPr>
          <p:spPr bwMode="auto">
            <a:xfrm>
              <a:off x="3968" y="2045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Rectangle 1042"/>
            <p:cNvSpPr>
              <a:spLocks noChangeArrowheads="1"/>
            </p:cNvSpPr>
            <p:nvPr/>
          </p:nvSpPr>
          <p:spPr bwMode="auto">
            <a:xfrm>
              <a:off x="3969" y="2045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Rectangle 1043"/>
            <p:cNvSpPr>
              <a:spLocks noChangeArrowheads="1"/>
            </p:cNvSpPr>
            <p:nvPr/>
          </p:nvSpPr>
          <p:spPr bwMode="auto">
            <a:xfrm>
              <a:off x="3970" y="2045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Rectangle 1044"/>
            <p:cNvSpPr>
              <a:spLocks noChangeArrowheads="1"/>
            </p:cNvSpPr>
            <p:nvPr/>
          </p:nvSpPr>
          <p:spPr bwMode="auto">
            <a:xfrm>
              <a:off x="3970" y="2045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7" name="Rectangle 1045"/>
            <p:cNvSpPr>
              <a:spLocks noChangeArrowheads="1"/>
            </p:cNvSpPr>
            <p:nvPr/>
          </p:nvSpPr>
          <p:spPr bwMode="auto">
            <a:xfrm>
              <a:off x="3971" y="2045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8" name="Rectangle 1046"/>
            <p:cNvSpPr>
              <a:spLocks noChangeArrowheads="1"/>
            </p:cNvSpPr>
            <p:nvPr/>
          </p:nvSpPr>
          <p:spPr bwMode="auto">
            <a:xfrm>
              <a:off x="3972" y="2045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Rectangle 1047"/>
            <p:cNvSpPr>
              <a:spLocks noChangeArrowheads="1"/>
            </p:cNvSpPr>
            <p:nvPr/>
          </p:nvSpPr>
          <p:spPr bwMode="auto">
            <a:xfrm>
              <a:off x="3972" y="2045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Rectangle 1048"/>
            <p:cNvSpPr>
              <a:spLocks noChangeArrowheads="1"/>
            </p:cNvSpPr>
            <p:nvPr/>
          </p:nvSpPr>
          <p:spPr bwMode="auto">
            <a:xfrm>
              <a:off x="3973" y="2045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1" name="Rectangle 1049"/>
            <p:cNvSpPr>
              <a:spLocks noChangeArrowheads="1"/>
            </p:cNvSpPr>
            <p:nvPr/>
          </p:nvSpPr>
          <p:spPr bwMode="auto">
            <a:xfrm>
              <a:off x="3973" y="2045"/>
              <a:ext cx="1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2" name="Rectangle 1050"/>
            <p:cNvSpPr>
              <a:spLocks noChangeArrowheads="1"/>
            </p:cNvSpPr>
            <p:nvPr/>
          </p:nvSpPr>
          <p:spPr bwMode="auto">
            <a:xfrm>
              <a:off x="3975" y="2045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3" name="Rectangle 1051"/>
            <p:cNvSpPr>
              <a:spLocks noChangeArrowheads="1"/>
            </p:cNvSpPr>
            <p:nvPr/>
          </p:nvSpPr>
          <p:spPr bwMode="auto">
            <a:xfrm>
              <a:off x="3975" y="2045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4" name="Rectangle 1052"/>
            <p:cNvSpPr>
              <a:spLocks noChangeArrowheads="1"/>
            </p:cNvSpPr>
            <p:nvPr/>
          </p:nvSpPr>
          <p:spPr bwMode="auto">
            <a:xfrm>
              <a:off x="3976" y="2045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" name="Rectangle 1053"/>
            <p:cNvSpPr>
              <a:spLocks noChangeArrowheads="1"/>
            </p:cNvSpPr>
            <p:nvPr/>
          </p:nvSpPr>
          <p:spPr bwMode="auto">
            <a:xfrm>
              <a:off x="3977" y="2045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6" name="Rectangle 1054"/>
            <p:cNvSpPr>
              <a:spLocks noChangeArrowheads="1"/>
            </p:cNvSpPr>
            <p:nvPr/>
          </p:nvSpPr>
          <p:spPr bwMode="auto">
            <a:xfrm>
              <a:off x="3978" y="2045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7" name="Rectangle 1055"/>
            <p:cNvSpPr>
              <a:spLocks noChangeArrowheads="1"/>
            </p:cNvSpPr>
            <p:nvPr/>
          </p:nvSpPr>
          <p:spPr bwMode="auto">
            <a:xfrm>
              <a:off x="3978" y="2045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Rectangle 1056"/>
            <p:cNvSpPr>
              <a:spLocks noChangeArrowheads="1"/>
            </p:cNvSpPr>
            <p:nvPr/>
          </p:nvSpPr>
          <p:spPr bwMode="auto">
            <a:xfrm>
              <a:off x="3979" y="2045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9" name="Rectangle 1057"/>
            <p:cNvSpPr>
              <a:spLocks noChangeArrowheads="1"/>
            </p:cNvSpPr>
            <p:nvPr/>
          </p:nvSpPr>
          <p:spPr bwMode="auto">
            <a:xfrm>
              <a:off x="3980" y="2045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0" name="Rectangle 1058"/>
            <p:cNvSpPr>
              <a:spLocks noChangeArrowheads="1"/>
            </p:cNvSpPr>
            <p:nvPr/>
          </p:nvSpPr>
          <p:spPr bwMode="auto">
            <a:xfrm>
              <a:off x="3980" y="2045"/>
              <a:ext cx="1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Rectangle 1059"/>
            <p:cNvSpPr>
              <a:spLocks noChangeArrowheads="1"/>
            </p:cNvSpPr>
            <p:nvPr/>
          </p:nvSpPr>
          <p:spPr bwMode="auto">
            <a:xfrm>
              <a:off x="3982" y="2045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Rectangle 1060"/>
            <p:cNvSpPr>
              <a:spLocks noChangeArrowheads="1"/>
            </p:cNvSpPr>
            <p:nvPr/>
          </p:nvSpPr>
          <p:spPr bwMode="auto">
            <a:xfrm>
              <a:off x="3982" y="2045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3" name="Rectangle 1061"/>
            <p:cNvSpPr>
              <a:spLocks noChangeArrowheads="1"/>
            </p:cNvSpPr>
            <p:nvPr/>
          </p:nvSpPr>
          <p:spPr bwMode="auto">
            <a:xfrm>
              <a:off x="3983" y="2045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4" name="Rectangle 1062"/>
            <p:cNvSpPr>
              <a:spLocks noChangeArrowheads="1"/>
            </p:cNvSpPr>
            <p:nvPr/>
          </p:nvSpPr>
          <p:spPr bwMode="auto">
            <a:xfrm>
              <a:off x="3983" y="2045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" name="Rectangle 1063"/>
            <p:cNvSpPr>
              <a:spLocks noChangeArrowheads="1"/>
            </p:cNvSpPr>
            <p:nvPr/>
          </p:nvSpPr>
          <p:spPr bwMode="auto">
            <a:xfrm>
              <a:off x="3984" y="2045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" name="Rectangle 1064"/>
            <p:cNvSpPr>
              <a:spLocks noChangeArrowheads="1"/>
            </p:cNvSpPr>
            <p:nvPr/>
          </p:nvSpPr>
          <p:spPr bwMode="auto">
            <a:xfrm>
              <a:off x="3985" y="2045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7" name="Rectangle 1065"/>
            <p:cNvSpPr>
              <a:spLocks noChangeArrowheads="1"/>
            </p:cNvSpPr>
            <p:nvPr/>
          </p:nvSpPr>
          <p:spPr bwMode="auto">
            <a:xfrm>
              <a:off x="3985" y="2045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8" name="Rectangle 1066"/>
            <p:cNvSpPr>
              <a:spLocks noChangeArrowheads="1"/>
            </p:cNvSpPr>
            <p:nvPr/>
          </p:nvSpPr>
          <p:spPr bwMode="auto">
            <a:xfrm>
              <a:off x="3986" y="2045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" name="Rectangle 1067"/>
            <p:cNvSpPr>
              <a:spLocks noChangeArrowheads="1"/>
            </p:cNvSpPr>
            <p:nvPr/>
          </p:nvSpPr>
          <p:spPr bwMode="auto">
            <a:xfrm>
              <a:off x="3987" y="2045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0" name="Rectangle 1068"/>
            <p:cNvSpPr>
              <a:spLocks noChangeArrowheads="1"/>
            </p:cNvSpPr>
            <p:nvPr/>
          </p:nvSpPr>
          <p:spPr bwMode="auto">
            <a:xfrm>
              <a:off x="3988" y="2045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1" name="Rectangle 1069"/>
            <p:cNvSpPr>
              <a:spLocks noChangeArrowheads="1"/>
            </p:cNvSpPr>
            <p:nvPr/>
          </p:nvSpPr>
          <p:spPr bwMode="auto">
            <a:xfrm>
              <a:off x="3989" y="2045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2" name="Rectangle 1070"/>
            <p:cNvSpPr>
              <a:spLocks noChangeArrowheads="1"/>
            </p:cNvSpPr>
            <p:nvPr/>
          </p:nvSpPr>
          <p:spPr bwMode="auto">
            <a:xfrm>
              <a:off x="3990" y="2045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3" name="Rectangle 1071"/>
            <p:cNvSpPr>
              <a:spLocks noChangeArrowheads="1"/>
            </p:cNvSpPr>
            <p:nvPr/>
          </p:nvSpPr>
          <p:spPr bwMode="auto">
            <a:xfrm>
              <a:off x="3990" y="2045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4" name="Rectangle 1072"/>
            <p:cNvSpPr>
              <a:spLocks noChangeArrowheads="1"/>
            </p:cNvSpPr>
            <p:nvPr/>
          </p:nvSpPr>
          <p:spPr bwMode="auto">
            <a:xfrm>
              <a:off x="3991" y="2045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" name="Rectangle 1073"/>
            <p:cNvSpPr>
              <a:spLocks noChangeArrowheads="1"/>
            </p:cNvSpPr>
            <p:nvPr/>
          </p:nvSpPr>
          <p:spPr bwMode="auto">
            <a:xfrm>
              <a:off x="3992" y="2045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" name="Rectangle 1074"/>
            <p:cNvSpPr>
              <a:spLocks noChangeArrowheads="1"/>
            </p:cNvSpPr>
            <p:nvPr/>
          </p:nvSpPr>
          <p:spPr bwMode="auto">
            <a:xfrm>
              <a:off x="3992" y="2045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7" name="Rectangle 1075"/>
            <p:cNvSpPr>
              <a:spLocks noChangeArrowheads="1"/>
            </p:cNvSpPr>
            <p:nvPr/>
          </p:nvSpPr>
          <p:spPr bwMode="auto">
            <a:xfrm>
              <a:off x="3993" y="2045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8" name="Rectangle 1076"/>
            <p:cNvSpPr>
              <a:spLocks noChangeArrowheads="1"/>
            </p:cNvSpPr>
            <p:nvPr/>
          </p:nvSpPr>
          <p:spPr bwMode="auto">
            <a:xfrm>
              <a:off x="3994" y="2045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9" name="Rectangle 1077"/>
            <p:cNvSpPr>
              <a:spLocks noChangeArrowheads="1"/>
            </p:cNvSpPr>
            <p:nvPr/>
          </p:nvSpPr>
          <p:spPr bwMode="auto">
            <a:xfrm>
              <a:off x="3995" y="2045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0" name="Rectangle 1078"/>
            <p:cNvSpPr>
              <a:spLocks noChangeArrowheads="1"/>
            </p:cNvSpPr>
            <p:nvPr/>
          </p:nvSpPr>
          <p:spPr bwMode="auto">
            <a:xfrm>
              <a:off x="3995" y="2045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1" name="Rectangle 1079"/>
            <p:cNvSpPr>
              <a:spLocks noChangeArrowheads="1"/>
            </p:cNvSpPr>
            <p:nvPr/>
          </p:nvSpPr>
          <p:spPr bwMode="auto">
            <a:xfrm>
              <a:off x="3996" y="2045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2" name="Rectangle 1080"/>
            <p:cNvSpPr>
              <a:spLocks noChangeArrowheads="1"/>
            </p:cNvSpPr>
            <p:nvPr/>
          </p:nvSpPr>
          <p:spPr bwMode="auto">
            <a:xfrm>
              <a:off x="3997" y="2045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3" name="Rectangle 1081"/>
            <p:cNvSpPr>
              <a:spLocks noChangeArrowheads="1"/>
            </p:cNvSpPr>
            <p:nvPr/>
          </p:nvSpPr>
          <p:spPr bwMode="auto">
            <a:xfrm>
              <a:off x="3998" y="2045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4" name="Rectangle 1082"/>
            <p:cNvSpPr>
              <a:spLocks noChangeArrowheads="1"/>
            </p:cNvSpPr>
            <p:nvPr/>
          </p:nvSpPr>
          <p:spPr bwMode="auto">
            <a:xfrm>
              <a:off x="3999" y="2045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" name="Rectangle 1083"/>
            <p:cNvSpPr>
              <a:spLocks noChangeArrowheads="1"/>
            </p:cNvSpPr>
            <p:nvPr/>
          </p:nvSpPr>
          <p:spPr bwMode="auto">
            <a:xfrm>
              <a:off x="3999" y="2045"/>
              <a:ext cx="1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6" name="Rectangle 1084"/>
            <p:cNvSpPr>
              <a:spLocks noChangeArrowheads="1"/>
            </p:cNvSpPr>
            <p:nvPr/>
          </p:nvSpPr>
          <p:spPr bwMode="auto">
            <a:xfrm>
              <a:off x="4001" y="2045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7" name="Rectangle 1085"/>
            <p:cNvSpPr>
              <a:spLocks noChangeArrowheads="1"/>
            </p:cNvSpPr>
            <p:nvPr/>
          </p:nvSpPr>
          <p:spPr bwMode="auto">
            <a:xfrm>
              <a:off x="4001" y="2045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8" name="Rectangle 1086"/>
            <p:cNvSpPr>
              <a:spLocks noChangeArrowheads="1"/>
            </p:cNvSpPr>
            <p:nvPr/>
          </p:nvSpPr>
          <p:spPr bwMode="auto">
            <a:xfrm>
              <a:off x="4002" y="2045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9" name="Rectangle 1087"/>
            <p:cNvSpPr>
              <a:spLocks noChangeArrowheads="1"/>
            </p:cNvSpPr>
            <p:nvPr/>
          </p:nvSpPr>
          <p:spPr bwMode="auto">
            <a:xfrm>
              <a:off x="4002" y="2045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0" name="Rectangle 1088"/>
            <p:cNvSpPr>
              <a:spLocks noChangeArrowheads="1"/>
            </p:cNvSpPr>
            <p:nvPr/>
          </p:nvSpPr>
          <p:spPr bwMode="auto">
            <a:xfrm>
              <a:off x="4003" y="2045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1" name="Rectangle 1089"/>
            <p:cNvSpPr>
              <a:spLocks noChangeArrowheads="1"/>
            </p:cNvSpPr>
            <p:nvPr/>
          </p:nvSpPr>
          <p:spPr bwMode="auto">
            <a:xfrm>
              <a:off x="4004" y="2045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2" name="Rectangle 1090"/>
            <p:cNvSpPr>
              <a:spLocks noChangeArrowheads="1"/>
            </p:cNvSpPr>
            <p:nvPr/>
          </p:nvSpPr>
          <p:spPr bwMode="auto">
            <a:xfrm>
              <a:off x="4004" y="2045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3" name="Rectangle 1091"/>
            <p:cNvSpPr>
              <a:spLocks noChangeArrowheads="1"/>
            </p:cNvSpPr>
            <p:nvPr/>
          </p:nvSpPr>
          <p:spPr bwMode="auto">
            <a:xfrm>
              <a:off x="4005" y="2045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4" name="Rectangle 1092"/>
            <p:cNvSpPr>
              <a:spLocks noChangeArrowheads="1"/>
            </p:cNvSpPr>
            <p:nvPr/>
          </p:nvSpPr>
          <p:spPr bwMode="auto">
            <a:xfrm>
              <a:off x="4006" y="2045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5" name="Rectangle 1093"/>
            <p:cNvSpPr>
              <a:spLocks noChangeArrowheads="1"/>
            </p:cNvSpPr>
            <p:nvPr/>
          </p:nvSpPr>
          <p:spPr bwMode="auto">
            <a:xfrm>
              <a:off x="4007" y="2045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" name="Rectangle 1094"/>
            <p:cNvSpPr>
              <a:spLocks noChangeArrowheads="1"/>
            </p:cNvSpPr>
            <p:nvPr/>
          </p:nvSpPr>
          <p:spPr bwMode="auto">
            <a:xfrm>
              <a:off x="4007" y="2045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7" name="Rectangle 1095"/>
            <p:cNvSpPr>
              <a:spLocks noChangeArrowheads="1"/>
            </p:cNvSpPr>
            <p:nvPr/>
          </p:nvSpPr>
          <p:spPr bwMode="auto">
            <a:xfrm>
              <a:off x="4008" y="2045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8" name="Rectangle 1096"/>
            <p:cNvSpPr>
              <a:spLocks noChangeArrowheads="1"/>
            </p:cNvSpPr>
            <p:nvPr/>
          </p:nvSpPr>
          <p:spPr bwMode="auto">
            <a:xfrm>
              <a:off x="4009" y="2045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9" name="Rectangle 1097"/>
            <p:cNvSpPr>
              <a:spLocks noChangeArrowheads="1"/>
            </p:cNvSpPr>
            <p:nvPr/>
          </p:nvSpPr>
          <p:spPr bwMode="auto">
            <a:xfrm>
              <a:off x="4010" y="2045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0" name="Rectangle 1098"/>
            <p:cNvSpPr>
              <a:spLocks noChangeArrowheads="1"/>
            </p:cNvSpPr>
            <p:nvPr/>
          </p:nvSpPr>
          <p:spPr bwMode="auto">
            <a:xfrm>
              <a:off x="4011" y="2045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1" name="Rectangle 1099"/>
            <p:cNvSpPr>
              <a:spLocks noChangeArrowheads="1"/>
            </p:cNvSpPr>
            <p:nvPr/>
          </p:nvSpPr>
          <p:spPr bwMode="auto">
            <a:xfrm>
              <a:off x="4011" y="2045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2" name="Rectangle 1100"/>
            <p:cNvSpPr>
              <a:spLocks noChangeArrowheads="1"/>
            </p:cNvSpPr>
            <p:nvPr/>
          </p:nvSpPr>
          <p:spPr bwMode="auto">
            <a:xfrm>
              <a:off x="4012" y="2045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3" name="Rectangle 1101"/>
            <p:cNvSpPr>
              <a:spLocks noChangeArrowheads="1"/>
            </p:cNvSpPr>
            <p:nvPr/>
          </p:nvSpPr>
          <p:spPr bwMode="auto">
            <a:xfrm>
              <a:off x="4013" y="2045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4" name="Rectangle 1102"/>
            <p:cNvSpPr>
              <a:spLocks noChangeArrowheads="1"/>
            </p:cNvSpPr>
            <p:nvPr/>
          </p:nvSpPr>
          <p:spPr bwMode="auto">
            <a:xfrm>
              <a:off x="4014" y="2045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5" name="Rectangle 1103"/>
            <p:cNvSpPr>
              <a:spLocks noChangeArrowheads="1"/>
            </p:cNvSpPr>
            <p:nvPr/>
          </p:nvSpPr>
          <p:spPr bwMode="auto">
            <a:xfrm>
              <a:off x="4014" y="2045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6" name="Rectangle 1104"/>
            <p:cNvSpPr>
              <a:spLocks noChangeArrowheads="1"/>
            </p:cNvSpPr>
            <p:nvPr/>
          </p:nvSpPr>
          <p:spPr bwMode="auto">
            <a:xfrm>
              <a:off x="4015" y="2045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7" name="Rectangle 1105"/>
            <p:cNvSpPr>
              <a:spLocks noChangeArrowheads="1"/>
            </p:cNvSpPr>
            <p:nvPr/>
          </p:nvSpPr>
          <p:spPr bwMode="auto">
            <a:xfrm>
              <a:off x="4016" y="2045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8" name="Rectangle 1106"/>
            <p:cNvSpPr>
              <a:spLocks noChangeArrowheads="1"/>
            </p:cNvSpPr>
            <p:nvPr/>
          </p:nvSpPr>
          <p:spPr bwMode="auto">
            <a:xfrm>
              <a:off x="4016" y="2045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9" name="Rectangle 1107"/>
            <p:cNvSpPr>
              <a:spLocks noChangeArrowheads="1"/>
            </p:cNvSpPr>
            <p:nvPr/>
          </p:nvSpPr>
          <p:spPr bwMode="auto">
            <a:xfrm>
              <a:off x="4017" y="2045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0" name="Rectangle 1108"/>
            <p:cNvSpPr>
              <a:spLocks noChangeArrowheads="1"/>
            </p:cNvSpPr>
            <p:nvPr/>
          </p:nvSpPr>
          <p:spPr bwMode="auto">
            <a:xfrm>
              <a:off x="4018" y="2045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1" name="Rectangle 1109"/>
            <p:cNvSpPr>
              <a:spLocks noChangeArrowheads="1"/>
            </p:cNvSpPr>
            <p:nvPr/>
          </p:nvSpPr>
          <p:spPr bwMode="auto">
            <a:xfrm>
              <a:off x="4018" y="2045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2" name="Rectangle 1110"/>
            <p:cNvSpPr>
              <a:spLocks noChangeArrowheads="1"/>
            </p:cNvSpPr>
            <p:nvPr/>
          </p:nvSpPr>
          <p:spPr bwMode="auto">
            <a:xfrm>
              <a:off x="4019" y="2045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3" name="Rectangle 1111"/>
            <p:cNvSpPr>
              <a:spLocks noChangeArrowheads="1"/>
            </p:cNvSpPr>
            <p:nvPr/>
          </p:nvSpPr>
          <p:spPr bwMode="auto">
            <a:xfrm>
              <a:off x="4020" y="2045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4" name="Rectangle 1112"/>
            <p:cNvSpPr>
              <a:spLocks noChangeArrowheads="1"/>
            </p:cNvSpPr>
            <p:nvPr/>
          </p:nvSpPr>
          <p:spPr bwMode="auto">
            <a:xfrm>
              <a:off x="4021" y="2045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5" name="Rectangle 1113"/>
            <p:cNvSpPr>
              <a:spLocks noChangeArrowheads="1"/>
            </p:cNvSpPr>
            <p:nvPr/>
          </p:nvSpPr>
          <p:spPr bwMode="auto">
            <a:xfrm>
              <a:off x="4021" y="2045"/>
              <a:ext cx="1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" name="Rectangle 1114"/>
            <p:cNvSpPr>
              <a:spLocks noChangeArrowheads="1"/>
            </p:cNvSpPr>
            <p:nvPr/>
          </p:nvSpPr>
          <p:spPr bwMode="auto">
            <a:xfrm>
              <a:off x="4023" y="2045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" name="Rectangle 1115"/>
            <p:cNvSpPr>
              <a:spLocks noChangeArrowheads="1"/>
            </p:cNvSpPr>
            <p:nvPr/>
          </p:nvSpPr>
          <p:spPr bwMode="auto">
            <a:xfrm>
              <a:off x="4023" y="2045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" name="Rectangle 1116"/>
            <p:cNvSpPr>
              <a:spLocks noChangeArrowheads="1"/>
            </p:cNvSpPr>
            <p:nvPr/>
          </p:nvSpPr>
          <p:spPr bwMode="auto">
            <a:xfrm>
              <a:off x="4024" y="2045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" name="Rectangle 1117"/>
            <p:cNvSpPr>
              <a:spLocks noChangeArrowheads="1"/>
            </p:cNvSpPr>
            <p:nvPr/>
          </p:nvSpPr>
          <p:spPr bwMode="auto">
            <a:xfrm>
              <a:off x="4025" y="2045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" name="Rectangle 1118"/>
            <p:cNvSpPr>
              <a:spLocks noChangeArrowheads="1"/>
            </p:cNvSpPr>
            <p:nvPr/>
          </p:nvSpPr>
          <p:spPr bwMode="auto">
            <a:xfrm>
              <a:off x="4026" y="2045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" name="Rectangle 1119"/>
            <p:cNvSpPr>
              <a:spLocks noChangeArrowheads="1"/>
            </p:cNvSpPr>
            <p:nvPr/>
          </p:nvSpPr>
          <p:spPr bwMode="auto">
            <a:xfrm>
              <a:off x="4026" y="2045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" name="Rectangle 1120"/>
            <p:cNvSpPr>
              <a:spLocks noChangeArrowheads="1"/>
            </p:cNvSpPr>
            <p:nvPr/>
          </p:nvSpPr>
          <p:spPr bwMode="auto">
            <a:xfrm>
              <a:off x="4027" y="2045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" name="Rectangle 1121"/>
            <p:cNvSpPr>
              <a:spLocks noChangeArrowheads="1"/>
            </p:cNvSpPr>
            <p:nvPr/>
          </p:nvSpPr>
          <p:spPr bwMode="auto">
            <a:xfrm>
              <a:off x="4028" y="2045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" name="Rectangle 1122"/>
            <p:cNvSpPr>
              <a:spLocks noChangeArrowheads="1"/>
            </p:cNvSpPr>
            <p:nvPr/>
          </p:nvSpPr>
          <p:spPr bwMode="auto">
            <a:xfrm>
              <a:off x="4028" y="2045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" name="Rectangle 1123"/>
            <p:cNvSpPr>
              <a:spLocks noChangeArrowheads="1"/>
            </p:cNvSpPr>
            <p:nvPr/>
          </p:nvSpPr>
          <p:spPr bwMode="auto">
            <a:xfrm>
              <a:off x="4029" y="2045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6" name="Rectangle 1124"/>
            <p:cNvSpPr>
              <a:spLocks noChangeArrowheads="1"/>
            </p:cNvSpPr>
            <p:nvPr/>
          </p:nvSpPr>
          <p:spPr bwMode="auto">
            <a:xfrm>
              <a:off x="4030" y="2045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7" name="Rectangle 1125"/>
            <p:cNvSpPr>
              <a:spLocks noChangeArrowheads="1"/>
            </p:cNvSpPr>
            <p:nvPr/>
          </p:nvSpPr>
          <p:spPr bwMode="auto">
            <a:xfrm>
              <a:off x="4031" y="2045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8" name="Rectangle 1126"/>
            <p:cNvSpPr>
              <a:spLocks noChangeArrowheads="1"/>
            </p:cNvSpPr>
            <p:nvPr/>
          </p:nvSpPr>
          <p:spPr bwMode="auto">
            <a:xfrm>
              <a:off x="4031" y="2045"/>
              <a:ext cx="1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9" name="Rectangle 1127"/>
            <p:cNvSpPr>
              <a:spLocks noChangeArrowheads="1"/>
            </p:cNvSpPr>
            <p:nvPr/>
          </p:nvSpPr>
          <p:spPr bwMode="auto">
            <a:xfrm>
              <a:off x="4033" y="2045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0" name="Rectangle 1128"/>
            <p:cNvSpPr>
              <a:spLocks noChangeArrowheads="1"/>
            </p:cNvSpPr>
            <p:nvPr/>
          </p:nvSpPr>
          <p:spPr bwMode="auto">
            <a:xfrm>
              <a:off x="4033" y="2045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1" name="Rectangle 1129"/>
            <p:cNvSpPr>
              <a:spLocks noChangeArrowheads="1"/>
            </p:cNvSpPr>
            <p:nvPr/>
          </p:nvSpPr>
          <p:spPr bwMode="auto">
            <a:xfrm>
              <a:off x="4034" y="2045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2" name="Rectangle 1130"/>
            <p:cNvSpPr>
              <a:spLocks noChangeArrowheads="1"/>
            </p:cNvSpPr>
            <p:nvPr/>
          </p:nvSpPr>
          <p:spPr bwMode="auto">
            <a:xfrm>
              <a:off x="4035" y="2045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" name="Rectangle 1131"/>
            <p:cNvSpPr>
              <a:spLocks noChangeArrowheads="1"/>
            </p:cNvSpPr>
            <p:nvPr/>
          </p:nvSpPr>
          <p:spPr bwMode="auto">
            <a:xfrm>
              <a:off x="4035" y="2045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4" name="Rectangle 1132"/>
            <p:cNvSpPr>
              <a:spLocks noChangeArrowheads="1"/>
            </p:cNvSpPr>
            <p:nvPr/>
          </p:nvSpPr>
          <p:spPr bwMode="auto">
            <a:xfrm>
              <a:off x="3969" y="2046"/>
              <a:ext cx="66" cy="306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5" name="Rectangle 1133"/>
            <p:cNvSpPr>
              <a:spLocks noChangeArrowheads="1"/>
            </p:cNvSpPr>
            <p:nvPr/>
          </p:nvSpPr>
          <p:spPr bwMode="auto">
            <a:xfrm>
              <a:off x="3839" y="2045"/>
              <a:ext cx="2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6" name="Rectangle 1134"/>
            <p:cNvSpPr>
              <a:spLocks noChangeArrowheads="1"/>
            </p:cNvSpPr>
            <p:nvPr/>
          </p:nvSpPr>
          <p:spPr bwMode="auto">
            <a:xfrm>
              <a:off x="3842" y="2045"/>
              <a:ext cx="1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7" name="Rectangle 1135"/>
            <p:cNvSpPr>
              <a:spLocks noChangeArrowheads="1"/>
            </p:cNvSpPr>
            <p:nvPr/>
          </p:nvSpPr>
          <p:spPr bwMode="auto">
            <a:xfrm>
              <a:off x="3844" y="2045"/>
              <a:ext cx="2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8" name="Rectangle 1136"/>
            <p:cNvSpPr>
              <a:spLocks noChangeArrowheads="1"/>
            </p:cNvSpPr>
            <p:nvPr/>
          </p:nvSpPr>
          <p:spPr bwMode="auto">
            <a:xfrm>
              <a:off x="3847" y="2045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9" name="Rectangle 1137"/>
            <p:cNvSpPr>
              <a:spLocks noChangeArrowheads="1"/>
            </p:cNvSpPr>
            <p:nvPr/>
          </p:nvSpPr>
          <p:spPr bwMode="auto">
            <a:xfrm>
              <a:off x="3850" y="2045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0" name="Rectangle 1138"/>
            <p:cNvSpPr>
              <a:spLocks noChangeArrowheads="1"/>
            </p:cNvSpPr>
            <p:nvPr/>
          </p:nvSpPr>
          <p:spPr bwMode="auto">
            <a:xfrm>
              <a:off x="3853" y="2045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1" name="Rectangle 1139"/>
            <p:cNvSpPr>
              <a:spLocks noChangeArrowheads="1"/>
            </p:cNvSpPr>
            <p:nvPr/>
          </p:nvSpPr>
          <p:spPr bwMode="auto">
            <a:xfrm>
              <a:off x="3856" y="2045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2" name="Rectangle 1140"/>
            <p:cNvSpPr>
              <a:spLocks noChangeArrowheads="1"/>
            </p:cNvSpPr>
            <p:nvPr/>
          </p:nvSpPr>
          <p:spPr bwMode="auto">
            <a:xfrm>
              <a:off x="3859" y="2045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3" name="Rectangle 1141"/>
            <p:cNvSpPr>
              <a:spLocks noChangeArrowheads="1"/>
            </p:cNvSpPr>
            <p:nvPr/>
          </p:nvSpPr>
          <p:spPr bwMode="auto">
            <a:xfrm>
              <a:off x="3862" y="2045"/>
              <a:ext cx="1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4" name="Rectangle 1142"/>
            <p:cNvSpPr>
              <a:spLocks noChangeArrowheads="1"/>
            </p:cNvSpPr>
            <p:nvPr/>
          </p:nvSpPr>
          <p:spPr bwMode="auto">
            <a:xfrm>
              <a:off x="3864" y="2045"/>
              <a:ext cx="2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5" name="Rectangle 1143"/>
            <p:cNvSpPr>
              <a:spLocks noChangeArrowheads="1"/>
            </p:cNvSpPr>
            <p:nvPr/>
          </p:nvSpPr>
          <p:spPr bwMode="auto">
            <a:xfrm>
              <a:off x="3867" y="2045"/>
              <a:ext cx="3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6" name="Rectangle 1144"/>
            <p:cNvSpPr>
              <a:spLocks noChangeArrowheads="1"/>
            </p:cNvSpPr>
            <p:nvPr/>
          </p:nvSpPr>
          <p:spPr bwMode="auto">
            <a:xfrm>
              <a:off x="3871" y="2045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" name="Rectangle 1145"/>
            <p:cNvSpPr>
              <a:spLocks noChangeArrowheads="1"/>
            </p:cNvSpPr>
            <p:nvPr/>
          </p:nvSpPr>
          <p:spPr bwMode="auto">
            <a:xfrm>
              <a:off x="3874" y="2045"/>
              <a:ext cx="1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8" name="Rectangle 1146"/>
            <p:cNvSpPr>
              <a:spLocks noChangeArrowheads="1"/>
            </p:cNvSpPr>
            <p:nvPr/>
          </p:nvSpPr>
          <p:spPr bwMode="auto">
            <a:xfrm>
              <a:off x="3876" y="2045"/>
              <a:ext cx="2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9" name="Rectangle 1147"/>
            <p:cNvSpPr>
              <a:spLocks noChangeArrowheads="1"/>
            </p:cNvSpPr>
            <p:nvPr/>
          </p:nvSpPr>
          <p:spPr bwMode="auto">
            <a:xfrm>
              <a:off x="3879" y="2045"/>
              <a:ext cx="2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0" name="Rectangle 1148"/>
            <p:cNvSpPr>
              <a:spLocks noChangeArrowheads="1"/>
            </p:cNvSpPr>
            <p:nvPr/>
          </p:nvSpPr>
          <p:spPr bwMode="auto">
            <a:xfrm>
              <a:off x="3882" y="2045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1" name="Rectangle 1149"/>
            <p:cNvSpPr>
              <a:spLocks noChangeArrowheads="1"/>
            </p:cNvSpPr>
            <p:nvPr/>
          </p:nvSpPr>
          <p:spPr bwMode="auto">
            <a:xfrm>
              <a:off x="3884" y="2045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2" name="Rectangle 1150"/>
            <p:cNvSpPr>
              <a:spLocks noChangeArrowheads="1"/>
            </p:cNvSpPr>
            <p:nvPr/>
          </p:nvSpPr>
          <p:spPr bwMode="auto">
            <a:xfrm>
              <a:off x="3887" y="2045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3" name="Rectangle 1151"/>
            <p:cNvSpPr>
              <a:spLocks noChangeArrowheads="1"/>
            </p:cNvSpPr>
            <p:nvPr/>
          </p:nvSpPr>
          <p:spPr bwMode="auto">
            <a:xfrm>
              <a:off x="3890" y="2045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4" name="Rectangle 1152"/>
            <p:cNvSpPr>
              <a:spLocks noChangeArrowheads="1"/>
            </p:cNvSpPr>
            <p:nvPr/>
          </p:nvSpPr>
          <p:spPr bwMode="auto">
            <a:xfrm>
              <a:off x="3893" y="2045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5" name="Rectangle 1153"/>
            <p:cNvSpPr>
              <a:spLocks noChangeArrowheads="1"/>
            </p:cNvSpPr>
            <p:nvPr/>
          </p:nvSpPr>
          <p:spPr bwMode="auto">
            <a:xfrm>
              <a:off x="3896" y="2045"/>
              <a:ext cx="3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6" name="Rectangle 1154"/>
            <p:cNvSpPr>
              <a:spLocks noChangeArrowheads="1"/>
            </p:cNvSpPr>
            <p:nvPr/>
          </p:nvSpPr>
          <p:spPr bwMode="auto">
            <a:xfrm>
              <a:off x="3900" y="2045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7" name="Rectangle 1155"/>
            <p:cNvSpPr>
              <a:spLocks noChangeArrowheads="1"/>
            </p:cNvSpPr>
            <p:nvPr/>
          </p:nvSpPr>
          <p:spPr bwMode="auto">
            <a:xfrm>
              <a:off x="3902" y="2045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8" name="Rectangle 1156"/>
            <p:cNvSpPr>
              <a:spLocks noChangeArrowheads="1"/>
            </p:cNvSpPr>
            <p:nvPr/>
          </p:nvSpPr>
          <p:spPr bwMode="auto">
            <a:xfrm>
              <a:off x="3905" y="2045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9" name="Rectangle 1157"/>
            <p:cNvSpPr>
              <a:spLocks noChangeArrowheads="1"/>
            </p:cNvSpPr>
            <p:nvPr/>
          </p:nvSpPr>
          <p:spPr bwMode="auto">
            <a:xfrm>
              <a:off x="3908" y="2045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0" name="Rectangle 1158"/>
            <p:cNvSpPr>
              <a:spLocks noChangeArrowheads="1"/>
            </p:cNvSpPr>
            <p:nvPr/>
          </p:nvSpPr>
          <p:spPr bwMode="auto">
            <a:xfrm>
              <a:off x="3910" y="2045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1" name="Rectangle 1159"/>
            <p:cNvSpPr>
              <a:spLocks noChangeArrowheads="1"/>
            </p:cNvSpPr>
            <p:nvPr/>
          </p:nvSpPr>
          <p:spPr bwMode="auto">
            <a:xfrm>
              <a:off x="3913" y="2045"/>
              <a:ext cx="3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2" name="Rectangle 1160"/>
            <p:cNvSpPr>
              <a:spLocks noChangeArrowheads="1"/>
            </p:cNvSpPr>
            <p:nvPr/>
          </p:nvSpPr>
          <p:spPr bwMode="auto">
            <a:xfrm>
              <a:off x="3917" y="2045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3" name="Rectangle 1161"/>
            <p:cNvSpPr>
              <a:spLocks noChangeArrowheads="1"/>
            </p:cNvSpPr>
            <p:nvPr/>
          </p:nvSpPr>
          <p:spPr bwMode="auto">
            <a:xfrm>
              <a:off x="3920" y="2045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4" name="Rectangle 1162"/>
            <p:cNvSpPr>
              <a:spLocks noChangeArrowheads="1"/>
            </p:cNvSpPr>
            <p:nvPr/>
          </p:nvSpPr>
          <p:spPr bwMode="auto">
            <a:xfrm>
              <a:off x="3922" y="2045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5" name="Rectangle 1163"/>
            <p:cNvSpPr>
              <a:spLocks noChangeArrowheads="1"/>
            </p:cNvSpPr>
            <p:nvPr/>
          </p:nvSpPr>
          <p:spPr bwMode="auto">
            <a:xfrm>
              <a:off x="3925" y="2045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6" name="Rectangle 1164"/>
            <p:cNvSpPr>
              <a:spLocks noChangeArrowheads="1"/>
            </p:cNvSpPr>
            <p:nvPr/>
          </p:nvSpPr>
          <p:spPr bwMode="auto">
            <a:xfrm>
              <a:off x="3928" y="2045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7" name="Rectangle 1165"/>
            <p:cNvSpPr>
              <a:spLocks noChangeArrowheads="1"/>
            </p:cNvSpPr>
            <p:nvPr/>
          </p:nvSpPr>
          <p:spPr bwMode="auto">
            <a:xfrm>
              <a:off x="3931" y="2045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8" name="Rectangle 1166"/>
            <p:cNvSpPr>
              <a:spLocks noChangeArrowheads="1"/>
            </p:cNvSpPr>
            <p:nvPr/>
          </p:nvSpPr>
          <p:spPr bwMode="auto">
            <a:xfrm>
              <a:off x="3934" y="2045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9" name="Rectangle 1167"/>
            <p:cNvSpPr>
              <a:spLocks noChangeArrowheads="1"/>
            </p:cNvSpPr>
            <p:nvPr/>
          </p:nvSpPr>
          <p:spPr bwMode="auto">
            <a:xfrm>
              <a:off x="3937" y="2045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0" name="Rectangle 1168"/>
            <p:cNvSpPr>
              <a:spLocks noChangeArrowheads="1"/>
            </p:cNvSpPr>
            <p:nvPr/>
          </p:nvSpPr>
          <p:spPr bwMode="auto">
            <a:xfrm>
              <a:off x="3940" y="2045"/>
              <a:ext cx="1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1" name="Rectangle 1169"/>
            <p:cNvSpPr>
              <a:spLocks noChangeArrowheads="1"/>
            </p:cNvSpPr>
            <p:nvPr/>
          </p:nvSpPr>
          <p:spPr bwMode="auto">
            <a:xfrm>
              <a:off x="3942" y="2045"/>
              <a:ext cx="3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2" name="Rectangle 1170"/>
            <p:cNvSpPr>
              <a:spLocks noChangeArrowheads="1"/>
            </p:cNvSpPr>
            <p:nvPr/>
          </p:nvSpPr>
          <p:spPr bwMode="auto">
            <a:xfrm>
              <a:off x="3946" y="2045"/>
              <a:ext cx="1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3" name="Rectangle 1171"/>
            <p:cNvSpPr>
              <a:spLocks noChangeArrowheads="1"/>
            </p:cNvSpPr>
            <p:nvPr/>
          </p:nvSpPr>
          <p:spPr bwMode="auto">
            <a:xfrm>
              <a:off x="3948" y="2045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4" name="Rectangle 1172"/>
            <p:cNvSpPr>
              <a:spLocks noChangeArrowheads="1"/>
            </p:cNvSpPr>
            <p:nvPr/>
          </p:nvSpPr>
          <p:spPr bwMode="auto">
            <a:xfrm>
              <a:off x="3951" y="2045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5" name="Rectangle 1173"/>
            <p:cNvSpPr>
              <a:spLocks noChangeArrowheads="1"/>
            </p:cNvSpPr>
            <p:nvPr/>
          </p:nvSpPr>
          <p:spPr bwMode="auto">
            <a:xfrm>
              <a:off x="3954" y="2045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6" name="Rectangle 1174"/>
            <p:cNvSpPr>
              <a:spLocks noChangeArrowheads="1"/>
            </p:cNvSpPr>
            <p:nvPr/>
          </p:nvSpPr>
          <p:spPr bwMode="auto">
            <a:xfrm>
              <a:off x="3957" y="2045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7" name="Rectangle 1175"/>
            <p:cNvSpPr>
              <a:spLocks noChangeArrowheads="1"/>
            </p:cNvSpPr>
            <p:nvPr/>
          </p:nvSpPr>
          <p:spPr bwMode="auto">
            <a:xfrm>
              <a:off x="3960" y="2045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8" name="Rectangle 1176"/>
            <p:cNvSpPr>
              <a:spLocks noChangeArrowheads="1"/>
            </p:cNvSpPr>
            <p:nvPr/>
          </p:nvSpPr>
          <p:spPr bwMode="auto">
            <a:xfrm>
              <a:off x="3963" y="2045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9" name="Rectangle 1177"/>
            <p:cNvSpPr>
              <a:spLocks noChangeArrowheads="1"/>
            </p:cNvSpPr>
            <p:nvPr/>
          </p:nvSpPr>
          <p:spPr bwMode="auto">
            <a:xfrm>
              <a:off x="3966" y="2045"/>
              <a:ext cx="1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0" name="Rectangle 1178"/>
            <p:cNvSpPr>
              <a:spLocks noChangeArrowheads="1"/>
            </p:cNvSpPr>
            <p:nvPr/>
          </p:nvSpPr>
          <p:spPr bwMode="auto">
            <a:xfrm>
              <a:off x="3968" y="2045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1" name="Rectangle 1179"/>
            <p:cNvSpPr>
              <a:spLocks noChangeArrowheads="1"/>
            </p:cNvSpPr>
            <p:nvPr/>
          </p:nvSpPr>
          <p:spPr bwMode="auto">
            <a:xfrm>
              <a:off x="3839" y="2046"/>
              <a:ext cx="129" cy="306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2" name="Rectangle 1180"/>
            <p:cNvSpPr>
              <a:spLocks noChangeArrowheads="1"/>
            </p:cNvSpPr>
            <p:nvPr/>
          </p:nvSpPr>
          <p:spPr bwMode="auto">
            <a:xfrm>
              <a:off x="3805" y="2060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3" name="Rectangle 1181"/>
            <p:cNvSpPr>
              <a:spLocks noChangeArrowheads="1"/>
            </p:cNvSpPr>
            <p:nvPr/>
          </p:nvSpPr>
          <p:spPr bwMode="auto">
            <a:xfrm>
              <a:off x="3806" y="2060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4" name="Rectangle 1182"/>
            <p:cNvSpPr>
              <a:spLocks noChangeArrowheads="1"/>
            </p:cNvSpPr>
            <p:nvPr/>
          </p:nvSpPr>
          <p:spPr bwMode="auto">
            <a:xfrm>
              <a:off x="3806" y="2060"/>
              <a:ext cx="0" cy="283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5" name="Rectangle 1183"/>
            <p:cNvSpPr>
              <a:spLocks noChangeArrowheads="1"/>
            </p:cNvSpPr>
            <p:nvPr/>
          </p:nvSpPr>
          <p:spPr bwMode="auto">
            <a:xfrm>
              <a:off x="3807" y="2060"/>
              <a:ext cx="0" cy="283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6" name="Rectangle 1184"/>
            <p:cNvSpPr>
              <a:spLocks noChangeArrowheads="1"/>
            </p:cNvSpPr>
            <p:nvPr/>
          </p:nvSpPr>
          <p:spPr bwMode="auto">
            <a:xfrm>
              <a:off x="3807" y="2060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7" name="Rectangle 1185"/>
            <p:cNvSpPr>
              <a:spLocks noChangeArrowheads="1"/>
            </p:cNvSpPr>
            <p:nvPr/>
          </p:nvSpPr>
          <p:spPr bwMode="auto">
            <a:xfrm>
              <a:off x="3808" y="2060"/>
              <a:ext cx="0" cy="283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8" name="Rectangle 1186"/>
            <p:cNvSpPr>
              <a:spLocks noChangeArrowheads="1"/>
            </p:cNvSpPr>
            <p:nvPr/>
          </p:nvSpPr>
          <p:spPr bwMode="auto">
            <a:xfrm>
              <a:off x="3809" y="2060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9" name="Rectangle 1187"/>
            <p:cNvSpPr>
              <a:spLocks noChangeArrowheads="1"/>
            </p:cNvSpPr>
            <p:nvPr/>
          </p:nvSpPr>
          <p:spPr bwMode="auto">
            <a:xfrm>
              <a:off x="3809" y="2060"/>
              <a:ext cx="0" cy="283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0" name="Rectangle 1188"/>
            <p:cNvSpPr>
              <a:spLocks noChangeArrowheads="1"/>
            </p:cNvSpPr>
            <p:nvPr/>
          </p:nvSpPr>
          <p:spPr bwMode="auto">
            <a:xfrm>
              <a:off x="3810" y="2060"/>
              <a:ext cx="0" cy="283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1" name="Rectangle 1189"/>
            <p:cNvSpPr>
              <a:spLocks noChangeArrowheads="1"/>
            </p:cNvSpPr>
            <p:nvPr/>
          </p:nvSpPr>
          <p:spPr bwMode="auto">
            <a:xfrm>
              <a:off x="3811" y="2060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2" name="Rectangle 1190"/>
            <p:cNvSpPr>
              <a:spLocks noChangeArrowheads="1"/>
            </p:cNvSpPr>
            <p:nvPr/>
          </p:nvSpPr>
          <p:spPr bwMode="auto">
            <a:xfrm>
              <a:off x="3811" y="2060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3" name="Rectangle 1191"/>
            <p:cNvSpPr>
              <a:spLocks noChangeArrowheads="1"/>
            </p:cNvSpPr>
            <p:nvPr/>
          </p:nvSpPr>
          <p:spPr bwMode="auto">
            <a:xfrm>
              <a:off x="3812" y="2060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4" name="Rectangle 1192"/>
            <p:cNvSpPr>
              <a:spLocks noChangeArrowheads="1"/>
            </p:cNvSpPr>
            <p:nvPr/>
          </p:nvSpPr>
          <p:spPr bwMode="auto">
            <a:xfrm>
              <a:off x="3812" y="2060"/>
              <a:ext cx="0" cy="283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5" name="Rectangle 1193"/>
            <p:cNvSpPr>
              <a:spLocks noChangeArrowheads="1"/>
            </p:cNvSpPr>
            <p:nvPr/>
          </p:nvSpPr>
          <p:spPr bwMode="auto">
            <a:xfrm>
              <a:off x="3813" y="2060"/>
              <a:ext cx="0" cy="283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6" name="Rectangle 1194"/>
            <p:cNvSpPr>
              <a:spLocks noChangeArrowheads="1"/>
            </p:cNvSpPr>
            <p:nvPr/>
          </p:nvSpPr>
          <p:spPr bwMode="auto">
            <a:xfrm>
              <a:off x="3814" y="2060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7" name="Rectangle 1195"/>
            <p:cNvSpPr>
              <a:spLocks noChangeArrowheads="1"/>
            </p:cNvSpPr>
            <p:nvPr/>
          </p:nvSpPr>
          <p:spPr bwMode="auto">
            <a:xfrm>
              <a:off x="3814" y="2060"/>
              <a:ext cx="0" cy="28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" name="Rectangle 1196"/>
            <p:cNvSpPr>
              <a:spLocks noChangeArrowheads="1"/>
            </p:cNvSpPr>
            <p:nvPr/>
          </p:nvSpPr>
          <p:spPr bwMode="auto">
            <a:xfrm>
              <a:off x="3815" y="2060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9" name="Rectangle 1197"/>
            <p:cNvSpPr>
              <a:spLocks noChangeArrowheads="1"/>
            </p:cNvSpPr>
            <p:nvPr/>
          </p:nvSpPr>
          <p:spPr bwMode="auto">
            <a:xfrm>
              <a:off x="3816" y="2060"/>
              <a:ext cx="0" cy="283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0" name="Rectangle 1198"/>
            <p:cNvSpPr>
              <a:spLocks noChangeArrowheads="1"/>
            </p:cNvSpPr>
            <p:nvPr/>
          </p:nvSpPr>
          <p:spPr bwMode="auto">
            <a:xfrm>
              <a:off x="3816" y="2060"/>
              <a:ext cx="0" cy="283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1" name="Rectangle 1199"/>
            <p:cNvSpPr>
              <a:spLocks noChangeArrowheads="1"/>
            </p:cNvSpPr>
            <p:nvPr/>
          </p:nvSpPr>
          <p:spPr bwMode="auto">
            <a:xfrm>
              <a:off x="3817" y="2060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2" name="Rectangle 1200"/>
            <p:cNvSpPr>
              <a:spLocks noChangeArrowheads="1"/>
            </p:cNvSpPr>
            <p:nvPr/>
          </p:nvSpPr>
          <p:spPr bwMode="auto">
            <a:xfrm>
              <a:off x="3818" y="2060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3" name="Rectangle 1201"/>
            <p:cNvSpPr>
              <a:spLocks noChangeArrowheads="1"/>
            </p:cNvSpPr>
            <p:nvPr/>
          </p:nvSpPr>
          <p:spPr bwMode="auto">
            <a:xfrm>
              <a:off x="3818" y="2060"/>
              <a:ext cx="0" cy="283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4" name="Rectangle 1202"/>
            <p:cNvSpPr>
              <a:spLocks noChangeArrowheads="1"/>
            </p:cNvSpPr>
            <p:nvPr/>
          </p:nvSpPr>
          <p:spPr bwMode="auto">
            <a:xfrm>
              <a:off x="3819" y="2060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5" name="Rectangle 1203"/>
            <p:cNvSpPr>
              <a:spLocks noChangeArrowheads="1"/>
            </p:cNvSpPr>
            <p:nvPr/>
          </p:nvSpPr>
          <p:spPr bwMode="auto">
            <a:xfrm>
              <a:off x="3819" y="2060"/>
              <a:ext cx="0" cy="283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6" name="Rectangle 1204"/>
            <p:cNvSpPr>
              <a:spLocks noChangeArrowheads="1"/>
            </p:cNvSpPr>
            <p:nvPr/>
          </p:nvSpPr>
          <p:spPr bwMode="auto">
            <a:xfrm>
              <a:off x="3820" y="2060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7" name="Rectangle 1205"/>
            <p:cNvSpPr>
              <a:spLocks noChangeArrowheads="1"/>
            </p:cNvSpPr>
            <p:nvPr/>
          </p:nvSpPr>
          <p:spPr bwMode="auto">
            <a:xfrm>
              <a:off x="3821" y="2060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" name="Rectangle 1206"/>
            <p:cNvSpPr>
              <a:spLocks noChangeArrowheads="1"/>
            </p:cNvSpPr>
            <p:nvPr/>
          </p:nvSpPr>
          <p:spPr bwMode="auto">
            <a:xfrm>
              <a:off x="3821" y="2060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" name="Rectangle 1207"/>
            <p:cNvSpPr>
              <a:spLocks noChangeArrowheads="1"/>
            </p:cNvSpPr>
            <p:nvPr/>
          </p:nvSpPr>
          <p:spPr bwMode="auto">
            <a:xfrm>
              <a:off x="3822" y="2060"/>
              <a:ext cx="0" cy="283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0" name="Rectangle 1208"/>
            <p:cNvSpPr>
              <a:spLocks noChangeArrowheads="1"/>
            </p:cNvSpPr>
            <p:nvPr/>
          </p:nvSpPr>
          <p:spPr bwMode="auto">
            <a:xfrm>
              <a:off x="3823" y="2060"/>
              <a:ext cx="0" cy="283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1" name="Group 1209"/>
          <p:cNvGrpSpPr>
            <a:grpSpLocks/>
          </p:cNvGrpSpPr>
          <p:nvPr/>
        </p:nvGrpSpPr>
        <p:grpSpPr bwMode="auto">
          <a:xfrm>
            <a:off x="6350445" y="3216275"/>
            <a:ext cx="479425" cy="1419225"/>
            <a:chOff x="3806" y="2026"/>
            <a:chExt cx="302" cy="894"/>
          </a:xfrm>
        </p:grpSpPr>
        <p:sp>
          <p:nvSpPr>
            <p:cNvPr id="1222" name="Rectangle 1210"/>
            <p:cNvSpPr>
              <a:spLocks noChangeArrowheads="1"/>
            </p:cNvSpPr>
            <p:nvPr/>
          </p:nvSpPr>
          <p:spPr bwMode="auto">
            <a:xfrm>
              <a:off x="3823" y="2060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3" name="Rectangle 1211"/>
            <p:cNvSpPr>
              <a:spLocks noChangeArrowheads="1"/>
            </p:cNvSpPr>
            <p:nvPr/>
          </p:nvSpPr>
          <p:spPr bwMode="auto">
            <a:xfrm>
              <a:off x="3824" y="2060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4" name="Rectangle 1212"/>
            <p:cNvSpPr>
              <a:spLocks noChangeArrowheads="1"/>
            </p:cNvSpPr>
            <p:nvPr/>
          </p:nvSpPr>
          <p:spPr bwMode="auto">
            <a:xfrm>
              <a:off x="3824" y="2060"/>
              <a:ext cx="0" cy="28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5" name="Rectangle 1213"/>
            <p:cNvSpPr>
              <a:spLocks noChangeArrowheads="1"/>
            </p:cNvSpPr>
            <p:nvPr/>
          </p:nvSpPr>
          <p:spPr bwMode="auto">
            <a:xfrm>
              <a:off x="3825" y="2060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6" name="Rectangle 1214"/>
            <p:cNvSpPr>
              <a:spLocks noChangeArrowheads="1"/>
            </p:cNvSpPr>
            <p:nvPr/>
          </p:nvSpPr>
          <p:spPr bwMode="auto">
            <a:xfrm>
              <a:off x="3826" y="2060"/>
              <a:ext cx="0" cy="28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7" name="Rectangle 1215"/>
            <p:cNvSpPr>
              <a:spLocks noChangeArrowheads="1"/>
            </p:cNvSpPr>
            <p:nvPr/>
          </p:nvSpPr>
          <p:spPr bwMode="auto">
            <a:xfrm>
              <a:off x="3826" y="2060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8" name="Rectangle 1216"/>
            <p:cNvSpPr>
              <a:spLocks noChangeArrowheads="1"/>
            </p:cNvSpPr>
            <p:nvPr/>
          </p:nvSpPr>
          <p:spPr bwMode="auto">
            <a:xfrm>
              <a:off x="3827" y="2060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" name="Rectangle 1217"/>
            <p:cNvSpPr>
              <a:spLocks noChangeArrowheads="1"/>
            </p:cNvSpPr>
            <p:nvPr/>
          </p:nvSpPr>
          <p:spPr bwMode="auto">
            <a:xfrm>
              <a:off x="3828" y="2060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" name="Rectangle 1218"/>
            <p:cNvSpPr>
              <a:spLocks noChangeArrowheads="1"/>
            </p:cNvSpPr>
            <p:nvPr/>
          </p:nvSpPr>
          <p:spPr bwMode="auto">
            <a:xfrm>
              <a:off x="3828" y="2060"/>
              <a:ext cx="0" cy="28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" name="Rectangle 1219"/>
            <p:cNvSpPr>
              <a:spLocks noChangeArrowheads="1"/>
            </p:cNvSpPr>
            <p:nvPr/>
          </p:nvSpPr>
          <p:spPr bwMode="auto">
            <a:xfrm>
              <a:off x="3829" y="2060"/>
              <a:ext cx="0" cy="28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" name="Rectangle 1220"/>
            <p:cNvSpPr>
              <a:spLocks noChangeArrowheads="1"/>
            </p:cNvSpPr>
            <p:nvPr/>
          </p:nvSpPr>
          <p:spPr bwMode="auto">
            <a:xfrm>
              <a:off x="3830" y="2060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" name="Rectangle 1221"/>
            <p:cNvSpPr>
              <a:spLocks noChangeArrowheads="1"/>
            </p:cNvSpPr>
            <p:nvPr/>
          </p:nvSpPr>
          <p:spPr bwMode="auto">
            <a:xfrm>
              <a:off x="3830" y="2060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" name="Rectangle 1222"/>
            <p:cNvSpPr>
              <a:spLocks noChangeArrowheads="1"/>
            </p:cNvSpPr>
            <p:nvPr/>
          </p:nvSpPr>
          <p:spPr bwMode="auto">
            <a:xfrm>
              <a:off x="3831" y="2060"/>
              <a:ext cx="0" cy="28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" name="Rectangle 1223"/>
            <p:cNvSpPr>
              <a:spLocks noChangeArrowheads="1"/>
            </p:cNvSpPr>
            <p:nvPr/>
          </p:nvSpPr>
          <p:spPr bwMode="auto">
            <a:xfrm>
              <a:off x="3831" y="2060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" name="Rectangle 1224"/>
            <p:cNvSpPr>
              <a:spLocks noChangeArrowheads="1"/>
            </p:cNvSpPr>
            <p:nvPr/>
          </p:nvSpPr>
          <p:spPr bwMode="auto">
            <a:xfrm>
              <a:off x="3832" y="2060"/>
              <a:ext cx="0" cy="28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" name="Rectangle 1225"/>
            <p:cNvSpPr>
              <a:spLocks noChangeArrowheads="1"/>
            </p:cNvSpPr>
            <p:nvPr/>
          </p:nvSpPr>
          <p:spPr bwMode="auto">
            <a:xfrm>
              <a:off x="3833" y="2060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" name="Rectangle 1226"/>
            <p:cNvSpPr>
              <a:spLocks noChangeArrowheads="1"/>
            </p:cNvSpPr>
            <p:nvPr/>
          </p:nvSpPr>
          <p:spPr bwMode="auto">
            <a:xfrm>
              <a:off x="3833" y="2060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" name="Rectangle 1227"/>
            <p:cNvSpPr>
              <a:spLocks noChangeArrowheads="1"/>
            </p:cNvSpPr>
            <p:nvPr/>
          </p:nvSpPr>
          <p:spPr bwMode="auto">
            <a:xfrm>
              <a:off x="3834" y="2060"/>
              <a:ext cx="0" cy="28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" name="Rectangle 1228"/>
            <p:cNvSpPr>
              <a:spLocks noChangeArrowheads="1"/>
            </p:cNvSpPr>
            <p:nvPr/>
          </p:nvSpPr>
          <p:spPr bwMode="auto">
            <a:xfrm>
              <a:off x="3835" y="2060"/>
              <a:ext cx="0" cy="28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" name="Rectangle 1229"/>
            <p:cNvSpPr>
              <a:spLocks noChangeArrowheads="1"/>
            </p:cNvSpPr>
            <p:nvPr/>
          </p:nvSpPr>
          <p:spPr bwMode="auto">
            <a:xfrm>
              <a:off x="3835" y="2060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2" name="Rectangle 1230"/>
            <p:cNvSpPr>
              <a:spLocks noChangeArrowheads="1"/>
            </p:cNvSpPr>
            <p:nvPr/>
          </p:nvSpPr>
          <p:spPr bwMode="auto">
            <a:xfrm>
              <a:off x="3836" y="2060"/>
              <a:ext cx="0" cy="28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3" name="Rectangle 1231"/>
            <p:cNvSpPr>
              <a:spLocks noChangeArrowheads="1"/>
            </p:cNvSpPr>
            <p:nvPr/>
          </p:nvSpPr>
          <p:spPr bwMode="auto">
            <a:xfrm>
              <a:off x="3836" y="2060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4" name="Rectangle 1232"/>
            <p:cNvSpPr>
              <a:spLocks noChangeArrowheads="1"/>
            </p:cNvSpPr>
            <p:nvPr/>
          </p:nvSpPr>
          <p:spPr bwMode="auto">
            <a:xfrm>
              <a:off x="3837" y="2060"/>
              <a:ext cx="0" cy="28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5" name="Rectangle 1233"/>
            <p:cNvSpPr>
              <a:spLocks noChangeArrowheads="1"/>
            </p:cNvSpPr>
            <p:nvPr/>
          </p:nvSpPr>
          <p:spPr bwMode="auto">
            <a:xfrm>
              <a:off x="3838" y="2060"/>
              <a:ext cx="0" cy="28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6" name="Rectangle 1234"/>
            <p:cNvSpPr>
              <a:spLocks noChangeArrowheads="1"/>
            </p:cNvSpPr>
            <p:nvPr/>
          </p:nvSpPr>
          <p:spPr bwMode="auto">
            <a:xfrm>
              <a:off x="3838" y="2060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7" name="Rectangle 1235"/>
            <p:cNvSpPr>
              <a:spLocks noChangeArrowheads="1"/>
            </p:cNvSpPr>
            <p:nvPr/>
          </p:nvSpPr>
          <p:spPr bwMode="auto">
            <a:xfrm>
              <a:off x="3806" y="2061"/>
              <a:ext cx="32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8" name="Rectangle 1236"/>
            <p:cNvSpPr>
              <a:spLocks noChangeArrowheads="1"/>
            </p:cNvSpPr>
            <p:nvPr/>
          </p:nvSpPr>
          <p:spPr bwMode="auto">
            <a:xfrm>
              <a:off x="3813" y="2069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" name="Rectangle 1237"/>
            <p:cNvSpPr>
              <a:spLocks noChangeArrowheads="1"/>
            </p:cNvSpPr>
            <p:nvPr/>
          </p:nvSpPr>
          <p:spPr bwMode="auto">
            <a:xfrm>
              <a:off x="3813" y="2070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0" name="Rectangle 1238"/>
            <p:cNvSpPr>
              <a:spLocks noChangeArrowheads="1"/>
            </p:cNvSpPr>
            <p:nvPr/>
          </p:nvSpPr>
          <p:spPr bwMode="auto">
            <a:xfrm>
              <a:off x="3813" y="2073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1" name="Rectangle 1239"/>
            <p:cNvSpPr>
              <a:spLocks noChangeArrowheads="1"/>
            </p:cNvSpPr>
            <p:nvPr/>
          </p:nvSpPr>
          <p:spPr bwMode="auto">
            <a:xfrm>
              <a:off x="3813" y="2078"/>
              <a:ext cx="25" cy="2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2" name="Rectangle 1240"/>
            <p:cNvSpPr>
              <a:spLocks noChangeArrowheads="1"/>
            </p:cNvSpPr>
            <p:nvPr/>
          </p:nvSpPr>
          <p:spPr bwMode="auto">
            <a:xfrm>
              <a:off x="3813" y="2081"/>
              <a:ext cx="25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3" name="Rectangle 1241"/>
            <p:cNvSpPr>
              <a:spLocks noChangeArrowheads="1"/>
            </p:cNvSpPr>
            <p:nvPr/>
          </p:nvSpPr>
          <p:spPr bwMode="auto">
            <a:xfrm>
              <a:off x="3813" y="2086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4" name="Rectangle 1242"/>
            <p:cNvSpPr>
              <a:spLocks noChangeArrowheads="1"/>
            </p:cNvSpPr>
            <p:nvPr/>
          </p:nvSpPr>
          <p:spPr bwMode="auto">
            <a:xfrm>
              <a:off x="3813" y="2090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5" name="Rectangle 1243"/>
            <p:cNvSpPr>
              <a:spLocks noChangeArrowheads="1"/>
            </p:cNvSpPr>
            <p:nvPr/>
          </p:nvSpPr>
          <p:spPr bwMode="auto">
            <a:xfrm>
              <a:off x="3813" y="2094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6" name="Rectangle 1244"/>
            <p:cNvSpPr>
              <a:spLocks noChangeArrowheads="1"/>
            </p:cNvSpPr>
            <p:nvPr/>
          </p:nvSpPr>
          <p:spPr bwMode="auto">
            <a:xfrm>
              <a:off x="3813" y="2098"/>
              <a:ext cx="25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7" name="Rectangle 1245"/>
            <p:cNvSpPr>
              <a:spLocks noChangeArrowheads="1"/>
            </p:cNvSpPr>
            <p:nvPr/>
          </p:nvSpPr>
          <p:spPr bwMode="auto">
            <a:xfrm>
              <a:off x="3813" y="2102"/>
              <a:ext cx="25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8" name="Rectangle 1246"/>
            <p:cNvSpPr>
              <a:spLocks noChangeArrowheads="1"/>
            </p:cNvSpPr>
            <p:nvPr/>
          </p:nvSpPr>
          <p:spPr bwMode="auto">
            <a:xfrm>
              <a:off x="3813" y="2106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" name="Rectangle 1247"/>
            <p:cNvSpPr>
              <a:spLocks noChangeArrowheads="1"/>
            </p:cNvSpPr>
            <p:nvPr/>
          </p:nvSpPr>
          <p:spPr bwMode="auto">
            <a:xfrm>
              <a:off x="3813" y="2110"/>
              <a:ext cx="25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0" name="Rectangle 1248"/>
            <p:cNvSpPr>
              <a:spLocks noChangeArrowheads="1"/>
            </p:cNvSpPr>
            <p:nvPr/>
          </p:nvSpPr>
          <p:spPr bwMode="auto">
            <a:xfrm>
              <a:off x="3813" y="2115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1" name="Rectangle 1249"/>
            <p:cNvSpPr>
              <a:spLocks noChangeArrowheads="1"/>
            </p:cNvSpPr>
            <p:nvPr/>
          </p:nvSpPr>
          <p:spPr bwMode="auto">
            <a:xfrm>
              <a:off x="3813" y="2119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2" name="Rectangle 1250"/>
            <p:cNvSpPr>
              <a:spLocks noChangeArrowheads="1"/>
            </p:cNvSpPr>
            <p:nvPr/>
          </p:nvSpPr>
          <p:spPr bwMode="auto">
            <a:xfrm>
              <a:off x="3813" y="2123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3" name="Rectangle 1251"/>
            <p:cNvSpPr>
              <a:spLocks noChangeArrowheads="1"/>
            </p:cNvSpPr>
            <p:nvPr/>
          </p:nvSpPr>
          <p:spPr bwMode="auto">
            <a:xfrm>
              <a:off x="3813" y="2127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4" name="Rectangle 1252"/>
            <p:cNvSpPr>
              <a:spLocks noChangeArrowheads="1"/>
            </p:cNvSpPr>
            <p:nvPr/>
          </p:nvSpPr>
          <p:spPr bwMode="auto">
            <a:xfrm>
              <a:off x="3813" y="2131"/>
              <a:ext cx="25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5" name="Rectangle 1253"/>
            <p:cNvSpPr>
              <a:spLocks noChangeArrowheads="1"/>
            </p:cNvSpPr>
            <p:nvPr/>
          </p:nvSpPr>
          <p:spPr bwMode="auto">
            <a:xfrm>
              <a:off x="3813" y="2135"/>
              <a:ext cx="25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6" name="Rectangle 1254"/>
            <p:cNvSpPr>
              <a:spLocks noChangeArrowheads="1"/>
            </p:cNvSpPr>
            <p:nvPr/>
          </p:nvSpPr>
          <p:spPr bwMode="auto">
            <a:xfrm>
              <a:off x="3813" y="2139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7" name="Rectangle 1255"/>
            <p:cNvSpPr>
              <a:spLocks noChangeArrowheads="1"/>
            </p:cNvSpPr>
            <p:nvPr/>
          </p:nvSpPr>
          <p:spPr bwMode="auto">
            <a:xfrm>
              <a:off x="3813" y="2143"/>
              <a:ext cx="25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8" name="Rectangle 1256"/>
            <p:cNvSpPr>
              <a:spLocks noChangeArrowheads="1"/>
            </p:cNvSpPr>
            <p:nvPr/>
          </p:nvSpPr>
          <p:spPr bwMode="auto">
            <a:xfrm>
              <a:off x="3813" y="2148"/>
              <a:ext cx="25" cy="2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" name="Rectangle 1257"/>
            <p:cNvSpPr>
              <a:spLocks noChangeArrowheads="1"/>
            </p:cNvSpPr>
            <p:nvPr/>
          </p:nvSpPr>
          <p:spPr bwMode="auto">
            <a:xfrm>
              <a:off x="3813" y="2151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0" name="Rectangle 1258"/>
            <p:cNvSpPr>
              <a:spLocks noChangeArrowheads="1"/>
            </p:cNvSpPr>
            <p:nvPr/>
          </p:nvSpPr>
          <p:spPr bwMode="auto">
            <a:xfrm>
              <a:off x="3813" y="2156"/>
              <a:ext cx="25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" name="Rectangle 1259"/>
            <p:cNvSpPr>
              <a:spLocks noChangeArrowheads="1"/>
            </p:cNvSpPr>
            <p:nvPr/>
          </p:nvSpPr>
          <p:spPr bwMode="auto">
            <a:xfrm>
              <a:off x="3813" y="2160"/>
              <a:ext cx="25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2" name="Rectangle 1260"/>
            <p:cNvSpPr>
              <a:spLocks noChangeArrowheads="1"/>
            </p:cNvSpPr>
            <p:nvPr/>
          </p:nvSpPr>
          <p:spPr bwMode="auto">
            <a:xfrm>
              <a:off x="3813" y="2164"/>
              <a:ext cx="25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3" name="Rectangle 1261"/>
            <p:cNvSpPr>
              <a:spLocks noChangeArrowheads="1"/>
            </p:cNvSpPr>
            <p:nvPr/>
          </p:nvSpPr>
          <p:spPr bwMode="auto">
            <a:xfrm>
              <a:off x="3813" y="2168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4" name="Rectangle 1262"/>
            <p:cNvSpPr>
              <a:spLocks noChangeArrowheads="1"/>
            </p:cNvSpPr>
            <p:nvPr/>
          </p:nvSpPr>
          <p:spPr bwMode="auto">
            <a:xfrm>
              <a:off x="3813" y="2172"/>
              <a:ext cx="25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5" name="Rectangle 1263"/>
            <p:cNvSpPr>
              <a:spLocks noChangeArrowheads="1"/>
            </p:cNvSpPr>
            <p:nvPr/>
          </p:nvSpPr>
          <p:spPr bwMode="auto">
            <a:xfrm>
              <a:off x="3813" y="2177"/>
              <a:ext cx="25" cy="2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" name="Rectangle 1264"/>
            <p:cNvSpPr>
              <a:spLocks noChangeArrowheads="1"/>
            </p:cNvSpPr>
            <p:nvPr/>
          </p:nvSpPr>
          <p:spPr bwMode="auto">
            <a:xfrm>
              <a:off x="3813" y="2180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7" name="Rectangle 1265"/>
            <p:cNvSpPr>
              <a:spLocks noChangeArrowheads="1"/>
            </p:cNvSpPr>
            <p:nvPr/>
          </p:nvSpPr>
          <p:spPr bwMode="auto">
            <a:xfrm>
              <a:off x="3813" y="2185"/>
              <a:ext cx="25" cy="3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8" name="Rectangle 1266"/>
            <p:cNvSpPr>
              <a:spLocks noChangeArrowheads="1"/>
            </p:cNvSpPr>
            <p:nvPr/>
          </p:nvSpPr>
          <p:spPr bwMode="auto">
            <a:xfrm>
              <a:off x="3813" y="2189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" name="Rectangle 1267"/>
            <p:cNvSpPr>
              <a:spLocks noChangeArrowheads="1"/>
            </p:cNvSpPr>
            <p:nvPr/>
          </p:nvSpPr>
          <p:spPr bwMode="auto">
            <a:xfrm>
              <a:off x="3813" y="2194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" name="Rectangle 1268"/>
            <p:cNvSpPr>
              <a:spLocks noChangeArrowheads="1"/>
            </p:cNvSpPr>
            <p:nvPr/>
          </p:nvSpPr>
          <p:spPr bwMode="auto">
            <a:xfrm>
              <a:off x="3813" y="2199"/>
              <a:ext cx="25" cy="3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" name="Rectangle 1269"/>
            <p:cNvSpPr>
              <a:spLocks noChangeArrowheads="1"/>
            </p:cNvSpPr>
            <p:nvPr/>
          </p:nvSpPr>
          <p:spPr bwMode="auto">
            <a:xfrm>
              <a:off x="3813" y="2203"/>
              <a:ext cx="25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" name="Rectangle 1270"/>
            <p:cNvSpPr>
              <a:spLocks noChangeArrowheads="1"/>
            </p:cNvSpPr>
            <p:nvPr/>
          </p:nvSpPr>
          <p:spPr bwMode="auto">
            <a:xfrm>
              <a:off x="3813" y="2208"/>
              <a:ext cx="25" cy="2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" name="Rectangle 1271"/>
            <p:cNvSpPr>
              <a:spLocks noChangeArrowheads="1"/>
            </p:cNvSpPr>
            <p:nvPr/>
          </p:nvSpPr>
          <p:spPr bwMode="auto">
            <a:xfrm>
              <a:off x="3813" y="2211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" name="Rectangle 1272"/>
            <p:cNvSpPr>
              <a:spLocks noChangeArrowheads="1"/>
            </p:cNvSpPr>
            <p:nvPr/>
          </p:nvSpPr>
          <p:spPr bwMode="auto">
            <a:xfrm>
              <a:off x="3813" y="2216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" name="Rectangle 1273"/>
            <p:cNvSpPr>
              <a:spLocks noChangeArrowheads="1"/>
            </p:cNvSpPr>
            <p:nvPr/>
          </p:nvSpPr>
          <p:spPr bwMode="auto">
            <a:xfrm>
              <a:off x="3813" y="2220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" name="Rectangle 1274"/>
            <p:cNvSpPr>
              <a:spLocks noChangeArrowheads="1"/>
            </p:cNvSpPr>
            <p:nvPr/>
          </p:nvSpPr>
          <p:spPr bwMode="auto">
            <a:xfrm>
              <a:off x="3813" y="2224"/>
              <a:ext cx="25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" name="Rectangle 1275"/>
            <p:cNvSpPr>
              <a:spLocks noChangeArrowheads="1"/>
            </p:cNvSpPr>
            <p:nvPr/>
          </p:nvSpPr>
          <p:spPr bwMode="auto">
            <a:xfrm>
              <a:off x="3813" y="2228"/>
              <a:ext cx="25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" name="Rectangle 1276"/>
            <p:cNvSpPr>
              <a:spLocks noChangeArrowheads="1"/>
            </p:cNvSpPr>
            <p:nvPr/>
          </p:nvSpPr>
          <p:spPr bwMode="auto">
            <a:xfrm>
              <a:off x="3813" y="2232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9" name="Rectangle 1277"/>
            <p:cNvSpPr>
              <a:spLocks noChangeArrowheads="1"/>
            </p:cNvSpPr>
            <p:nvPr/>
          </p:nvSpPr>
          <p:spPr bwMode="auto">
            <a:xfrm>
              <a:off x="3813" y="2237"/>
              <a:ext cx="25" cy="2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" name="Rectangle 1278"/>
            <p:cNvSpPr>
              <a:spLocks noChangeArrowheads="1"/>
            </p:cNvSpPr>
            <p:nvPr/>
          </p:nvSpPr>
          <p:spPr bwMode="auto">
            <a:xfrm>
              <a:off x="3813" y="2240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1" name="Rectangle 1279"/>
            <p:cNvSpPr>
              <a:spLocks noChangeArrowheads="1"/>
            </p:cNvSpPr>
            <p:nvPr/>
          </p:nvSpPr>
          <p:spPr bwMode="auto">
            <a:xfrm>
              <a:off x="3813" y="2245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2" name="Rectangle 1280"/>
            <p:cNvSpPr>
              <a:spLocks noChangeArrowheads="1"/>
            </p:cNvSpPr>
            <p:nvPr/>
          </p:nvSpPr>
          <p:spPr bwMode="auto">
            <a:xfrm>
              <a:off x="3813" y="2249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3" name="Rectangle 1281"/>
            <p:cNvSpPr>
              <a:spLocks noChangeArrowheads="1"/>
            </p:cNvSpPr>
            <p:nvPr/>
          </p:nvSpPr>
          <p:spPr bwMode="auto">
            <a:xfrm>
              <a:off x="3813" y="2253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4" name="Rectangle 1282"/>
            <p:cNvSpPr>
              <a:spLocks noChangeArrowheads="1"/>
            </p:cNvSpPr>
            <p:nvPr/>
          </p:nvSpPr>
          <p:spPr bwMode="auto">
            <a:xfrm>
              <a:off x="3813" y="2257"/>
              <a:ext cx="25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5" name="Rectangle 1283"/>
            <p:cNvSpPr>
              <a:spLocks noChangeArrowheads="1"/>
            </p:cNvSpPr>
            <p:nvPr/>
          </p:nvSpPr>
          <p:spPr bwMode="auto">
            <a:xfrm>
              <a:off x="3813" y="2261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6" name="Rectangle 1284"/>
            <p:cNvSpPr>
              <a:spLocks noChangeArrowheads="1"/>
            </p:cNvSpPr>
            <p:nvPr/>
          </p:nvSpPr>
          <p:spPr bwMode="auto">
            <a:xfrm>
              <a:off x="3813" y="2266"/>
              <a:ext cx="25" cy="2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7" name="Rectangle 1285"/>
            <p:cNvSpPr>
              <a:spLocks noChangeArrowheads="1"/>
            </p:cNvSpPr>
            <p:nvPr/>
          </p:nvSpPr>
          <p:spPr bwMode="auto">
            <a:xfrm>
              <a:off x="3813" y="2269"/>
              <a:ext cx="25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8" name="Rectangle 1286"/>
            <p:cNvSpPr>
              <a:spLocks noChangeArrowheads="1"/>
            </p:cNvSpPr>
            <p:nvPr/>
          </p:nvSpPr>
          <p:spPr bwMode="auto">
            <a:xfrm>
              <a:off x="3813" y="2274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9" name="Rectangle 1287"/>
            <p:cNvSpPr>
              <a:spLocks noChangeArrowheads="1"/>
            </p:cNvSpPr>
            <p:nvPr/>
          </p:nvSpPr>
          <p:spPr bwMode="auto">
            <a:xfrm>
              <a:off x="3813" y="2278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0" name="Rectangle 1288"/>
            <p:cNvSpPr>
              <a:spLocks noChangeArrowheads="1"/>
            </p:cNvSpPr>
            <p:nvPr/>
          </p:nvSpPr>
          <p:spPr bwMode="auto">
            <a:xfrm>
              <a:off x="3813" y="2282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1" name="Rectangle 1289"/>
            <p:cNvSpPr>
              <a:spLocks noChangeArrowheads="1"/>
            </p:cNvSpPr>
            <p:nvPr/>
          </p:nvSpPr>
          <p:spPr bwMode="auto">
            <a:xfrm>
              <a:off x="3813" y="2286"/>
              <a:ext cx="25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2" name="Rectangle 1290"/>
            <p:cNvSpPr>
              <a:spLocks noChangeArrowheads="1"/>
            </p:cNvSpPr>
            <p:nvPr/>
          </p:nvSpPr>
          <p:spPr bwMode="auto">
            <a:xfrm>
              <a:off x="3813" y="2290"/>
              <a:ext cx="25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3" name="Rectangle 1291"/>
            <p:cNvSpPr>
              <a:spLocks noChangeArrowheads="1"/>
            </p:cNvSpPr>
            <p:nvPr/>
          </p:nvSpPr>
          <p:spPr bwMode="auto">
            <a:xfrm>
              <a:off x="3813" y="2294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4" name="Rectangle 1292"/>
            <p:cNvSpPr>
              <a:spLocks noChangeArrowheads="1"/>
            </p:cNvSpPr>
            <p:nvPr/>
          </p:nvSpPr>
          <p:spPr bwMode="auto">
            <a:xfrm>
              <a:off x="3813" y="2298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5" name="Rectangle 1293"/>
            <p:cNvSpPr>
              <a:spLocks noChangeArrowheads="1"/>
            </p:cNvSpPr>
            <p:nvPr/>
          </p:nvSpPr>
          <p:spPr bwMode="auto">
            <a:xfrm>
              <a:off x="3813" y="2302"/>
              <a:ext cx="25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6" name="Rectangle 1294"/>
            <p:cNvSpPr>
              <a:spLocks noChangeArrowheads="1"/>
            </p:cNvSpPr>
            <p:nvPr/>
          </p:nvSpPr>
          <p:spPr bwMode="auto">
            <a:xfrm>
              <a:off x="3813" y="2307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7" name="Rectangle 1295"/>
            <p:cNvSpPr>
              <a:spLocks noChangeArrowheads="1"/>
            </p:cNvSpPr>
            <p:nvPr/>
          </p:nvSpPr>
          <p:spPr bwMode="auto">
            <a:xfrm>
              <a:off x="3813" y="2311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8" name="Rectangle 1296"/>
            <p:cNvSpPr>
              <a:spLocks noChangeArrowheads="1"/>
            </p:cNvSpPr>
            <p:nvPr/>
          </p:nvSpPr>
          <p:spPr bwMode="auto">
            <a:xfrm>
              <a:off x="3813" y="2315"/>
              <a:ext cx="25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9" name="Rectangle 1297"/>
            <p:cNvSpPr>
              <a:spLocks noChangeArrowheads="1"/>
            </p:cNvSpPr>
            <p:nvPr/>
          </p:nvSpPr>
          <p:spPr bwMode="auto">
            <a:xfrm>
              <a:off x="3813" y="2319"/>
              <a:ext cx="25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0" name="Rectangle 1298"/>
            <p:cNvSpPr>
              <a:spLocks noChangeArrowheads="1"/>
            </p:cNvSpPr>
            <p:nvPr/>
          </p:nvSpPr>
          <p:spPr bwMode="auto">
            <a:xfrm>
              <a:off x="3813" y="2323"/>
              <a:ext cx="25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" name="Rectangle 1299"/>
            <p:cNvSpPr>
              <a:spLocks noChangeArrowheads="1"/>
            </p:cNvSpPr>
            <p:nvPr/>
          </p:nvSpPr>
          <p:spPr bwMode="auto">
            <a:xfrm>
              <a:off x="3813" y="2328"/>
              <a:ext cx="25" cy="2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2" name="Rectangle 1300"/>
            <p:cNvSpPr>
              <a:spLocks noChangeArrowheads="1"/>
            </p:cNvSpPr>
            <p:nvPr/>
          </p:nvSpPr>
          <p:spPr bwMode="auto">
            <a:xfrm>
              <a:off x="3813" y="2331"/>
              <a:ext cx="25" cy="2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3" name="Rectangle 1301"/>
            <p:cNvSpPr>
              <a:spLocks noChangeArrowheads="1"/>
            </p:cNvSpPr>
            <p:nvPr/>
          </p:nvSpPr>
          <p:spPr bwMode="auto">
            <a:xfrm>
              <a:off x="3814" y="2070"/>
              <a:ext cx="24" cy="26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14" name="Picture 130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2058"/>
              <a:ext cx="19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15" name="Rectangle 1303"/>
            <p:cNvSpPr>
              <a:spLocks noChangeArrowheads="1"/>
            </p:cNvSpPr>
            <p:nvPr/>
          </p:nvSpPr>
          <p:spPr bwMode="auto">
            <a:xfrm>
              <a:off x="4006" y="2058"/>
              <a:ext cx="19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16" name="Picture 1304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" y="2045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17" name="Picture 130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" y="2045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18" name="Rectangle 1306"/>
            <p:cNvSpPr>
              <a:spLocks noChangeArrowheads="1"/>
            </p:cNvSpPr>
            <p:nvPr/>
          </p:nvSpPr>
          <p:spPr bwMode="auto">
            <a:xfrm>
              <a:off x="3978" y="2084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9" name="Line 1307"/>
            <p:cNvSpPr>
              <a:spLocks noChangeShapeType="1"/>
            </p:cNvSpPr>
            <p:nvPr/>
          </p:nvSpPr>
          <p:spPr bwMode="auto">
            <a:xfrm>
              <a:off x="3978" y="2046"/>
              <a:ext cx="0" cy="306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0" name="Line 1308"/>
            <p:cNvSpPr>
              <a:spLocks noChangeShapeType="1"/>
            </p:cNvSpPr>
            <p:nvPr/>
          </p:nvSpPr>
          <p:spPr bwMode="auto">
            <a:xfrm>
              <a:off x="4026" y="2046"/>
              <a:ext cx="0" cy="306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" name="Rectangle 1309"/>
            <p:cNvSpPr>
              <a:spLocks noChangeArrowheads="1"/>
            </p:cNvSpPr>
            <p:nvPr/>
          </p:nvSpPr>
          <p:spPr bwMode="auto">
            <a:xfrm>
              <a:off x="3986" y="2091"/>
              <a:ext cx="32" cy="1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2" name="Rectangle 1310"/>
            <p:cNvSpPr>
              <a:spLocks noChangeArrowheads="1"/>
            </p:cNvSpPr>
            <p:nvPr/>
          </p:nvSpPr>
          <p:spPr bwMode="auto">
            <a:xfrm>
              <a:off x="3986" y="2091"/>
              <a:ext cx="32" cy="1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3" name="Rectangle 1311"/>
            <p:cNvSpPr>
              <a:spLocks noChangeArrowheads="1"/>
            </p:cNvSpPr>
            <p:nvPr/>
          </p:nvSpPr>
          <p:spPr bwMode="auto">
            <a:xfrm>
              <a:off x="3990" y="2097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4" name="Rectangle 1312"/>
            <p:cNvSpPr>
              <a:spLocks noChangeArrowheads="1"/>
            </p:cNvSpPr>
            <p:nvPr/>
          </p:nvSpPr>
          <p:spPr bwMode="auto">
            <a:xfrm>
              <a:off x="3998" y="2097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5" name="Rectangle 1313"/>
            <p:cNvSpPr>
              <a:spLocks noChangeArrowheads="1"/>
            </p:cNvSpPr>
            <p:nvPr/>
          </p:nvSpPr>
          <p:spPr bwMode="auto">
            <a:xfrm>
              <a:off x="3989" y="2093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6" name="Rectangle 1314"/>
            <p:cNvSpPr>
              <a:spLocks noChangeArrowheads="1"/>
            </p:cNvSpPr>
            <p:nvPr/>
          </p:nvSpPr>
          <p:spPr bwMode="auto">
            <a:xfrm>
              <a:off x="3990" y="2093"/>
              <a:ext cx="0" cy="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7" name="Rectangle 1315"/>
            <p:cNvSpPr>
              <a:spLocks noChangeArrowheads="1"/>
            </p:cNvSpPr>
            <p:nvPr/>
          </p:nvSpPr>
          <p:spPr bwMode="auto">
            <a:xfrm>
              <a:off x="3990" y="2093"/>
              <a:ext cx="0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8" name="Rectangle 1316"/>
            <p:cNvSpPr>
              <a:spLocks noChangeArrowheads="1"/>
            </p:cNvSpPr>
            <p:nvPr/>
          </p:nvSpPr>
          <p:spPr bwMode="auto">
            <a:xfrm>
              <a:off x="3991" y="2093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9" name="Rectangle 1317"/>
            <p:cNvSpPr>
              <a:spLocks noChangeArrowheads="1"/>
            </p:cNvSpPr>
            <p:nvPr/>
          </p:nvSpPr>
          <p:spPr bwMode="auto">
            <a:xfrm>
              <a:off x="3992" y="2093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0" name="Rectangle 1318"/>
            <p:cNvSpPr>
              <a:spLocks noChangeArrowheads="1"/>
            </p:cNvSpPr>
            <p:nvPr/>
          </p:nvSpPr>
          <p:spPr bwMode="auto">
            <a:xfrm>
              <a:off x="3992" y="2093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" name="Rectangle 1319"/>
            <p:cNvSpPr>
              <a:spLocks noChangeArrowheads="1"/>
            </p:cNvSpPr>
            <p:nvPr/>
          </p:nvSpPr>
          <p:spPr bwMode="auto">
            <a:xfrm>
              <a:off x="3993" y="2093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" name="Rectangle 1320"/>
            <p:cNvSpPr>
              <a:spLocks noChangeArrowheads="1"/>
            </p:cNvSpPr>
            <p:nvPr/>
          </p:nvSpPr>
          <p:spPr bwMode="auto">
            <a:xfrm>
              <a:off x="3994" y="2093"/>
              <a:ext cx="0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" name="Rectangle 1321"/>
            <p:cNvSpPr>
              <a:spLocks noChangeArrowheads="1"/>
            </p:cNvSpPr>
            <p:nvPr/>
          </p:nvSpPr>
          <p:spPr bwMode="auto">
            <a:xfrm>
              <a:off x="3994" y="2093"/>
              <a:ext cx="0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" name="Rectangle 1322"/>
            <p:cNvSpPr>
              <a:spLocks noChangeArrowheads="1"/>
            </p:cNvSpPr>
            <p:nvPr/>
          </p:nvSpPr>
          <p:spPr bwMode="auto">
            <a:xfrm>
              <a:off x="3995" y="2093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" name="Rectangle 1323"/>
            <p:cNvSpPr>
              <a:spLocks noChangeArrowheads="1"/>
            </p:cNvSpPr>
            <p:nvPr/>
          </p:nvSpPr>
          <p:spPr bwMode="auto">
            <a:xfrm>
              <a:off x="3995" y="2093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" name="Rectangle 1324"/>
            <p:cNvSpPr>
              <a:spLocks noChangeArrowheads="1"/>
            </p:cNvSpPr>
            <p:nvPr/>
          </p:nvSpPr>
          <p:spPr bwMode="auto">
            <a:xfrm>
              <a:off x="3996" y="2093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7" name="Rectangle 1325"/>
            <p:cNvSpPr>
              <a:spLocks noChangeArrowheads="1"/>
            </p:cNvSpPr>
            <p:nvPr/>
          </p:nvSpPr>
          <p:spPr bwMode="auto">
            <a:xfrm>
              <a:off x="3997" y="2093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8" name="Rectangle 1326"/>
            <p:cNvSpPr>
              <a:spLocks noChangeArrowheads="1"/>
            </p:cNvSpPr>
            <p:nvPr/>
          </p:nvSpPr>
          <p:spPr bwMode="auto">
            <a:xfrm>
              <a:off x="3997" y="2093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9" name="Rectangle 1327"/>
            <p:cNvSpPr>
              <a:spLocks noChangeArrowheads="1"/>
            </p:cNvSpPr>
            <p:nvPr/>
          </p:nvSpPr>
          <p:spPr bwMode="auto">
            <a:xfrm>
              <a:off x="3998" y="2093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" name="Rectangle 1328"/>
            <p:cNvSpPr>
              <a:spLocks noChangeArrowheads="1"/>
            </p:cNvSpPr>
            <p:nvPr/>
          </p:nvSpPr>
          <p:spPr bwMode="auto">
            <a:xfrm>
              <a:off x="3999" y="2093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" name="Rectangle 1329"/>
            <p:cNvSpPr>
              <a:spLocks noChangeArrowheads="1"/>
            </p:cNvSpPr>
            <p:nvPr/>
          </p:nvSpPr>
          <p:spPr bwMode="auto">
            <a:xfrm>
              <a:off x="3999" y="2093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" name="Rectangle 1330"/>
            <p:cNvSpPr>
              <a:spLocks noChangeArrowheads="1"/>
            </p:cNvSpPr>
            <p:nvPr/>
          </p:nvSpPr>
          <p:spPr bwMode="auto">
            <a:xfrm>
              <a:off x="4000" y="2093"/>
              <a:ext cx="0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" name="Rectangle 1331"/>
            <p:cNvSpPr>
              <a:spLocks noChangeArrowheads="1"/>
            </p:cNvSpPr>
            <p:nvPr/>
          </p:nvSpPr>
          <p:spPr bwMode="auto">
            <a:xfrm>
              <a:off x="4001" y="2093"/>
              <a:ext cx="0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4" name="Rectangle 1332"/>
            <p:cNvSpPr>
              <a:spLocks noChangeArrowheads="1"/>
            </p:cNvSpPr>
            <p:nvPr/>
          </p:nvSpPr>
          <p:spPr bwMode="auto">
            <a:xfrm>
              <a:off x="4001" y="2093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5" name="Rectangle 1333"/>
            <p:cNvSpPr>
              <a:spLocks noChangeArrowheads="1"/>
            </p:cNvSpPr>
            <p:nvPr/>
          </p:nvSpPr>
          <p:spPr bwMode="auto">
            <a:xfrm>
              <a:off x="4002" y="2093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6" name="Rectangle 1334"/>
            <p:cNvSpPr>
              <a:spLocks noChangeArrowheads="1"/>
            </p:cNvSpPr>
            <p:nvPr/>
          </p:nvSpPr>
          <p:spPr bwMode="auto">
            <a:xfrm>
              <a:off x="4002" y="2093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" name="Rectangle 1335"/>
            <p:cNvSpPr>
              <a:spLocks noChangeArrowheads="1"/>
            </p:cNvSpPr>
            <p:nvPr/>
          </p:nvSpPr>
          <p:spPr bwMode="auto">
            <a:xfrm>
              <a:off x="4003" y="2093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8" name="Rectangle 1336"/>
            <p:cNvSpPr>
              <a:spLocks noChangeArrowheads="1"/>
            </p:cNvSpPr>
            <p:nvPr/>
          </p:nvSpPr>
          <p:spPr bwMode="auto">
            <a:xfrm>
              <a:off x="4004" y="2093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9" name="Rectangle 1337"/>
            <p:cNvSpPr>
              <a:spLocks noChangeArrowheads="1"/>
            </p:cNvSpPr>
            <p:nvPr/>
          </p:nvSpPr>
          <p:spPr bwMode="auto">
            <a:xfrm>
              <a:off x="4004" y="2093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" name="Rectangle 1338"/>
            <p:cNvSpPr>
              <a:spLocks noChangeArrowheads="1"/>
            </p:cNvSpPr>
            <p:nvPr/>
          </p:nvSpPr>
          <p:spPr bwMode="auto">
            <a:xfrm>
              <a:off x="4005" y="2093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" name="Rectangle 1339"/>
            <p:cNvSpPr>
              <a:spLocks noChangeArrowheads="1"/>
            </p:cNvSpPr>
            <p:nvPr/>
          </p:nvSpPr>
          <p:spPr bwMode="auto">
            <a:xfrm>
              <a:off x="4006" y="2093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" name="Rectangle 1340"/>
            <p:cNvSpPr>
              <a:spLocks noChangeArrowheads="1"/>
            </p:cNvSpPr>
            <p:nvPr/>
          </p:nvSpPr>
          <p:spPr bwMode="auto">
            <a:xfrm>
              <a:off x="4006" y="2093"/>
              <a:ext cx="0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3" name="Rectangle 1341"/>
            <p:cNvSpPr>
              <a:spLocks noChangeArrowheads="1"/>
            </p:cNvSpPr>
            <p:nvPr/>
          </p:nvSpPr>
          <p:spPr bwMode="auto">
            <a:xfrm>
              <a:off x="4007" y="2093"/>
              <a:ext cx="0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4" name="Rectangle 1342"/>
            <p:cNvSpPr>
              <a:spLocks noChangeArrowheads="1"/>
            </p:cNvSpPr>
            <p:nvPr/>
          </p:nvSpPr>
          <p:spPr bwMode="auto">
            <a:xfrm>
              <a:off x="4007" y="2093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5" name="Rectangle 1343"/>
            <p:cNvSpPr>
              <a:spLocks noChangeArrowheads="1"/>
            </p:cNvSpPr>
            <p:nvPr/>
          </p:nvSpPr>
          <p:spPr bwMode="auto">
            <a:xfrm>
              <a:off x="4008" y="2093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6" name="Rectangle 1344"/>
            <p:cNvSpPr>
              <a:spLocks noChangeArrowheads="1"/>
            </p:cNvSpPr>
            <p:nvPr/>
          </p:nvSpPr>
          <p:spPr bwMode="auto">
            <a:xfrm>
              <a:off x="4009" y="2093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" name="Rectangle 1345"/>
            <p:cNvSpPr>
              <a:spLocks noChangeArrowheads="1"/>
            </p:cNvSpPr>
            <p:nvPr/>
          </p:nvSpPr>
          <p:spPr bwMode="auto">
            <a:xfrm>
              <a:off x="4009" y="2093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8" name="Rectangle 1346"/>
            <p:cNvSpPr>
              <a:spLocks noChangeArrowheads="1"/>
            </p:cNvSpPr>
            <p:nvPr/>
          </p:nvSpPr>
          <p:spPr bwMode="auto">
            <a:xfrm>
              <a:off x="4010" y="2093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9" name="Rectangle 1347"/>
            <p:cNvSpPr>
              <a:spLocks noChangeArrowheads="1"/>
            </p:cNvSpPr>
            <p:nvPr/>
          </p:nvSpPr>
          <p:spPr bwMode="auto">
            <a:xfrm>
              <a:off x="4011" y="2093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0" name="Rectangle 1348"/>
            <p:cNvSpPr>
              <a:spLocks noChangeArrowheads="1"/>
            </p:cNvSpPr>
            <p:nvPr/>
          </p:nvSpPr>
          <p:spPr bwMode="auto">
            <a:xfrm>
              <a:off x="4011" y="2093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1" name="Rectangle 1349"/>
            <p:cNvSpPr>
              <a:spLocks noChangeArrowheads="1"/>
            </p:cNvSpPr>
            <p:nvPr/>
          </p:nvSpPr>
          <p:spPr bwMode="auto">
            <a:xfrm>
              <a:off x="4012" y="2093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2" name="Rectangle 1350"/>
            <p:cNvSpPr>
              <a:spLocks noChangeArrowheads="1"/>
            </p:cNvSpPr>
            <p:nvPr/>
          </p:nvSpPr>
          <p:spPr bwMode="auto">
            <a:xfrm>
              <a:off x="4013" y="2093"/>
              <a:ext cx="0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3" name="Rectangle 1351"/>
            <p:cNvSpPr>
              <a:spLocks noChangeArrowheads="1"/>
            </p:cNvSpPr>
            <p:nvPr/>
          </p:nvSpPr>
          <p:spPr bwMode="auto">
            <a:xfrm>
              <a:off x="4013" y="2093"/>
              <a:ext cx="0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4" name="Rectangle 1352"/>
            <p:cNvSpPr>
              <a:spLocks noChangeArrowheads="1"/>
            </p:cNvSpPr>
            <p:nvPr/>
          </p:nvSpPr>
          <p:spPr bwMode="auto">
            <a:xfrm>
              <a:off x="4014" y="2093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5" name="Rectangle 1353"/>
            <p:cNvSpPr>
              <a:spLocks noChangeArrowheads="1"/>
            </p:cNvSpPr>
            <p:nvPr/>
          </p:nvSpPr>
          <p:spPr bwMode="auto">
            <a:xfrm>
              <a:off x="4007" y="2097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6" name="Freeform 1354"/>
            <p:cNvSpPr>
              <a:spLocks noChangeArrowheads="1"/>
            </p:cNvSpPr>
            <p:nvPr/>
          </p:nvSpPr>
          <p:spPr bwMode="auto">
            <a:xfrm>
              <a:off x="3806" y="2026"/>
              <a:ext cx="248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5 h 654"/>
                <a:gd name="T4" fmla="*/ 0 w 500"/>
                <a:gd name="T5" fmla="*/ 635 h 654"/>
                <a:gd name="T6" fmla="*/ 0 w 500"/>
                <a:gd name="T7" fmla="*/ 68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9 h 654"/>
                <a:gd name="T14" fmla="*/ 106 w 500"/>
                <a:gd name="T15" fmla="*/ 0 h 654"/>
                <a:gd name="T16" fmla="*/ 500 w 500"/>
                <a:gd name="T17" fmla="*/ 0 h 654"/>
                <a:gd name="T18" fmla="*/ 500 w 500"/>
                <a:gd name="T19" fmla="*/ 616 h 654"/>
                <a:gd name="T20" fmla="*/ 461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8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9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7" name="Rectangle 1355"/>
            <p:cNvSpPr>
              <a:spLocks noChangeArrowheads="1"/>
            </p:cNvSpPr>
            <p:nvPr/>
          </p:nvSpPr>
          <p:spPr bwMode="auto">
            <a:xfrm>
              <a:off x="3848" y="2369"/>
              <a:ext cx="26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ASCC</a:t>
              </a:r>
            </a:p>
          </p:txBody>
        </p:sp>
        <p:sp>
          <p:nvSpPr>
            <p:cNvPr id="1368" name="Freeform 1356"/>
            <p:cNvSpPr>
              <a:spLocks noChangeArrowheads="1"/>
            </p:cNvSpPr>
            <p:nvPr/>
          </p:nvSpPr>
          <p:spPr bwMode="auto">
            <a:xfrm>
              <a:off x="3862" y="2904"/>
              <a:ext cx="237" cy="16"/>
            </a:xfrm>
            <a:custGeom>
              <a:avLst/>
              <a:gdLst>
                <a:gd name="T0" fmla="*/ 0 w 477"/>
                <a:gd name="T1" fmla="*/ 3 h 36"/>
                <a:gd name="T2" fmla="*/ 0 w 477"/>
                <a:gd name="T3" fmla="*/ 16 h 36"/>
                <a:gd name="T4" fmla="*/ 17 w 477"/>
                <a:gd name="T5" fmla="*/ 16 h 36"/>
                <a:gd name="T6" fmla="*/ 17 w 477"/>
                <a:gd name="T7" fmla="*/ 3 h 36"/>
                <a:gd name="T8" fmla="*/ 0 w 477"/>
                <a:gd name="T9" fmla="*/ 3 h 36"/>
                <a:gd name="T10" fmla="*/ 70 w 477"/>
                <a:gd name="T11" fmla="*/ 22 h 36"/>
                <a:gd name="T12" fmla="*/ 70 w 477"/>
                <a:gd name="T13" fmla="*/ 36 h 36"/>
                <a:gd name="T14" fmla="*/ 86 w 477"/>
                <a:gd name="T15" fmla="*/ 36 h 36"/>
                <a:gd name="T16" fmla="*/ 86 w 477"/>
                <a:gd name="T17" fmla="*/ 22 h 36"/>
                <a:gd name="T18" fmla="*/ 70 w 477"/>
                <a:gd name="T19" fmla="*/ 22 h 36"/>
                <a:gd name="T20" fmla="*/ 307 w 477"/>
                <a:gd name="T21" fmla="*/ 22 h 36"/>
                <a:gd name="T22" fmla="*/ 307 w 477"/>
                <a:gd name="T23" fmla="*/ 36 h 36"/>
                <a:gd name="T24" fmla="*/ 291 w 477"/>
                <a:gd name="T25" fmla="*/ 36 h 36"/>
                <a:gd name="T26" fmla="*/ 291 w 477"/>
                <a:gd name="T27" fmla="*/ 22 h 36"/>
                <a:gd name="T28" fmla="*/ 307 w 477"/>
                <a:gd name="T29" fmla="*/ 22 h 36"/>
                <a:gd name="T30" fmla="*/ 327 w 477"/>
                <a:gd name="T31" fmla="*/ 22 h 36"/>
                <a:gd name="T32" fmla="*/ 327 w 477"/>
                <a:gd name="T33" fmla="*/ 36 h 36"/>
                <a:gd name="T34" fmla="*/ 344 w 477"/>
                <a:gd name="T35" fmla="*/ 36 h 36"/>
                <a:gd name="T36" fmla="*/ 344 w 477"/>
                <a:gd name="T37" fmla="*/ 22 h 36"/>
                <a:gd name="T38" fmla="*/ 327 w 477"/>
                <a:gd name="T39" fmla="*/ 22 h 36"/>
                <a:gd name="T40" fmla="*/ 426 w 477"/>
                <a:gd name="T41" fmla="*/ 22 h 36"/>
                <a:gd name="T42" fmla="*/ 426 w 477"/>
                <a:gd name="T43" fmla="*/ 36 h 36"/>
                <a:gd name="T44" fmla="*/ 442 w 477"/>
                <a:gd name="T45" fmla="*/ 36 h 36"/>
                <a:gd name="T46" fmla="*/ 442 w 477"/>
                <a:gd name="T47" fmla="*/ 22 h 36"/>
                <a:gd name="T48" fmla="*/ 426 w 477"/>
                <a:gd name="T49" fmla="*/ 22 h 36"/>
                <a:gd name="T50" fmla="*/ 461 w 477"/>
                <a:gd name="T51" fmla="*/ 0 h 36"/>
                <a:gd name="T52" fmla="*/ 461 w 477"/>
                <a:gd name="T53" fmla="*/ 13 h 36"/>
                <a:gd name="T54" fmla="*/ 477 w 477"/>
                <a:gd name="T55" fmla="*/ 13 h 36"/>
                <a:gd name="T56" fmla="*/ 477 w 477"/>
                <a:gd name="T57" fmla="*/ 0 h 36"/>
                <a:gd name="T58" fmla="*/ 461 w 477"/>
                <a:gd name="T5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7" h="36">
                  <a:moveTo>
                    <a:pt x="0" y="3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3"/>
                  </a:lnTo>
                  <a:lnTo>
                    <a:pt x="0" y="3"/>
                  </a:lnTo>
                  <a:close/>
                  <a:moveTo>
                    <a:pt x="70" y="22"/>
                  </a:moveTo>
                  <a:lnTo>
                    <a:pt x="70" y="36"/>
                  </a:lnTo>
                  <a:lnTo>
                    <a:pt x="86" y="36"/>
                  </a:lnTo>
                  <a:lnTo>
                    <a:pt x="86" y="22"/>
                  </a:lnTo>
                  <a:lnTo>
                    <a:pt x="70" y="22"/>
                  </a:lnTo>
                  <a:close/>
                  <a:moveTo>
                    <a:pt x="307" y="22"/>
                  </a:moveTo>
                  <a:lnTo>
                    <a:pt x="307" y="36"/>
                  </a:lnTo>
                  <a:lnTo>
                    <a:pt x="291" y="36"/>
                  </a:lnTo>
                  <a:lnTo>
                    <a:pt x="291" y="22"/>
                  </a:lnTo>
                  <a:lnTo>
                    <a:pt x="307" y="22"/>
                  </a:lnTo>
                  <a:close/>
                  <a:moveTo>
                    <a:pt x="327" y="22"/>
                  </a:moveTo>
                  <a:lnTo>
                    <a:pt x="327" y="36"/>
                  </a:lnTo>
                  <a:lnTo>
                    <a:pt x="344" y="36"/>
                  </a:lnTo>
                  <a:lnTo>
                    <a:pt x="344" y="22"/>
                  </a:lnTo>
                  <a:lnTo>
                    <a:pt x="327" y="22"/>
                  </a:lnTo>
                  <a:close/>
                  <a:moveTo>
                    <a:pt x="426" y="22"/>
                  </a:moveTo>
                  <a:lnTo>
                    <a:pt x="426" y="36"/>
                  </a:lnTo>
                  <a:lnTo>
                    <a:pt x="442" y="36"/>
                  </a:lnTo>
                  <a:lnTo>
                    <a:pt x="442" y="22"/>
                  </a:lnTo>
                  <a:lnTo>
                    <a:pt x="426" y="22"/>
                  </a:lnTo>
                  <a:close/>
                  <a:moveTo>
                    <a:pt x="461" y="0"/>
                  </a:moveTo>
                  <a:lnTo>
                    <a:pt x="461" y="13"/>
                  </a:lnTo>
                  <a:lnTo>
                    <a:pt x="477" y="13"/>
                  </a:lnTo>
                  <a:lnTo>
                    <a:pt x="477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9" name="Rectangle 1357"/>
            <p:cNvSpPr>
              <a:spLocks noChangeArrowheads="1"/>
            </p:cNvSpPr>
            <p:nvPr/>
          </p:nvSpPr>
          <p:spPr bwMode="auto">
            <a:xfrm>
              <a:off x="3862" y="2905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0" name="Rectangle 1358"/>
            <p:cNvSpPr>
              <a:spLocks noChangeArrowheads="1"/>
            </p:cNvSpPr>
            <p:nvPr/>
          </p:nvSpPr>
          <p:spPr bwMode="auto">
            <a:xfrm>
              <a:off x="3896" y="2914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1" name="Rectangle 1359"/>
            <p:cNvSpPr>
              <a:spLocks noChangeArrowheads="1"/>
            </p:cNvSpPr>
            <p:nvPr/>
          </p:nvSpPr>
          <p:spPr bwMode="auto">
            <a:xfrm>
              <a:off x="4007" y="2914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2" name="Rectangle 1360"/>
            <p:cNvSpPr>
              <a:spLocks noChangeArrowheads="1"/>
            </p:cNvSpPr>
            <p:nvPr/>
          </p:nvSpPr>
          <p:spPr bwMode="auto">
            <a:xfrm>
              <a:off x="4025" y="2914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3" name="Rectangle 1361"/>
            <p:cNvSpPr>
              <a:spLocks noChangeArrowheads="1"/>
            </p:cNvSpPr>
            <p:nvPr/>
          </p:nvSpPr>
          <p:spPr bwMode="auto">
            <a:xfrm>
              <a:off x="4074" y="2914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4" name="Rectangle 1362"/>
            <p:cNvSpPr>
              <a:spLocks noChangeArrowheads="1"/>
            </p:cNvSpPr>
            <p:nvPr/>
          </p:nvSpPr>
          <p:spPr bwMode="auto">
            <a:xfrm>
              <a:off x="4092" y="2904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5" name="Freeform 1363"/>
            <p:cNvSpPr>
              <a:spLocks noChangeArrowheads="1"/>
            </p:cNvSpPr>
            <p:nvPr/>
          </p:nvSpPr>
          <p:spPr bwMode="auto">
            <a:xfrm>
              <a:off x="4088" y="2591"/>
              <a:ext cx="18" cy="326"/>
            </a:xfrm>
            <a:custGeom>
              <a:avLst/>
              <a:gdLst>
                <a:gd name="T0" fmla="*/ 0 w 38"/>
                <a:gd name="T1" fmla="*/ 655 h 655"/>
                <a:gd name="T2" fmla="*/ 38 w 38"/>
                <a:gd name="T3" fmla="*/ 616 h 655"/>
                <a:gd name="T4" fmla="*/ 38 w 38"/>
                <a:gd name="T5" fmla="*/ 0 h 655"/>
                <a:gd name="T6" fmla="*/ 0 w 38"/>
                <a:gd name="T7" fmla="*/ 40 h 655"/>
                <a:gd name="T8" fmla="*/ 0 w 38"/>
                <a:gd name="T9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5">
                  <a:moveTo>
                    <a:pt x="0" y="655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40"/>
                  </a:lnTo>
                  <a:lnTo>
                    <a:pt x="0" y="65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6" name="Freeform 1364"/>
            <p:cNvSpPr>
              <a:spLocks noChangeArrowheads="1"/>
            </p:cNvSpPr>
            <p:nvPr/>
          </p:nvSpPr>
          <p:spPr bwMode="auto">
            <a:xfrm>
              <a:off x="4020" y="2591"/>
              <a:ext cx="86" cy="18"/>
            </a:xfrm>
            <a:custGeom>
              <a:avLst/>
              <a:gdLst>
                <a:gd name="T0" fmla="*/ 0 w 173"/>
                <a:gd name="T1" fmla="*/ 38 h 38"/>
                <a:gd name="T2" fmla="*/ 39 w 173"/>
                <a:gd name="T3" fmla="*/ 0 h 38"/>
                <a:gd name="T4" fmla="*/ 173 w 173"/>
                <a:gd name="T5" fmla="*/ 0 h 38"/>
                <a:gd name="T6" fmla="*/ 135 w 173"/>
                <a:gd name="T7" fmla="*/ 38 h 38"/>
                <a:gd name="T8" fmla="*/ 0 w 173"/>
                <a:gd name="T9" fmla="*/ 38 h 38"/>
                <a:gd name="T10" fmla="*/ 0 w 173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8">
                  <a:moveTo>
                    <a:pt x="0" y="38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7" name="Freeform 1365"/>
            <p:cNvSpPr>
              <a:spLocks noChangeArrowheads="1"/>
            </p:cNvSpPr>
            <p:nvPr/>
          </p:nvSpPr>
          <p:spPr bwMode="auto">
            <a:xfrm>
              <a:off x="3857" y="2615"/>
              <a:ext cx="33" cy="9"/>
            </a:xfrm>
            <a:custGeom>
              <a:avLst/>
              <a:gdLst>
                <a:gd name="T0" fmla="*/ 0 w 68"/>
                <a:gd name="T1" fmla="*/ 19 h 19"/>
                <a:gd name="T2" fmla="*/ 19 w 68"/>
                <a:gd name="T3" fmla="*/ 0 h 19"/>
                <a:gd name="T4" fmla="*/ 68 w 68"/>
                <a:gd name="T5" fmla="*/ 0 h 19"/>
                <a:gd name="T6" fmla="*/ 68 w 68"/>
                <a:gd name="T7" fmla="*/ 19 h 19"/>
                <a:gd name="T8" fmla="*/ 0 w 68"/>
                <a:gd name="T9" fmla="*/ 19 h 19"/>
                <a:gd name="T10" fmla="*/ 0 w 6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">
                  <a:moveTo>
                    <a:pt x="0" y="19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8" name="Freeform 1366"/>
            <p:cNvSpPr>
              <a:spLocks noChangeArrowheads="1"/>
            </p:cNvSpPr>
            <p:nvPr/>
          </p:nvSpPr>
          <p:spPr bwMode="auto">
            <a:xfrm>
              <a:off x="3891" y="2591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38 w 298"/>
                <a:gd name="T3" fmla="*/ 0 h 38"/>
                <a:gd name="T4" fmla="*/ 298 w 298"/>
                <a:gd name="T5" fmla="*/ 0 h 38"/>
                <a:gd name="T6" fmla="*/ 259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9" name="Rectangle 1367"/>
            <p:cNvSpPr>
              <a:spLocks noChangeArrowheads="1"/>
            </p:cNvSpPr>
            <p:nvPr/>
          </p:nvSpPr>
          <p:spPr bwMode="auto">
            <a:xfrm>
              <a:off x="3856" y="2591"/>
              <a:ext cx="250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0" name="Rectangle 1368"/>
            <p:cNvSpPr>
              <a:spLocks noChangeArrowheads="1"/>
            </p:cNvSpPr>
            <p:nvPr/>
          </p:nvSpPr>
          <p:spPr bwMode="auto">
            <a:xfrm>
              <a:off x="3856" y="2591"/>
              <a:ext cx="250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1" name="Rectangle 1369"/>
            <p:cNvSpPr>
              <a:spLocks noChangeArrowheads="1"/>
            </p:cNvSpPr>
            <p:nvPr/>
          </p:nvSpPr>
          <p:spPr bwMode="auto">
            <a:xfrm>
              <a:off x="3856" y="2592"/>
              <a:ext cx="250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" name="Rectangle 1370"/>
            <p:cNvSpPr>
              <a:spLocks noChangeArrowheads="1"/>
            </p:cNvSpPr>
            <p:nvPr/>
          </p:nvSpPr>
          <p:spPr bwMode="auto">
            <a:xfrm>
              <a:off x="3856" y="2593"/>
              <a:ext cx="250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3" name="Rectangle 1371"/>
            <p:cNvSpPr>
              <a:spLocks noChangeArrowheads="1"/>
            </p:cNvSpPr>
            <p:nvPr/>
          </p:nvSpPr>
          <p:spPr bwMode="auto">
            <a:xfrm>
              <a:off x="3856" y="2593"/>
              <a:ext cx="250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4" name="Rectangle 1372"/>
            <p:cNvSpPr>
              <a:spLocks noChangeArrowheads="1"/>
            </p:cNvSpPr>
            <p:nvPr/>
          </p:nvSpPr>
          <p:spPr bwMode="auto">
            <a:xfrm>
              <a:off x="3856" y="2594"/>
              <a:ext cx="250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5" name="Rectangle 1373"/>
            <p:cNvSpPr>
              <a:spLocks noChangeArrowheads="1"/>
            </p:cNvSpPr>
            <p:nvPr/>
          </p:nvSpPr>
          <p:spPr bwMode="auto">
            <a:xfrm>
              <a:off x="3856" y="2594"/>
              <a:ext cx="250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6" name="Rectangle 1374"/>
            <p:cNvSpPr>
              <a:spLocks noChangeArrowheads="1"/>
            </p:cNvSpPr>
            <p:nvPr/>
          </p:nvSpPr>
          <p:spPr bwMode="auto">
            <a:xfrm>
              <a:off x="3856" y="2595"/>
              <a:ext cx="250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7" name="Rectangle 1375"/>
            <p:cNvSpPr>
              <a:spLocks noChangeArrowheads="1"/>
            </p:cNvSpPr>
            <p:nvPr/>
          </p:nvSpPr>
          <p:spPr bwMode="auto">
            <a:xfrm>
              <a:off x="3856" y="2596"/>
              <a:ext cx="250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8" name="Rectangle 1376"/>
            <p:cNvSpPr>
              <a:spLocks noChangeArrowheads="1"/>
            </p:cNvSpPr>
            <p:nvPr/>
          </p:nvSpPr>
          <p:spPr bwMode="auto">
            <a:xfrm>
              <a:off x="3856" y="2596"/>
              <a:ext cx="250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9" name="Rectangle 1377"/>
            <p:cNvSpPr>
              <a:spLocks noChangeArrowheads="1"/>
            </p:cNvSpPr>
            <p:nvPr/>
          </p:nvSpPr>
          <p:spPr bwMode="auto">
            <a:xfrm>
              <a:off x="3856" y="2597"/>
              <a:ext cx="250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0" name="Rectangle 1378"/>
            <p:cNvSpPr>
              <a:spLocks noChangeArrowheads="1"/>
            </p:cNvSpPr>
            <p:nvPr/>
          </p:nvSpPr>
          <p:spPr bwMode="auto">
            <a:xfrm>
              <a:off x="3856" y="2598"/>
              <a:ext cx="250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1" name="Rectangle 1379"/>
            <p:cNvSpPr>
              <a:spLocks noChangeArrowheads="1"/>
            </p:cNvSpPr>
            <p:nvPr/>
          </p:nvSpPr>
          <p:spPr bwMode="auto">
            <a:xfrm>
              <a:off x="3856" y="2598"/>
              <a:ext cx="250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2" name="Rectangle 1380"/>
            <p:cNvSpPr>
              <a:spLocks noChangeArrowheads="1"/>
            </p:cNvSpPr>
            <p:nvPr/>
          </p:nvSpPr>
          <p:spPr bwMode="auto">
            <a:xfrm>
              <a:off x="3856" y="2599"/>
              <a:ext cx="250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3" name="Rectangle 1381"/>
            <p:cNvSpPr>
              <a:spLocks noChangeArrowheads="1"/>
            </p:cNvSpPr>
            <p:nvPr/>
          </p:nvSpPr>
          <p:spPr bwMode="auto">
            <a:xfrm>
              <a:off x="3856" y="2600"/>
              <a:ext cx="250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4" name="Rectangle 1382"/>
            <p:cNvSpPr>
              <a:spLocks noChangeArrowheads="1"/>
            </p:cNvSpPr>
            <p:nvPr/>
          </p:nvSpPr>
          <p:spPr bwMode="auto">
            <a:xfrm>
              <a:off x="3856" y="2600"/>
              <a:ext cx="250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5" name="Rectangle 1383"/>
            <p:cNvSpPr>
              <a:spLocks noChangeArrowheads="1"/>
            </p:cNvSpPr>
            <p:nvPr/>
          </p:nvSpPr>
          <p:spPr bwMode="auto">
            <a:xfrm>
              <a:off x="3856" y="2601"/>
              <a:ext cx="250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6" name="Rectangle 1384"/>
            <p:cNvSpPr>
              <a:spLocks noChangeArrowheads="1"/>
            </p:cNvSpPr>
            <p:nvPr/>
          </p:nvSpPr>
          <p:spPr bwMode="auto">
            <a:xfrm>
              <a:off x="3856" y="2601"/>
              <a:ext cx="250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7" name="Rectangle 1385"/>
            <p:cNvSpPr>
              <a:spLocks noChangeArrowheads="1"/>
            </p:cNvSpPr>
            <p:nvPr/>
          </p:nvSpPr>
          <p:spPr bwMode="auto">
            <a:xfrm>
              <a:off x="3856" y="2602"/>
              <a:ext cx="250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8" name="Rectangle 1386"/>
            <p:cNvSpPr>
              <a:spLocks noChangeArrowheads="1"/>
            </p:cNvSpPr>
            <p:nvPr/>
          </p:nvSpPr>
          <p:spPr bwMode="auto">
            <a:xfrm>
              <a:off x="3856" y="2603"/>
              <a:ext cx="250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9" name="Rectangle 1387"/>
            <p:cNvSpPr>
              <a:spLocks noChangeArrowheads="1"/>
            </p:cNvSpPr>
            <p:nvPr/>
          </p:nvSpPr>
          <p:spPr bwMode="auto">
            <a:xfrm>
              <a:off x="3856" y="2603"/>
              <a:ext cx="250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0" name="Rectangle 1388"/>
            <p:cNvSpPr>
              <a:spLocks noChangeArrowheads="1"/>
            </p:cNvSpPr>
            <p:nvPr/>
          </p:nvSpPr>
          <p:spPr bwMode="auto">
            <a:xfrm>
              <a:off x="3856" y="2604"/>
              <a:ext cx="250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1" name="Rectangle 1389"/>
            <p:cNvSpPr>
              <a:spLocks noChangeArrowheads="1"/>
            </p:cNvSpPr>
            <p:nvPr/>
          </p:nvSpPr>
          <p:spPr bwMode="auto">
            <a:xfrm>
              <a:off x="3856" y="2605"/>
              <a:ext cx="250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2" name="Rectangle 1390"/>
            <p:cNvSpPr>
              <a:spLocks noChangeArrowheads="1"/>
            </p:cNvSpPr>
            <p:nvPr/>
          </p:nvSpPr>
          <p:spPr bwMode="auto">
            <a:xfrm>
              <a:off x="3856" y="2605"/>
              <a:ext cx="250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3" name="Rectangle 1391"/>
            <p:cNvSpPr>
              <a:spLocks noChangeArrowheads="1"/>
            </p:cNvSpPr>
            <p:nvPr/>
          </p:nvSpPr>
          <p:spPr bwMode="auto">
            <a:xfrm>
              <a:off x="3856" y="2606"/>
              <a:ext cx="250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4" name="Rectangle 1392"/>
            <p:cNvSpPr>
              <a:spLocks noChangeArrowheads="1"/>
            </p:cNvSpPr>
            <p:nvPr/>
          </p:nvSpPr>
          <p:spPr bwMode="auto">
            <a:xfrm>
              <a:off x="3856" y="2606"/>
              <a:ext cx="250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5" name="Rectangle 1393"/>
            <p:cNvSpPr>
              <a:spLocks noChangeArrowheads="1"/>
            </p:cNvSpPr>
            <p:nvPr/>
          </p:nvSpPr>
          <p:spPr bwMode="auto">
            <a:xfrm>
              <a:off x="3856" y="2607"/>
              <a:ext cx="250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6" name="Rectangle 1394"/>
            <p:cNvSpPr>
              <a:spLocks noChangeArrowheads="1"/>
            </p:cNvSpPr>
            <p:nvPr/>
          </p:nvSpPr>
          <p:spPr bwMode="auto">
            <a:xfrm>
              <a:off x="3856" y="2608"/>
              <a:ext cx="250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7" name="Rectangle 1395"/>
            <p:cNvSpPr>
              <a:spLocks noChangeArrowheads="1"/>
            </p:cNvSpPr>
            <p:nvPr/>
          </p:nvSpPr>
          <p:spPr bwMode="auto">
            <a:xfrm>
              <a:off x="3856" y="2608"/>
              <a:ext cx="250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8" name="Rectangle 1396"/>
            <p:cNvSpPr>
              <a:spLocks noChangeArrowheads="1"/>
            </p:cNvSpPr>
            <p:nvPr/>
          </p:nvSpPr>
          <p:spPr bwMode="auto">
            <a:xfrm>
              <a:off x="3856" y="2609"/>
              <a:ext cx="250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9" name="Rectangle 1397"/>
            <p:cNvSpPr>
              <a:spLocks noChangeArrowheads="1"/>
            </p:cNvSpPr>
            <p:nvPr/>
          </p:nvSpPr>
          <p:spPr bwMode="auto">
            <a:xfrm>
              <a:off x="3856" y="2610"/>
              <a:ext cx="250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0" name="Rectangle 1398"/>
            <p:cNvSpPr>
              <a:spLocks noChangeArrowheads="1"/>
            </p:cNvSpPr>
            <p:nvPr/>
          </p:nvSpPr>
          <p:spPr bwMode="auto">
            <a:xfrm>
              <a:off x="3856" y="2610"/>
              <a:ext cx="250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1" name="Rectangle 1399"/>
            <p:cNvSpPr>
              <a:spLocks noChangeArrowheads="1"/>
            </p:cNvSpPr>
            <p:nvPr/>
          </p:nvSpPr>
          <p:spPr bwMode="auto">
            <a:xfrm>
              <a:off x="3856" y="2611"/>
              <a:ext cx="250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2" name="Rectangle 1400"/>
            <p:cNvSpPr>
              <a:spLocks noChangeArrowheads="1"/>
            </p:cNvSpPr>
            <p:nvPr/>
          </p:nvSpPr>
          <p:spPr bwMode="auto">
            <a:xfrm>
              <a:off x="3856" y="2612"/>
              <a:ext cx="250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3" name="Rectangle 1401"/>
            <p:cNvSpPr>
              <a:spLocks noChangeArrowheads="1"/>
            </p:cNvSpPr>
            <p:nvPr/>
          </p:nvSpPr>
          <p:spPr bwMode="auto">
            <a:xfrm>
              <a:off x="3856" y="2612"/>
              <a:ext cx="250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4" name="Rectangle 1402"/>
            <p:cNvSpPr>
              <a:spLocks noChangeArrowheads="1"/>
            </p:cNvSpPr>
            <p:nvPr/>
          </p:nvSpPr>
          <p:spPr bwMode="auto">
            <a:xfrm>
              <a:off x="3856" y="2613"/>
              <a:ext cx="250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5" name="Rectangle 1403"/>
            <p:cNvSpPr>
              <a:spLocks noChangeArrowheads="1"/>
            </p:cNvSpPr>
            <p:nvPr/>
          </p:nvSpPr>
          <p:spPr bwMode="auto">
            <a:xfrm>
              <a:off x="3856" y="2613"/>
              <a:ext cx="250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6" name="Rectangle 1404"/>
            <p:cNvSpPr>
              <a:spLocks noChangeArrowheads="1"/>
            </p:cNvSpPr>
            <p:nvPr/>
          </p:nvSpPr>
          <p:spPr bwMode="auto">
            <a:xfrm>
              <a:off x="3856" y="2614"/>
              <a:ext cx="250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7" name="Rectangle 1405"/>
            <p:cNvSpPr>
              <a:spLocks noChangeArrowheads="1"/>
            </p:cNvSpPr>
            <p:nvPr/>
          </p:nvSpPr>
          <p:spPr bwMode="auto">
            <a:xfrm>
              <a:off x="3856" y="2615"/>
              <a:ext cx="250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8" name="Rectangle 1406"/>
            <p:cNvSpPr>
              <a:spLocks noChangeArrowheads="1"/>
            </p:cNvSpPr>
            <p:nvPr/>
          </p:nvSpPr>
          <p:spPr bwMode="auto">
            <a:xfrm>
              <a:off x="3856" y="2615"/>
              <a:ext cx="250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9" name="Rectangle 1407"/>
            <p:cNvSpPr>
              <a:spLocks noChangeArrowheads="1"/>
            </p:cNvSpPr>
            <p:nvPr/>
          </p:nvSpPr>
          <p:spPr bwMode="auto">
            <a:xfrm>
              <a:off x="3856" y="2616"/>
              <a:ext cx="250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0" name="Rectangle 1408"/>
            <p:cNvSpPr>
              <a:spLocks noChangeArrowheads="1"/>
            </p:cNvSpPr>
            <p:nvPr/>
          </p:nvSpPr>
          <p:spPr bwMode="auto">
            <a:xfrm>
              <a:off x="3856" y="2617"/>
              <a:ext cx="250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1" name="Rectangle 1409"/>
            <p:cNvSpPr>
              <a:spLocks noChangeArrowheads="1"/>
            </p:cNvSpPr>
            <p:nvPr/>
          </p:nvSpPr>
          <p:spPr bwMode="auto">
            <a:xfrm>
              <a:off x="3856" y="2617"/>
              <a:ext cx="250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22" name="Group 1410"/>
          <p:cNvGrpSpPr>
            <a:grpSpLocks/>
          </p:cNvGrpSpPr>
          <p:nvPr/>
        </p:nvGrpSpPr>
        <p:grpSpPr bwMode="auto">
          <a:xfrm>
            <a:off x="6429820" y="4143375"/>
            <a:ext cx="396875" cy="487363"/>
            <a:chOff x="3856" y="2610"/>
            <a:chExt cx="250" cy="307"/>
          </a:xfrm>
        </p:grpSpPr>
        <p:sp>
          <p:nvSpPr>
            <p:cNvPr id="1423" name="Rectangle 1411"/>
            <p:cNvSpPr>
              <a:spLocks noChangeArrowheads="1"/>
            </p:cNvSpPr>
            <p:nvPr/>
          </p:nvSpPr>
          <p:spPr bwMode="auto">
            <a:xfrm>
              <a:off x="3856" y="2618"/>
              <a:ext cx="250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4" name="Rectangle 1412"/>
            <p:cNvSpPr>
              <a:spLocks noChangeArrowheads="1"/>
            </p:cNvSpPr>
            <p:nvPr/>
          </p:nvSpPr>
          <p:spPr bwMode="auto">
            <a:xfrm>
              <a:off x="3856" y="2618"/>
              <a:ext cx="250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5" name="Rectangle 1413"/>
            <p:cNvSpPr>
              <a:spLocks noChangeArrowheads="1"/>
            </p:cNvSpPr>
            <p:nvPr/>
          </p:nvSpPr>
          <p:spPr bwMode="auto">
            <a:xfrm>
              <a:off x="3856" y="2619"/>
              <a:ext cx="250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6" name="Rectangle 1414"/>
            <p:cNvSpPr>
              <a:spLocks noChangeArrowheads="1"/>
            </p:cNvSpPr>
            <p:nvPr/>
          </p:nvSpPr>
          <p:spPr bwMode="auto">
            <a:xfrm>
              <a:off x="3856" y="2620"/>
              <a:ext cx="250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7" name="Rectangle 1415"/>
            <p:cNvSpPr>
              <a:spLocks noChangeArrowheads="1"/>
            </p:cNvSpPr>
            <p:nvPr/>
          </p:nvSpPr>
          <p:spPr bwMode="auto">
            <a:xfrm>
              <a:off x="3856" y="2620"/>
              <a:ext cx="250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8" name="Rectangle 1416"/>
            <p:cNvSpPr>
              <a:spLocks noChangeArrowheads="1"/>
            </p:cNvSpPr>
            <p:nvPr/>
          </p:nvSpPr>
          <p:spPr bwMode="auto">
            <a:xfrm>
              <a:off x="3856" y="2621"/>
              <a:ext cx="250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9" name="Rectangle 1417"/>
            <p:cNvSpPr>
              <a:spLocks noChangeArrowheads="1"/>
            </p:cNvSpPr>
            <p:nvPr/>
          </p:nvSpPr>
          <p:spPr bwMode="auto">
            <a:xfrm>
              <a:off x="3856" y="2622"/>
              <a:ext cx="250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0" name="Rectangle 1418"/>
            <p:cNvSpPr>
              <a:spLocks noChangeArrowheads="1"/>
            </p:cNvSpPr>
            <p:nvPr/>
          </p:nvSpPr>
          <p:spPr bwMode="auto">
            <a:xfrm>
              <a:off x="3856" y="2622"/>
              <a:ext cx="250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1" name="Rectangle 1419"/>
            <p:cNvSpPr>
              <a:spLocks noChangeArrowheads="1"/>
            </p:cNvSpPr>
            <p:nvPr/>
          </p:nvSpPr>
          <p:spPr bwMode="auto">
            <a:xfrm>
              <a:off x="3856" y="2623"/>
              <a:ext cx="250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2" name="Rectangle 1420"/>
            <p:cNvSpPr>
              <a:spLocks noChangeArrowheads="1"/>
            </p:cNvSpPr>
            <p:nvPr/>
          </p:nvSpPr>
          <p:spPr bwMode="auto">
            <a:xfrm>
              <a:off x="3856" y="2624"/>
              <a:ext cx="250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3" name="Rectangle 1421"/>
            <p:cNvSpPr>
              <a:spLocks noChangeArrowheads="1"/>
            </p:cNvSpPr>
            <p:nvPr/>
          </p:nvSpPr>
          <p:spPr bwMode="auto">
            <a:xfrm>
              <a:off x="3856" y="2624"/>
              <a:ext cx="250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" name="Rectangle 1422"/>
            <p:cNvSpPr>
              <a:spLocks noChangeArrowheads="1"/>
            </p:cNvSpPr>
            <p:nvPr/>
          </p:nvSpPr>
          <p:spPr bwMode="auto">
            <a:xfrm>
              <a:off x="4020" y="2610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" name="Rectangle 1423"/>
            <p:cNvSpPr>
              <a:spLocks noChangeArrowheads="1"/>
            </p:cNvSpPr>
            <p:nvPr/>
          </p:nvSpPr>
          <p:spPr bwMode="auto">
            <a:xfrm>
              <a:off x="4021" y="2610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" name="Rectangle 1424"/>
            <p:cNvSpPr>
              <a:spLocks noChangeArrowheads="1"/>
            </p:cNvSpPr>
            <p:nvPr/>
          </p:nvSpPr>
          <p:spPr bwMode="auto">
            <a:xfrm>
              <a:off x="4021" y="2610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" name="Rectangle 1425"/>
            <p:cNvSpPr>
              <a:spLocks noChangeArrowheads="1"/>
            </p:cNvSpPr>
            <p:nvPr/>
          </p:nvSpPr>
          <p:spPr bwMode="auto">
            <a:xfrm>
              <a:off x="4022" y="2610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" name="Rectangle 1426"/>
            <p:cNvSpPr>
              <a:spLocks noChangeArrowheads="1"/>
            </p:cNvSpPr>
            <p:nvPr/>
          </p:nvSpPr>
          <p:spPr bwMode="auto">
            <a:xfrm>
              <a:off x="4023" y="2610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9" name="Rectangle 1427"/>
            <p:cNvSpPr>
              <a:spLocks noChangeArrowheads="1"/>
            </p:cNvSpPr>
            <p:nvPr/>
          </p:nvSpPr>
          <p:spPr bwMode="auto">
            <a:xfrm>
              <a:off x="4023" y="2610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0" name="Rectangle 1428"/>
            <p:cNvSpPr>
              <a:spLocks noChangeArrowheads="1"/>
            </p:cNvSpPr>
            <p:nvPr/>
          </p:nvSpPr>
          <p:spPr bwMode="auto">
            <a:xfrm>
              <a:off x="4024" y="2610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" name="Rectangle 1429"/>
            <p:cNvSpPr>
              <a:spLocks noChangeArrowheads="1"/>
            </p:cNvSpPr>
            <p:nvPr/>
          </p:nvSpPr>
          <p:spPr bwMode="auto">
            <a:xfrm>
              <a:off x="4025" y="2610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" name="Rectangle 1430"/>
            <p:cNvSpPr>
              <a:spLocks noChangeArrowheads="1"/>
            </p:cNvSpPr>
            <p:nvPr/>
          </p:nvSpPr>
          <p:spPr bwMode="auto">
            <a:xfrm>
              <a:off x="4026" y="2610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" name="Rectangle 1431"/>
            <p:cNvSpPr>
              <a:spLocks noChangeArrowheads="1"/>
            </p:cNvSpPr>
            <p:nvPr/>
          </p:nvSpPr>
          <p:spPr bwMode="auto">
            <a:xfrm>
              <a:off x="4026" y="2610"/>
              <a:ext cx="1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" name="Rectangle 1432"/>
            <p:cNvSpPr>
              <a:spLocks noChangeArrowheads="1"/>
            </p:cNvSpPr>
            <p:nvPr/>
          </p:nvSpPr>
          <p:spPr bwMode="auto">
            <a:xfrm>
              <a:off x="4028" y="2610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" name="Rectangle 1433"/>
            <p:cNvSpPr>
              <a:spLocks noChangeArrowheads="1"/>
            </p:cNvSpPr>
            <p:nvPr/>
          </p:nvSpPr>
          <p:spPr bwMode="auto">
            <a:xfrm>
              <a:off x="4028" y="2610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" name="Rectangle 1434"/>
            <p:cNvSpPr>
              <a:spLocks noChangeArrowheads="1"/>
            </p:cNvSpPr>
            <p:nvPr/>
          </p:nvSpPr>
          <p:spPr bwMode="auto">
            <a:xfrm>
              <a:off x="4029" y="2610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" name="Rectangle 1435"/>
            <p:cNvSpPr>
              <a:spLocks noChangeArrowheads="1"/>
            </p:cNvSpPr>
            <p:nvPr/>
          </p:nvSpPr>
          <p:spPr bwMode="auto">
            <a:xfrm>
              <a:off x="4030" y="2610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8" name="Rectangle 1436"/>
            <p:cNvSpPr>
              <a:spLocks noChangeArrowheads="1"/>
            </p:cNvSpPr>
            <p:nvPr/>
          </p:nvSpPr>
          <p:spPr bwMode="auto">
            <a:xfrm>
              <a:off x="4030" y="2610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9" name="Rectangle 1437"/>
            <p:cNvSpPr>
              <a:spLocks noChangeArrowheads="1"/>
            </p:cNvSpPr>
            <p:nvPr/>
          </p:nvSpPr>
          <p:spPr bwMode="auto">
            <a:xfrm>
              <a:off x="4031" y="2610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0" name="Rectangle 1438"/>
            <p:cNvSpPr>
              <a:spLocks noChangeArrowheads="1"/>
            </p:cNvSpPr>
            <p:nvPr/>
          </p:nvSpPr>
          <p:spPr bwMode="auto">
            <a:xfrm>
              <a:off x="4032" y="2610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" name="Rectangle 1439"/>
            <p:cNvSpPr>
              <a:spLocks noChangeArrowheads="1"/>
            </p:cNvSpPr>
            <p:nvPr/>
          </p:nvSpPr>
          <p:spPr bwMode="auto">
            <a:xfrm>
              <a:off x="4033" y="2610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2" name="Rectangle 1440"/>
            <p:cNvSpPr>
              <a:spLocks noChangeArrowheads="1"/>
            </p:cNvSpPr>
            <p:nvPr/>
          </p:nvSpPr>
          <p:spPr bwMode="auto">
            <a:xfrm>
              <a:off x="4033" y="2610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3" name="Rectangle 1441"/>
            <p:cNvSpPr>
              <a:spLocks noChangeArrowheads="1"/>
            </p:cNvSpPr>
            <p:nvPr/>
          </p:nvSpPr>
          <p:spPr bwMode="auto">
            <a:xfrm>
              <a:off x="4034" y="2610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4" name="Rectangle 1442"/>
            <p:cNvSpPr>
              <a:spLocks noChangeArrowheads="1"/>
            </p:cNvSpPr>
            <p:nvPr/>
          </p:nvSpPr>
          <p:spPr bwMode="auto">
            <a:xfrm>
              <a:off x="4035" y="2610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5" name="Rectangle 1443"/>
            <p:cNvSpPr>
              <a:spLocks noChangeArrowheads="1"/>
            </p:cNvSpPr>
            <p:nvPr/>
          </p:nvSpPr>
          <p:spPr bwMode="auto">
            <a:xfrm>
              <a:off x="4035" y="2610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6" name="Rectangle 1444"/>
            <p:cNvSpPr>
              <a:spLocks noChangeArrowheads="1"/>
            </p:cNvSpPr>
            <p:nvPr/>
          </p:nvSpPr>
          <p:spPr bwMode="auto">
            <a:xfrm>
              <a:off x="4036" y="2610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7" name="Rectangle 1445"/>
            <p:cNvSpPr>
              <a:spLocks noChangeArrowheads="1"/>
            </p:cNvSpPr>
            <p:nvPr/>
          </p:nvSpPr>
          <p:spPr bwMode="auto">
            <a:xfrm>
              <a:off x="4036" y="2610"/>
              <a:ext cx="1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8" name="Rectangle 1446"/>
            <p:cNvSpPr>
              <a:spLocks noChangeArrowheads="1"/>
            </p:cNvSpPr>
            <p:nvPr/>
          </p:nvSpPr>
          <p:spPr bwMode="auto">
            <a:xfrm>
              <a:off x="4038" y="2610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9" name="Rectangle 1447"/>
            <p:cNvSpPr>
              <a:spLocks noChangeArrowheads="1"/>
            </p:cNvSpPr>
            <p:nvPr/>
          </p:nvSpPr>
          <p:spPr bwMode="auto">
            <a:xfrm>
              <a:off x="4038" y="2610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0" name="Rectangle 1448"/>
            <p:cNvSpPr>
              <a:spLocks noChangeArrowheads="1"/>
            </p:cNvSpPr>
            <p:nvPr/>
          </p:nvSpPr>
          <p:spPr bwMode="auto">
            <a:xfrm>
              <a:off x="4039" y="2610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1" name="Rectangle 1449"/>
            <p:cNvSpPr>
              <a:spLocks noChangeArrowheads="1"/>
            </p:cNvSpPr>
            <p:nvPr/>
          </p:nvSpPr>
          <p:spPr bwMode="auto">
            <a:xfrm>
              <a:off x="4040" y="2610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2" name="Rectangle 1450"/>
            <p:cNvSpPr>
              <a:spLocks noChangeArrowheads="1"/>
            </p:cNvSpPr>
            <p:nvPr/>
          </p:nvSpPr>
          <p:spPr bwMode="auto">
            <a:xfrm>
              <a:off x="4041" y="2610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3" name="Rectangle 1451"/>
            <p:cNvSpPr>
              <a:spLocks noChangeArrowheads="1"/>
            </p:cNvSpPr>
            <p:nvPr/>
          </p:nvSpPr>
          <p:spPr bwMode="auto">
            <a:xfrm>
              <a:off x="4042" y="2610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" name="Rectangle 1452"/>
            <p:cNvSpPr>
              <a:spLocks noChangeArrowheads="1"/>
            </p:cNvSpPr>
            <p:nvPr/>
          </p:nvSpPr>
          <p:spPr bwMode="auto">
            <a:xfrm>
              <a:off x="4042" y="2610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5" name="Rectangle 1453"/>
            <p:cNvSpPr>
              <a:spLocks noChangeArrowheads="1"/>
            </p:cNvSpPr>
            <p:nvPr/>
          </p:nvSpPr>
          <p:spPr bwMode="auto">
            <a:xfrm>
              <a:off x="4043" y="2610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6" name="Rectangle 1454"/>
            <p:cNvSpPr>
              <a:spLocks noChangeArrowheads="1"/>
            </p:cNvSpPr>
            <p:nvPr/>
          </p:nvSpPr>
          <p:spPr bwMode="auto">
            <a:xfrm>
              <a:off x="4044" y="2610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7" name="Rectangle 1455"/>
            <p:cNvSpPr>
              <a:spLocks noChangeArrowheads="1"/>
            </p:cNvSpPr>
            <p:nvPr/>
          </p:nvSpPr>
          <p:spPr bwMode="auto">
            <a:xfrm>
              <a:off x="4045" y="2610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8" name="Rectangle 1456"/>
            <p:cNvSpPr>
              <a:spLocks noChangeArrowheads="1"/>
            </p:cNvSpPr>
            <p:nvPr/>
          </p:nvSpPr>
          <p:spPr bwMode="auto">
            <a:xfrm>
              <a:off x="4045" y="2610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9" name="Rectangle 1457"/>
            <p:cNvSpPr>
              <a:spLocks noChangeArrowheads="1"/>
            </p:cNvSpPr>
            <p:nvPr/>
          </p:nvSpPr>
          <p:spPr bwMode="auto">
            <a:xfrm>
              <a:off x="4046" y="2610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0" name="Rectangle 1458"/>
            <p:cNvSpPr>
              <a:spLocks noChangeArrowheads="1"/>
            </p:cNvSpPr>
            <p:nvPr/>
          </p:nvSpPr>
          <p:spPr bwMode="auto">
            <a:xfrm>
              <a:off x="4047" y="2610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1" name="Rectangle 1459"/>
            <p:cNvSpPr>
              <a:spLocks noChangeArrowheads="1"/>
            </p:cNvSpPr>
            <p:nvPr/>
          </p:nvSpPr>
          <p:spPr bwMode="auto">
            <a:xfrm>
              <a:off x="4048" y="2610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2" name="Rectangle 1460"/>
            <p:cNvSpPr>
              <a:spLocks noChangeArrowheads="1"/>
            </p:cNvSpPr>
            <p:nvPr/>
          </p:nvSpPr>
          <p:spPr bwMode="auto">
            <a:xfrm>
              <a:off x="4048" y="2610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3" name="Rectangle 1461"/>
            <p:cNvSpPr>
              <a:spLocks noChangeArrowheads="1"/>
            </p:cNvSpPr>
            <p:nvPr/>
          </p:nvSpPr>
          <p:spPr bwMode="auto">
            <a:xfrm>
              <a:off x="4049" y="2610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4" name="Rectangle 1462"/>
            <p:cNvSpPr>
              <a:spLocks noChangeArrowheads="1"/>
            </p:cNvSpPr>
            <p:nvPr/>
          </p:nvSpPr>
          <p:spPr bwMode="auto">
            <a:xfrm>
              <a:off x="4050" y="2610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5" name="Rectangle 1463"/>
            <p:cNvSpPr>
              <a:spLocks noChangeArrowheads="1"/>
            </p:cNvSpPr>
            <p:nvPr/>
          </p:nvSpPr>
          <p:spPr bwMode="auto">
            <a:xfrm>
              <a:off x="4051" y="2610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6" name="Rectangle 1464"/>
            <p:cNvSpPr>
              <a:spLocks noChangeArrowheads="1"/>
            </p:cNvSpPr>
            <p:nvPr/>
          </p:nvSpPr>
          <p:spPr bwMode="auto">
            <a:xfrm>
              <a:off x="4052" y="2610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7" name="Rectangle 1465"/>
            <p:cNvSpPr>
              <a:spLocks noChangeArrowheads="1"/>
            </p:cNvSpPr>
            <p:nvPr/>
          </p:nvSpPr>
          <p:spPr bwMode="auto">
            <a:xfrm>
              <a:off x="4052" y="2610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8" name="Rectangle 1466"/>
            <p:cNvSpPr>
              <a:spLocks noChangeArrowheads="1"/>
            </p:cNvSpPr>
            <p:nvPr/>
          </p:nvSpPr>
          <p:spPr bwMode="auto">
            <a:xfrm>
              <a:off x="4053" y="2610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9" name="Rectangle 1467"/>
            <p:cNvSpPr>
              <a:spLocks noChangeArrowheads="1"/>
            </p:cNvSpPr>
            <p:nvPr/>
          </p:nvSpPr>
          <p:spPr bwMode="auto">
            <a:xfrm>
              <a:off x="4054" y="2610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0" name="Rectangle 1468"/>
            <p:cNvSpPr>
              <a:spLocks noChangeArrowheads="1"/>
            </p:cNvSpPr>
            <p:nvPr/>
          </p:nvSpPr>
          <p:spPr bwMode="auto">
            <a:xfrm>
              <a:off x="4054" y="2610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1" name="Rectangle 1469"/>
            <p:cNvSpPr>
              <a:spLocks noChangeArrowheads="1"/>
            </p:cNvSpPr>
            <p:nvPr/>
          </p:nvSpPr>
          <p:spPr bwMode="auto">
            <a:xfrm>
              <a:off x="4055" y="2610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2" name="Rectangle 1470"/>
            <p:cNvSpPr>
              <a:spLocks noChangeArrowheads="1"/>
            </p:cNvSpPr>
            <p:nvPr/>
          </p:nvSpPr>
          <p:spPr bwMode="auto">
            <a:xfrm>
              <a:off x="4055" y="2610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3" name="Rectangle 1471"/>
            <p:cNvSpPr>
              <a:spLocks noChangeArrowheads="1"/>
            </p:cNvSpPr>
            <p:nvPr/>
          </p:nvSpPr>
          <p:spPr bwMode="auto">
            <a:xfrm>
              <a:off x="4057" y="2610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4" name="Rectangle 1472"/>
            <p:cNvSpPr>
              <a:spLocks noChangeArrowheads="1"/>
            </p:cNvSpPr>
            <p:nvPr/>
          </p:nvSpPr>
          <p:spPr bwMode="auto">
            <a:xfrm>
              <a:off x="4057" y="2610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5" name="Rectangle 1473"/>
            <p:cNvSpPr>
              <a:spLocks noChangeArrowheads="1"/>
            </p:cNvSpPr>
            <p:nvPr/>
          </p:nvSpPr>
          <p:spPr bwMode="auto">
            <a:xfrm>
              <a:off x="4058" y="2610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6" name="Rectangle 1474"/>
            <p:cNvSpPr>
              <a:spLocks noChangeArrowheads="1"/>
            </p:cNvSpPr>
            <p:nvPr/>
          </p:nvSpPr>
          <p:spPr bwMode="auto">
            <a:xfrm>
              <a:off x="4059" y="2610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7" name="Rectangle 1475"/>
            <p:cNvSpPr>
              <a:spLocks noChangeArrowheads="1"/>
            </p:cNvSpPr>
            <p:nvPr/>
          </p:nvSpPr>
          <p:spPr bwMode="auto">
            <a:xfrm>
              <a:off x="4059" y="2610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8" name="Rectangle 1476"/>
            <p:cNvSpPr>
              <a:spLocks noChangeArrowheads="1"/>
            </p:cNvSpPr>
            <p:nvPr/>
          </p:nvSpPr>
          <p:spPr bwMode="auto">
            <a:xfrm>
              <a:off x="4060" y="2610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9" name="Rectangle 1477"/>
            <p:cNvSpPr>
              <a:spLocks noChangeArrowheads="1"/>
            </p:cNvSpPr>
            <p:nvPr/>
          </p:nvSpPr>
          <p:spPr bwMode="auto">
            <a:xfrm>
              <a:off x="4061" y="2610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0" name="Rectangle 1478"/>
            <p:cNvSpPr>
              <a:spLocks noChangeArrowheads="1"/>
            </p:cNvSpPr>
            <p:nvPr/>
          </p:nvSpPr>
          <p:spPr bwMode="auto">
            <a:xfrm>
              <a:off x="4062" y="2610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1" name="Rectangle 1479"/>
            <p:cNvSpPr>
              <a:spLocks noChangeArrowheads="1"/>
            </p:cNvSpPr>
            <p:nvPr/>
          </p:nvSpPr>
          <p:spPr bwMode="auto">
            <a:xfrm>
              <a:off x="4063" y="2610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2" name="Rectangle 1480"/>
            <p:cNvSpPr>
              <a:spLocks noChangeArrowheads="1"/>
            </p:cNvSpPr>
            <p:nvPr/>
          </p:nvSpPr>
          <p:spPr bwMode="auto">
            <a:xfrm>
              <a:off x="4064" y="2610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3" name="Rectangle 1481"/>
            <p:cNvSpPr>
              <a:spLocks noChangeArrowheads="1"/>
            </p:cNvSpPr>
            <p:nvPr/>
          </p:nvSpPr>
          <p:spPr bwMode="auto">
            <a:xfrm>
              <a:off x="4064" y="2610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4" name="Rectangle 1482"/>
            <p:cNvSpPr>
              <a:spLocks noChangeArrowheads="1"/>
            </p:cNvSpPr>
            <p:nvPr/>
          </p:nvSpPr>
          <p:spPr bwMode="auto">
            <a:xfrm>
              <a:off x="4065" y="2610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" name="Rectangle 1483"/>
            <p:cNvSpPr>
              <a:spLocks noChangeArrowheads="1"/>
            </p:cNvSpPr>
            <p:nvPr/>
          </p:nvSpPr>
          <p:spPr bwMode="auto">
            <a:xfrm>
              <a:off x="4066" y="2610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6" name="Rectangle 1484"/>
            <p:cNvSpPr>
              <a:spLocks noChangeArrowheads="1"/>
            </p:cNvSpPr>
            <p:nvPr/>
          </p:nvSpPr>
          <p:spPr bwMode="auto">
            <a:xfrm>
              <a:off x="4066" y="2610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7" name="Rectangle 1485"/>
            <p:cNvSpPr>
              <a:spLocks noChangeArrowheads="1"/>
            </p:cNvSpPr>
            <p:nvPr/>
          </p:nvSpPr>
          <p:spPr bwMode="auto">
            <a:xfrm>
              <a:off x="4067" y="2610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8" name="Rectangle 1486"/>
            <p:cNvSpPr>
              <a:spLocks noChangeArrowheads="1"/>
            </p:cNvSpPr>
            <p:nvPr/>
          </p:nvSpPr>
          <p:spPr bwMode="auto">
            <a:xfrm>
              <a:off x="4067" y="2610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9" name="Rectangle 1487"/>
            <p:cNvSpPr>
              <a:spLocks noChangeArrowheads="1"/>
            </p:cNvSpPr>
            <p:nvPr/>
          </p:nvSpPr>
          <p:spPr bwMode="auto">
            <a:xfrm>
              <a:off x="4068" y="2610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0" name="Rectangle 1488"/>
            <p:cNvSpPr>
              <a:spLocks noChangeArrowheads="1"/>
            </p:cNvSpPr>
            <p:nvPr/>
          </p:nvSpPr>
          <p:spPr bwMode="auto">
            <a:xfrm>
              <a:off x="4069" y="2610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1" name="Rectangle 1489"/>
            <p:cNvSpPr>
              <a:spLocks noChangeArrowheads="1"/>
            </p:cNvSpPr>
            <p:nvPr/>
          </p:nvSpPr>
          <p:spPr bwMode="auto">
            <a:xfrm>
              <a:off x="4070" y="2610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2" name="Rectangle 1490"/>
            <p:cNvSpPr>
              <a:spLocks noChangeArrowheads="1"/>
            </p:cNvSpPr>
            <p:nvPr/>
          </p:nvSpPr>
          <p:spPr bwMode="auto">
            <a:xfrm>
              <a:off x="4071" y="2610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3" name="Rectangle 1491"/>
            <p:cNvSpPr>
              <a:spLocks noChangeArrowheads="1"/>
            </p:cNvSpPr>
            <p:nvPr/>
          </p:nvSpPr>
          <p:spPr bwMode="auto">
            <a:xfrm>
              <a:off x="4071" y="2610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4" name="Rectangle 1492"/>
            <p:cNvSpPr>
              <a:spLocks noChangeArrowheads="1"/>
            </p:cNvSpPr>
            <p:nvPr/>
          </p:nvSpPr>
          <p:spPr bwMode="auto">
            <a:xfrm>
              <a:off x="4072" y="2610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" name="Rectangle 1493"/>
            <p:cNvSpPr>
              <a:spLocks noChangeArrowheads="1"/>
            </p:cNvSpPr>
            <p:nvPr/>
          </p:nvSpPr>
          <p:spPr bwMode="auto">
            <a:xfrm>
              <a:off x="4073" y="2610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6" name="Rectangle 1494"/>
            <p:cNvSpPr>
              <a:spLocks noChangeArrowheads="1"/>
            </p:cNvSpPr>
            <p:nvPr/>
          </p:nvSpPr>
          <p:spPr bwMode="auto">
            <a:xfrm>
              <a:off x="4074" y="2610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7" name="Rectangle 1495"/>
            <p:cNvSpPr>
              <a:spLocks noChangeArrowheads="1"/>
            </p:cNvSpPr>
            <p:nvPr/>
          </p:nvSpPr>
          <p:spPr bwMode="auto">
            <a:xfrm>
              <a:off x="4074" y="2610"/>
              <a:ext cx="1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8" name="Rectangle 1496"/>
            <p:cNvSpPr>
              <a:spLocks noChangeArrowheads="1"/>
            </p:cNvSpPr>
            <p:nvPr/>
          </p:nvSpPr>
          <p:spPr bwMode="auto">
            <a:xfrm>
              <a:off x="4076" y="2610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9" name="Rectangle 1497"/>
            <p:cNvSpPr>
              <a:spLocks noChangeArrowheads="1"/>
            </p:cNvSpPr>
            <p:nvPr/>
          </p:nvSpPr>
          <p:spPr bwMode="auto">
            <a:xfrm>
              <a:off x="4076" y="2610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" name="Rectangle 1498"/>
            <p:cNvSpPr>
              <a:spLocks noChangeArrowheads="1"/>
            </p:cNvSpPr>
            <p:nvPr/>
          </p:nvSpPr>
          <p:spPr bwMode="auto">
            <a:xfrm>
              <a:off x="4077" y="2610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1" name="Rectangle 1499"/>
            <p:cNvSpPr>
              <a:spLocks noChangeArrowheads="1"/>
            </p:cNvSpPr>
            <p:nvPr/>
          </p:nvSpPr>
          <p:spPr bwMode="auto">
            <a:xfrm>
              <a:off x="4078" y="2610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2" name="Rectangle 1500"/>
            <p:cNvSpPr>
              <a:spLocks noChangeArrowheads="1"/>
            </p:cNvSpPr>
            <p:nvPr/>
          </p:nvSpPr>
          <p:spPr bwMode="auto">
            <a:xfrm>
              <a:off x="4078" y="2610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3" name="Rectangle 1501"/>
            <p:cNvSpPr>
              <a:spLocks noChangeArrowheads="1"/>
            </p:cNvSpPr>
            <p:nvPr/>
          </p:nvSpPr>
          <p:spPr bwMode="auto">
            <a:xfrm>
              <a:off x="4079" y="2610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4" name="Rectangle 1502"/>
            <p:cNvSpPr>
              <a:spLocks noChangeArrowheads="1"/>
            </p:cNvSpPr>
            <p:nvPr/>
          </p:nvSpPr>
          <p:spPr bwMode="auto">
            <a:xfrm>
              <a:off x="4079" y="2610"/>
              <a:ext cx="1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" name="Rectangle 1503"/>
            <p:cNvSpPr>
              <a:spLocks noChangeArrowheads="1"/>
            </p:cNvSpPr>
            <p:nvPr/>
          </p:nvSpPr>
          <p:spPr bwMode="auto">
            <a:xfrm>
              <a:off x="4081" y="2610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6" name="Rectangle 1504"/>
            <p:cNvSpPr>
              <a:spLocks noChangeArrowheads="1"/>
            </p:cNvSpPr>
            <p:nvPr/>
          </p:nvSpPr>
          <p:spPr bwMode="auto">
            <a:xfrm>
              <a:off x="4081" y="2610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7" name="Rectangle 1505"/>
            <p:cNvSpPr>
              <a:spLocks noChangeArrowheads="1"/>
            </p:cNvSpPr>
            <p:nvPr/>
          </p:nvSpPr>
          <p:spPr bwMode="auto">
            <a:xfrm>
              <a:off x="4082" y="2610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8" name="Rectangle 1506"/>
            <p:cNvSpPr>
              <a:spLocks noChangeArrowheads="1"/>
            </p:cNvSpPr>
            <p:nvPr/>
          </p:nvSpPr>
          <p:spPr bwMode="auto">
            <a:xfrm>
              <a:off x="4083" y="2610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9" name="Rectangle 1507"/>
            <p:cNvSpPr>
              <a:spLocks noChangeArrowheads="1"/>
            </p:cNvSpPr>
            <p:nvPr/>
          </p:nvSpPr>
          <p:spPr bwMode="auto">
            <a:xfrm>
              <a:off x="4084" y="2610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0" name="Rectangle 1508"/>
            <p:cNvSpPr>
              <a:spLocks noChangeArrowheads="1"/>
            </p:cNvSpPr>
            <p:nvPr/>
          </p:nvSpPr>
          <p:spPr bwMode="auto">
            <a:xfrm>
              <a:off x="4084" y="2610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1" name="Rectangle 1509"/>
            <p:cNvSpPr>
              <a:spLocks noChangeArrowheads="1"/>
            </p:cNvSpPr>
            <p:nvPr/>
          </p:nvSpPr>
          <p:spPr bwMode="auto">
            <a:xfrm>
              <a:off x="4085" y="2610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2" name="Rectangle 1510"/>
            <p:cNvSpPr>
              <a:spLocks noChangeArrowheads="1"/>
            </p:cNvSpPr>
            <p:nvPr/>
          </p:nvSpPr>
          <p:spPr bwMode="auto">
            <a:xfrm>
              <a:off x="4086" y="2610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3" name="Rectangle 1511"/>
            <p:cNvSpPr>
              <a:spLocks noChangeArrowheads="1"/>
            </p:cNvSpPr>
            <p:nvPr/>
          </p:nvSpPr>
          <p:spPr bwMode="auto">
            <a:xfrm>
              <a:off x="4086" y="2610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4" name="Rectangle 1512"/>
            <p:cNvSpPr>
              <a:spLocks noChangeArrowheads="1"/>
            </p:cNvSpPr>
            <p:nvPr/>
          </p:nvSpPr>
          <p:spPr bwMode="auto">
            <a:xfrm>
              <a:off x="4087" y="2610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5" name="Rectangle 1513"/>
            <p:cNvSpPr>
              <a:spLocks noChangeArrowheads="1"/>
            </p:cNvSpPr>
            <p:nvPr/>
          </p:nvSpPr>
          <p:spPr bwMode="auto">
            <a:xfrm>
              <a:off x="4020" y="2610"/>
              <a:ext cx="67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" name="Rectangle 1514"/>
            <p:cNvSpPr>
              <a:spLocks noChangeArrowheads="1"/>
            </p:cNvSpPr>
            <p:nvPr/>
          </p:nvSpPr>
          <p:spPr bwMode="auto">
            <a:xfrm>
              <a:off x="3890" y="2610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7" name="Rectangle 1515"/>
            <p:cNvSpPr>
              <a:spLocks noChangeArrowheads="1"/>
            </p:cNvSpPr>
            <p:nvPr/>
          </p:nvSpPr>
          <p:spPr bwMode="auto">
            <a:xfrm>
              <a:off x="3891" y="2610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8" name="Rectangle 1516"/>
            <p:cNvSpPr>
              <a:spLocks noChangeArrowheads="1"/>
            </p:cNvSpPr>
            <p:nvPr/>
          </p:nvSpPr>
          <p:spPr bwMode="auto">
            <a:xfrm>
              <a:off x="3893" y="2610"/>
              <a:ext cx="1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9" name="Rectangle 1517"/>
            <p:cNvSpPr>
              <a:spLocks noChangeArrowheads="1"/>
            </p:cNvSpPr>
            <p:nvPr/>
          </p:nvSpPr>
          <p:spPr bwMode="auto">
            <a:xfrm>
              <a:off x="3895" y="2610"/>
              <a:ext cx="2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0" name="Rectangle 1518"/>
            <p:cNvSpPr>
              <a:spLocks noChangeArrowheads="1"/>
            </p:cNvSpPr>
            <p:nvPr/>
          </p:nvSpPr>
          <p:spPr bwMode="auto">
            <a:xfrm>
              <a:off x="3898" y="2610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1" name="Rectangle 1519"/>
            <p:cNvSpPr>
              <a:spLocks noChangeArrowheads="1"/>
            </p:cNvSpPr>
            <p:nvPr/>
          </p:nvSpPr>
          <p:spPr bwMode="auto">
            <a:xfrm>
              <a:off x="3901" y="2610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2" name="Rectangle 1520"/>
            <p:cNvSpPr>
              <a:spLocks noChangeArrowheads="1"/>
            </p:cNvSpPr>
            <p:nvPr/>
          </p:nvSpPr>
          <p:spPr bwMode="auto">
            <a:xfrm>
              <a:off x="3904" y="2610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3" name="Rectangle 1521"/>
            <p:cNvSpPr>
              <a:spLocks noChangeArrowheads="1"/>
            </p:cNvSpPr>
            <p:nvPr/>
          </p:nvSpPr>
          <p:spPr bwMode="auto">
            <a:xfrm>
              <a:off x="3907" y="2610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4" name="Rectangle 1522"/>
            <p:cNvSpPr>
              <a:spLocks noChangeArrowheads="1"/>
            </p:cNvSpPr>
            <p:nvPr/>
          </p:nvSpPr>
          <p:spPr bwMode="auto">
            <a:xfrm>
              <a:off x="3910" y="2610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5" name="Rectangle 1523"/>
            <p:cNvSpPr>
              <a:spLocks noChangeArrowheads="1"/>
            </p:cNvSpPr>
            <p:nvPr/>
          </p:nvSpPr>
          <p:spPr bwMode="auto">
            <a:xfrm>
              <a:off x="3913" y="2610"/>
              <a:ext cx="1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" name="Rectangle 1524"/>
            <p:cNvSpPr>
              <a:spLocks noChangeArrowheads="1"/>
            </p:cNvSpPr>
            <p:nvPr/>
          </p:nvSpPr>
          <p:spPr bwMode="auto">
            <a:xfrm>
              <a:off x="3915" y="2610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" name="Rectangle 1525"/>
            <p:cNvSpPr>
              <a:spLocks noChangeArrowheads="1"/>
            </p:cNvSpPr>
            <p:nvPr/>
          </p:nvSpPr>
          <p:spPr bwMode="auto">
            <a:xfrm>
              <a:off x="3919" y="2610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" name="Rectangle 1526"/>
            <p:cNvSpPr>
              <a:spLocks noChangeArrowheads="1"/>
            </p:cNvSpPr>
            <p:nvPr/>
          </p:nvSpPr>
          <p:spPr bwMode="auto">
            <a:xfrm>
              <a:off x="3922" y="2610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" name="Rectangle 1527"/>
            <p:cNvSpPr>
              <a:spLocks noChangeArrowheads="1"/>
            </p:cNvSpPr>
            <p:nvPr/>
          </p:nvSpPr>
          <p:spPr bwMode="auto">
            <a:xfrm>
              <a:off x="3925" y="2610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" name="Rectangle 1528"/>
            <p:cNvSpPr>
              <a:spLocks noChangeArrowheads="1"/>
            </p:cNvSpPr>
            <p:nvPr/>
          </p:nvSpPr>
          <p:spPr bwMode="auto">
            <a:xfrm>
              <a:off x="3928" y="2610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" name="Rectangle 1529"/>
            <p:cNvSpPr>
              <a:spLocks noChangeArrowheads="1"/>
            </p:cNvSpPr>
            <p:nvPr/>
          </p:nvSpPr>
          <p:spPr bwMode="auto">
            <a:xfrm>
              <a:off x="3930" y="2610"/>
              <a:ext cx="2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2" name="Rectangle 1530"/>
            <p:cNvSpPr>
              <a:spLocks noChangeArrowheads="1"/>
            </p:cNvSpPr>
            <p:nvPr/>
          </p:nvSpPr>
          <p:spPr bwMode="auto">
            <a:xfrm>
              <a:off x="3933" y="2610"/>
              <a:ext cx="2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3" name="Rectangle 1531"/>
            <p:cNvSpPr>
              <a:spLocks noChangeArrowheads="1"/>
            </p:cNvSpPr>
            <p:nvPr/>
          </p:nvSpPr>
          <p:spPr bwMode="auto">
            <a:xfrm>
              <a:off x="3936" y="2610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4" name="Rectangle 1532"/>
            <p:cNvSpPr>
              <a:spLocks noChangeArrowheads="1"/>
            </p:cNvSpPr>
            <p:nvPr/>
          </p:nvSpPr>
          <p:spPr bwMode="auto">
            <a:xfrm>
              <a:off x="3939" y="2610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5" name="Rectangle 1533"/>
            <p:cNvSpPr>
              <a:spLocks noChangeArrowheads="1"/>
            </p:cNvSpPr>
            <p:nvPr/>
          </p:nvSpPr>
          <p:spPr bwMode="auto">
            <a:xfrm>
              <a:off x="3942" y="2610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" name="Rectangle 1534"/>
            <p:cNvSpPr>
              <a:spLocks noChangeArrowheads="1"/>
            </p:cNvSpPr>
            <p:nvPr/>
          </p:nvSpPr>
          <p:spPr bwMode="auto">
            <a:xfrm>
              <a:off x="3945" y="2610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7" name="Rectangle 1535"/>
            <p:cNvSpPr>
              <a:spLocks noChangeArrowheads="1"/>
            </p:cNvSpPr>
            <p:nvPr/>
          </p:nvSpPr>
          <p:spPr bwMode="auto">
            <a:xfrm>
              <a:off x="3948" y="2610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8" name="Rectangle 1536"/>
            <p:cNvSpPr>
              <a:spLocks noChangeArrowheads="1"/>
            </p:cNvSpPr>
            <p:nvPr/>
          </p:nvSpPr>
          <p:spPr bwMode="auto">
            <a:xfrm>
              <a:off x="3951" y="2610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9" name="Rectangle 1537"/>
            <p:cNvSpPr>
              <a:spLocks noChangeArrowheads="1"/>
            </p:cNvSpPr>
            <p:nvPr/>
          </p:nvSpPr>
          <p:spPr bwMode="auto">
            <a:xfrm>
              <a:off x="3953" y="2610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0" name="Rectangle 1538"/>
            <p:cNvSpPr>
              <a:spLocks noChangeArrowheads="1"/>
            </p:cNvSpPr>
            <p:nvPr/>
          </p:nvSpPr>
          <p:spPr bwMode="auto">
            <a:xfrm>
              <a:off x="3956" y="2610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1" name="Rectangle 1539"/>
            <p:cNvSpPr>
              <a:spLocks noChangeArrowheads="1"/>
            </p:cNvSpPr>
            <p:nvPr/>
          </p:nvSpPr>
          <p:spPr bwMode="auto">
            <a:xfrm>
              <a:off x="3959" y="2610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2" name="Rectangle 1540"/>
            <p:cNvSpPr>
              <a:spLocks noChangeArrowheads="1"/>
            </p:cNvSpPr>
            <p:nvPr/>
          </p:nvSpPr>
          <p:spPr bwMode="auto">
            <a:xfrm>
              <a:off x="3961" y="2610"/>
              <a:ext cx="3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3" name="Rectangle 1541"/>
            <p:cNvSpPr>
              <a:spLocks noChangeArrowheads="1"/>
            </p:cNvSpPr>
            <p:nvPr/>
          </p:nvSpPr>
          <p:spPr bwMode="auto">
            <a:xfrm>
              <a:off x="3965" y="2610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4" name="Rectangle 1542"/>
            <p:cNvSpPr>
              <a:spLocks noChangeArrowheads="1"/>
            </p:cNvSpPr>
            <p:nvPr/>
          </p:nvSpPr>
          <p:spPr bwMode="auto">
            <a:xfrm>
              <a:off x="3968" y="2610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5" name="Rectangle 1543"/>
            <p:cNvSpPr>
              <a:spLocks noChangeArrowheads="1"/>
            </p:cNvSpPr>
            <p:nvPr/>
          </p:nvSpPr>
          <p:spPr bwMode="auto">
            <a:xfrm>
              <a:off x="3971" y="2610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6" name="Rectangle 1544"/>
            <p:cNvSpPr>
              <a:spLocks noChangeArrowheads="1"/>
            </p:cNvSpPr>
            <p:nvPr/>
          </p:nvSpPr>
          <p:spPr bwMode="auto">
            <a:xfrm>
              <a:off x="3973" y="2610"/>
              <a:ext cx="3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7" name="Rectangle 1545"/>
            <p:cNvSpPr>
              <a:spLocks noChangeArrowheads="1"/>
            </p:cNvSpPr>
            <p:nvPr/>
          </p:nvSpPr>
          <p:spPr bwMode="auto">
            <a:xfrm>
              <a:off x="3977" y="2610"/>
              <a:ext cx="1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8" name="Rectangle 1546"/>
            <p:cNvSpPr>
              <a:spLocks noChangeArrowheads="1"/>
            </p:cNvSpPr>
            <p:nvPr/>
          </p:nvSpPr>
          <p:spPr bwMode="auto">
            <a:xfrm>
              <a:off x="3979" y="2610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9" name="Rectangle 1547"/>
            <p:cNvSpPr>
              <a:spLocks noChangeArrowheads="1"/>
            </p:cNvSpPr>
            <p:nvPr/>
          </p:nvSpPr>
          <p:spPr bwMode="auto">
            <a:xfrm>
              <a:off x="3982" y="2610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0" name="Rectangle 1548"/>
            <p:cNvSpPr>
              <a:spLocks noChangeArrowheads="1"/>
            </p:cNvSpPr>
            <p:nvPr/>
          </p:nvSpPr>
          <p:spPr bwMode="auto">
            <a:xfrm>
              <a:off x="3985" y="2610"/>
              <a:ext cx="3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1" name="Rectangle 1549"/>
            <p:cNvSpPr>
              <a:spLocks noChangeArrowheads="1"/>
            </p:cNvSpPr>
            <p:nvPr/>
          </p:nvSpPr>
          <p:spPr bwMode="auto">
            <a:xfrm>
              <a:off x="3989" y="2610"/>
              <a:ext cx="1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2" name="Rectangle 1550"/>
            <p:cNvSpPr>
              <a:spLocks noChangeArrowheads="1"/>
            </p:cNvSpPr>
            <p:nvPr/>
          </p:nvSpPr>
          <p:spPr bwMode="auto">
            <a:xfrm>
              <a:off x="3991" y="2610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3" name="Rectangle 1551"/>
            <p:cNvSpPr>
              <a:spLocks noChangeArrowheads="1"/>
            </p:cNvSpPr>
            <p:nvPr/>
          </p:nvSpPr>
          <p:spPr bwMode="auto">
            <a:xfrm>
              <a:off x="3994" y="2610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4" name="Rectangle 1552"/>
            <p:cNvSpPr>
              <a:spLocks noChangeArrowheads="1"/>
            </p:cNvSpPr>
            <p:nvPr/>
          </p:nvSpPr>
          <p:spPr bwMode="auto">
            <a:xfrm>
              <a:off x="3997" y="2610"/>
              <a:ext cx="1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5" name="Rectangle 1553"/>
            <p:cNvSpPr>
              <a:spLocks noChangeArrowheads="1"/>
            </p:cNvSpPr>
            <p:nvPr/>
          </p:nvSpPr>
          <p:spPr bwMode="auto">
            <a:xfrm>
              <a:off x="3999" y="2610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6" name="Rectangle 1554"/>
            <p:cNvSpPr>
              <a:spLocks noChangeArrowheads="1"/>
            </p:cNvSpPr>
            <p:nvPr/>
          </p:nvSpPr>
          <p:spPr bwMode="auto">
            <a:xfrm>
              <a:off x="4002" y="2610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7" name="Rectangle 1555"/>
            <p:cNvSpPr>
              <a:spLocks noChangeArrowheads="1"/>
            </p:cNvSpPr>
            <p:nvPr/>
          </p:nvSpPr>
          <p:spPr bwMode="auto">
            <a:xfrm>
              <a:off x="4005" y="2610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8" name="Rectangle 1556"/>
            <p:cNvSpPr>
              <a:spLocks noChangeArrowheads="1"/>
            </p:cNvSpPr>
            <p:nvPr/>
          </p:nvSpPr>
          <p:spPr bwMode="auto">
            <a:xfrm>
              <a:off x="4008" y="2610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9" name="Rectangle 1557"/>
            <p:cNvSpPr>
              <a:spLocks noChangeArrowheads="1"/>
            </p:cNvSpPr>
            <p:nvPr/>
          </p:nvSpPr>
          <p:spPr bwMode="auto">
            <a:xfrm>
              <a:off x="4011" y="2610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0" name="Rectangle 1558"/>
            <p:cNvSpPr>
              <a:spLocks noChangeArrowheads="1"/>
            </p:cNvSpPr>
            <p:nvPr/>
          </p:nvSpPr>
          <p:spPr bwMode="auto">
            <a:xfrm>
              <a:off x="4014" y="2610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1" name="Rectangle 1559"/>
            <p:cNvSpPr>
              <a:spLocks noChangeArrowheads="1"/>
            </p:cNvSpPr>
            <p:nvPr/>
          </p:nvSpPr>
          <p:spPr bwMode="auto">
            <a:xfrm>
              <a:off x="4017" y="2610"/>
              <a:ext cx="1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2" name="Rectangle 1560"/>
            <p:cNvSpPr>
              <a:spLocks noChangeArrowheads="1"/>
            </p:cNvSpPr>
            <p:nvPr/>
          </p:nvSpPr>
          <p:spPr bwMode="auto">
            <a:xfrm>
              <a:off x="4019" y="2610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3" name="Rectangle 1561"/>
            <p:cNvSpPr>
              <a:spLocks noChangeArrowheads="1"/>
            </p:cNvSpPr>
            <p:nvPr/>
          </p:nvSpPr>
          <p:spPr bwMode="auto">
            <a:xfrm>
              <a:off x="3890" y="2610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4" name="Rectangle 1562"/>
            <p:cNvSpPr>
              <a:spLocks noChangeArrowheads="1"/>
            </p:cNvSpPr>
            <p:nvPr/>
          </p:nvSpPr>
          <p:spPr bwMode="auto">
            <a:xfrm>
              <a:off x="3856" y="2624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5" name="Rectangle 1563"/>
            <p:cNvSpPr>
              <a:spLocks noChangeArrowheads="1"/>
            </p:cNvSpPr>
            <p:nvPr/>
          </p:nvSpPr>
          <p:spPr bwMode="auto">
            <a:xfrm>
              <a:off x="3857" y="2624"/>
              <a:ext cx="0" cy="28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6" name="Rectangle 1564"/>
            <p:cNvSpPr>
              <a:spLocks noChangeArrowheads="1"/>
            </p:cNvSpPr>
            <p:nvPr/>
          </p:nvSpPr>
          <p:spPr bwMode="auto">
            <a:xfrm>
              <a:off x="3857" y="2624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7" name="Rectangle 1565"/>
            <p:cNvSpPr>
              <a:spLocks noChangeArrowheads="1"/>
            </p:cNvSpPr>
            <p:nvPr/>
          </p:nvSpPr>
          <p:spPr bwMode="auto">
            <a:xfrm>
              <a:off x="3858" y="2624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8" name="Rectangle 1566"/>
            <p:cNvSpPr>
              <a:spLocks noChangeArrowheads="1"/>
            </p:cNvSpPr>
            <p:nvPr/>
          </p:nvSpPr>
          <p:spPr bwMode="auto">
            <a:xfrm>
              <a:off x="3859" y="2624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9" name="Rectangle 1567"/>
            <p:cNvSpPr>
              <a:spLocks noChangeArrowheads="1"/>
            </p:cNvSpPr>
            <p:nvPr/>
          </p:nvSpPr>
          <p:spPr bwMode="auto">
            <a:xfrm>
              <a:off x="3859" y="2624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0" name="Rectangle 1568"/>
            <p:cNvSpPr>
              <a:spLocks noChangeArrowheads="1"/>
            </p:cNvSpPr>
            <p:nvPr/>
          </p:nvSpPr>
          <p:spPr bwMode="auto">
            <a:xfrm>
              <a:off x="3860" y="2624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" name="Rectangle 1569"/>
            <p:cNvSpPr>
              <a:spLocks noChangeArrowheads="1"/>
            </p:cNvSpPr>
            <p:nvPr/>
          </p:nvSpPr>
          <p:spPr bwMode="auto">
            <a:xfrm>
              <a:off x="3860" y="2624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2" name="Rectangle 1570"/>
            <p:cNvSpPr>
              <a:spLocks noChangeArrowheads="1"/>
            </p:cNvSpPr>
            <p:nvPr/>
          </p:nvSpPr>
          <p:spPr bwMode="auto">
            <a:xfrm>
              <a:off x="3861" y="2624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3" name="Rectangle 1571"/>
            <p:cNvSpPr>
              <a:spLocks noChangeArrowheads="1"/>
            </p:cNvSpPr>
            <p:nvPr/>
          </p:nvSpPr>
          <p:spPr bwMode="auto">
            <a:xfrm>
              <a:off x="3862" y="2624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4" name="Rectangle 1572"/>
            <p:cNvSpPr>
              <a:spLocks noChangeArrowheads="1"/>
            </p:cNvSpPr>
            <p:nvPr/>
          </p:nvSpPr>
          <p:spPr bwMode="auto">
            <a:xfrm>
              <a:off x="3862" y="2624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5" name="Rectangle 1573"/>
            <p:cNvSpPr>
              <a:spLocks noChangeArrowheads="1"/>
            </p:cNvSpPr>
            <p:nvPr/>
          </p:nvSpPr>
          <p:spPr bwMode="auto">
            <a:xfrm>
              <a:off x="3863" y="2624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6" name="Rectangle 1574"/>
            <p:cNvSpPr>
              <a:spLocks noChangeArrowheads="1"/>
            </p:cNvSpPr>
            <p:nvPr/>
          </p:nvSpPr>
          <p:spPr bwMode="auto">
            <a:xfrm>
              <a:off x="3864" y="2624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7" name="Rectangle 1575"/>
            <p:cNvSpPr>
              <a:spLocks noChangeArrowheads="1"/>
            </p:cNvSpPr>
            <p:nvPr/>
          </p:nvSpPr>
          <p:spPr bwMode="auto">
            <a:xfrm>
              <a:off x="3864" y="2624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8" name="Rectangle 1576"/>
            <p:cNvSpPr>
              <a:spLocks noChangeArrowheads="1"/>
            </p:cNvSpPr>
            <p:nvPr/>
          </p:nvSpPr>
          <p:spPr bwMode="auto">
            <a:xfrm>
              <a:off x="3865" y="2624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9" name="Rectangle 1577"/>
            <p:cNvSpPr>
              <a:spLocks noChangeArrowheads="1"/>
            </p:cNvSpPr>
            <p:nvPr/>
          </p:nvSpPr>
          <p:spPr bwMode="auto">
            <a:xfrm>
              <a:off x="3865" y="2624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0" name="Rectangle 1578"/>
            <p:cNvSpPr>
              <a:spLocks noChangeArrowheads="1"/>
            </p:cNvSpPr>
            <p:nvPr/>
          </p:nvSpPr>
          <p:spPr bwMode="auto">
            <a:xfrm>
              <a:off x="3866" y="2624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1" name="Rectangle 1579"/>
            <p:cNvSpPr>
              <a:spLocks noChangeArrowheads="1"/>
            </p:cNvSpPr>
            <p:nvPr/>
          </p:nvSpPr>
          <p:spPr bwMode="auto">
            <a:xfrm>
              <a:off x="3867" y="2624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2" name="Rectangle 1580"/>
            <p:cNvSpPr>
              <a:spLocks noChangeArrowheads="1"/>
            </p:cNvSpPr>
            <p:nvPr/>
          </p:nvSpPr>
          <p:spPr bwMode="auto">
            <a:xfrm>
              <a:off x="3867" y="2624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3" name="Rectangle 1581"/>
            <p:cNvSpPr>
              <a:spLocks noChangeArrowheads="1"/>
            </p:cNvSpPr>
            <p:nvPr/>
          </p:nvSpPr>
          <p:spPr bwMode="auto">
            <a:xfrm>
              <a:off x="3868" y="2624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4" name="Rectangle 1582"/>
            <p:cNvSpPr>
              <a:spLocks noChangeArrowheads="1"/>
            </p:cNvSpPr>
            <p:nvPr/>
          </p:nvSpPr>
          <p:spPr bwMode="auto">
            <a:xfrm>
              <a:off x="3869" y="2624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5" name="Rectangle 1583"/>
            <p:cNvSpPr>
              <a:spLocks noChangeArrowheads="1"/>
            </p:cNvSpPr>
            <p:nvPr/>
          </p:nvSpPr>
          <p:spPr bwMode="auto">
            <a:xfrm>
              <a:off x="3869" y="2624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6" name="Rectangle 1584"/>
            <p:cNvSpPr>
              <a:spLocks noChangeArrowheads="1"/>
            </p:cNvSpPr>
            <p:nvPr/>
          </p:nvSpPr>
          <p:spPr bwMode="auto">
            <a:xfrm>
              <a:off x="3870" y="2624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" name="Rectangle 1585"/>
            <p:cNvSpPr>
              <a:spLocks noChangeArrowheads="1"/>
            </p:cNvSpPr>
            <p:nvPr/>
          </p:nvSpPr>
          <p:spPr bwMode="auto">
            <a:xfrm>
              <a:off x="3871" y="2624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8" name="Rectangle 1586"/>
            <p:cNvSpPr>
              <a:spLocks noChangeArrowheads="1"/>
            </p:cNvSpPr>
            <p:nvPr/>
          </p:nvSpPr>
          <p:spPr bwMode="auto">
            <a:xfrm>
              <a:off x="3871" y="2624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9" name="Rectangle 1587"/>
            <p:cNvSpPr>
              <a:spLocks noChangeArrowheads="1"/>
            </p:cNvSpPr>
            <p:nvPr/>
          </p:nvSpPr>
          <p:spPr bwMode="auto">
            <a:xfrm>
              <a:off x="3872" y="2624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0" name="Rectangle 1588"/>
            <p:cNvSpPr>
              <a:spLocks noChangeArrowheads="1"/>
            </p:cNvSpPr>
            <p:nvPr/>
          </p:nvSpPr>
          <p:spPr bwMode="auto">
            <a:xfrm>
              <a:off x="3872" y="2624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1" name="Rectangle 1589"/>
            <p:cNvSpPr>
              <a:spLocks noChangeArrowheads="1"/>
            </p:cNvSpPr>
            <p:nvPr/>
          </p:nvSpPr>
          <p:spPr bwMode="auto">
            <a:xfrm>
              <a:off x="3873" y="2624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2" name="Rectangle 1590"/>
            <p:cNvSpPr>
              <a:spLocks noChangeArrowheads="1"/>
            </p:cNvSpPr>
            <p:nvPr/>
          </p:nvSpPr>
          <p:spPr bwMode="auto">
            <a:xfrm>
              <a:off x="3874" y="2624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3" name="Rectangle 1591"/>
            <p:cNvSpPr>
              <a:spLocks noChangeArrowheads="1"/>
            </p:cNvSpPr>
            <p:nvPr/>
          </p:nvSpPr>
          <p:spPr bwMode="auto">
            <a:xfrm>
              <a:off x="3874" y="2624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4" name="Rectangle 1592"/>
            <p:cNvSpPr>
              <a:spLocks noChangeArrowheads="1"/>
            </p:cNvSpPr>
            <p:nvPr/>
          </p:nvSpPr>
          <p:spPr bwMode="auto">
            <a:xfrm>
              <a:off x="3875" y="2624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5" name="Rectangle 1593"/>
            <p:cNvSpPr>
              <a:spLocks noChangeArrowheads="1"/>
            </p:cNvSpPr>
            <p:nvPr/>
          </p:nvSpPr>
          <p:spPr bwMode="auto">
            <a:xfrm>
              <a:off x="3876" y="2624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6" name="Rectangle 1594"/>
            <p:cNvSpPr>
              <a:spLocks noChangeArrowheads="1"/>
            </p:cNvSpPr>
            <p:nvPr/>
          </p:nvSpPr>
          <p:spPr bwMode="auto">
            <a:xfrm>
              <a:off x="3876" y="2624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7" name="Rectangle 1595"/>
            <p:cNvSpPr>
              <a:spLocks noChangeArrowheads="1"/>
            </p:cNvSpPr>
            <p:nvPr/>
          </p:nvSpPr>
          <p:spPr bwMode="auto">
            <a:xfrm>
              <a:off x="3877" y="2624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8" name="Rectangle 1596"/>
            <p:cNvSpPr>
              <a:spLocks noChangeArrowheads="1"/>
            </p:cNvSpPr>
            <p:nvPr/>
          </p:nvSpPr>
          <p:spPr bwMode="auto">
            <a:xfrm>
              <a:off x="3877" y="2624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9" name="Rectangle 1597"/>
            <p:cNvSpPr>
              <a:spLocks noChangeArrowheads="1"/>
            </p:cNvSpPr>
            <p:nvPr/>
          </p:nvSpPr>
          <p:spPr bwMode="auto">
            <a:xfrm>
              <a:off x="3878" y="2624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0" name="Rectangle 1598"/>
            <p:cNvSpPr>
              <a:spLocks noChangeArrowheads="1"/>
            </p:cNvSpPr>
            <p:nvPr/>
          </p:nvSpPr>
          <p:spPr bwMode="auto">
            <a:xfrm>
              <a:off x="3879" y="2624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1" name="Rectangle 1599"/>
            <p:cNvSpPr>
              <a:spLocks noChangeArrowheads="1"/>
            </p:cNvSpPr>
            <p:nvPr/>
          </p:nvSpPr>
          <p:spPr bwMode="auto">
            <a:xfrm>
              <a:off x="3879" y="2624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2" name="Rectangle 1600"/>
            <p:cNvSpPr>
              <a:spLocks noChangeArrowheads="1"/>
            </p:cNvSpPr>
            <p:nvPr/>
          </p:nvSpPr>
          <p:spPr bwMode="auto">
            <a:xfrm>
              <a:off x="3880" y="2624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3" name="Rectangle 1601"/>
            <p:cNvSpPr>
              <a:spLocks noChangeArrowheads="1"/>
            </p:cNvSpPr>
            <p:nvPr/>
          </p:nvSpPr>
          <p:spPr bwMode="auto">
            <a:xfrm>
              <a:off x="3881" y="2624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4" name="Rectangle 1602"/>
            <p:cNvSpPr>
              <a:spLocks noChangeArrowheads="1"/>
            </p:cNvSpPr>
            <p:nvPr/>
          </p:nvSpPr>
          <p:spPr bwMode="auto">
            <a:xfrm>
              <a:off x="3881" y="2624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5" name="Rectangle 1603"/>
            <p:cNvSpPr>
              <a:spLocks noChangeArrowheads="1"/>
            </p:cNvSpPr>
            <p:nvPr/>
          </p:nvSpPr>
          <p:spPr bwMode="auto">
            <a:xfrm>
              <a:off x="3882" y="2624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6" name="Rectangle 1604"/>
            <p:cNvSpPr>
              <a:spLocks noChangeArrowheads="1"/>
            </p:cNvSpPr>
            <p:nvPr/>
          </p:nvSpPr>
          <p:spPr bwMode="auto">
            <a:xfrm>
              <a:off x="3883" y="2624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7" name="Rectangle 1605"/>
            <p:cNvSpPr>
              <a:spLocks noChangeArrowheads="1"/>
            </p:cNvSpPr>
            <p:nvPr/>
          </p:nvSpPr>
          <p:spPr bwMode="auto">
            <a:xfrm>
              <a:off x="3883" y="2624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" name="Rectangle 1606"/>
            <p:cNvSpPr>
              <a:spLocks noChangeArrowheads="1"/>
            </p:cNvSpPr>
            <p:nvPr/>
          </p:nvSpPr>
          <p:spPr bwMode="auto">
            <a:xfrm>
              <a:off x="3884" y="2624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9" name="Rectangle 1607"/>
            <p:cNvSpPr>
              <a:spLocks noChangeArrowheads="1"/>
            </p:cNvSpPr>
            <p:nvPr/>
          </p:nvSpPr>
          <p:spPr bwMode="auto">
            <a:xfrm>
              <a:off x="3884" y="2624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0" name="Rectangle 1608"/>
            <p:cNvSpPr>
              <a:spLocks noChangeArrowheads="1"/>
            </p:cNvSpPr>
            <p:nvPr/>
          </p:nvSpPr>
          <p:spPr bwMode="auto">
            <a:xfrm>
              <a:off x="3885" y="2624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1" name="Rectangle 1609"/>
            <p:cNvSpPr>
              <a:spLocks noChangeArrowheads="1"/>
            </p:cNvSpPr>
            <p:nvPr/>
          </p:nvSpPr>
          <p:spPr bwMode="auto">
            <a:xfrm>
              <a:off x="3886" y="2624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2" name="Rectangle 1610"/>
            <p:cNvSpPr>
              <a:spLocks noChangeArrowheads="1"/>
            </p:cNvSpPr>
            <p:nvPr/>
          </p:nvSpPr>
          <p:spPr bwMode="auto">
            <a:xfrm>
              <a:off x="3886" y="2624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23" name="Group 1611"/>
          <p:cNvGrpSpPr>
            <a:grpSpLocks/>
          </p:cNvGrpSpPr>
          <p:nvPr/>
        </p:nvGrpSpPr>
        <p:grpSpPr bwMode="auto">
          <a:xfrm>
            <a:off x="3192908" y="2973388"/>
            <a:ext cx="3859212" cy="1881187"/>
            <a:chOff x="1817" y="1873"/>
            <a:chExt cx="2431" cy="1185"/>
          </a:xfrm>
        </p:grpSpPr>
        <p:sp>
          <p:nvSpPr>
            <p:cNvPr id="1624" name="Rectangle 1612"/>
            <p:cNvSpPr>
              <a:spLocks noChangeArrowheads="1"/>
            </p:cNvSpPr>
            <p:nvPr/>
          </p:nvSpPr>
          <p:spPr bwMode="auto">
            <a:xfrm>
              <a:off x="3886" y="2624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5" name="Rectangle 1613"/>
            <p:cNvSpPr>
              <a:spLocks noChangeArrowheads="1"/>
            </p:cNvSpPr>
            <p:nvPr/>
          </p:nvSpPr>
          <p:spPr bwMode="auto">
            <a:xfrm>
              <a:off x="3887" y="2624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6" name="Rectangle 1614"/>
            <p:cNvSpPr>
              <a:spLocks noChangeArrowheads="1"/>
            </p:cNvSpPr>
            <p:nvPr/>
          </p:nvSpPr>
          <p:spPr bwMode="auto">
            <a:xfrm>
              <a:off x="3887" y="2624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7" name="Rectangle 1615"/>
            <p:cNvSpPr>
              <a:spLocks noChangeArrowheads="1"/>
            </p:cNvSpPr>
            <p:nvPr/>
          </p:nvSpPr>
          <p:spPr bwMode="auto">
            <a:xfrm>
              <a:off x="3888" y="2624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8" name="Rectangle 1616"/>
            <p:cNvSpPr>
              <a:spLocks noChangeArrowheads="1"/>
            </p:cNvSpPr>
            <p:nvPr/>
          </p:nvSpPr>
          <p:spPr bwMode="auto">
            <a:xfrm>
              <a:off x="3888" y="2624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9" name="Rectangle 1617"/>
            <p:cNvSpPr>
              <a:spLocks noChangeArrowheads="1"/>
            </p:cNvSpPr>
            <p:nvPr/>
          </p:nvSpPr>
          <p:spPr bwMode="auto">
            <a:xfrm>
              <a:off x="3856" y="2625"/>
              <a:ext cx="32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0" name="Rectangle 1618"/>
            <p:cNvSpPr>
              <a:spLocks noChangeArrowheads="1"/>
            </p:cNvSpPr>
            <p:nvPr/>
          </p:nvSpPr>
          <p:spPr bwMode="auto">
            <a:xfrm>
              <a:off x="3864" y="2634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1" name="Rectangle 1619"/>
            <p:cNvSpPr>
              <a:spLocks noChangeArrowheads="1"/>
            </p:cNvSpPr>
            <p:nvPr/>
          </p:nvSpPr>
          <p:spPr bwMode="auto">
            <a:xfrm>
              <a:off x="3864" y="2634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2" name="Rectangle 1620"/>
            <p:cNvSpPr>
              <a:spLocks noChangeArrowheads="1"/>
            </p:cNvSpPr>
            <p:nvPr/>
          </p:nvSpPr>
          <p:spPr bwMode="auto">
            <a:xfrm>
              <a:off x="3864" y="2637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3" name="Rectangle 1621"/>
            <p:cNvSpPr>
              <a:spLocks noChangeArrowheads="1"/>
            </p:cNvSpPr>
            <p:nvPr/>
          </p:nvSpPr>
          <p:spPr bwMode="auto">
            <a:xfrm>
              <a:off x="3864" y="2642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4" name="Rectangle 1622"/>
            <p:cNvSpPr>
              <a:spLocks noChangeArrowheads="1"/>
            </p:cNvSpPr>
            <p:nvPr/>
          </p:nvSpPr>
          <p:spPr bwMode="auto">
            <a:xfrm>
              <a:off x="3864" y="2646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5" name="Rectangle 1623"/>
            <p:cNvSpPr>
              <a:spLocks noChangeArrowheads="1"/>
            </p:cNvSpPr>
            <p:nvPr/>
          </p:nvSpPr>
          <p:spPr bwMode="auto">
            <a:xfrm>
              <a:off x="3864" y="2650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6" name="Rectangle 1624"/>
            <p:cNvSpPr>
              <a:spLocks noChangeArrowheads="1"/>
            </p:cNvSpPr>
            <p:nvPr/>
          </p:nvSpPr>
          <p:spPr bwMode="auto">
            <a:xfrm>
              <a:off x="3864" y="2654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7" name="Rectangle 1625"/>
            <p:cNvSpPr>
              <a:spLocks noChangeArrowheads="1"/>
            </p:cNvSpPr>
            <p:nvPr/>
          </p:nvSpPr>
          <p:spPr bwMode="auto">
            <a:xfrm>
              <a:off x="3864" y="2658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8" name="Rectangle 1626"/>
            <p:cNvSpPr>
              <a:spLocks noChangeArrowheads="1"/>
            </p:cNvSpPr>
            <p:nvPr/>
          </p:nvSpPr>
          <p:spPr bwMode="auto">
            <a:xfrm>
              <a:off x="3864" y="2662"/>
              <a:ext cx="25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" name="Rectangle 1627"/>
            <p:cNvSpPr>
              <a:spLocks noChangeArrowheads="1"/>
            </p:cNvSpPr>
            <p:nvPr/>
          </p:nvSpPr>
          <p:spPr bwMode="auto">
            <a:xfrm>
              <a:off x="3864" y="2666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" name="Rectangle 1628"/>
            <p:cNvSpPr>
              <a:spLocks noChangeArrowheads="1"/>
            </p:cNvSpPr>
            <p:nvPr/>
          </p:nvSpPr>
          <p:spPr bwMode="auto">
            <a:xfrm>
              <a:off x="3864" y="2671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" name="Rectangle 1629"/>
            <p:cNvSpPr>
              <a:spLocks noChangeArrowheads="1"/>
            </p:cNvSpPr>
            <p:nvPr/>
          </p:nvSpPr>
          <p:spPr bwMode="auto">
            <a:xfrm>
              <a:off x="3864" y="2675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" name="Rectangle 1630"/>
            <p:cNvSpPr>
              <a:spLocks noChangeArrowheads="1"/>
            </p:cNvSpPr>
            <p:nvPr/>
          </p:nvSpPr>
          <p:spPr bwMode="auto">
            <a:xfrm>
              <a:off x="3864" y="2679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3" name="Rectangle 1631"/>
            <p:cNvSpPr>
              <a:spLocks noChangeArrowheads="1"/>
            </p:cNvSpPr>
            <p:nvPr/>
          </p:nvSpPr>
          <p:spPr bwMode="auto">
            <a:xfrm>
              <a:off x="3864" y="2683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" name="Rectangle 1632"/>
            <p:cNvSpPr>
              <a:spLocks noChangeArrowheads="1"/>
            </p:cNvSpPr>
            <p:nvPr/>
          </p:nvSpPr>
          <p:spPr bwMode="auto">
            <a:xfrm>
              <a:off x="3864" y="2687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5" name="Rectangle 1633"/>
            <p:cNvSpPr>
              <a:spLocks noChangeArrowheads="1"/>
            </p:cNvSpPr>
            <p:nvPr/>
          </p:nvSpPr>
          <p:spPr bwMode="auto">
            <a:xfrm>
              <a:off x="3864" y="2691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6" name="Rectangle 1634"/>
            <p:cNvSpPr>
              <a:spLocks noChangeArrowheads="1"/>
            </p:cNvSpPr>
            <p:nvPr/>
          </p:nvSpPr>
          <p:spPr bwMode="auto">
            <a:xfrm>
              <a:off x="3864" y="2695"/>
              <a:ext cx="25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7" name="Rectangle 1635"/>
            <p:cNvSpPr>
              <a:spLocks noChangeArrowheads="1"/>
            </p:cNvSpPr>
            <p:nvPr/>
          </p:nvSpPr>
          <p:spPr bwMode="auto">
            <a:xfrm>
              <a:off x="3864" y="2699"/>
              <a:ext cx="25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8" name="Rectangle 1636"/>
            <p:cNvSpPr>
              <a:spLocks noChangeArrowheads="1"/>
            </p:cNvSpPr>
            <p:nvPr/>
          </p:nvSpPr>
          <p:spPr bwMode="auto">
            <a:xfrm>
              <a:off x="3864" y="2704"/>
              <a:ext cx="25" cy="2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9" name="Rectangle 1637"/>
            <p:cNvSpPr>
              <a:spLocks noChangeArrowheads="1"/>
            </p:cNvSpPr>
            <p:nvPr/>
          </p:nvSpPr>
          <p:spPr bwMode="auto">
            <a:xfrm>
              <a:off x="3864" y="2707"/>
              <a:ext cx="25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0" name="Rectangle 1638"/>
            <p:cNvSpPr>
              <a:spLocks noChangeArrowheads="1"/>
            </p:cNvSpPr>
            <p:nvPr/>
          </p:nvSpPr>
          <p:spPr bwMode="auto">
            <a:xfrm>
              <a:off x="3864" y="2712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1" name="Rectangle 1639"/>
            <p:cNvSpPr>
              <a:spLocks noChangeArrowheads="1"/>
            </p:cNvSpPr>
            <p:nvPr/>
          </p:nvSpPr>
          <p:spPr bwMode="auto">
            <a:xfrm>
              <a:off x="3864" y="2716"/>
              <a:ext cx="25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2" name="Rectangle 1640"/>
            <p:cNvSpPr>
              <a:spLocks noChangeArrowheads="1"/>
            </p:cNvSpPr>
            <p:nvPr/>
          </p:nvSpPr>
          <p:spPr bwMode="auto">
            <a:xfrm>
              <a:off x="3864" y="2720"/>
              <a:ext cx="25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3" name="Rectangle 1641"/>
            <p:cNvSpPr>
              <a:spLocks noChangeArrowheads="1"/>
            </p:cNvSpPr>
            <p:nvPr/>
          </p:nvSpPr>
          <p:spPr bwMode="auto">
            <a:xfrm>
              <a:off x="3864" y="2724"/>
              <a:ext cx="25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4" name="Rectangle 1642"/>
            <p:cNvSpPr>
              <a:spLocks noChangeArrowheads="1"/>
            </p:cNvSpPr>
            <p:nvPr/>
          </p:nvSpPr>
          <p:spPr bwMode="auto">
            <a:xfrm>
              <a:off x="3864" y="2728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5" name="Rectangle 1643"/>
            <p:cNvSpPr>
              <a:spLocks noChangeArrowheads="1"/>
            </p:cNvSpPr>
            <p:nvPr/>
          </p:nvSpPr>
          <p:spPr bwMode="auto">
            <a:xfrm>
              <a:off x="3864" y="2733"/>
              <a:ext cx="25" cy="2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6" name="Rectangle 1644"/>
            <p:cNvSpPr>
              <a:spLocks noChangeArrowheads="1"/>
            </p:cNvSpPr>
            <p:nvPr/>
          </p:nvSpPr>
          <p:spPr bwMode="auto">
            <a:xfrm>
              <a:off x="3864" y="2736"/>
              <a:ext cx="25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7" name="Rectangle 1645"/>
            <p:cNvSpPr>
              <a:spLocks noChangeArrowheads="1"/>
            </p:cNvSpPr>
            <p:nvPr/>
          </p:nvSpPr>
          <p:spPr bwMode="auto">
            <a:xfrm>
              <a:off x="3864" y="2741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8" name="Rectangle 1646"/>
            <p:cNvSpPr>
              <a:spLocks noChangeArrowheads="1"/>
            </p:cNvSpPr>
            <p:nvPr/>
          </p:nvSpPr>
          <p:spPr bwMode="auto">
            <a:xfrm>
              <a:off x="3864" y="2745"/>
              <a:ext cx="25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" name="Rectangle 1647"/>
            <p:cNvSpPr>
              <a:spLocks noChangeArrowheads="1"/>
            </p:cNvSpPr>
            <p:nvPr/>
          </p:nvSpPr>
          <p:spPr bwMode="auto">
            <a:xfrm>
              <a:off x="3864" y="2749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" name="Rectangle 1648"/>
            <p:cNvSpPr>
              <a:spLocks noChangeArrowheads="1"/>
            </p:cNvSpPr>
            <p:nvPr/>
          </p:nvSpPr>
          <p:spPr bwMode="auto">
            <a:xfrm>
              <a:off x="3864" y="2754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1" name="Rectangle 1649"/>
            <p:cNvSpPr>
              <a:spLocks noChangeArrowheads="1"/>
            </p:cNvSpPr>
            <p:nvPr/>
          </p:nvSpPr>
          <p:spPr bwMode="auto">
            <a:xfrm>
              <a:off x="3864" y="2759"/>
              <a:ext cx="25" cy="3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2" name="Rectangle 1650"/>
            <p:cNvSpPr>
              <a:spLocks noChangeArrowheads="1"/>
            </p:cNvSpPr>
            <p:nvPr/>
          </p:nvSpPr>
          <p:spPr bwMode="auto">
            <a:xfrm>
              <a:off x="3864" y="2763"/>
              <a:ext cx="25" cy="3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3" name="Rectangle 1651"/>
            <p:cNvSpPr>
              <a:spLocks noChangeArrowheads="1"/>
            </p:cNvSpPr>
            <p:nvPr/>
          </p:nvSpPr>
          <p:spPr bwMode="auto">
            <a:xfrm>
              <a:off x="3864" y="2767"/>
              <a:ext cx="25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4" name="Rectangle 1652"/>
            <p:cNvSpPr>
              <a:spLocks noChangeArrowheads="1"/>
            </p:cNvSpPr>
            <p:nvPr/>
          </p:nvSpPr>
          <p:spPr bwMode="auto">
            <a:xfrm>
              <a:off x="3864" y="2772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5" name="Rectangle 1653"/>
            <p:cNvSpPr>
              <a:spLocks noChangeArrowheads="1"/>
            </p:cNvSpPr>
            <p:nvPr/>
          </p:nvSpPr>
          <p:spPr bwMode="auto">
            <a:xfrm>
              <a:off x="3864" y="2776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6" name="Rectangle 1654"/>
            <p:cNvSpPr>
              <a:spLocks noChangeArrowheads="1"/>
            </p:cNvSpPr>
            <p:nvPr/>
          </p:nvSpPr>
          <p:spPr bwMode="auto">
            <a:xfrm>
              <a:off x="3864" y="2780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7" name="Rectangle 1655"/>
            <p:cNvSpPr>
              <a:spLocks noChangeArrowheads="1"/>
            </p:cNvSpPr>
            <p:nvPr/>
          </p:nvSpPr>
          <p:spPr bwMode="auto">
            <a:xfrm>
              <a:off x="3864" y="2784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8" name="Rectangle 1656"/>
            <p:cNvSpPr>
              <a:spLocks noChangeArrowheads="1"/>
            </p:cNvSpPr>
            <p:nvPr/>
          </p:nvSpPr>
          <p:spPr bwMode="auto">
            <a:xfrm>
              <a:off x="3864" y="2788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9" name="Rectangle 1657"/>
            <p:cNvSpPr>
              <a:spLocks noChangeArrowheads="1"/>
            </p:cNvSpPr>
            <p:nvPr/>
          </p:nvSpPr>
          <p:spPr bwMode="auto">
            <a:xfrm>
              <a:off x="3864" y="2793"/>
              <a:ext cx="25" cy="2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0" name="Rectangle 1658"/>
            <p:cNvSpPr>
              <a:spLocks noChangeArrowheads="1"/>
            </p:cNvSpPr>
            <p:nvPr/>
          </p:nvSpPr>
          <p:spPr bwMode="auto">
            <a:xfrm>
              <a:off x="3864" y="2796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1" name="Rectangle 1659"/>
            <p:cNvSpPr>
              <a:spLocks noChangeArrowheads="1"/>
            </p:cNvSpPr>
            <p:nvPr/>
          </p:nvSpPr>
          <p:spPr bwMode="auto">
            <a:xfrm>
              <a:off x="3864" y="2801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2" name="Rectangle 1660"/>
            <p:cNvSpPr>
              <a:spLocks noChangeArrowheads="1"/>
            </p:cNvSpPr>
            <p:nvPr/>
          </p:nvSpPr>
          <p:spPr bwMode="auto">
            <a:xfrm>
              <a:off x="3864" y="2805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3" name="Rectangle 1661"/>
            <p:cNvSpPr>
              <a:spLocks noChangeArrowheads="1"/>
            </p:cNvSpPr>
            <p:nvPr/>
          </p:nvSpPr>
          <p:spPr bwMode="auto">
            <a:xfrm>
              <a:off x="3864" y="2809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4" name="Rectangle 1662"/>
            <p:cNvSpPr>
              <a:spLocks noChangeArrowheads="1"/>
            </p:cNvSpPr>
            <p:nvPr/>
          </p:nvSpPr>
          <p:spPr bwMode="auto">
            <a:xfrm>
              <a:off x="3864" y="2813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5" name="Rectangle 1663"/>
            <p:cNvSpPr>
              <a:spLocks noChangeArrowheads="1"/>
            </p:cNvSpPr>
            <p:nvPr/>
          </p:nvSpPr>
          <p:spPr bwMode="auto">
            <a:xfrm>
              <a:off x="3864" y="2817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6" name="Rectangle 1664"/>
            <p:cNvSpPr>
              <a:spLocks noChangeArrowheads="1"/>
            </p:cNvSpPr>
            <p:nvPr/>
          </p:nvSpPr>
          <p:spPr bwMode="auto">
            <a:xfrm>
              <a:off x="3864" y="2822"/>
              <a:ext cx="25" cy="2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7" name="Rectangle 1665"/>
            <p:cNvSpPr>
              <a:spLocks noChangeArrowheads="1"/>
            </p:cNvSpPr>
            <p:nvPr/>
          </p:nvSpPr>
          <p:spPr bwMode="auto">
            <a:xfrm>
              <a:off x="3864" y="2825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8" name="Rectangle 1666"/>
            <p:cNvSpPr>
              <a:spLocks noChangeArrowheads="1"/>
            </p:cNvSpPr>
            <p:nvPr/>
          </p:nvSpPr>
          <p:spPr bwMode="auto">
            <a:xfrm>
              <a:off x="3864" y="2830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9" name="Rectangle 1667"/>
            <p:cNvSpPr>
              <a:spLocks noChangeArrowheads="1"/>
            </p:cNvSpPr>
            <p:nvPr/>
          </p:nvSpPr>
          <p:spPr bwMode="auto">
            <a:xfrm>
              <a:off x="3864" y="2834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0" name="Rectangle 1668"/>
            <p:cNvSpPr>
              <a:spLocks noChangeArrowheads="1"/>
            </p:cNvSpPr>
            <p:nvPr/>
          </p:nvSpPr>
          <p:spPr bwMode="auto">
            <a:xfrm>
              <a:off x="3864" y="2838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1" name="Rectangle 1669"/>
            <p:cNvSpPr>
              <a:spLocks noChangeArrowheads="1"/>
            </p:cNvSpPr>
            <p:nvPr/>
          </p:nvSpPr>
          <p:spPr bwMode="auto">
            <a:xfrm>
              <a:off x="3864" y="2842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2" name="Rectangle 1670"/>
            <p:cNvSpPr>
              <a:spLocks noChangeArrowheads="1"/>
            </p:cNvSpPr>
            <p:nvPr/>
          </p:nvSpPr>
          <p:spPr bwMode="auto">
            <a:xfrm>
              <a:off x="3864" y="2846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3" name="Rectangle 1671"/>
            <p:cNvSpPr>
              <a:spLocks noChangeArrowheads="1"/>
            </p:cNvSpPr>
            <p:nvPr/>
          </p:nvSpPr>
          <p:spPr bwMode="auto">
            <a:xfrm>
              <a:off x="3864" y="2850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4" name="Rectangle 1672"/>
            <p:cNvSpPr>
              <a:spLocks noChangeArrowheads="1"/>
            </p:cNvSpPr>
            <p:nvPr/>
          </p:nvSpPr>
          <p:spPr bwMode="auto">
            <a:xfrm>
              <a:off x="3864" y="2855"/>
              <a:ext cx="25" cy="2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5" name="Rectangle 1673"/>
            <p:cNvSpPr>
              <a:spLocks noChangeArrowheads="1"/>
            </p:cNvSpPr>
            <p:nvPr/>
          </p:nvSpPr>
          <p:spPr bwMode="auto">
            <a:xfrm>
              <a:off x="3864" y="2858"/>
              <a:ext cx="25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6" name="Rectangle 1674"/>
            <p:cNvSpPr>
              <a:spLocks noChangeArrowheads="1"/>
            </p:cNvSpPr>
            <p:nvPr/>
          </p:nvSpPr>
          <p:spPr bwMode="auto">
            <a:xfrm>
              <a:off x="3864" y="2863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7" name="Rectangle 1675"/>
            <p:cNvSpPr>
              <a:spLocks noChangeArrowheads="1"/>
            </p:cNvSpPr>
            <p:nvPr/>
          </p:nvSpPr>
          <p:spPr bwMode="auto">
            <a:xfrm>
              <a:off x="3864" y="2867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8" name="Rectangle 1676"/>
            <p:cNvSpPr>
              <a:spLocks noChangeArrowheads="1"/>
            </p:cNvSpPr>
            <p:nvPr/>
          </p:nvSpPr>
          <p:spPr bwMode="auto">
            <a:xfrm>
              <a:off x="3864" y="2871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9" name="Rectangle 1677"/>
            <p:cNvSpPr>
              <a:spLocks noChangeArrowheads="1"/>
            </p:cNvSpPr>
            <p:nvPr/>
          </p:nvSpPr>
          <p:spPr bwMode="auto">
            <a:xfrm>
              <a:off x="3864" y="2875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0" name="Rectangle 1678"/>
            <p:cNvSpPr>
              <a:spLocks noChangeArrowheads="1"/>
            </p:cNvSpPr>
            <p:nvPr/>
          </p:nvSpPr>
          <p:spPr bwMode="auto">
            <a:xfrm>
              <a:off x="3864" y="2879"/>
              <a:ext cx="25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1" name="Rectangle 1679"/>
            <p:cNvSpPr>
              <a:spLocks noChangeArrowheads="1"/>
            </p:cNvSpPr>
            <p:nvPr/>
          </p:nvSpPr>
          <p:spPr bwMode="auto">
            <a:xfrm>
              <a:off x="3864" y="2884"/>
              <a:ext cx="25" cy="2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2" name="Rectangle 1680"/>
            <p:cNvSpPr>
              <a:spLocks noChangeArrowheads="1"/>
            </p:cNvSpPr>
            <p:nvPr/>
          </p:nvSpPr>
          <p:spPr bwMode="auto">
            <a:xfrm>
              <a:off x="3864" y="2887"/>
              <a:ext cx="25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3" name="Rectangle 1681"/>
            <p:cNvSpPr>
              <a:spLocks noChangeArrowheads="1"/>
            </p:cNvSpPr>
            <p:nvPr/>
          </p:nvSpPr>
          <p:spPr bwMode="auto">
            <a:xfrm>
              <a:off x="3864" y="2892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4" name="Rectangle 1682"/>
            <p:cNvSpPr>
              <a:spLocks noChangeArrowheads="1"/>
            </p:cNvSpPr>
            <p:nvPr/>
          </p:nvSpPr>
          <p:spPr bwMode="auto">
            <a:xfrm>
              <a:off x="3864" y="2896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5" name="Rectangle 1683"/>
            <p:cNvSpPr>
              <a:spLocks noChangeArrowheads="1"/>
            </p:cNvSpPr>
            <p:nvPr/>
          </p:nvSpPr>
          <p:spPr bwMode="auto">
            <a:xfrm>
              <a:off x="3864" y="2634"/>
              <a:ext cx="24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6" name="AutoShape 1684"/>
            <p:cNvSpPr>
              <a:spLocks noChangeAspect="1" noChangeArrowheads="1"/>
            </p:cNvSpPr>
            <p:nvPr/>
          </p:nvSpPr>
          <p:spPr bwMode="auto">
            <a:xfrm>
              <a:off x="4056" y="2622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97" name="Picture 168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6" y="2622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698" name="Rectangle 1686"/>
            <p:cNvSpPr>
              <a:spLocks noChangeArrowheads="1"/>
            </p:cNvSpPr>
            <p:nvPr/>
          </p:nvSpPr>
          <p:spPr bwMode="auto">
            <a:xfrm>
              <a:off x="4056" y="2622"/>
              <a:ext cx="20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99" name="Picture 1687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9" y="2610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700" name="Picture 1688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9" y="2610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701" name="Rectangle 1689"/>
            <p:cNvSpPr>
              <a:spLocks noChangeArrowheads="1"/>
            </p:cNvSpPr>
            <p:nvPr/>
          </p:nvSpPr>
          <p:spPr bwMode="auto">
            <a:xfrm>
              <a:off x="4029" y="2648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2" name="Line 1690"/>
            <p:cNvSpPr>
              <a:spLocks noChangeShapeType="1"/>
            </p:cNvSpPr>
            <p:nvPr/>
          </p:nvSpPr>
          <p:spPr bwMode="auto">
            <a:xfrm>
              <a:off x="4029" y="2610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3" name="Line 1691"/>
            <p:cNvSpPr>
              <a:spLocks noChangeShapeType="1"/>
            </p:cNvSpPr>
            <p:nvPr/>
          </p:nvSpPr>
          <p:spPr bwMode="auto">
            <a:xfrm>
              <a:off x="4077" y="2610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4" name="Rectangle 1692"/>
            <p:cNvSpPr>
              <a:spLocks noChangeArrowheads="1"/>
            </p:cNvSpPr>
            <p:nvPr/>
          </p:nvSpPr>
          <p:spPr bwMode="auto">
            <a:xfrm>
              <a:off x="4036" y="2655"/>
              <a:ext cx="33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5" name="Rectangle 1693"/>
            <p:cNvSpPr>
              <a:spLocks noChangeArrowheads="1"/>
            </p:cNvSpPr>
            <p:nvPr/>
          </p:nvSpPr>
          <p:spPr bwMode="auto">
            <a:xfrm>
              <a:off x="4036" y="2655"/>
              <a:ext cx="33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6" name="Rectangle 1694"/>
            <p:cNvSpPr>
              <a:spLocks noChangeArrowheads="1"/>
            </p:cNvSpPr>
            <p:nvPr/>
          </p:nvSpPr>
          <p:spPr bwMode="auto">
            <a:xfrm>
              <a:off x="4040" y="2661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7" name="Rectangle 1695"/>
            <p:cNvSpPr>
              <a:spLocks noChangeArrowheads="1"/>
            </p:cNvSpPr>
            <p:nvPr/>
          </p:nvSpPr>
          <p:spPr bwMode="auto">
            <a:xfrm>
              <a:off x="4049" y="2661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8" name="Rectangle 1696"/>
            <p:cNvSpPr>
              <a:spLocks noChangeArrowheads="1"/>
            </p:cNvSpPr>
            <p:nvPr/>
          </p:nvSpPr>
          <p:spPr bwMode="auto">
            <a:xfrm>
              <a:off x="4040" y="2658"/>
              <a:ext cx="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9" name="Rectangle 1697"/>
            <p:cNvSpPr>
              <a:spLocks noChangeArrowheads="1"/>
            </p:cNvSpPr>
            <p:nvPr/>
          </p:nvSpPr>
          <p:spPr bwMode="auto">
            <a:xfrm>
              <a:off x="4041" y="2658"/>
              <a:ext cx="0" cy="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0" name="Rectangle 1698"/>
            <p:cNvSpPr>
              <a:spLocks noChangeArrowheads="1"/>
            </p:cNvSpPr>
            <p:nvPr/>
          </p:nvSpPr>
          <p:spPr bwMode="auto">
            <a:xfrm>
              <a:off x="4041" y="2658"/>
              <a:ext cx="0" cy="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1" name="Rectangle 1699"/>
            <p:cNvSpPr>
              <a:spLocks noChangeArrowheads="1"/>
            </p:cNvSpPr>
            <p:nvPr/>
          </p:nvSpPr>
          <p:spPr bwMode="auto">
            <a:xfrm>
              <a:off x="4042" y="2658"/>
              <a:ext cx="0" cy="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2" name="Rectangle 1700"/>
            <p:cNvSpPr>
              <a:spLocks noChangeArrowheads="1"/>
            </p:cNvSpPr>
            <p:nvPr/>
          </p:nvSpPr>
          <p:spPr bwMode="auto">
            <a:xfrm>
              <a:off x="4042" y="2658"/>
              <a:ext cx="0" cy="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3" name="Rectangle 1701"/>
            <p:cNvSpPr>
              <a:spLocks noChangeArrowheads="1"/>
            </p:cNvSpPr>
            <p:nvPr/>
          </p:nvSpPr>
          <p:spPr bwMode="auto">
            <a:xfrm>
              <a:off x="4043" y="2658"/>
              <a:ext cx="0" cy="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4" name="Rectangle 1702"/>
            <p:cNvSpPr>
              <a:spLocks noChangeArrowheads="1"/>
            </p:cNvSpPr>
            <p:nvPr/>
          </p:nvSpPr>
          <p:spPr bwMode="auto">
            <a:xfrm>
              <a:off x="4044" y="2658"/>
              <a:ext cx="0" cy="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5" name="Rectangle 1703"/>
            <p:cNvSpPr>
              <a:spLocks noChangeArrowheads="1"/>
            </p:cNvSpPr>
            <p:nvPr/>
          </p:nvSpPr>
          <p:spPr bwMode="auto">
            <a:xfrm>
              <a:off x="4044" y="2658"/>
              <a:ext cx="0" cy="2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6" name="Rectangle 1704"/>
            <p:cNvSpPr>
              <a:spLocks noChangeArrowheads="1"/>
            </p:cNvSpPr>
            <p:nvPr/>
          </p:nvSpPr>
          <p:spPr bwMode="auto">
            <a:xfrm>
              <a:off x="4045" y="2658"/>
              <a:ext cx="0" cy="2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7" name="Rectangle 1705"/>
            <p:cNvSpPr>
              <a:spLocks noChangeArrowheads="1"/>
            </p:cNvSpPr>
            <p:nvPr/>
          </p:nvSpPr>
          <p:spPr bwMode="auto">
            <a:xfrm>
              <a:off x="4046" y="2658"/>
              <a:ext cx="0" cy="2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8" name="Rectangle 1706"/>
            <p:cNvSpPr>
              <a:spLocks noChangeArrowheads="1"/>
            </p:cNvSpPr>
            <p:nvPr/>
          </p:nvSpPr>
          <p:spPr bwMode="auto">
            <a:xfrm>
              <a:off x="4046" y="2658"/>
              <a:ext cx="0" cy="2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9" name="Rectangle 1707"/>
            <p:cNvSpPr>
              <a:spLocks noChangeArrowheads="1"/>
            </p:cNvSpPr>
            <p:nvPr/>
          </p:nvSpPr>
          <p:spPr bwMode="auto">
            <a:xfrm>
              <a:off x="4047" y="2658"/>
              <a:ext cx="0" cy="2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0" name="Rectangle 1708"/>
            <p:cNvSpPr>
              <a:spLocks noChangeArrowheads="1"/>
            </p:cNvSpPr>
            <p:nvPr/>
          </p:nvSpPr>
          <p:spPr bwMode="auto">
            <a:xfrm>
              <a:off x="4047" y="2658"/>
              <a:ext cx="0" cy="2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1" name="Rectangle 1709"/>
            <p:cNvSpPr>
              <a:spLocks noChangeArrowheads="1"/>
            </p:cNvSpPr>
            <p:nvPr/>
          </p:nvSpPr>
          <p:spPr bwMode="auto">
            <a:xfrm>
              <a:off x="4048" y="2658"/>
              <a:ext cx="0" cy="2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2" name="Rectangle 1710"/>
            <p:cNvSpPr>
              <a:spLocks noChangeArrowheads="1"/>
            </p:cNvSpPr>
            <p:nvPr/>
          </p:nvSpPr>
          <p:spPr bwMode="auto">
            <a:xfrm>
              <a:off x="4049" y="2658"/>
              <a:ext cx="0" cy="2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3" name="Rectangle 1711"/>
            <p:cNvSpPr>
              <a:spLocks noChangeArrowheads="1"/>
            </p:cNvSpPr>
            <p:nvPr/>
          </p:nvSpPr>
          <p:spPr bwMode="auto">
            <a:xfrm>
              <a:off x="4049" y="2658"/>
              <a:ext cx="0" cy="2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4" name="Rectangle 1712"/>
            <p:cNvSpPr>
              <a:spLocks noChangeArrowheads="1"/>
            </p:cNvSpPr>
            <p:nvPr/>
          </p:nvSpPr>
          <p:spPr bwMode="auto">
            <a:xfrm>
              <a:off x="4050" y="2658"/>
              <a:ext cx="0" cy="2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5" name="Rectangle 1713"/>
            <p:cNvSpPr>
              <a:spLocks noChangeArrowheads="1"/>
            </p:cNvSpPr>
            <p:nvPr/>
          </p:nvSpPr>
          <p:spPr bwMode="auto">
            <a:xfrm>
              <a:off x="4051" y="2658"/>
              <a:ext cx="0" cy="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6" name="Rectangle 1714"/>
            <p:cNvSpPr>
              <a:spLocks noChangeArrowheads="1"/>
            </p:cNvSpPr>
            <p:nvPr/>
          </p:nvSpPr>
          <p:spPr bwMode="auto">
            <a:xfrm>
              <a:off x="4051" y="2658"/>
              <a:ext cx="0" cy="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7" name="Rectangle 1715"/>
            <p:cNvSpPr>
              <a:spLocks noChangeArrowheads="1"/>
            </p:cNvSpPr>
            <p:nvPr/>
          </p:nvSpPr>
          <p:spPr bwMode="auto">
            <a:xfrm>
              <a:off x="4052" y="2658"/>
              <a:ext cx="0" cy="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8" name="Rectangle 1716"/>
            <p:cNvSpPr>
              <a:spLocks noChangeArrowheads="1"/>
            </p:cNvSpPr>
            <p:nvPr/>
          </p:nvSpPr>
          <p:spPr bwMode="auto">
            <a:xfrm>
              <a:off x="4053" y="2658"/>
              <a:ext cx="0" cy="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9" name="Rectangle 1717"/>
            <p:cNvSpPr>
              <a:spLocks noChangeArrowheads="1"/>
            </p:cNvSpPr>
            <p:nvPr/>
          </p:nvSpPr>
          <p:spPr bwMode="auto">
            <a:xfrm>
              <a:off x="4053" y="2658"/>
              <a:ext cx="0" cy="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" name="Rectangle 1718"/>
            <p:cNvSpPr>
              <a:spLocks noChangeArrowheads="1"/>
            </p:cNvSpPr>
            <p:nvPr/>
          </p:nvSpPr>
          <p:spPr bwMode="auto">
            <a:xfrm>
              <a:off x="4054" y="2658"/>
              <a:ext cx="0" cy="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1" name="Rectangle 1719"/>
            <p:cNvSpPr>
              <a:spLocks noChangeArrowheads="1"/>
            </p:cNvSpPr>
            <p:nvPr/>
          </p:nvSpPr>
          <p:spPr bwMode="auto">
            <a:xfrm>
              <a:off x="4054" y="2658"/>
              <a:ext cx="0" cy="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2" name="Rectangle 1720"/>
            <p:cNvSpPr>
              <a:spLocks noChangeArrowheads="1"/>
            </p:cNvSpPr>
            <p:nvPr/>
          </p:nvSpPr>
          <p:spPr bwMode="auto">
            <a:xfrm>
              <a:off x="4055" y="2658"/>
              <a:ext cx="0" cy="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3" name="Rectangle 1721"/>
            <p:cNvSpPr>
              <a:spLocks noChangeArrowheads="1"/>
            </p:cNvSpPr>
            <p:nvPr/>
          </p:nvSpPr>
          <p:spPr bwMode="auto">
            <a:xfrm>
              <a:off x="4056" y="2658"/>
              <a:ext cx="0" cy="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4" name="Rectangle 1722"/>
            <p:cNvSpPr>
              <a:spLocks noChangeArrowheads="1"/>
            </p:cNvSpPr>
            <p:nvPr/>
          </p:nvSpPr>
          <p:spPr bwMode="auto">
            <a:xfrm>
              <a:off x="4056" y="2658"/>
              <a:ext cx="0" cy="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5" name="Rectangle 1723"/>
            <p:cNvSpPr>
              <a:spLocks noChangeArrowheads="1"/>
            </p:cNvSpPr>
            <p:nvPr/>
          </p:nvSpPr>
          <p:spPr bwMode="auto">
            <a:xfrm>
              <a:off x="4057" y="2658"/>
              <a:ext cx="0" cy="2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6" name="Rectangle 1724"/>
            <p:cNvSpPr>
              <a:spLocks noChangeArrowheads="1"/>
            </p:cNvSpPr>
            <p:nvPr/>
          </p:nvSpPr>
          <p:spPr bwMode="auto">
            <a:xfrm>
              <a:off x="4058" y="2658"/>
              <a:ext cx="0" cy="2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7" name="Rectangle 1725"/>
            <p:cNvSpPr>
              <a:spLocks noChangeArrowheads="1"/>
            </p:cNvSpPr>
            <p:nvPr/>
          </p:nvSpPr>
          <p:spPr bwMode="auto">
            <a:xfrm>
              <a:off x="4058" y="2658"/>
              <a:ext cx="0" cy="2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8" name="Rectangle 1726"/>
            <p:cNvSpPr>
              <a:spLocks noChangeArrowheads="1"/>
            </p:cNvSpPr>
            <p:nvPr/>
          </p:nvSpPr>
          <p:spPr bwMode="auto">
            <a:xfrm>
              <a:off x="4059" y="2658"/>
              <a:ext cx="0" cy="2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9" name="Rectangle 1727"/>
            <p:cNvSpPr>
              <a:spLocks noChangeArrowheads="1"/>
            </p:cNvSpPr>
            <p:nvPr/>
          </p:nvSpPr>
          <p:spPr bwMode="auto">
            <a:xfrm>
              <a:off x="4059" y="2658"/>
              <a:ext cx="0" cy="2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0" name="Rectangle 1728"/>
            <p:cNvSpPr>
              <a:spLocks noChangeArrowheads="1"/>
            </p:cNvSpPr>
            <p:nvPr/>
          </p:nvSpPr>
          <p:spPr bwMode="auto">
            <a:xfrm>
              <a:off x="4060" y="2658"/>
              <a:ext cx="0" cy="2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" name="Rectangle 1729"/>
            <p:cNvSpPr>
              <a:spLocks noChangeArrowheads="1"/>
            </p:cNvSpPr>
            <p:nvPr/>
          </p:nvSpPr>
          <p:spPr bwMode="auto">
            <a:xfrm>
              <a:off x="4061" y="2658"/>
              <a:ext cx="0" cy="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" name="Rectangle 1730"/>
            <p:cNvSpPr>
              <a:spLocks noChangeArrowheads="1"/>
            </p:cNvSpPr>
            <p:nvPr/>
          </p:nvSpPr>
          <p:spPr bwMode="auto">
            <a:xfrm>
              <a:off x="4061" y="2658"/>
              <a:ext cx="0" cy="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" name="Rectangle 1731"/>
            <p:cNvSpPr>
              <a:spLocks noChangeArrowheads="1"/>
            </p:cNvSpPr>
            <p:nvPr/>
          </p:nvSpPr>
          <p:spPr bwMode="auto">
            <a:xfrm>
              <a:off x="4062" y="2658"/>
              <a:ext cx="0" cy="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" name="Rectangle 1732"/>
            <p:cNvSpPr>
              <a:spLocks noChangeArrowheads="1"/>
            </p:cNvSpPr>
            <p:nvPr/>
          </p:nvSpPr>
          <p:spPr bwMode="auto">
            <a:xfrm>
              <a:off x="4063" y="2658"/>
              <a:ext cx="0" cy="2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" name="Rectangle 1733"/>
            <p:cNvSpPr>
              <a:spLocks noChangeArrowheads="1"/>
            </p:cNvSpPr>
            <p:nvPr/>
          </p:nvSpPr>
          <p:spPr bwMode="auto">
            <a:xfrm>
              <a:off x="4063" y="2658"/>
              <a:ext cx="0" cy="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" name="Rectangle 1734"/>
            <p:cNvSpPr>
              <a:spLocks noChangeArrowheads="1"/>
            </p:cNvSpPr>
            <p:nvPr/>
          </p:nvSpPr>
          <p:spPr bwMode="auto">
            <a:xfrm>
              <a:off x="4064" y="2658"/>
              <a:ext cx="0" cy="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" name="Rectangle 1735"/>
            <p:cNvSpPr>
              <a:spLocks noChangeArrowheads="1"/>
            </p:cNvSpPr>
            <p:nvPr/>
          </p:nvSpPr>
          <p:spPr bwMode="auto">
            <a:xfrm>
              <a:off x="4065" y="2658"/>
              <a:ext cx="0" cy="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" name="Rectangle 1736"/>
            <p:cNvSpPr>
              <a:spLocks noChangeArrowheads="1"/>
            </p:cNvSpPr>
            <p:nvPr/>
          </p:nvSpPr>
          <p:spPr bwMode="auto">
            <a:xfrm>
              <a:off x="4057" y="2661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" name="Freeform 1737"/>
            <p:cNvSpPr>
              <a:spLocks noChangeArrowheads="1"/>
            </p:cNvSpPr>
            <p:nvPr/>
          </p:nvSpPr>
          <p:spPr bwMode="auto">
            <a:xfrm>
              <a:off x="3856" y="2591"/>
              <a:ext cx="249" cy="326"/>
            </a:xfrm>
            <a:custGeom>
              <a:avLst/>
              <a:gdLst>
                <a:gd name="T0" fmla="*/ 67 w 500"/>
                <a:gd name="T1" fmla="*/ 655 h 655"/>
                <a:gd name="T2" fmla="*/ 67 w 500"/>
                <a:gd name="T3" fmla="*/ 635 h 655"/>
                <a:gd name="T4" fmla="*/ 0 w 500"/>
                <a:gd name="T5" fmla="*/ 635 h 655"/>
                <a:gd name="T6" fmla="*/ 0 w 500"/>
                <a:gd name="T7" fmla="*/ 69 h 655"/>
                <a:gd name="T8" fmla="*/ 19 w 500"/>
                <a:gd name="T9" fmla="*/ 48 h 655"/>
                <a:gd name="T10" fmla="*/ 67 w 500"/>
                <a:gd name="T11" fmla="*/ 48 h 655"/>
                <a:gd name="T12" fmla="*/ 67 w 500"/>
                <a:gd name="T13" fmla="*/ 40 h 655"/>
                <a:gd name="T14" fmla="*/ 106 w 500"/>
                <a:gd name="T15" fmla="*/ 0 h 655"/>
                <a:gd name="T16" fmla="*/ 500 w 500"/>
                <a:gd name="T17" fmla="*/ 0 h 655"/>
                <a:gd name="T18" fmla="*/ 500 w 500"/>
                <a:gd name="T19" fmla="*/ 616 h 655"/>
                <a:gd name="T20" fmla="*/ 462 w 500"/>
                <a:gd name="T21" fmla="*/ 655 h 655"/>
                <a:gd name="T22" fmla="*/ 67 w 500"/>
                <a:gd name="T23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5">
                  <a:moveTo>
                    <a:pt x="67" y="655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9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40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2" y="655"/>
                  </a:lnTo>
                  <a:lnTo>
                    <a:pt x="67" y="655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0" name="Rectangle 1738"/>
            <p:cNvSpPr>
              <a:spLocks noChangeArrowheads="1"/>
            </p:cNvSpPr>
            <p:nvPr/>
          </p:nvSpPr>
          <p:spPr bwMode="auto">
            <a:xfrm>
              <a:off x="3871" y="2933"/>
              <a:ext cx="37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Fermilab</a:t>
              </a:r>
            </a:p>
          </p:txBody>
        </p:sp>
        <p:sp>
          <p:nvSpPr>
            <p:cNvPr id="1751" name="Freeform 1739"/>
            <p:cNvSpPr>
              <a:spLocks noChangeArrowheads="1"/>
            </p:cNvSpPr>
            <p:nvPr/>
          </p:nvSpPr>
          <p:spPr bwMode="auto">
            <a:xfrm>
              <a:off x="1823" y="2186"/>
              <a:ext cx="237" cy="16"/>
            </a:xfrm>
            <a:custGeom>
              <a:avLst/>
              <a:gdLst>
                <a:gd name="T0" fmla="*/ 0 w 477"/>
                <a:gd name="T1" fmla="*/ 3 h 35"/>
                <a:gd name="T2" fmla="*/ 0 w 477"/>
                <a:gd name="T3" fmla="*/ 15 h 35"/>
                <a:gd name="T4" fmla="*/ 16 w 477"/>
                <a:gd name="T5" fmla="*/ 15 h 35"/>
                <a:gd name="T6" fmla="*/ 16 w 477"/>
                <a:gd name="T7" fmla="*/ 3 h 35"/>
                <a:gd name="T8" fmla="*/ 0 w 477"/>
                <a:gd name="T9" fmla="*/ 3 h 35"/>
                <a:gd name="T10" fmla="*/ 69 w 477"/>
                <a:gd name="T11" fmla="*/ 22 h 35"/>
                <a:gd name="T12" fmla="*/ 69 w 477"/>
                <a:gd name="T13" fmla="*/ 35 h 35"/>
                <a:gd name="T14" fmla="*/ 86 w 477"/>
                <a:gd name="T15" fmla="*/ 35 h 35"/>
                <a:gd name="T16" fmla="*/ 86 w 477"/>
                <a:gd name="T17" fmla="*/ 22 h 35"/>
                <a:gd name="T18" fmla="*/ 69 w 477"/>
                <a:gd name="T19" fmla="*/ 22 h 35"/>
                <a:gd name="T20" fmla="*/ 307 w 477"/>
                <a:gd name="T21" fmla="*/ 22 h 35"/>
                <a:gd name="T22" fmla="*/ 307 w 477"/>
                <a:gd name="T23" fmla="*/ 35 h 35"/>
                <a:gd name="T24" fmla="*/ 290 w 477"/>
                <a:gd name="T25" fmla="*/ 35 h 35"/>
                <a:gd name="T26" fmla="*/ 290 w 477"/>
                <a:gd name="T27" fmla="*/ 22 h 35"/>
                <a:gd name="T28" fmla="*/ 307 w 477"/>
                <a:gd name="T29" fmla="*/ 22 h 35"/>
                <a:gd name="T30" fmla="*/ 327 w 477"/>
                <a:gd name="T31" fmla="*/ 22 h 35"/>
                <a:gd name="T32" fmla="*/ 327 w 477"/>
                <a:gd name="T33" fmla="*/ 35 h 35"/>
                <a:gd name="T34" fmla="*/ 343 w 477"/>
                <a:gd name="T35" fmla="*/ 35 h 35"/>
                <a:gd name="T36" fmla="*/ 343 w 477"/>
                <a:gd name="T37" fmla="*/ 22 h 35"/>
                <a:gd name="T38" fmla="*/ 327 w 477"/>
                <a:gd name="T39" fmla="*/ 22 h 35"/>
                <a:gd name="T40" fmla="*/ 425 w 477"/>
                <a:gd name="T41" fmla="*/ 22 h 35"/>
                <a:gd name="T42" fmla="*/ 425 w 477"/>
                <a:gd name="T43" fmla="*/ 35 h 35"/>
                <a:gd name="T44" fmla="*/ 442 w 477"/>
                <a:gd name="T45" fmla="*/ 35 h 35"/>
                <a:gd name="T46" fmla="*/ 442 w 477"/>
                <a:gd name="T47" fmla="*/ 22 h 35"/>
                <a:gd name="T48" fmla="*/ 425 w 477"/>
                <a:gd name="T49" fmla="*/ 22 h 35"/>
                <a:gd name="T50" fmla="*/ 461 w 477"/>
                <a:gd name="T51" fmla="*/ 0 h 35"/>
                <a:gd name="T52" fmla="*/ 461 w 477"/>
                <a:gd name="T53" fmla="*/ 13 h 35"/>
                <a:gd name="T54" fmla="*/ 477 w 477"/>
                <a:gd name="T55" fmla="*/ 13 h 35"/>
                <a:gd name="T56" fmla="*/ 477 w 477"/>
                <a:gd name="T57" fmla="*/ 0 h 35"/>
                <a:gd name="T58" fmla="*/ 461 w 477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7" h="35">
                  <a:moveTo>
                    <a:pt x="0" y="3"/>
                  </a:moveTo>
                  <a:lnTo>
                    <a:pt x="0" y="15"/>
                  </a:lnTo>
                  <a:lnTo>
                    <a:pt x="16" y="15"/>
                  </a:lnTo>
                  <a:lnTo>
                    <a:pt x="16" y="3"/>
                  </a:lnTo>
                  <a:lnTo>
                    <a:pt x="0" y="3"/>
                  </a:lnTo>
                  <a:close/>
                  <a:moveTo>
                    <a:pt x="69" y="22"/>
                  </a:moveTo>
                  <a:lnTo>
                    <a:pt x="69" y="35"/>
                  </a:lnTo>
                  <a:lnTo>
                    <a:pt x="86" y="35"/>
                  </a:lnTo>
                  <a:lnTo>
                    <a:pt x="86" y="22"/>
                  </a:lnTo>
                  <a:lnTo>
                    <a:pt x="69" y="22"/>
                  </a:lnTo>
                  <a:close/>
                  <a:moveTo>
                    <a:pt x="307" y="22"/>
                  </a:moveTo>
                  <a:lnTo>
                    <a:pt x="307" y="35"/>
                  </a:lnTo>
                  <a:lnTo>
                    <a:pt x="290" y="35"/>
                  </a:lnTo>
                  <a:lnTo>
                    <a:pt x="290" y="22"/>
                  </a:lnTo>
                  <a:lnTo>
                    <a:pt x="307" y="22"/>
                  </a:lnTo>
                  <a:close/>
                  <a:moveTo>
                    <a:pt x="327" y="22"/>
                  </a:moveTo>
                  <a:lnTo>
                    <a:pt x="327" y="35"/>
                  </a:lnTo>
                  <a:lnTo>
                    <a:pt x="343" y="35"/>
                  </a:lnTo>
                  <a:lnTo>
                    <a:pt x="343" y="22"/>
                  </a:lnTo>
                  <a:lnTo>
                    <a:pt x="327" y="22"/>
                  </a:lnTo>
                  <a:close/>
                  <a:moveTo>
                    <a:pt x="425" y="22"/>
                  </a:moveTo>
                  <a:lnTo>
                    <a:pt x="425" y="35"/>
                  </a:lnTo>
                  <a:lnTo>
                    <a:pt x="442" y="35"/>
                  </a:lnTo>
                  <a:lnTo>
                    <a:pt x="442" y="22"/>
                  </a:lnTo>
                  <a:lnTo>
                    <a:pt x="425" y="22"/>
                  </a:lnTo>
                  <a:close/>
                  <a:moveTo>
                    <a:pt x="461" y="0"/>
                  </a:moveTo>
                  <a:lnTo>
                    <a:pt x="461" y="13"/>
                  </a:lnTo>
                  <a:lnTo>
                    <a:pt x="477" y="13"/>
                  </a:lnTo>
                  <a:lnTo>
                    <a:pt x="477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2" name="Rectangle 1740"/>
            <p:cNvSpPr>
              <a:spLocks noChangeArrowheads="1"/>
            </p:cNvSpPr>
            <p:nvPr/>
          </p:nvSpPr>
          <p:spPr bwMode="auto">
            <a:xfrm>
              <a:off x="1823" y="2187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3" name="Rectangle 1741"/>
            <p:cNvSpPr>
              <a:spLocks noChangeArrowheads="1"/>
            </p:cNvSpPr>
            <p:nvPr/>
          </p:nvSpPr>
          <p:spPr bwMode="auto">
            <a:xfrm>
              <a:off x="1858" y="2196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4" name="Rectangle 1742"/>
            <p:cNvSpPr>
              <a:spLocks noChangeArrowheads="1"/>
            </p:cNvSpPr>
            <p:nvPr/>
          </p:nvSpPr>
          <p:spPr bwMode="auto">
            <a:xfrm>
              <a:off x="1968" y="2196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5" name="Rectangle 1743"/>
            <p:cNvSpPr>
              <a:spLocks noChangeArrowheads="1"/>
            </p:cNvSpPr>
            <p:nvPr/>
          </p:nvSpPr>
          <p:spPr bwMode="auto">
            <a:xfrm>
              <a:off x="1986" y="2196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6" name="Rectangle 1744"/>
            <p:cNvSpPr>
              <a:spLocks noChangeArrowheads="1"/>
            </p:cNvSpPr>
            <p:nvPr/>
          </p:nvSpPr>
          <p:spPr bwMode="auto">
            <a:xfrm>
              <a:off x="2036" y="2196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7" name="Rectangle 1745"/>
            <p:cNvSpPr>
              <a:spLocks noChangeArrowheads="1"/>
            </p:cNvSpPr>
            <p:nvPr/>
          </p:nvSpPr>
          <p:spPr bwMode="auto">
            <a:xfrm>
              <a:off x="2053" y="2186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8" name="Freeform 1746"/>
            <p:cNvSpPr>
              <a:spLocks noChangeArrowheads="1"/>
            </p:cNvSpPr>
            <p:nvPr/>
          </p:nvSpPr>
          <p:spPr bwMode="auto">
            <a:xfrm>
              <a:off x="2049" y="1873"/>
              <a:ext cx="18" cy="326"/>
            </a:xfrm>
            <a:custGeom>
              <a:avLst/>
              <a:gdLst>
                <a:gd name="T0" fmla="*/ 0 w 38"/>
                <a:gd name="T1" fmla="*/ 655 h 655"/>
                <a:gd name="T2" fmla="*/ 38 w 38"/>
                <a:gd name="T3" fmla="*/ 616 h 655"/>
                <a:gd name="T4" fmla="*/ 38 w 38"/>
                <a:gd name="T5" fmla="*/ 0 h 655"/>
                <a:gd name="T6" fmla="*/ 0 w 38"/>
                <a:gd name="T7" fmla="*/ 39 h 655"/>
                <a:gd name="T8" fmla="*/ 0 w 38"/>
                <a:gd name="T9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5">
                  <a:moveTo>
                    <a:pt x="0" y="655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9" name="Freeform 1747"/>
            <p:cNvSpPr>
              <a:spLocks noChangeArrowheads="1"/>
            </p:cNvSpPr>
            <p:nvPr/>
          </p:nvSpPr>
          <p:spPr bwMode="auto">
            <a:xfrm>
              <a:off x="1981" y="1873"/>
              <a:ext cx="86" cy="18"/>
            </a:xfrm>
            <a:custGeom>
              <a:avLst/>
              <a:gdLst>
                <a:gd name="T0" fmla="*/ 0 w 174"/>
                <a:gd name="T1" fmla="*/ 38 h 38"/>
                <a:gd name="T2" fmla="*/ 39 w 174"/>
                <a:gd name="T3" fmla="*/ 0 h 38"/>
                <a:gd name="T4" fmla="*/ 174 w 174"/>
                <a:gd name="T5" fmla="*/ 0 h 38"/>
                <a:gd name="T6" fmla="*/ 135 w 174"/>
                <a:gd name="T7" fmla="*/ 38 h 38"/>
                <a:gd name="T8" fmla="*/ 0 w 174"/>
                <a:gd name="T9" fmla="*/ 38 h 38"/>
                <a:gd name="T10" fmla="*/ 0 w 174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38">
                  <a:moveTo>
                    <a:pt x="0" y="38"/>
                  </a:moveTo>
                  <a:lnTo>
                    <a:pt x="39" y="0"/>
                  </a:lnTo>
                  <a:lnTo>
                    <a:pt x="174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0" name="Freeform 1748"/>
            <p:cNvSpPr>
              <a:spLocks noChangeArrowheads="1"/>
            </p:cNvSpPr>
            <p:nvPr/>
          </p:nvSpPr>
          <p:spPr bwMode="auto">
            <a:xfrm>
              <a:off x="1818" y="1897"/>
              <a:ext cx="33" cy="9"/>
            </a:xfrm>
            <a:custGeom>
              <a:avLst/>
              <a:gdLst>
                <a:gd name="T0" fmla="*/ 0 w 68"/>
                <a:gd name="T1" fmla="*/ 19 h 19"/>
                <a:gd name="T2" fmla="*/ 20 w 68"/>
                <a:gd name="T3" fmla="*/ 0 h 19"/>
                <a:gd name="T4" fmla="*/ 68 w 68"/>
                <a:gd name="T5" fmla="*/ 0 h 19"/>
                <a:gd name="T6" fmla="*/ 68 w 68"/>
                <a:gd name="T7" fmla="*/ 19 h 19"/>
                <a:gd name="T8" fmla="*/ 0 w 68"/>
                <a:gd name="T9" fmla="*/ 19 h 19"/>
                <a:gd name="T10" fmla="*/ 0 w 6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">
                  <a:moveTo>
                    <a:pt x="0" y="19"/>
                  </a:moveTo>
                  <a:lnTo>
                    <a:pt x="20" y="0"/>
                  </a:lnTo>
                  <a:lnTo>
                    <a:pt x="68" y="0"/>
                  </a:lnTo>
                  <a:lnTo>
                    <a:pt x="68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" name="Freeform 1749"/>
            <p:cNvSpPr>
              <a:spLocks noChangeArrowheads="1"/>
            </p:cNvSpPr>
            <p:nvPr/>
          </p:nvSpPr>
          <p:spPr bwMode="auto">
            <a:xfrm>
              <a:off x="1852" y="1873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38 w 298"/>
                <a:gd name="T3" fmla="*/ 0 h 38"/>
                <a:gd name="T4" fmla="*/ 298 w 298"/>
                <a:gd name="T5" fmla="*/ 0 h 38"/>
                <a:gd name="T6" fmla="*/ 259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2" name="Rectangle 1750"/>
            <p:cNvSpPr>
              <a:spLocks noChangeArrowheads="1"/>
            </p:cNvSpPr>
            <p:nvPr/>
          </p:nvSpPr>
          <p:spPr bwMode="auto">
            <a:xfrm>
              <a:off x="1817" y="1873"/>
              <a:ext cx="250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3" name="Rectangle 1751"/>
            <p:cNvSpPr>
              <a:spLocks noChangeArrowheads="1"/>
            </p:cNvSpPr>
            <p:nvPr/>
          </p:nvSpPr>
          <p:spPr bwMode="auto">
            <a:xfrm>
              <a:off x="1817" y="1873"/>
              <a:ext cx="250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" name="Rectangle 1752"/>
            <p:cNvSpPr>
              <a:spLocks noChangeArrowheads="1"/>
            </p:cNvSpPr>
            <p:nvPr/>
          </p:nvSpPr>
          <p:spPr bwMode="auto">
            <a:xfrm>
              <a:off x="1817" y="1874"/>
              <a:ext cx="250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" name="Rectangle 1753"/>
            <p:cNvSpPr>
              <a:spLocks noChangeArrowheads="1"/>
            </p:cNvSpPr>
            <p:nvPr/>
          </p:nvSpPr>
          <p:spPr bwMode="auto">
            <a:xfrm>
              <a:off x="1817" y="1874"/>
              <a:ext cx="250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6" name="Rectangle 1754"/>
            <p:cNvSpPr>
              <a:spLocks noChangeArrowheads="1"/>
            </p:cNvSpPr>
            <p:nvPr/>
          </p:nvSpPr>
          <p:spPr bwMode="auto">
            <a:xfrm>
              <a:off x="1817" y="1875"/>
              <a:ext cx="250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7" name="Rectangle 1755"/>
            <p:cNvSpPr>
              <a:spLocks noChangeArrowheads="1"/>
            </p:cNvSpPr>
            <p:nvPr/>
          </p:nvSpPr>
          <p:spPr bwMode="auto">
            <a:xfrm>
              <a:off x="1817" y="1876"/>
              <a:ext cx="250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8" name="Rectangle 1756"/>
            <p:cNvSpPr>
              <a:spLocks noChangeArrowheads="1"/>
            </p:cNvSpPr>
            <p:nvPr/>
          </p:nvSpPr>
          <p:spPr bwMode="auto">
            <a:xfrm>
              <a:off x="1817" y="1876"/>
              <a:ext cx="250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9" name="Rectangle 1757"/>
            <p:cNvSpPr>
              <a:spLocks noChangeArrowheads="1"/>
            </p:cNvSpPr>
            <p:nvPr/>
          </p:nvSpPr>
          <p:spPr bwMode="auto">
            <a:xfrm>
              <a:off x="1817" y="1877"/>
              <a:ext cx="250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0" name="Rectangle 1758"/>
            <p:cNvSpPr>
              <a:spLocks noChangeArrowheads="1"/>
            </p:cNvSpPr>
            <p:nvPr/>
          </p:nvSpPr>
          <p:spPr bwMode="auto">
            <a:xfrm>
              <a:off x="1817" y="1878"/>
              <a:ext cx="250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1" name="Rectangle 1759"/>
            <p:cNvSpPr>
              <a:spLocks noChangeArrowheads="1"/>
            </p:cNvSpPr>
            <p:nvPr/>
          </p:nvSpPr>
          <p:spPr bwMode="auto">
            <a:xfrm>
              <a:off x="1817" y="1878"/>
              <a:ext cx="250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2" name="Rectangle 1760"/>
            <p:cNvSpPr>
              <a:spLocks noChangeArrowheads="1"/>
            </p:cNvSpPr>
            <p:nvPr/>
          </p:nvSpPr>
          <p:spPr bwMode="auto">
            <a:xfrm>
              <a:off x="1817" y="1879"/>
              <a:ext cx="250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3" name="Rectangle 1761"/>
            <p:cNvSpPr>
              <a:spLocks noChangeArrowheads="1"/>
            </p:cNvSpPr>
            <p:nvPr/>
          </p:nvSpPr>
          <p:spPr bwMode="auto">
            <a:xfrm>
              <a:off x="1817" y="1879"/>
              <a:ext cx="250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4" name="Rectangle 1762"/>
            <p:cNvSpPr>
              <a:spLocks noChangeArrowheads="1"/>
            </p:cNvSpPr>
            <p:nvPr/>
          </p:nvSpPr>
          <p:spPr bwMode="auto">
            <a:xfrm>
              <a:off x="1817" y="1880"/>
              <a:ext cx="250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5" name="Rectangle 1763"/>
            <p:cNvSpPr>
              <a:spLocks noChangeArrowheads="1"/>
            </p:cNvSpPr>
            <p:nvPr/>
          </p:nvSpPr>
          <p:spPr bwMode="auto">
            <a:xfrm>
              <a:off x="1817" y="1881"/>
              <a:ext cx="250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6" name="Rectangle 1764"/>
            <p:cNvSpPr>
              <a:spLocks noChangeArrowheads="1"/>
            </p:cNvSpPr>
            <p:nvPr/>
          </p:nvSpPr>
          <p:spPr bwMode="auto">
            <a:xfrm>
              <a:off x="1817" y="1881"/>
              <a:ext cx="250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7" name="Rectangle 1765"/>
            <p:cNvSpPr>
              <a:spLocks noChangeArrowheads="1"/>
            </p:cNvSpPr>
            <p:nvPr/>
          </p:nvSpPr>
          <p:spPr bwMode="auto">
            <a:xfrm>
              <a:off x="1817" y="1882"/>
              <a:ext cx="250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8" name="Rectangle 1766"/>
            <p:cNvSpPr>
              <a:spLocks noChangeArrowheads="1"/>
            </p:cNvSpPr>
            <p:nvPr/>
          </p:nvSpPr>
          <p:spPr bwMode="auto">
            <a:xfrm>
              <a:off x="1817" y="1883"/>
              <a:ext cx="250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9" name="Rectangle 1767"/>
            <p:cNvSpPr>
              <a:spLocks noChangeArrowheads="1"/>
            </p:cNvSpPr>
            <p:nvPr/>
          </p:nvSpPr>
          <p:spPr bwMode="auto">
            <a:xfrm>
              <a:off x="1817" y="1883"/>
              <a:ext cx="250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0" name="Rectangle 1768"/>
            <p:cNvSpPr>
              <a:spLocks noChangeArrowheads="1"/>
            </p:cNvSpPr>
            <p:nvPr/>
          </p:nvSpPr>
          <p:spPr bwMode="auto">
            <a:xfrm>
              <a:off x="1817" y="1884"/>
              <a:ext cx="250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1" name="Rectangle 1769"/>
            <p:cNvSpPr>
              <a:spLocks noChangeArrowheads="1"/>
            </p:cNvSpPr>
            <p:nvPr/>
          </p:nvSpPr>
          <p:spPr bwMode="auto">
            <a:xfrm>
              <a:off x="1817" y="1884"/>
              <a:ext cx="250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2" name="Rectangle 1770"/>
            <p:cNvSpPr>
              <a:spLocks noChangeArrowheads="1"/>
            </p:cNvSpPr>
            <p:nvPr/>
          </p:nvSpPr>
          <p:spPr bwMode="auto">
            <a:xfrm>
              <a:off x="1817" y="1885"/>
              <a:ext cx="250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3" name="Rectangle 1771"/>
            <p:cNvSpPr>
              <a:spLocks noChangeArrowheads="1"/>
            </p:cNvSpPr>
            <p:nvPr/>
          </p:nvSpPr>
          <p:spPr bwMode="auto">
            <a:xfrm>
              <a:off x="1817" y="1886"/>
              <a:ext cx="250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4" name="Rectangle 1772"/>
            <p:cNvSpPr>
              <a:spLocks noChangeArrowheads="1"/>
            </p:cNvSpPr>
            <p:nvPr/>
          </p:nvSpPr>
          <p:spPr bwMode="auto">
            <a:xfrm>
              <a:off x="1817" y="1886"/>
              <a:ext cx="250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5" name="Rectangle 1773"/>
            <p:cNvSpPr>
              <a:spLocks noChangeArrowheads="1"/>
            </p:cNvSpPr>
            <p:nvPr/>
          </p:nvSpPr>
          <p:spPr bwMode="auto">
            <a:xfrm>
              <a:off x="1817" y="1887"/>
              <a:ext cx="250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6" name="Rectangle 1774"/>
            <p:cNvSpPr>
              <a:spLocks noChangeArrowheads="1"/>
            </p:cNvSpPr>
            <p:nvPr/>
          </p:nvSpPr>
          <p:spPr bwMode="auto">
            <a:xfrm>
              <a:off x="1817" y="1888"/>
              <a:ext cx="250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7" name="Rectangle 1775"/>
            <p:cNvSpPr>
              <a:spLocks noChangeArrowheads="1"/>
            </p:cNvSpPr>
            <p:nvPr/>
          </p:nvSpPr>
          <p:spPr bwMode="auto">
            <a:xfrm>
              <a:off x="1817" y="1888"/>
              <a:ext cx="250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8" name="Rectangle 1776"/>
            <p:cNvSpPr>
              <a:spLocks noChangeArrowheads="1"/>
            </p:cNvSpPr>
            <p:nvPr/>
          </p:nvSpPr>
          <p:spPr bwMode="auto">
            <a:xfrm>
              <a:off x="1817" y="1889"/>
              <a:ext cx="250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9" name="Rectangle 1777"/>
            <p:cNvSpPr>
              <a:spLocks noChangeArrowheads="1"/>
            </p:cNvSpPr>
            <p:nvPr/>
          </p:nvSpPr>
          <p:spPr bwMode="auto">
            <a:xfrm>
              <a:off x="1817" y="1890"/>
              <a:ext cx="250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0" name="Rectangle 1778"/>
            <p:cNvSpPr>
              <a:spLocks noChangeArrowheads="1"/>
            </p:cNvSpPr>
            <p:nvPr/>
          </p:nvSpPr>
          <p:spPr bwMode="auto">
            <a:xfrm>
              <a:off x="1817" y="1890"/>
              <a:ext cx="250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1" name="Rectangle 1779"/>
            <p:cNvSpPr>
              <a:spLocks noChangeArrowheads="1"/>
            </p:cNvSpPr>
            <p:nvPr/>
          </p:nvSpPr>
          <p:spPr bwMode="auto">
            <a:xfrm>
              <a:off x="1817" y="1891"/>
              <a:ext cx="250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2" name="Rectangle 1780"/>
            <p:cNvSpPr>
              <a:spLocks noChangeArrowheads="1"/>
            </p:cNvSpPr>
            <p:nvPr/>
          </p:nvSpPr>
          <p:spPr bwMode="auto">
            <a:xfrm>
              <a:off x="1817" y="1891"/>
              <a:ext cx="250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3" name="Rectangle 1781"/>
            <p:cNvSpPr>
              <a:spLocks noChangeArrowheads="1"/>
            </p:cNvSpPr>
            <p:nvPr/>
          </p:nvSpPr>
          <p:spPr bwMode="auto">
            <a:xfrm>
              <a:off x="1817" y="1892"/>
              <a:ext cx="250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4" name="Rectangle 1782"/>
            <p:cNvSpPr>
              <a:spLocks noChangeArrowheads="1"/>
            </p:cNvSpPr>
            <p:nvPr/>
          </p:nvSpPr>
          <p:spPr bwMode="auto">
            <a:xfrm>
              <a:off x="1817" y="1893"/>
              <a:ext cx="250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5" name="Rectangle 1783"/>
            <p:cNvSpPr>
              <a:spLocks noChangeArrowheads="1"/>
            </p:cNvSpPr>
            <p:nvPr/>
          </p:nvSpPr>
          <p:spPr bwMode="auto">
            <a:xfrm>
              <a:off x="1817" y="1893"/>
              <a:ext cx="250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6" name="Rectangle 1784"/>
            <p:cNvSpPr>
              <a:spLocks noChangeArrowheads="1"/>
            </p:cNvSpPr>
            <p:nvPr/>
          </p:nvSpPr>
          <p:spPr bwMode="auto">
            <a:xfrm>
              <a:off x="1817" y="1894"/>
              <a:ext cx="250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7" name="Rectangle 1785"/>
            <p:cNvSpPr>
              <a:spLocks noChangeArrowheads="1"/>
            </p:cNvSpPr>
            <p:nvPr/>
          </p:nvSpPr>
          <p:spPr bwMode="auto">
            <a:xfrm>
              <a:off x="1817" y="1895"/>
              <a:ext cx="250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8" name="Rectangle 1786"/>
            <p:cNvSpPr>
              <a:spLocks noChangeArrowheads="1"/>
            </p:cNvSpPr>
            <p:nvPr/>
          </p:nvSpPr>
          <p:spPr bwMode="auto">
            <a:xfrm>
              <a:off x="1817" y="1895"/>
              <a:ext cx="250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9" name="Rectangle 1787"/>
            <p:cNvSpPr>
              <a:spLocks noChangeArrowheads="1"/>
            </p:cNvSpPr>
            <p:nvPr/>
          </p:nvSpPr>
          <p:spPr bwMode="auto">
            <a:xfrm>
              <a:off x="1817" y="1896"/>
              <a:ext cx="250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0" name="Rectangle 1788"/>
            <p:cNvSpPr>
              <a:spLocks noChangeArrowheads="1"/>
            </p:cNvSpPr>
            <p:nvPr/>
          </p:nvSpPr>
          <p:spPr bwMode="auto">
            <a:xfrm>
              <a:off x="1817" y="1896"/>
              <a:ext cx="250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1" name="Rectangle 1789"/>
            <p:cNvSpPr>
              <a:spLocks noChangeArrowheads="1"/>
            </p:cNvSpPr>
            <p:nvPr/>
          </p:nvSpPr>
          <p:spPr bwMode="auto">
            <a:xfrm>
              <a:off x="1817" y="1897"/>
              <a:ext cx="250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2" name="Rectangle 1790"/>
            <p:cNvSpPr>
              <a:spLocks noChangeArrowheads="1"/>
            </p:cNvSpPr>
            <p:nvPr/>
          </p:nvSpPr>
          <p:spPr bwMode="auto">
            <a:xfrm>
              <a:off x="1817" y="1898"/>
              <a:ext cx="250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3" name="Rectangle 1791"/>
            <p:cNvSpPr>
              <a:spLocks noChangeArrowheads="1"/>
            </p:cNvSpPr>
            <p:nvPr/>
          </p:nvSpPr>
          <p:spPr bwMode="auto">
            <a:xfrm>
              <a:off x="1817" y="1898"/>
              <a:ext cx="250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4" name="Rectangle 1792"/>
            <p:cNvSpPr>
              <a:spLocks noChangeArrowheads="1"/>
            </p:cNvSpPr>
            <p:nvPr/>
          </p:nvSpPr>
          <p:spPr bwMode="auto">
            <a:xfrm>
              <a:off x="1817" y="1899"/>
              <a:ext cx="250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5" name="Rectangle 1793"/>
            <p:cNvSpPr>
              <a:spLocks noChangeArrowheads="1"/>
            </p:cNvSpPr>
            <p:nvPr/>
          </p:nvSpPr>
          <p:spPr bwMode="auto">
            <a:xfrm>
              <a:off x="1817" y="1900"/>
              <a:ext cx="250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6" name="Rectangle 1794"/>
            <p:cNvSpPr>
              <a:spLocks noChangeArrowheads="1"/>
            </p:cNvSpPr>
            <p:nvPr/>
          </p:nvSpPr>
          <p:spPr bwMode="auto">
            <a:xfrm>
              <a:off x="1817" y="1900"/>
              <a:ext cx="250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7" name="Rectangle 1795"/>
            <p:cNvSpPr>
              <a:spLocks noChangeArrowheads="1"/>
            </p:cNvSpPr>
            <p:nvPr/>
          </p:nvSpPr>
          <p:spPr bwMode="auto">
            <a:xfrm>
              <a:off x="1817" y="1901"/>
              <a:ext cx="250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8" name="Rectangle 1796"/>
            <p:cNvSpPr>
              <a:spLocks noChangeArrowheads="1"/>
            </p:cNvSpPr>
            <p:nvPr/>
          </p:nvSpPr>
          <p:spPr bwMode="auto">
            <a:xfrm>
              <a:off x="1817" y="1902"/>
              <a:ext cx="250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9" name="Rectangle 1797"/>
            <p:cNvSpPr>
              <a:spLocks noChangeArrowheads="1"/>
            </p:cNvSpPr>
            <p:nvPr/>
          </p:nvSpPr>
          <p:spPr bwMode="auto">
            <a:xfrm>
              <a:off x="1817" y="1902"/>
              <a:ext cx="250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0" name="Rectangle 1798"/>
            <p:cNvSpPr>
              <a:spLocks noChangeArrowheads="1"/>
            </p:cNvSpPr>
            <p:nvPr/>
          </p:nvSpPr>
          <p:spPr bwMode="auto">
            <a:xfrm>
              <a:off x="1817" y="1903"/>
              <a:ext cx="250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1" name="Rectangle 1799"/>
            <p:cNvSpPr>
              <a:spLocks noChangeArrowheads="1"/>
            </p:cNvSpPr>
            <p:nvPr/>
          </p:nvSpPr>
          <p:spPr bwMode="auto">
            <a:xfrm>
              <a:off x="1817" y="1903"/>
              <a:ext cx="250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" name="Rectangle 1800"/>
            <p:cNvSpPr>
              <a:spLocks noChangeArrowheads="1"/>
            </p:cNvSpPr>
            <p:nvPr/>
          </p:nvSpPr>
          <p:spPr bwMode="auto">
            <a:xfrm>
              <a:off x="1817" y="1904"/>
              <a:ext cx="250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3" name="Rectangle 1801"/>
            <p:cNvSpPr>
              <a:spLocks noChangeArrowheads="1"/>
            </p:cNvSpPr>
            <p:nvPr/>
          </p:nvSpPr>
          <p:spPr bwMode="auto">
            <a:xfrm>
              <a:off x="1817" y="1905"/>
              <a:ext cx="250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4" name="Rectangle 1802"/>
            <p:cNvSpPr>
              <a:spLocks noChangeArrowheads="1"/>
            </p:cNvSpPr>
            <p:nvPr/>
          </p:nvSpPr>
          <p:spPr bwMode="auto">
            <a:xfrm>
              <a:off x="1817" y="1905"/>
              <a:ext cx="250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5" name="Rectangle 1803"/>
            <p:cNvSpPr>
              <a:spLocks noChangeArrowheads="1"/>
            </p:cNvSpPr>
            <p:nvPr/>
          </p:nvSpPr>
          <p:spPr bwMode="auto">
            <a:xfrm>
              <a:off x="1817" y="1906"/>
              <a:ext cx="250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6" name="Rectangle 1804"/>
            <p:cNvSpPr>
              <a:spLocks noChangeArrowheads="1"/>
            </p:cNvSpPr>
            <p:nvPr/>
          </p:nvSpPr>
          <p:spPr bwMode="auto">
            <a:xfrm>
              <a:off x="1981" y="1891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7" name="Rectangle 1805"/>
            <p:cNvSpPr>
              <a:spLocks noChangeArrowheads="1"/>
            </p:cNvSpPr>
            <p:nvPr/>
          </p:nvSpPr>
          <p:spPr bwMode="auto">
            <a:xfrm>
              <a:off x="1982" y="1891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8" name="Rectangle 1806"/>
            <p:cNvSpPr>
              <a:spLocks noChangeArrowheads="1"/>
            </p:cNvSpPr>
            <p:nvPr/>
          </p:nvSpPr>
          <p:spPr bwMode="auto">
            <a:xfrm>
              <a:off x="1983" y="1891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9" name="Rectangle 1807"/>
            <p:cNvSpPr>
              <a:spLocks noChangeArrowheads="1"/>
            </p:cNvSpPr>
            <p:nvPr/>
          </p:nvSpPr>
          <p:spPr bwMode="auto">
            <a:xfrm>
              <a:off x="1983" y="1891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0" name="Rectangle 1808"/>
            <p:cNvSpPr>
              <a:spLocks noChangeArrowheads="1"/>
            </p:cNvSpPr>
            <p:nvPr/>
          </p:nvSpPr>
          <p:spPr bwMode="auto">
            <a:xfrm>
              <a:off x="1984" y="1891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1" name="Rectangle 1809"/>
            <p:cNvSpPr>
              <a:spLocks noChangeArrowheads="1"/>
            </p:cNvSpPr>
            <p:nvPr/>
          </p:nvSpPr>
          <p:spPr bwMode="auto">
            <a:xfrm>
              <a:off x="1984" y="1891"/>
              <a:ext cx="1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" name="Rectangle 1810"/>
            <p:cNvSpPr>
              <a:spLocks noChangeArrowheads="1"/>
            </p:cNvSpPr>
            <p:nvPr/>
          </p:nvSpPr>
          <p:spPr bwMode="auto">
            <a:xfrm>
              <a:off x="1986" y="1891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" name="Rectangle 1811"/>
            <p:cNvSpPr>
              <a:spLocks noChangeArrowheads="1"/>
            </p:cNvSpPr>
            <p:nvPr/>
          </p:nvSpPr>
          <p:spPr bwMode="auto">
            <a:xfrm>
              <a:off x="1986" y="1891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24" name="Group 1812"/>
          <p:cNvGrpSpPr>
            <a:grpSpLocks/>
          </p:cNvGrpSpPr>
          <p:nvPr/>
        </p:nvGrpSpPr>
        <p:grpSpPr bwMode="auto">
          <a:xfrm>
            <a:off x="3192908" y="3001963"/>
            <a:ext cx="366712" cy="488950"/>
            <a:chOff x="1817" y="1891"/>
            <a:chExt cx="231" cy="308"/>
          </a:xfrm>
        </p:grpSpPr>
        <p:sp>
          <p:nvSpPr>
            <p:cNvPr id="1825" name="Rectangle 1813"/>
            <p:cNvSpPr>
              <a:spLocks noChangeArrowheads="1"/>
            </p:cNvSpPr>
            <p:nvPr/>
          </p:nvSpPr>
          <p:spPr bwMode="auto">
            <a:xfrm>
              <a:off x="1987" y="1891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6" name="Rectangle 1814"/>
            <p:cNvSpPr>
              <a:spLocks noChangeArrowheads="1"/>
            </p:cNvSpPr>
            <p:nvPr/>
          </p:nvSpPr>
          <p:spPr bwMode="auto">
            <a:xfrm>
              <a:off x="1988" y="1891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7" name="Rectangle 1815"/>
            <p:cNvSpPr>
              <a:spLocks noChangeArrowheads="1"/>
            </p:cNvSpPr>
            <p:nvPr/>
          </p:nvSpPr>
          <p:spPr bwMode="auto">
            <a:xfrm>
              <a:off x="1989" y="1891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8" name="Rectangle 1816"/>
            <p:cNvSpPr>
              <a:spLocks noChangeArrowheads="1"/>
            </p:cNvSpPr>
            <p:nvPr/>
          </p:nvSpPr>
          <p:spPr bwMode="auto">
            <a:xfrm>
              <a:off x="1990" y="1891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9" name="Rectangle 1817"/>
            <p:cNvSpPr>
              <a:spLocks noChangeArrowheads="1"/>
            </p:cNvSpPr>
            <p:nvPr/>
          </p:nvSpPr>
          <p:spPr bwMode="auto">
            <a:xfrm>
              <a:off x="1990" y="1891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0" name="Rectangle 1818"/>
            <p:cNvSpPr>
              <a:spLocks noChangeArrowheads="1"/>
            </p:cNvSpPr>
            <p:nvPr/>
          </p:nvSpPr>
          <p:spPr bwMode="auto">
            <a:xfrm>
              <a:off x="1991" y="1891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1" name="Rectangle 1819"/>
            <p:cNvSpPr>
              <a:spLocks noChangeArrowheads="1"/>
            </p:cNvSpPr>
            <p:nvPr/>
          </p:nvSpPr>
          <p:spPr bwMode="auto">
            <a:xfrm>
              <a:off x="1992" y="1891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2" name="Rectangle 1820"/>
            <p:cNvSpPr>
              <a:spLocks noChangeArrowheads="1"/>
            </p:cNvSpPr>
            <p:nvPr/>
          </p:nvSpPr>
          <p:spPr bwMode="auto">
            <a:xfrm>
              <a:off x="1993" y="1891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3" name="Rectangle 1821"/>
            <p:cNvSpPr>
              <a:spLocks noChangeArrowheads="1"/>
            </p:cNvSpPr>
            <p:nvPr/>
          </p:nvSpPr>
          <p:spPr bwMode="auto">
            <a:xfrm>
              <a:off x="1993" y="1891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4" name="Rectangle 1822"/>
            <p:cNvSpPr>
              <a:spLocks noChangeArrowheads="1"/>
            </p:cNvSpPr>
            <p:nvPr/>
          </p:nvSpPr>
          <p:spPr bwMode="auto">
            <a:xfrm>
              <a:off x="1994" y="1891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5" name="Rectangle 1823"/>
            <p:cNvSpPr>
              <a:spLocks noChangeArrowheads="1"/>
            </p:cNvSpPr>
            <p:nvPr/>
          </p:nvSpPr>
          <p:spPr bwMode="auto">
            <a:xfrm>
              <a:off x="1995" y="1891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6" name="Rectangle 1824"/>
            <p:cNvSpPr>
              <a:spLocks noChangeArrowheads="1"/>
            </p:cNvSpPr>
            <p:nvPr/>
          </p:nvSpPr>
          <p:spPr bwMode="auto">
            <a:xfrm>
              <a:off x="1995" y="1891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7" name="Rectangle 1825"/>
            <p:cNvSpPr>
              <a:spLocks noChangeArrowheads="1"/>
            </p:cNvSpPr>
            <p:nvPr/>
          </p:nvSpPr>
          <p:spPr bwMode="auto">
            <a:xfrm>
              <a:off x="1996" y="1891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8" name="Rectangle 1826"/>
            <p:cNvSpPr>
              <a:spLocks noChangeArrowheads="1"/>
            </p:cNvSpPr>
            <p:nvPr/>
          </p:nvSpPr>
          <p:spPr bwMode="auto">
            <a:xfrm>
              <a:off x="1996" y="1891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9" name="Rectangle 1827"/>
            <p:cNvSpPr>
              <a:spLocks noChangeArrowheads="1"/>
            </p:cNvSpPr>
            <p:nvPr/>
          </p:nvSpPr>
          <p:spPr bwMode="auto">
            <a:xfrm>
              <a:off x="1997" y="1891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0" name="Rectangle 1828"/>
            <p:cNvSpPr>
              <a:spLocks noChangeArrowheads="1"/>
            </p:cNvSpPr>
            <p:nvPr/>
          </p:nvSpPr>
          <p:spPr bwMode="auto">
            <a:xfrm>
              <a:off x="1998" y="1891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1" name="Rectangle 1829"/>
            <p:cNvSpPr>
              <a:spLocks noChangeArrowheads="1"/>
            </p:cNvSpPr>
            <p:nvPr/>
          </p:nvSpPr>
          <p:spPr bwMode="auto">
            <a:xfrm>
              <a:off x="1999" y="1891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2" name="Rectangle 1830"/>
            <p:cNvSpPr>
              <a:spLocks noChangeArrowheads="1"/>
            </p:cNvSpPr>
            <p:nvPr/>
          </p:nvSpPr>
          <p:spPr bwMode="auto">
            <a:xfrm>
              <a:off x="2000" y="1891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" name="Rectangle 1831"/>
            <p:cNvSpPr>
              <a:spLocks noChangeArrowheads="1"/>
            </p:cNvSpPr>
            <p:nvPr/>
          </p:nvSpPr>
          <p:spPr bwMode="auto">
            <a:xfrm>
              <a:off x="2000" y="1891"/>
              <a:ext cx="1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" name="Rectangle 1832"/>
            <p:cNvSpPr>
              <a:spLocks noChangeArrowheads="1"/>
            </p:cNvSpPr>
            <p:nvPr/>
          </p:nvSpPr>
          <p:spPr bwMode="auto">
            <a:xfrm>
              <a:off x="2002" y="1891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" name="Rectangle 1833"/>
            <p:cNvSpPr>
              <a:spLocks noChangeArrowheads="1"/>
            </p:cNvSpPr>
            <p:nvPr/>
          </p:nvSpPr>
          <p:spPr bwMode="auto">
            <a:xfrm>
              <a:off x="2002" y="1891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" name="Rectangle 1834"/>
            <p:cNvSpPr>
              <a:spLocks noChangeArrowheads="1"/>
            </p:cNvSpPr>
            <p:nvPr/>
          </p:nvSpPr>
          <p:spPr bwMode="auto">
            <a:xfrm>
              <a:off x="2003" y="1891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" name="Rectangle 1835"/>
            <p:cNvSpPr>
              <a:spLocks noChangeArrowheads="1"/>
            </p:cNvSpPr>
            <p:nvPr/>
          </p:nvSpPr>
          <p:spPr bwMode="auto">
            <a:xfrm>
              <a:off x="2003" y="1891"/>
              <a:ext cx="1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" name="Rectangle 1836"/>
            <p:cNvSpPr>
              <a:spLocks noChangeArrowheads="1"/>
            </p:cNvSpPr>
            <p:nvPr/>
          </p:nvSpPr>
          <p:spPr bwMode="auto">
            <a:xfrm>
              <a:off x="2005" y="1891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9" name="Rectangle 1837"/>
            <p:cNvSpPr>
              <a:spLocks noChangeArrowheads="1"/>
            </p:cNvSpPr>
            <p:nvPr/>
          </p:nvSpPr>
          <p:spPr bwMode="auto">
            <a:xfrm>
              <a:off x="2005" y="1891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0" name="Rectangle 1838"/>
            <p:cNvSpPr>
              <a:spLocks noChangeArrowheads="1"/>
            </p:cNvSpPr>
            <p:nvPr/>
          </p:nvSpPr>
          <p:spPr bwMode="auto">
            <a:xfrm>
              <a:off x="2006" y="1891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" name="Rectangle 1839"/>
            <p:cNvSpPr>
              <a:spLocks noChangeArrowheads="1"/>
            </p:cNvSpPr>
            <p:nvPr/>
          </p:nvSpPr>
          <p:spPr bwMode="auto">
            <a:xfrm>
              <a:off x="2007" y="1891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" name="Rectangle 1840"/>
            <p:cNvSpPr>
              <a:spLocks noChangeArrowheads="1"/>
            </p:cNvSpPr>
            <p:nvPr/>
          </p:nvSpPr>
          <p:spPr bwMode="auto">
            <a:xfrm>
              <a:off x="2007" y="1891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" name="Rectangle 1841"/>
            <p:cNvSpPr>
              <a:spLocks noChangeArrowheads="1"/>
            </p:cNvSpPr>
            <p:nvPr/>
          </p:nvSpPr>
          <p:spPr bwMode="auto">
            <a:xfrm>
              <a:off x="2008" y="1891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4" name="Rectangle 1842"/>
            <p:cNvSpPr>
              <a:spLocks noChangeArrowheads="1"/>
            </p:cNvSpPr>
            <p:nvPr/>
          </p:nvSpPr>
          <p:spPr bwMode="auto">
            <a:xfrm>
              <a:off x="2009" y="1891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5" name="Rectangle 1843"/>
            <p:cNvSpPr>
              <a:spLocks noChangeArrowheads="1"/>
            </p:cNvSpPr>
            <p:nvPr/>
          </p:nvSpPr>
          <p:spPr bwMode="auto">
            <a:xfrm>
              <a:off x="2010" y="1891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6" name="Rectangle 1844"/>
            <p:cNvSpPr>
              <a:spLocks noChangeArrowheads="1"/>
            </p:cNvSpPr>
            <p:nvPr/>
          </p:nvSpPr>
          <p:spPr bwMode="auto">
            <a:xfrm>
              <a:off x="2010" y="1891"/>
              <a:ext cx="1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7" name="Rectangle 1845"/>
            <p:cNvSpPr>
              <a:spLocks noChangeArrowheads="1"/>
            </p:cNvSpPr>
            <p:nvPr/>
          </p:nvSpPr>
          <p:spPr bwMode="auto">
            <a:xfrm>
              <a:off x="2012" y="1891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8" name="Rectangle 1846"/>
            <p:cNvSpPr>
              <a:spLocks noChangeArrowheads="1"/>
            </p:cNvSpPr>
            <p:nvPr/>
          </p:nvSpPr>
          <p:spPr bwMode="auto">
            <a:xfrm>
              <a:off x="2012" y="1891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9" name="Rectangle 1847"/>
            <p:cNvSpPr>
              <a:spLocks noChangeArrowheads="1"/>
            </p:cNvSpPr>
            <p:nvPr/>
          </p:nvSpPr>
          <p:spPr bwMode="auto">
            <a:xfrm>
              <a:off x="2013" y="1891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0" name="Rectangle 1848"/>
            <p:cNvSpPr>
              <a:spLocks noChangeArrowheads="1"/>
            </p:cNvSpPr>
            <p:nvPr/>
          </p:nvSpPr>
          <p:spPr bwMode="auto">
            <a:xfrm>
              <a:off x="2014" y="1891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1" name="Rectangle 1849"/>
            <p:cNvSpPr>
              <a:spLocks noChangeArrowheads="1"/>
            </p:cNvSpPr>
            <p:nvPr/>
          </p:nvSpPr>
          <p:spPr bwMode="auto">
            <a:xfrm>
              <a:off x="2014" y="1891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2" name="Rectangle 1850"/>
            <p:cNvSpPr>
              <a:spLocks noChangeArrowheads="1"/>
            </p:cNvSpPr>
            <p:nvPr/>
          </p:nvSpPr>
          <p:spPr bwMode="auto">
            <a:xfrm>
              <a:off x="2015" y="1891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3" name="Rectangle 1851"/>
            <p:cNvSpPr>
              <a:spLocks noChangeArrowheads="1"/>
            </p:cNvSpPr>
            <p:nvPr/>
          </p:nvSpPr>
          <p:spPr bwMode="auto">
            <a:xfrm>
              <a:off x="2015" y="1891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4" name="Rectangle 1852"/>
            <p:cNvSpPr>
              <a:spLocks noChangeArrowheads="1"/>
            </p:cNvSpPr>
            <p:nvPr/>
          </p:nvSpPr>
          <p:spPr bwMode="auto">
            <a:xfrm>
              <a:off x="2016" y="1891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5" name="Rectangle 1853"/>
            <p:cNvSpPr>
              <a:spLocks noChangeArrowheads="1"/>
            </p:cNvSpPr>
            <p:nvPr/>
          </p:nvSpPr>
          <p:spPr bwMode="auto">
            <a:xfrm>
              <a:off x="2017" y="1891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6" name="Rectangle 1854"/>
            <p:cNvSpPr>
              <a:spLocks noChangeArrowheads="1"/>
            </p:cNvSpPr>
            <p:nvPr/>
          </p:nvSpPr>
          <p:spPr bwMode="auto">
            <a:xfrm>
              <a:off x="2018" y="1891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7" name="Rectangle 1855"/>
            <p:cNvSpPr>
              <a:spLocks noChangeArrowheads="1"/>
            </p:cNvSpPr>
            <p:nvPr/>
          </p:nvSpPr>
          <p:spPr bwMode="auto">
            <a:xfrm>
              <a:off x="2019" y="1891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8" name="Rectangle 1856"/>
            <p:cNvSpPr>
              <a:spLocks noChangeArrowheads="1"/>
            </p:cNvSpPr>
            <p:nvPr/>
          </p:nvSpPr>
          <p:spPr bwMode="auto">
            <a:xfrm>
              <a:off x="2019" y="1891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9" name="Rectangle 1857"/>
            <p:cNvSpPr>
              <a:spLocks noChangeArrowheads="1"/>
            </p:cNvSpPr>
            <p:nvPr/>
          </p:nvSpPr>
          <p:spPr bwMode="auto">
            <a:xfrm>
              <a:off x="2020" y="1891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0" name="Rectangle 1858"/>
            <p:cNvSpPr>
              <a:spLocks noChangeArrowheads="1"/>
            </p:cNvSpPr>
            <p:nvPr/>
          </p:nvSpPr>
          <p:spPr bwMode="auto">
            <a:xfrm>
              <a:off x="2020" y="1891"/>
              <a:ext cx="1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1" name="Rectangle 1859"/>
            <p:cNvSpPr>
              <a:spLocks noChangeArrowheads="1"/>
            </p:cNvSpPr>
            <p:nvPr/>
          </p:nvSpPr>
          <p:spPr bwMode="auto">
            <a:xfrm>
              <a:off x="2022" y="1891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2" name="Rectangle 1860"/>
            <p:cNvSpPr>
              <a:spLocks noChangeArrowheads="1"/>
            </p:cNvSpPr>
            <p:nvPr/>
          </p:nvSpPr>
          <p:spPr bwMode="auto">
            <a:xfrm>
              <a:off x="2022" y="1891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3" name="Rectangle 1861"/>
            <p:cNvSpPr>
              <a:spLocks noChangeArrowheads="1"/>
            </p:cNvSpPr>
            <p:nvPr/>
          </p:nvSpPr>
          <p:spPr bwMode="auto">
            <a:xfrm>
              <a:off x="2023" y="1891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4" name="Rectangle 1862"/>
            <p:cNvSpPr>
              <a:spLocks noChangeArrowheads="1"/>
            </p:cNvSpPr>
            <p:nvPr/>
          </p:nvSpPr>
          <p:spPr bwMode="auto">
            <a:xfrm>
              <a:off x="2024" y="1891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5" name="Rectangle 1863"/>
            <p:cNvSpPr>
              <a:spLocks noChangeArrowheads="1"/>
            </p:cNvSpPr>
            <p:nvPr/>
          </p:nvSpPr>
          <p:spPr bwMode="auto">
            <a:xfrm>
              <a:off x="2025" y="1891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6" name="Rectangle 1864"/>
            <p:cNvSpPr>
              <a:spLocks noChangeArrowheads="1"/>
            </p:cNvSpPr>
            <p:nvPr/>
          </p:nvSpPr>
          <p:spPr bwMode="auto">
            <a:xfrm>
              <a:off x="2026" y="1891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7" name="Rectangle 1865"/>
            <p:cNvSpPr>
              <a:spLocks noChangeArrowheads="1"/>
            </p:cNvSpPr>
            <p:nvPr/>
          </p:nvSpPr>
          <p:spPr bwMode="auto">
            <a:xfrm>
              <a:off x="2026" y="1891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8" name="Rectangle 1866"/>
            <p:cNvSpPr>
              <a:spLocks noChangeArrowheads="1"/>
            </p:cNvSpPr>
            <p:nvPr/>
          </p:nvSpPr>
          <p:spPr bwMode="auto">
            <a:xfrm>
              <a:off x="2027" y="1891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9" name="Rectangle 1867"/>
            <p:cNvSpPr>
              <a:spLocks noChangeArrowheads="1"/>
            </p:cNvSpPr>
            <p:nvPr/>
          </p:nvSpPr>
          <p:spPr bwMode="auto">
            <a:xfrm>
              <a:off x="2027" y="1891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0" name="Rectangle 1868"/>
            <p:cNvSpPr>
              <a:spLocks noChangeArrowheads="1"/>
            </p:cNvSpPr>
            <p:nvPr/>
          </p:nvSpPr>
          <p:spPr bwMode="auto">
            <a:xfrm>
              <a:off x="2028" y="1891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1" name="Rectangle 1869"/>
            <p:cNvSpPr>
              <a:spLocks noChangeArrowheads="1"/>
            </p:cNvSpPr>
            <p:nvPr/>
          </p:nvSpPr>
          <p:spPr bwMode="auto">
            <a:xfrm>
              <a:off x="2029" y="1891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2" name="Rectangle 1870"/>
            <p:cNvSpPr>
              <a:spLocks noChangeArrowheads="1"/>
            </p:cNvSpPr>
            <p:nvPr/>
          </p:nvSpPr>
          <p:spPr bwMode="auto">
            <a:xfrm>
              <a:off x="2030" y="1891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3" name="Rectangle 1871"/>
            <p:cNvSpPr>
              <a:spLocks noChangeArrowheads="1"/>
            </p:cNvSpPr>
            <p:nvPr/>
          </p:nvSpPr>
          <p:spPr bwMode="auto">
            <a:xfrm>
              <a:off x="2031" y="1891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" name="Rectangle 1872"/>
            <p:cNvSpPr>
              <a:spLocks noChangeArrowheads="1"/>
            </p:cNvSpPr>
            <p:nvPr/>
          </p:nvSpPr>
          <p:spPr bwMode="auto">
            <a:xfrm>
              <a:off x="2031" y="1891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5" name="Rectangle 1873"/>
            <p:cNvSpPr>
              <a:spLocks noChangeArrowheads="1"/>
            </p:cNvSpPr>
            <p:nvPr/>
          </p:nvSpPr>
          <p:spPr bwMode="auto">
            <a:xfrm>
              <a:off x="2032" y="1891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6" name="Rectangle 1874"/>
            <p:cNvSpPr>
              <a:spLocks noChangeArrowheads="1"/>
            </p:cNvSpPr>
            <p:nvPr/>
          </p:nvSpPr>
          <p:spPr bwMode="auto">
            <a:xfrm>
              <a:off x="2032" y="1891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7" name="Rectangle 1875"/>
            <p:cNvSpPr>
              <a:spLocks noChangeArrowheads="1"/>
            </p:cNvSpPr>
            <p:nvPr/>
          </p:nvSpPr>
          <p:spPr bwMode="auto">
            <a:xfrm>
              <a:off x="2033" y="1891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8" name="Rectangle 1876"/>
            <p:cNvSpPr>
              <a:spLocks noChangeArrowheads="1"/>
            </p:cNvSpPr>
            <p:nvPr/>
          </p:nvSpPr>
          <p:spPr bwMode="auto">
            <a:xfrm>
              <a:off x="2034" y="1891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9" name="Rectangle 1877"/>
            <p:cNvSpPr>
              <a:spLocks noChangeArrowheads="1"/>
            </p:cNvSpPr>
            <p:nvPr/>
          </p:nvSpPr>
          <p:spPr bwMode="auto">
            <a:xfrm>
              <a:off x="2035" y="1891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0" name="Rectangle 1878"/>
            <p:cNvSpPr>
              <a:spLocks noChangeArrowheads="1"/>
            </p:cNvSpPr>
            <p:nvPr/>
          </p:nvSpPr>
          <p:spPr bwMode="auto">
            <a:xfrm>
              <a:off x="2036" y="1891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1" name="Rectangle 1879"/>
            <p:cNvSpPr>
              <a:spLocks noChangeArrowheads="1"/>
            </p:cNvSpPr>
            <p:nvPr/>
          </p:nvSpPr>
          <p:spPr bwMode="auto">
            <a:xfrm>
              <a:off x="2037" y="1891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2" name="Rectangle 1880"/>
            <p:cNvSpPr>
              <a:spLocks noChangeArrowheads="1"/>
            </p:cNvSpPr>
            <p:nvPr/>
          </p:nvSpPr>
          <p:spPr bwMode="auto">
            <a:xfrm>
              <a:off x="2037" y="1891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3" name="Rectangle 1881"/>
            <p:cNvSpPr>
              <a:spLocks noChangeArrowheads="1"/>
            </p:cNvSpPr>
            <p:nvPr/>
          </p:nvSpPr>
          <p:spPr bwMode="auto">
            <a:xfrm>
              <a:off x="2038" y="1891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" name="Rectangle 1882"/>
            <p:cNvSpPr>
              <a:spLocks noChangeArrowheads="1"/>
            </p:cNvSpPr>
            <p:nvPr/>
          </p:nvSpPr>
          <p:spPr bwMode="auto">
            <a:xfrm>
              <a:off x="2039" y="1891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5" name="Rectangle 1883"/>
            <p:cNvSpPr>
              <a:spLocks noChangeArrowheads="1"/>
            </p:cNvSpPr>
            <p:nvPr/>
          </p:nvSpPr>
          <p:spPr bwMode="auto">
            <a:xfrm>
              <a:off x="2039" y="1891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6" name="Rectangle 1884"/>
            <p:cNvSpPr>
              <a:spLocks noChangeArrowheads="1"/>
            </p:cNvSpPr>
            <p:nvPr/>
          </p:nvSpPr>
          <p:spPr bwMode="auto">
            <a:xfrm>
              <a:off x="2040" y="1891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7" name="Rectangle 1885"/>
            <p:cNvSpPr>
              <a:spLocks noChangeArrowheads="1"/>
            </p:cNvSpPr>
            <p:nvPr/>
          </p:nvSpPr>
          <p:spPr bwMode="auto">
            <a:xfrm>
              <a:off x="2041" y="1891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8" name="Rectangle 1886"/>
            <p:cNvSpPr>
              <a:spLocks noChangeArrowheads="1"/>
            </p:cNvSpPr>
            <p:nvPr/>
          </p:nvSpPr>
          <p:spPr bwMode="auto">
            <a:xfrm>
              <a:off x="2042" y="1891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9" name="Rectangle 1887"/>
            <p:cNvSpPr>
              <a:spLocks noChangeArrowheads="1"/>
            </p:cNvSpPr>
            <p:nvPr/>
          </p:nvSpPr>
          <p:spPr bwMode="auto">
            <a:xfrm>
              <a:off x="2043" y="1891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0" name="Rectangle 1888"/>
            <p:cNvSpPr>
              <a:spLocks noChangeArrowheads="1"/>
            </p:cNvSpPr>
            <p:nvPr/>
          </p:nvSpPr>
          <p:spPr bwMode="auto">
            <a:xfrm>
              <a:off x="2043" y="1891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1" name="Rectangle 1889"/>
            <p:cNvSpPr>
              <a:spLocks noChangeArrowheads="1"/>
            </p:cNvSpPr>
            <p:nvPr/>
          </p:nvSpPr>
          <p:spPr bwMode="auto">
            <a:xfrm>
              <a:off x="2044" y="1891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2" name="Rectangle 1890"/>
            <p:cNvSpPr>
              <a:spLocks noChangeArrowheads="1"/>
            </p:cNvSpPr>
            <p:nvPr/>
          </p:nvSpPr>
          <p:spPr bwMode="auto">
            <a:xfrm>
              <a:off x="2045" y="1891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3" name="Rectangle 1891"/>
            <p:cNvSpPr>
              <a:spLocks noChangeArrowheads="1"/>
            </p:cNvSpPr>
            <p:nvPr/>
          </p:nvSpPr>
          <p:spPr bwMode="auto">
            <a:xfrm>
              <a:off x="2046" y="1891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" name="Rectangle 1892"/>
            <p:cNvSpPr>
              <a:spLocks noChangeArrowheads="1"/>
            </p:cNvSpPr>
            <p:nvPr/>
          </p:nvSpPr>
          <p:spPr bwMode="auto">
            <a:xfrm>
              <a:off x="2046" y="1891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" name="Rectangle 1893"/>
            <p:cNvSpPr>
              <a:spLocks noChangeArrowheads="1"/>
            </p:cNvSpPr>
            <p:nvPr/>
          </p:nvSpPr>
          <p:spPr bwMode="auto">
            <a:xfrm>
              <a:off x="2047" y="1891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6" name="Rectangle 1894"/>
            <p:cNvSpPr>
              <a:spLocks noChangeArrowheads="1"/>
            </p:cNvSpPr>
            <p:nvPr/>
          </p:nvSpPr>
          <p:spPr bwMode="auto">
            <a:xfrm>
              <a:off x="2048" y="1891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7" name="Rectangle 1895"/>
            <p:cNvSpPr>
              <a:spLocks noChangeArrowheads="1"/>
            </p:cNvSpPr>
            <p:nvPr/>
          </p:nvSpPr>
          <p:spPr bwMode="auto">
            <a:xfrm>
              <a:off x="1981" y="1892"/>
              <a:ext cx="67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8" name="Rectangle 1896"/>
            <p:cNvSpPr>
              <a:spLocks noChangeArrowheads="1"/>
            </p:cNvSpPr>
            <p:nvPr/>
          </p:nvSpPr>
          <p:spPr bwMode="auto">
            <a:xfrm>
              <a:off x="1851" y="1891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9" name="Rectangle 1897"/>
            <p:cNvSpPr>
              <a:spLocks noChangeArrowheads="1"/>
            </p:cNvSpPr>
            <p:nvPr/>
          </p:nvSpPr>
          <p:spPr bwMode="auto">
            <a:xfrm>
              <a:off x="1852" y="1891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0" name="Rectangle 1898"/>
            <p:cNvSpPr>
              <a:spLocks noChangeArrowheads="1"/>
            </p:cNvSpPr>
            <p:nvPr/>
          </p:nvSpPr>
          <p:spPr bwMode="auto">
            <a:xfrm>
              <a:off x="1854" y="1891"/>
              <a:ext cx="1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1" name="Rectangle 1899"/>
            <p:cNvSpPr>
              <a:spLocks noChangeArrowheads="1"/>
            </p:cNvSpPr>
            <p:nvPr/>
          </p:nvSpPr>
          <p:spPr bwMode="auto">
            <a:xfrm>
              <a:off x="1856" y="1891"/>
              <a:ext cx="3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2" name="Rectangle 1900"/>
            <p:cNvSpPr>
              <a:spLocks noChangeArrowheads="1"/>
            </p:cNvSpPr>
            <p:nvPr/>
          </p:nvSpPr>
          <p:spPr bwMode="auto">
            <a:xfrm>
              <a:off x="1860" y="1891"/>
              <a:ext cx="1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3" name="Rectangle 1901"/>
            <p:cNvSpPr>
              <a:spLocks noChangeArrowheads="1"/>
            </p:cNvSpPr>
            <p:nvPr/>
          </p:nvSpPr>
          <p:spPr bwMode="auto">
            <a:xfrm>
              <a:off x="1862" y="1891"/>
              <a:ext cx="3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4" name="Rectangle 1902"/>
            <p:cNvSpPr>
              <a:spLocks noChangeArrowheads="1"/>
            </p:cNvSpPr>
            <p:nvPr/>
          </p:nvSpPr>
          <p:spPr bwMode="auto">
            <a:xfrm>
              <a:off x="1866" y="1891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" name="Rectangle 1903"/>
            <p:cNvSpPr>
              <a:spLocks noChangeArrowheads="1"/>
            </p:cNvSpPr>
            <p:nvPr/>
          </p:nvSpPr>
          <p:spPr bwMode="auto">
            <a:xfrm>
              <a:off x="1869" y="1891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6" name="Rectangle 1904"/>
            <p:cNvSpPr>
              <a:spLocks noChangeArrowheads="1"/>
            </p:cNvSpPr>
            <p:nvPr/>
          </p:nvSpPr>
          <p:spPr bwMode="auto">
            <a:xfrm>
              <a:off x="1872" y="1891"/>
              <a:ext cx="1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7" name="Rectangle 1905"/>
            <p:cNvSpPr>
              <a:spLocks noChangeArrowheads="1"/>
            </p:cNvSpPr>
            <p:nvPr/>
          </p:nvSpPr>
          <p:spPr bwMode="auto">
            <a:xfrm>
              <a:off x="1874" y="1891"/>
              <a:ext cx="2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8" name="Rectangle 1906"/>
            <p:cNvSpPr>
              <a:spLocks noChangeArrowheads="1"/>
            </p:cNvSpPr>
            <p:nvPr/>
          </p:nvSpPr>
          <p:spPr bwMode="auto">
            <a:xfrm>
              <a:off x="1877" y="1891"/>
              <a:ext cx="2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9" name="Rectangle 1907"/>
            <p:cNvSpPr>
              <a:spLocks noChangeArrowheads="1"/>
            </p:cNvSpPr>
            <p:nvPr/>
          </p:nvSpPr>
          <p:spPr bwMode="auto">
            <a:xfrm>
              <a:off x="1880" y="1891"/>
              <a:ext cx="3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0" name="Rectangle 1908"/>
            <p:cNvSpPr>
              <a:spLocks noChangeArrowheads="1"/>
            </p:cNvSpPr>
            <p:nvPr/>
          </p:nvSpPr>
          <p:spPr bwMode="auto">
            <a:xfrm>
              <a:off x="1884" y="1891"/>
              <a:ext cx="1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1" name="Rectangle 1909"/>
            <p:cNvSpPr>
              <a:spLocks noChangeArrowheads="1"/>
            </p:cNvSpPr>
            <p:nvPr/>
          </p:nvSpPr>
          <p:spPr bwMode="auto">
            <a:xfrm>
              <a:off x="1886" y="1891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2" name="Rectangle 1910"/>
            <p:cNvSpPr>
              <a:spLocks noChangeArrowheads="1"/>
            </p:cNvSpPr>
            <p:nvPr/>
          </p:nvSpPr>
          <p:spPr bwMode="auto">
            <a:xfrm>
              <a:off x="1889" y="1891"/>
              <a:ext cx="2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3" name="Rectangle 1911"/>
            <p:cNvSpPr>
              <a:spLocks noChangeArrowheads="1"/>
            </p:cNvSpPr>
            <p:nvPr/>
          </p:nvSpPr>
          <p:spPr bwMode="auto">
            <a:xfrm>
              <a:off x="1892" y="1891"/>
              <a:ext cx="1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4" name="Rectangle 1912"/>
            <p:cNvSpPr>
              <a:spLocks noChangeArrowheads="1"/>
            </p:cNvSpPr>
            <p:nvPr/>
          </p:nvSpPr>
          <p:spPr bwMode="auto">
            <a:xfrm>
              <a:off x="1894" y="1891"/>
              <a:ext cx="2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5" name="Rectangle 1913"/>
            <p:cNvSpPr>
              <a:spLocks noChangeArrowheads="1"/>
            </p:cNvSpPr>
            <p:nvPr/>
          </p:nvSpPr>
          <p:spPr bwMode="auto">
            <a:xfrm>
              <a:off x="1897" y="1891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6" name="Rectangle 1914"/>
            <p:cNvSpPr>
              <a:spLocks noChangeArrowheads="1"/>
            </p:cNvSpPr>
            <p:nvPr/>
          </p:nvSpPr>
          <p:spPr bwMode="auto">
            <a:xfrm>
              <a:off x="1900" y="1891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7" name="Rectangle 1915"/>
            <p:cNvSpPr>
              <a:spLocks noChangeArrowheads="1"/>
            </p:cNvSpPr>
            <p:nvPr/>
          </p:nvSpPr>
          <p:spPr bwMode="auto">
            <a:xfrm>
              <a:off x="1903" y="1891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8" name="Rectangle 1916"/>
            <p:cNvSpPr>
              <a:spLocks noChangeArrowheads="1"/>
            </p:cNvSpPr>
            <p:nvPr/>
          </p:nvSpPr>
          <p:spPr bwMode="auto">
            <a:xfrm>
              <a:off x="1906" y="1891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9" name="Rectangle 1917"/>
            <p:cNvSpPr>
              <a:spLocks noChangeArrowheads="1"/>
            </p:cNvSpPr>
            <p:nvPr/>
          </p:nvSpPr>
          <p:spPr bwMode="auto">
            <a:xfrm>
              <a:off x="1909" y="1891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0" name="Rectangle 1918"/>
            <p:cNvSpPr>
              <a:spLocks noChangeArrowheads="1"/>
            </p:cNvSpPr>
            <p:nvPr/>
          </p:nvSpPr>
          <p:spPr bwMode="auto">
            <a:xfrm>
              <a:off x="1912" y="1891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1" name="Rectangle 1919"/>
            <p:cNvSpPr>
              <a:spLocks noChangeArrowheads="1"/>
            </p:cNvSpPr>
            <p:nvPr/>
          </p:nvSpPr>
          <p:spPr bwMode="auto">
            <a:xfrm>
              <a:off x="1914" y="1891"/>
              <a:ext cx="3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2" name="Rectangle 1920"/>
            <p:cNvSpPr>
              <a:spLocks noChangeArrowheads="1"/>
            </p:cNvSpPr>
            <p:nvPr/>
          </p:nvSpPr>
          <p:spPr bwMode="auto">
            <a:xfrm>
              <a:off x="1918" y="1891"/>
              <a:ext cx="1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3" name="Rectangle 1921"/>
            <p:cNvSpPr>
              <a:spLocks noChangeArrowheads="1"/>
            </p:cNvSpPr>
            <p:nvPr/>
          </p:nvSpPr>
          <p:spPr bwMode="auto">
            <a:xfrm>
              <a:off x="1920" y="1891"/>
              <a:ext cx="2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4" name="Rectangle 1922"/>
            <p:cNvSpPr>
              <a:spLocks noChangeArrowheads="1"/>
            </p:cNvSpPr>
            <p:nvPr/>
          </p:nvSpPr>
          <p:spPr bwMode="auto">
            <a:xfrm>
              <a:off x="1923" y="1891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5" name="Rectangle 1923"/>
            <p:cNvSpPr>
              <a:spLocks noChangeArrowheads="1"/>
            </p:cNvSpPr>
            <p:nvPr/>
          </p:nvSpPr>
          <p:spPr bwMode="auto">
            <a:xfrm>
              <a:off x="1926" y="1891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6" name="Rectangle 1924"/>
            <p:cNvSpPr>
              <a:spLocks noChangeArrowheads="1"/>
            </p:cNvSpPr>
            <p:nvPr/>
          </p:nvSpPr>
          <p:spPr bwMode="auto">
            <a:xfrm>
              <a:off x="1929" y="1891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" name="Rectangle 1925"/>
            <p:cNvSpPr>
              <a:spLocks noChangeArrowheads="1"/>
            </p:cNvSpPr>
            <p:nvPr/>
          </p:nvSpPr>
          <p:spPr bwMode="auto">
            <a:xfrm>
              <a:off x="1932" y="1891"/>
              <a:ext cx="2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8" name="Rectangle 1926"/>
            <p:cNvSpPr>
              <a:spLocks noChangeArrowheads="1"/>
            </p:cNvSpPr>
            <p:nvPr/>
          </p:nvSpPr>
          <p:spPr bwMode="auto">
            <a:xfrm>
              <a:off x="1935" y="1891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9" name="Rectangle 1927"/>
            <p:cNvSpPr>
              <a:spLocks noChangeArrowheads="1"/>
            </p:cNvSpPr>
            <p:nvPr/>
          </p:nvSpPr>
          <p:spPr bwMode="auto">
            <a:xfrm>
              <a:off x="1938" y="1891"/>
              <a:ext cx="1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0" name="Rectangle 1928"/>
            <p:cNvSpPr>
              <a:spLocks noChangeArrowheads="1"/>
            </p:cNvSpPr>
            <p:nvPr/>
          </p:nvSpPr>
          <p:spPr bwMode="auto">
            <a:xfrm>
              <a:off x="1940" y="1891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1" name="Rectangle 1929"/>
            <p:cNvSpPr>
              <a:spLocks noChangeArrowheads="1"/>
            </p:cNvSpPr>
            <p:nvPr/>
          </p:nvSpPr>
          <p:spPr bwMode="auto">
            <a:xfrm>
              <a:off x="1943" y="1891"/>
              <a:ext cx="3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2" name="Rectangle 1930"/>
            <p:cNvSpPr>
              <a:spLocks noChangeArrowheads="1"/>
            </p:cNvSpPr>
            <p:nvPr/>
          </p:nvSpPr>
          <p:spPr bwMode="auto">
            <a:xfrm>
              <a:off x="1947" y="1891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3" name="Rectangle 1931"/>
            <p:cNvSpPr>
              <a:spLocks noChangeArrowheads="1"/>
            </p:cNvSpPr>
            <p:nvPr/>
          </p:nvSpPr>
          <p:spPr bwMode="auto">
            <a:xfrm>
              <a:off x="1950" y="1891"/>
              <a:ext cx="1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4" name="Rectangle 1932"/>
            <p:cNvSpPr>
              <a:spLocks noChangeArrowheads="1"/>
            </p:cNvSpPr>
            <p:nvPr/>
          </p:nvSpPr>
          <p:spPr bwMode="auto">
            <a:xfrm>
              <a:off x="1952" y="1891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" name="Rectangle 1933"/>
            <p:cNvSpPr>
              <a:spLocks noChangeArrowheads="1"/>
            </p:cNvSpPr>
            <p:nvPr/>
          </p:nvSpPr>
          <p:spPr bwMode="auto">
            <a:xfrm>
              <a:off x="1955" y="1891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" name="Rectangle 1934"/>
            <p:cNvSpPr>
              <a:spLocks noChangeArrowheads="1"/>
            </p:cNvSpPr>
            <p:nvPr/>
          </p:nvSpPr>
          <p:spPr bwMode="auto">
            <a:xfrm>
              <a:off x="1958" y="1891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" name="Rectangle 1935"/>
            <p:cNvSpPr>
              <a:spLocks noChangeArrowheads="1"/>
            </p:cNvSpPr>
            <p:nvPr/>
          </p:nvSpPr>
          <p:spPr bwMode="auto">
            <a:xfrm>
              <a:off x="1961" y="1891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" name="Rectangle 1936"/>
            <p:cNvSpPr>
              <a:spLocks noChangeArrowheads="1"/>
            </p:cNvSpPr>
            <p:nvPr/>
          </p:nvSpPr>
          <p:spPr bwMode="auto">
            <a:xfrm>
              <a:off x="1964" y="1891"/>
              <a:ext cx="1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" name="Rectangle 1937"/>
            <p:cNvSpPr>
              <a:spLocks noChangeArrowheads="1"/>
            </p:cNvSpPr>
            <p:nvPr/>
          </p:nvSpPr>
          <p:spPr bwMode="auto">
            <a:xfrm>
              <a:off x="1966" y="1891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" name="Rectangle 1938"/>
            <p:cNvSpPr>
              <a:spLocks noChangeArrowheads="1"/>
            </p:cNvSpPr>
            <p:nvPr/>
          </p:nvSpPr>
          <p:spPr bwMode="auto">
            <a:xfrm>
              <a:off x="1969" y="1891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" name="Rectangle 1939"/>
            <p:cNvSpPr>
              <a:spLocks noChangeArrowheads="1"/>
            </p:cNvSpPr>
            <p:nvPr/>
          </p:nvSpPr>
          <p:spPr bwMode="auto">
            <a:xfrm>
              <a:off x="1972" y="1891"/>
              <a:ext cx="3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" name="Rectangle 1940"/>
            <p:cNvSpPr>
              <a:spLocks noChangeArrowheads="1"/>
            </p:cNvSpPr>
            <p:nvPr/>
          </p:nvSpPr>
          <p:spPr bwMode="auto">
            <a:xfrm>
              <a:off x="1976" y="1891"/>
              <a:ext cx="1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" name="Rectangle 1941"/>
            <p:cNvSpPr>
              <a:spLocks noChangeArrowheads="1"/>
            </p:cNvSpPr>
            <p:nvPr/>
          </p:nvSpPr>
          <p:spPr bwMode="auto">
            <a:xfrm>
              <a:off x="1978" y="1891"/>
              <a:ext cx="2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4" name="Rectangle 1942"/>
            <p:cNvSpPr>
              <a:spLocks noChangeArrowheads="1"/>
            </p:cNvSpPr>
            <p:nvPr/>
          </p:nvSpPr>
          <p:spPr bwMode="auto">
            <a:xfrm>
              <a:off x="1981" y="1891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5" name="Rectangle 1943"/>
            <p:cNvSpPr>
              <a:spLocks noChangeArrowheads="1"/>
            </p:cNvSpPr>
            <p:nvPr/>
          </p:nvSpPr>
          <p:spPr bwMode="auto">
            <a:xfrm>
              <a:off x="1851" y="1892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6" name="Rectangle 1944"/>
            <p:cNvSpPr>
              <a:spLocks noChangeArrowheads="1"/>
            </p:cNvSpPr>
            <p:nvPr/>
          </p:nvSpPr>
          <p:spPr bwMode="auto">
            <a:xfrm>
              <a:off x="1817" y="1906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7" name="Rectangle 1945"/>
            <p:cNvSpPr>
              <a:spLocks noChangeArrowheads="1"/>
            </p:cNvSpPr>
            <p:nvPr/>
          </p:nvSpPr>
          <p:spPr bwMode="auto">
            <a:xfrm>
              <a:off x="1818" y="1906"/>
              <a:ext cx="0" cy="28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8" name="Rectangle 1946"/>
            <p:cNvSpPr>
              <a:spLocks noChangeArrowheads="1"/>
            </p:cNvSpPr>
            <p:nvPr/>
          </p:nvSpPr>
          <p:spPr bwMode="auto">
            <a:xfrm>
              <a:off x="1819" y="1906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9" name="Rectangle 1947"/>
            <p:cNvSpPr>
              <a:spLocks noChangeArrowheads="1"/>
            </p:cNvSpPr>
            <p:nvPr/>
          </p:nvSpPr>
          <p:spPr bwMode="auto">
            <a:xfrm>
              <a:off x="1819" y="1906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0" name="Rectangle 1948"/>
            <p:cNvSpPr>
              <a:spLocks noChangeArrowheads="1"/>
            </p:cNvSpPr>
            <p:nvPr/>
          </p:nvSpPr>
          <p:spPr bwMode="auto">
            <a:xfrm>
              <a:off x="1820" y="1906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1" name="Rectangle 1949"/>
            <p:cNvSpPr>
              <a:spLocks noChangeArrowheads="1"/>
            </p:cNvSpPr>
            <p:nvPr/>
          </p:nvSpPr>
          <p:spPr bwMode="auto">
            <a:xfrm>
              <a:off x="1820" y="1906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2" name="Rectangle 1950"/>
            <p:cNvSpPr>
              <a:spLocks noChangeArrowheads="1"/>
            </p:cNvSpPr>
            <p:nvPr/>
          </p:nvSpPr>
          <p:spPr bwMode="auto">
            <a:xfrm>
              <a:off x="1821" y="1906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3" name="Rectangle 1951"/>
            <p:cNvSpPr>
              <a:spLocks noChangeArrowheads="1"/>
            </p:cNvSpPr>
            <p:nvPr/>
          </p:nvSpPr>
          <p:spPr bwMode="auto">
            <a:xfrm>
              <a:off x="1822" y="1906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4" name="Rectangle 1952"/>
            <p:cNvSpPr>
              <a:spLocks noChangeArrowheads="1"/>
            </p:cNvSpPr>
            <p:nvPr/>
          </p:nvSpPr>
          <p:spPr bwMode="auto">
            <a:xfrm>
              <a:off x="1822" y="1906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5" name="Rectangle 1953"/>
            <p:cNvSpPr>
              <a:spLocks noChangeArrowheads="1"/>
            </p:cNvSpPr>
            <p:nvPr/>
          </p:nvSpPr>
          <p:spPr bwMode="auto">
            <a:xfrm>
              <a:off x="1823" y="1906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6" name="Rectangle 1954"/>
            <p:cNvSpPr>
              <a:spLocks noChangeArrowheads="1"/>
            </p:cNvSpPr>
            <p:nvPr/>
          </p:nvSpPr>
          <p:spPr bwMode="auto">
            <a:xfrm>
              <a:off x="1824" y="1906"/>
              <a:ext cx="0" cy="28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7" name="Rectangle 1955"/>
            <p:cNvSpPr>
              <a:spLocks noChangeArrowheads="1"/>
            </p:cNvSpPr>
            <p:nvPr/>
          </p:nvSpPr>
          <p:spPr bwMode="auto">
            <a:xfrm>
              <a:off x="1824" y="1906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8" name="Rectangle 1956"/>
            <p:cNvSpPr>
              <a:spLocks noChangeArrowheads="1"/>
            </p:cNvSpPr>
            <p:nvPr/>
          </p:nvSpPr>
          <p:spPr bwMode="auto">
            <a:xfrm>
              <a:off x="1825" y="1906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9" name="Rectangle 1957"/>
            <p:cNvSpPr>
              <a:spLocks noChangeArrowheads="1"/>
            </p:cNvSpPr>
            <p:nvPr/>
          </p:nvSpPr>
          <p:spPr bwMode="auto">
            <a:xfrm>
              <a:off x="1825" y="1906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0" name="Rectangle 1958"/>
            <p:cNvSpPr>
              <a:spLocks noChangeArrowheads="1"/>
            </p:cNvSpPr>
            <p:nvPr/>
          </p:nvSpPr>
          <p:spPr bwMode="auto">
            <a:xfrm>
              <a:off x="1826" y="1906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1" name="Rectangle 1959"/>
            <p:cNvSpPr>
              <a:spLocks noChangeArrowheads="1"/>
            </p:cNvSpPr>
            <p:nvPr/>
          </p:nvSpPr>
          <p:spPr bwMode="auto">
            <a:xfrm>
              <a:off x="1827" y="1906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2" name="Rectangle 1960"/>
            <p:cNvSpPr>
              <a:spLocks noChangeArrowheads="1"/>
            </p:cNvSpPr>
            <p:nvPr/>
          </p:nvSpPr>
          <p:spPr bwMode="auto">
            <a:xfrm>
              <a:off x="1827" y="1906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3" name="Rectangle 1961"/>
            <p:cNvSpPr>
              <a:spLocks noChangeArrowheads="1"/>
            </p:cNvSpPr>
            <p:nvPr/>
          </p:nvSpPr>
          <p:spPr bwMode="auto">
            <a:xfrm>
              <a:off x="1828" y="1906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4" name="Rectangle 1962"/>
            <p:cNvSpPr>
              <a:spLocks noChangeArrowheads="1"/>
            </p:cNvSpPr>
            <p:nvPr/>
          </p:nvSpPr>
          <p:spPr bwMode="auto">
            <a:xfrm>
              <a:off x="1829" y="1906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5" name="Rectangle 1963"/>
            <p:cNvSpPr>
              <a:spLocks noChangeArrowheads="1"/>
            </p:cNvSpPr>
            <p:nvPr/>
          </p:nvSpPr>
          <p:spPr bwMode="auto">
            <a:xfrm>
              <a:off x="1829" y="1906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6" name="Rectangle 1964"/>
            <p:cNvSpPr>
              <a:spLocks noChangeArrowheads="1"/>
            </p:cNvSpPr>
            <p:nvPr/>
          </p:nvSpPr>
          <p:spPr bwMode="auto">
            <a:xfrm>
              <a:off x="1830" y="1906"/>
              <a:ext cx="0" cy="28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7" name="Rectangle 1965"/>
            <p:cNvSpPr>
              <a:spLocks noChangeArrowheads="1"/>
            </p:cNvSpPr>
            <p:nvPr/>
          </p:nvSpPr>
          <p:spPr bwMode="auto">
            <a:xfrm>
              <a:off x="1831" y="1906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8" name="Rectangle 1966"/>
            <p:cNvSpPr>
              <a:spLocks noChangeArrowheads="1"/>
            </p:cNvSpPr>
            <p:nvPr/>
          </p:nvSpPr>
          <p:spPr bwMode="auto">
            <a:xfrm>
              <a:off x="1831" y="1906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9" name="Rectangle 1967"/>
            <p:cNvSpPr>
              <a:spLocks noChangeArrowheads="1"/>
            </p:cNvSpPr>
            <p:nvPr/>
          </p:nvSpPr>
          <p:spPr bwMode="auto">
            <a:xfrm>
              <a:off x="1832" y="1906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0" name="Rectangle 1968"/>
            <p:cNvSpPr>
              <a:spLocks noChangeArrowheads="1"/>
            </p:cNvSpPr>
            <p:nvPr/>
          </p:nvSpPr>
          <p:spPr bwMode="auto">
            <a:xfrm>
              <a:off x="1832" y="1906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1" name="Rectangle 1969"/>
            <p:cNvSpPr>
              <a:spLocks noChangeArrowheads="1"/>
            </p:cNvSpPr>
            <p:nvPr/>
          </p:nvSpPr>
          <p:spPr bwMode="auto">
            <a:xfrm>
              <a:off x="1833" y="1906"/>
              <a:ext cx="0" cy="283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2" name="Rectangle 1970"/>
            <p:cNvSpPr>
              <a:spLocks noChangeArrowheads="1"/>
            </p:cNvSpPr>
            <p:nvPr/>
          </p:nvSpPr>
          <p:spPr bwMode="auto">
            <a:xfrm>
              <a:off x="1834" y="1906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3" name="Rectangle 1971"/>
            <p:cNvSpPr>
              <a:spLocks noChangeArrowheads="1"/>
            </p:cNvSpPr>
            <p:nvPr/>
          </p:nvSpPr>
          <p:spPr bwMode="auto">
            <a:xfrm>
              <a:off x="1834" y="1906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4" name="Rectangle 1972"/>
            <p:cNvSpPr>
              <a:spLocks noChangeArrowheads="1"/>
            </p:cNvSpPr>
            <p:nvPr/>
          </p:nvSpPr>
          <p:spPr bwMode="auto">
            <a:xfrm>
              <a:off x="1835" y="1906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5" name="Rectangle 1973"/>
            <p:cNvSpPr>
              <a:spLocks noChangeArrowheads="1"/>
            </p:cNvSpPr>
            <p:nvPr/>
          </p:nvSpPr>
          <p:spPr bwMode="auto">
            <a:xfrm>
              <a:off x="1836" y="1906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6" name="Rectangle 1974"/>
            <p:cNvSpPr>
              <a:spLocks noChangeArrowheads="1"/>
            </p:cNvSpPr>
            <p:nvPr/>
          </p:nvSpPr>
          <p:spPr bwMode="auto">
            <a:xfrm>
              <a:off x="1836" y="1906"/>
              <a:ext cx="0" cy="283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7" name="Rectangle 1975"/>
            <p:cNvSpPr>
              <a:spLocks noChangeArrowheads="1"/>
            </p:cNvSpPr>
            <p:nvPr/>
          </p:nvSpPr>
          <p:spPr bwMode="auto">
            <a:xfrm>
              <a:off x="1837" y="1906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8" name="Rectangle 1976"/>
            <p:cNvSpPr>
              <a:spLocks noChangeArrowheads="1"/>
            </p:cNvSpPr>
            <p:nvPr/>
          </p:nvSpPr>
          <p:spPr bwMode="auto">
            <a:xfrm>
              <a:off x="1837" y="1906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9" name="Rectangle 1977"/>
            <p:cNvSpPr>
              <a:spLocks noChangeArrowheads="1"/>
            </p:cNvSpPr>
            <p:nvPr/>
          </p:nvSpPr>
          <p:spPr bwMode="auto">
            <a:xfrm>
              <a:off x="1838" y="1906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0" name="Rectangle 1978"/>
            <p:cNvSpPr>
              <a:spLocks noChangeArrowheads="1"/>
            </p:cNvSpPr>
            <p:nvPr/>
          </p:nvSpPr>
          <p:spPr bwMode="auto">
            <a:xfrm>
              <a:off x="1839" y="1906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1" name="Rectangle 1979"/>
            <p:cNvSpPr>
              <a:spLocks noChangeArrowheads="1"/>
            </p:cNvSpPr>
            <p:nvPr/>
          </p:nvSpPr>
          <p:spPr bwMode="auto">
            <a:xfrm>
              <a:off x="1839" y="1906"/>
              <a:ext cx="0" cy="28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2" name="Rectangle 1980"/>
            <p:cNvSpPr>
              <a:spLocks noChangeArrowheads="1"/>
            </p:cNvSpPr>
            <p:nvPr/>
          </p:nvSpPr>
          <p:spPr bwMode="auto">
            <a:xfrm>
              <a:off x="1840" y="1906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3" name="Rectangle 1981"/>
            <p:cNvSpPr>
              <a:spLocks noChangeArrowheads="1"/>
            </p:cNvSpPr>
            <p:nvPr/>
          </p:nvSpPr>
          <p:spPr bwMode="auto">
            <a:xfrm>
              <a:off x="1841" y="1906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4" name="Rectangle 1982"/>
            <p:cNvSpPr>
              <a:spLocks noChangeArrowheads="1"/>
            </p:cNvSpPr>
            <p:nvPr/>
          </p:nvSpPr>
          <p:spPr bwMode="auto">
            <a:xfrm>
              <a:off x="1841" y="1906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5" name="Rectangle 1983"/>
            <p:cNvSpPr>
              <a:spLocks noChangeArrowheads="1"/>
            </p:cNvSpPr>
            <p:nvPr/>
          </p:nvSpPr>
          <p:spPr bwMode="auto">
            <a:xfrm>
              <a:off x="1842" y="1906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6" name="Rectangle 1984"/>
            <p:cNvSpPr>
              <a:spLocks noChangeArrowheads="1"/>
            </p:cNvSpPr>
            <p:nvPr/>
          </p:nvSpPr>
          <p:spPr bwMode="auto">
            <a:xfrm>
              <a:off x="1843" y="1906"/>
              <a:ext cx="0" cy="28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7" name="Rectangle 1985"/>
            <p:cNvSpPr>
              <a:spLocks noChangeArrowheads="1"/>
            </p:cNvSpPr>
            <p:nvPr/>
          </p:nvSpPr>
          <p:spPr bwMode="auto">
            <a:xfrm>
              <a:off x="1843" y="1906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8" name="Rectangle 1986"/>
            <p:cNvSpPr>
              <a:spLocks noChangeArrowheads="1"/>
            </p:cNvSpPr>
            <p:nvPr/>
          </p:nvSpPr>
          <p:spPr bwMode="auto">
            <a:xfrm>
              <a:off x="1844" y="1906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9" name="Rectangle 1987"/>
            <p:cNvSpPr>
              <a:spLocks noChangeArrowheads="1"/>
            </p:cNvSpPr>
            <p:nvPr/>
          </p:nvSpPr>
          <p:spPr bwMode="auto">
            <a:xfrm>
              <a:off x="1844" y="1906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0" name="Rectangle 1988"/>
            <p:cNvSpPr>
              <a:spLocks noChangeArrowheads="1"/>
            </p:cNvSpPr>
            <p:nvPr/>
          </p:nvSpPr>
          <p:spPr bwMode="auto">
            <a:xfrm>
              <a:off x="1845" y="1906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1" name="Rectangle 1989"/>
            <p:cNvSpPr>
              <a:spLocks noChangeArrowheads="1"/>
            </p:cNvSpPr>
            <p:nvPr/>
          </p:nvSpPr>
          <p:spPr bwMode="auto">
            <a:xfrm>
              <a:off x="1846" y="1906"/>
              <a:ext cx="0" cy="28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2" name="Rectangle 1990"/>
            <p:cNvSpPr>
              <a:spLocks noChangeArrowheads="1"/>
            </p:cNvSpPr>
            <p:nvPr/>
          </p:nvSpPr>
          <p:spPr bwMode="auto">
            <a:xfrm>
              <a:off x="1846" y="1906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3" name="Rectangle 1991"/>
            <p:cNvSpPr>
              <a:spLocks noChangeArrowheads="1"/>
            </p:cNvSpPr>
            <p:nvPr/>
          </p:nvSpPr>
          <p:spPr bwMode="auto">
            <a:xfrm>
              <a:off x="1847" y="1906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4" name="Rectangle 1992"/>
            <p:cNvSpPr>
              <a:spLocks noChangeArrowheads="1"/>
            </p:cNvSpPr>
            <p:nvPr/>
          </p:nvSpPr>
          <p:spPr bwMode="auto">
            <a:xfrm>
              <a:off x="1848" y="1906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5" name="Rectangle 1993"/>
            <p:cNvSpPr>
              <a:spLocks noChangeArrowheads="1"/>
            </p:cNvSpPr>
            <p:nvPr/>
          </p:nvSpPr>
          <p:spPr bwMode="auto">
            <a:xfrm>
              <a:off x="1848" y="1906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6" name="Rectangle 1994"/>
            <p:cNvSpPr>
              <a:spLocks noChangeArrowheads="1"/>
            </p:cNvSpPr>
            <p:nvPr/>
          </p:nvSpPr>
          <p:spPr bwMode="auto">
            <a:xfrm>
              <a:off x="1849" y="1906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7" name="Rectangle 1995"/>
            <p:cNvSpPr>
              <a:spLocks noChangeArrowheads="1"/>
            </p:cNvSpPr>
            <p:nvPr/>
          </p:nvSpPr>
          <p:spPr bwMode="auto">
            <a:xfrm>
              <a:off x="1849" y="1906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8" name="Rectangle 1996"/>
            <p:cNvSpPr>
              <a:spLocks noChangeArrowheads="1"/>
            </p:cNvSpPr>
            <p:nvPr/>
          </p:nvSpPr>
          <p:spPr bwMode="auto">
            <a:xfrm>
              <a:off x="1850" y="1906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9" name="Rectangle 1997"/>
            <p:cNvSpPr>
              <a:spLocks noChangeArrowheads="1"/>
            </p:cNvSpPr>
            <p:nvPr/>
          </p:nvSpPr>
          <p:spPr bwMode="auto">
            <a:xfrm>
              <a:off x="1851" y="1906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0" name="Rectangle 1998"/>
            <p:cNvSpPr>
              <a:spLocks noChangeArrowheads="1"/>
            </p:cNvSpPr>
            <p:nvPr/>
          </p:nvSpPr>
          <p:spPr bwMode="auto">
            <a:xfrm>
              <a:off x="1818" y="1907"/>
              <a:ext cx="32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1" name="Rectangle 1999"/>
            <p:cNvSpPr>
              <a:spLocks noChangeArrowheads="1"/>
            </p:cNvSpPr>
            <p:nvPr/>
          </p:nvSpPr>
          <p:spPr bwMode="auto">
            <a:xfrm>
              <a:off x="1826" y="1915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2" name="Rectangle 2000"/>
            <p:cNvSpPr>
              <a:spLocks noChangeArrowheads="1"/>
            </p:cNvSpPr>
            <p:nvPr/>
          </p:nvSpPr>
          <p:spPr bwMode="auto">
            <a:xfrm>
              <a:off x="1826" y="1916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3" name="Rectangle 2001"/>
            <p:cNvSpPr>
              <a:spLocks noChangeArrowheads="1"/>
            </p:cNvSpPr>
            <p:nvPr/>
          </p:nvSpPr>
          <p:spPr bwMode="auto">
            <a:xfrm>
              <a:off x="1826" y="1919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4" name="Rectangle 2002"/>
            <p:cNvSpPr>
              <a:spLocks noChangeArrowheads="1"/>
            </p:cNvSpPr>
            <p:nvPr/>
          </p:nvSpPr>
          <p:spPr bwMode="auto">
            <a:xfrm>
              <a:off x="1826" y="1924"/>
              <a:ext cx="25" cy="2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5" name="Rectangle 2003"/>
            <p:cNvSpPr>
              <a:spLocks noChangeArrowheads="1"/>
            </p:cNvSpPr>
            <p:nvPr/>
          </p:nvSpPr>
          <p:spPr bwMode="auto">
            <a:xfrm>
              <a:off x="1826" y="1927"/>
              <a:ext cx="25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6" name="Rectangle 2004"/>
            <p:cNvSpPr>
              <a:spLocks noChangeArrowheads="1"/>
            </p:cNvSpPr>
            <p:nvPr/>
          </p:nvSpPr>
          <p:spPr bwMode="auto">
            <a:xfrm>
              <a:off x="1826" y="1932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" name="Rectangle 2005"/>
            <p:cNvSpPr>
              <a:spLocks noChangeArrowheads="1"/>
            </p:cNvSpPr>
            <p:nvPr/>
          </p:nvSpPr>
          <p:spPr bwMode="auto">
            <a:xfrm>
              <a:off x="1826" y="1936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8" name="Rectangle 2006"/>
            <p:cNvSpPr>
              <a:spLocks noChangeArrowheads="1"/>
            </p:cNvSpPr>
            <p:nvPr/>
          </p:nvSpPr>
          <p:spPr bwMode="auto">
            <a:xfrm>
              <a:off x="1826" y="1940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9" name="Rectangle 2007"/>
            <p:cNvSpPr>
              <a:spLocks noChangeArrowheads="1"/>
            </p:cNvSpPr>
            <p:nvPr/>
          </p:nvSpPr>
          <p:spPr bwMode="auto">
            <a:xfrm>
              <a:off x="1826" y="1944"/>
              <a:ext cx="25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0" name="Rectangle 2008"/>
            <p:cNvSpPr>
              <a:spLocks noChangeArrowheads="1"/>
            </p:cNvSpPr>
            <p:nvPr/>
          </p:nvSpPr>
          <p:spPr bwMode="auto">
            <a:xfrm>
              <a:off x="1826" y="1948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1" name="Rectangle 2009"/>
            <p:cNvSpPr>
              <a:spLocks noChangeArrowheads="1"/>
            </p:cNvSpPr>
            <p:nvPr/>
          </p:nvSpPr>
          <p:spPr bwMode="auto">
            <a:xfrm>
              <a:off x="1826" y="1953"/>
              <a:ext cx="25" cy="2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2" name="Rectangle 2010"/>
            <p:cNvSpPr>
              <a:spLocks noChangeArrowheads="1"/>
            </p:cNvSpPr>
            <p:nvPr/>
          </p:nvSpPr>
          <p:spPr bwMode="auto">
            <a:xfrm>
              <a:off x="1826" y="1956"/>
              <a:ext cx="25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3" name="Rectangle 2011"/>
            <p:cNvSpPr>
              <a:spLocks noChangeArrowheads="1"/>
            </p:cNvSpPr>
            <p:nvPr/>
          </p:nvSpPr>
          <p:spPr bwMode="auto">
            <a:xfrm>
              <a:off x="1826" y="1961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4" name="Rectangle 2012"/>
            <p:cNvSpPr>
              <a:spLocks noChangeArrowheads="1"/>
            </p:cNvSpPr>
            <p:nvPr/>
          </p:nvSpPr>
          <p:spPr bwMode="auto">
            <a:xfrm>
              <a:off x="1826" y="1965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5" name="Group 2013"/>
          <p:cNvGrpSpPr>
            <a:grpSpLocks/>
          </p:cNvGrpSpPr>
          <p:nvPr/>
        </p:nvGrpSpPr>
        <p:grpSpPr bwMode="auto">
          <a:xfrm>
            <a:off x="3092895" y="2973388"/>
            <a:ext cx="882650" cy="1417637"/>
            <a:chOff x="1754" y="1873"/>
            <a:chExt cx="556" cy="893"/>
          </a:xfrm>
        </p:grpSpPr>
        <p:sp>
          <p:nvSpPr>
            <p:cNvPr id="2026" name="Rectangle 2014"/>
            <p:cNvSpPr>
              <a:spLocks noChangeArrowheads="1"/>
            </p:cNvSpPr>
            <p:nvPr/>
          </p:nvSpPr>
          <p:spPr bwMode="auto">
            <a:xfrm>
              <a:off x="1826" y="1969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" name="Rectangle 2015"/>
            <p:cNvSpPr>
              <a:spLocks noChangeArrowheads="1"/>
            </p:cNvSpPr>
            <p:nvPr/>
          </p:nvSpPr>
          <p:spPr bwMode="auto">
            <a:xfrm>
              <a:off x="1826" y="1973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" name="Rectangle 2016"/>
            <p:cNvSpPr>
              <a:spLocks noChangeArrowheads="1"/>
            </p:cNvSpPr>
            <p:nvPr/>
          </p:nvSpPr>
          <p:spPr bwMode="auto">
            <a:xfrm>
              <a:off x="1826" y="1977"/>
              <a:ext cx="25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9" name="Rectangle 2017"/>
            <p:cNvSpPr>
              <a:spLocks noChangeArrowheads="1"/>
            </p:cNvSpPr>
            <p:nvPr/>
          </p:nvSpPr>
          <p:spPr bwMode="auto">
            <a:xfrm>
              <a:off x="1826" y="1981"/>
              <a:ext cx="25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0" name="Rectangle 2018"/>
            <p:cNvSpPr>
              <a:spLocks noChangeArrowheads="1"/>
            </p:cNvSpPr>
            <p:nvPr/>
          </p:nvSpPr>
          <p:spPr bwMode="auto">
            <a:xfrm>
              <a:off x="1826" y="1985"/>
              <a:ext cx="25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1" name="Rectangle 2019"/>
            <p:cNvSpPr>
              <a:spLocks noChangeArrowheads="1"/>
            </p:cNvSpPr>
            <p:nvPr/>
          </p:nvSpPr>
          <p:spPr bwMode="auto">
            <a:xfrm>
              <a:off x="1826" y="1990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2" name="Rectangle 2020"/>
            <p:cNvSpPr>
              <a:spLocks noChangeArrowheads="1"/>
            </p:cNvSpPr>
            <p:nvPr/>
          </p:nvSpPr>
          <p:spPr bwMode="auto">
            <a:xfrm>
              <a:off x="1826" y="1994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3" name="Rectangle 2021"/>
            <p:cNvSpPr>
              <a:spLocks noChangeArrowheads="1"/>
            </p:cNvSpPr>
            <p:nvPr/>
          </p:nvSpPr>
          <p:spPr bwMode="auto">
            <a:xfrm>
              <a:off x="1826" y="1998"/>
              <a:ext cx="25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4" name="Rectangle 2022"/>
            <p:cNvSpPr>
              <a:spLocks noChangeArrowheads="1"/>
            </p:cNvSpPr>
            <p:nvPr/>
          </p:nvSpPr>
          <p:spPr bwMode="auto">
            <a:xfrm>
              <a:off x="1826" y="2002"/>
              <a:ext cx="25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5" name="Rectangle 2023"/>
            <p:cNvSpPr>
              <a:spLocks noChangeArrowheads="1"/>
            </p:cNvSpPr>
            <p:nvPr/>
          </p:nvSpPr>
          <p:spPr bwMode="auto">
            <a:xfrm>
              <a:off x="1826" y="2006"/>
              <a:ext cx="25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6" name="Rectangle 2024"/>
            <p:cNvSpPr>
              <a:spLocks noChangeArrowheads="1"/>
            </p:cNvSpPr>
            <p:nvPr/>
          </p:nvSpPr>
          <p:spPr bwMode="auto">
            <a:xfrm>
              <a:off x="1826" y="2010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7" name="Rectangle 2025"/>
            <p:cNvSpPr>
              <a:spLocks noChangeArrowheads="1"/>
            </p:cNvSpPr>
            <p:nvPr/>
          </p:nvSpPr>
          <p:spPr bwMode="auto">
            <a:xfrm>
              <a:off x="1826" y="2015"/>
              <a:ext cx="25" cy="2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" name="Rectangle 2026"/>
            <p:cNvSpPr>
              <a:spLocks noChangeArrowheads="1"/>
            </p:cNvSpPr>
            <p:nvPr/>
          </p:nvSpPr>
          <p:spPr bwMode="auto">
            <a:xfrm>
              <a:off x="1826" y="2018"/>
              <a:ext cx="25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9" name="Rectangle 2027"/>
            <p:cNvSpPr>
              <a:spLocks noChangeArrowheads="1"/>
            </p:cNvSpPr>
            <p:nvPr/>
          </p:nvSpPr>
          <p:spPr bwMode="auto">
            <a:xfrm>
              <a:off x="1826" y="2023"/>
              <a:ext cx="25" cy="2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0" name="Rectangle 2028"/>
            <p:cNvSpPr>
              <a:spLocks noChangeArrowheads="1"/>
            </p:cNvSpPr>
            <p:nvPr/>
          </p:nvSpPr>
          <p:spPr bwMode="auto">
            <a:xfrm>
              <a:off x="1826" y="2026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1" name="Rectangle 2029"/>
            <p:cNvSpPr>
              <a:spLocks noChangeArrowheads="1"/>
            </p:cNvSpPr>
            <p:nvPr/>
          </p:nvSpPr>
          <p:spPr bwMode="auto">
            <a:xfrm>
              <a:off x="1826" y="2031"/>
              <a:ext cx="25" cy="3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2" name="Rectangle 2030"/>
            <p:cNvSpPr>
              <a:spLocks noChangeArrowheads="1"/>
            </p:cNvSpPr>
            <p:nvPr/>
          </p:nvSpPr>
          <p:spPr bwMode="auto">
            <a:xfrm>
              <a:off x="1826" y="2035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3" name="Rectangle 2031"/>
            <p:cNvSpPr>
              <a:spLocks noChangeArrowheads="1"/>
            </p:cNvSpPr>
            <p:nvPr/>
          </p:nvSpPr>
          <p:spPr bwMode="auto">
            <a:xfrm>
              <a:off x="1826" y="2040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4" name="Rectangle 2032"/>
            <p:cNvSpPr>
              <a:spLocks noChangeArrowheads="1"/>
            </p:cNvSpPr>
            <p:nvPr/>
          </p:nvSpPr>
          <p:spPr bwMode="auto">
            <a:xfrm>
              <a:off x="1826" y="2045"/>
              <a:ext cx="25" cy="3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5" name="Rectangle 2033"/>
            <p:cNvSpPr>
              <a:spLocks noChangeArrowheads="1"/>
            </p:cNvSpPr>
            <p:nvPr/>
          </p:nvSpPr>
          <p:spPr bwMode="auto">
            <a:xfrm>
              <a:off x="1826" y="2049"/>
              <a:ext cx="25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6" name="Rectangle 2034"/>
            <p:cNvSpPr>
              <a:spLocks noChangeArrowheads="1"/>
            </p:cNvSpPr>
            <p:nvPr/>
          </p:nvSpPr>
          <p:spPr bwMode="auto">
            <a:xfrm>
              <a:off x="1826" y="2054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7" name="Rectangle 2035"/>
            <p:cNvSpPr>
              <a:spLocks noChangeArrowheads="1"/>
            </p:cNvSpPr>
            <p:nvPr/>
          </p:nvSpPr>
          <p:spPr bwMode="auto">
            <a:xfrm>
              <a:off x="1826" y="2058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" name="Rectangle 2036"/>
            <p:cNvSpPr>
              <a:spLocks noChangeArrowheads="1"/>
            </p:cNvSpPr>
            <p:nvPr/>
          </p:nvSpPr>
          <p:spPr bwMode="auto">
            <a:xfrm>
              <a:off x="1826" y="2062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" name="Rectangle 2037"/>
            <p:cNvSpPr>
              <a:spLocks noChangeArrowheads="1"/>
            </p:cNvSpPr>
            <p:nvPr/>
          </p:nvSpPr>
          <p:spPr bwMode="auto">
            <a:xfrm>
              <a:off x="1826" y="2066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" name="Rectangle 2038"/>
            <p:cNvSpPr>
              <a:spLocks noChangeArrowheads="1"/>
            </p:cNvSpPr>
            <p:nvPr/>
          </p:nvSpPr>
          <p:spPr bwMode="auto">
            <a:xfrm>
              <a:off x="1826" y="2070"/>
              <a:ext cx="25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" name="Rectangle 2039"/>
            <p:cNvSpPr>
              <a:spLocks noChangeArrowheads="1"/>
            </p:cNvSpPr>
            <p:nvPr/>
          </p:nvSpPr>
          <p:spPr bwMode="auto">
            <a:xfrm>
              <a:off x="1826" y="2074"/>
              <a:ext cx="25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Rectangle 2040"/>
            <p:cNvSpPr>
              <a:spLocks noChangeArrowheads="1"/>
            </p:cNvSpPr>
            <p:nvPr/>
          </p:nvSpPr>
          <p:spPr bwMode="auto">
            <a:xfrm>
              <a:off x="1826" y="2078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" name="Rectangle 2041"/>
            <p:cNvSpPr>
              <a:spLocks noChangeArrowheads="1"/>
            </p:cNvSpPr>
            <p:nvPr/>
          </p:nvSpPr>
          <p:spPr bwMode="auto">
            <a:xfrm>
              <a:off x="1826" y="2083"/>
              <a:ext cx="25" cy="2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4" name="Rectangle 2042"/>
            <p:cNvSpPr>
              <a:spLocks noChangeArrowheads="1"/>
            </p:cNvSpPr>
            <p:nvPr/>
          </p:nvSpPr>
          <p:spPr bwMode="auto">
            <a:xfrm>
              <a:off x="1826" y="2086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5" name="Rectangle 2043"/>
            <p:cNvSpPr>
              <a:spLocks noChangeArrowheads="1"/>
            </p:cNvSpPr>
            <p:nvPr/>
          </p:nvSpPr>
          <p:spPr bwMode="auto">
            <a:xfrm>
              <a:off x="1826" y="2091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" name="Rectangle 2044"/>
            <p:cNvSpPr>
              <a:spLocks noChangeArrowheads="1"/>
            </p:cNvSpPr>
            <p:nvPr/>
          </p:nvSpPr>
          <p:spPr bwMode="auto">
            <a:xfrm>
              <a:off x="1826" y="2095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Rectangle 2045"/>
            <p:cNvSpPr>
              <a:spLocks noChangeArrowheads="1"/>
            </p:cNvSpPr>
            <p:nvPr/>
          </p:nvSpPr>
          <p:spPr bwMode="auto">
            <a:xfrm>
              <a:off x="1826" y="2099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Rectangle 2046"/>
            <p:cNvSpPr>
              <a:spLocks noChangeArrowheads="1"/>
            </p:cNvSpPr>
            <p:nvPr/>
          </p:nvSpPr>
          <p:spPr bwMode="auto">
            <a:xfrm>
              <a:off x="1826" y="2103"/>
              <a:ext cx="25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Rectangle 2047"/>
            <p:cNvSpPr>
              <a:spLocks noChangeArrowheads="1"/>
            </p:cNvSpPr>
            <p:nvPr/>
          </p:nvSpPr>
          <p:spPr bwMode="auto">
            <a:xfrm>
              <a:off x="1826" y="2107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Rectangle 2048"/>
            <p:cNvSpPr>
              <a:spLocks noChangeArrowheads="1"/>
            </p:cNvSpPr>
            <p:nvPr/>
          </p:nvSpPr>
          <p:spPr bwMode="auto">
            <a:xfrm>
              <a:off x="1826" y="2112"/>
              <a:ext cx="25" cy="2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Rectangle 2049"/>
            <p:cNvSpPr>
              <a:spLocks noChangeArrowheads="1"/>
            </p:cNvSpPr>
            <p:nvPr/>
          </p:nvSpPr>
          <p:spPr bwMode="auto">
            <a:xfrm>
              <a:off x="1826" y="2115"/>
              <a:ext cx="25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Rectangle 2050"/>
            <p:cNvSpPr>
              <a:spLocks noChangeArrowheads="1"/>
            </p:cNvSpPr>
            <p:nvPr/>
          </p:nvSpPr>
          <p:spPr bwMode="auto">
            <a:xfrm>
              <a:off x="1826" y="2120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3" name="Rectangle 2051"/>
            <p:cNvSpPr>
              <a:spLocks noChangeArrowheads="1"/>
            </p:cNvSpPr>
            <p:nvPr/>
          </p:nvSpPr>
          <p:spPr bwMode="auto">
            <a:xfrm>
              <a:off x="1826" y="2124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Rectangle 2052"/>
            <p:cNvSpPr>
              <a:spLocks noChangeArrowheads="1"/>
            </p:cNvSpPr>
            <p:nvPr/>
          </p:nvSpPr>
          <p:spPr bwMode="auto">
            <a:xfrm>
              <a:off x="1826" y="2128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Rectangle 2053"/>
            <p:cNvSpPr>
              <a:spLocks noChangeArrowheads="1"/>
            </p:cNvSpPr>
            <p:nvPr/>
          </p:nvSpPr>
          <p:spPr bwMode="auto">
            <a:xfrm>
              <a:off x="1826" y="2132"/>
              <a:ext cx="25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" name="Rectangle 2054"/>
            <p:cNvSpPr>
              <a:spLocks noChangeArrowheads="1"/>
            </p:cNvSpPr>
            <p:nvPr/>
          </p:nvSpPr>
          <p:spPr bwMode="auto">
            <a:xfrm>
              <a:off x="1826" y="2136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" name="Rectangle 2055"/>
            <p:cNvSpPr>
              <a:spLocks noChangeArrowheads="1"/>
            </p:cNvSpPr>
            <p:nvPr/>
          </p:nvSpPr>
          <p:spPr bwMode="auto">
            <a:xfrm>
              <a:off x="1826" y="2141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Rectangle 2056"/>
            <p:cNvSpPr>
              <a:spLocks noChangeArrowheads="1"/>
            </p:cNvSpPr>
            <p:nvPr/>
          </p:nvSpPr>
          <p:spPr bwMode="auto">
            <a:xfrm>
              <a:off x="1826" y="2145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" name="Rectangle 2057"/>
            <p:cNvSpPr>
              <a:spLocks noChangeArrowheads="1"/>
            </p:cNvSpPr>
            <p:nvPr/>
          </p:nvSpPr>
          <p:spPr bwMode="auto">
            <a:xfrm>
              <a:off x="1826" y="2149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" name="Rectangle 2058"/>
            <p:cNvSpPr>
              <a:spLocks noChangeArrowheads="1"/>
            </p:cNvSpPr>
            <p:nvPr/>
          </p:nvSpPr>
          <p:spPr bwMode="auto">
            <a:xfrm>
              <a:off x="1826" y="2153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" name="Rectangle 2059"/>
            <p:cNvSpPr>
              <a:spLocks noChangeArrowheads="1"/>
            </p:cNvSpPr>
            <p:nvPr/>
          </p:nvSpPr>
          <p:spPr bwMode="auto">
            <a:xfrm>
              <a:off x="1826" y="2157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Rectangle 2060"/>
            <p:cNvSpPr>
              <a:spLocks noChangeArrowheads="1"/>
            </p:cNvSpPr>
            <p:nvPr/>
          </p:nvSpPr>
          <p:spPr bwMode="auto">
            <a:xfrm>
              <a:off x="1826" y="2161"/>
              <a:ext cx="25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Rectangle 2061"/>
            <p:cNvSpPr>
              <a:spLocks noChangeArrowheads="1"/>
            </p:cNvSpPr>
            <p:nvPr/>
          </p:nvSpPr>
          <p:spPr bwMode="auto">
            <a:xfrm>
              <a:off x="1826" y="2165"/>
              <a:ext cx="25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4" name="Rectangle 2062"/>
            <p:cNvSpPr>
              <a:spLocks noChangeArrowheads="1"/>
            </p:cNvSpPr>
            <p:nvPr/>
          </p:nvSpPr>
          <p:spPr bwMode="auto">
            <a:xfrm>
              <a:off x="1826" y="2169"/>
              <a:ext cx="25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5" name="Rectangle 2063"/>
            <p:cNvSpPr>
              <a:spLocks noChangeArrowheads="1"/>
            </p:cNvSpPr>
            <p:nvPr/>
          </p:nvSpPr>
          <p:spPr bwMode="auto">
            <a:xfrm>
              <a:off x="1826" y="2174"/>
              <a:ext cx="25" cy="2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" name="Rectangle 2064"/>
            <p:cNvSpPr>
              <a:spLocks noChangeArrowheads="1"/>
            </p:cNvSpPr>
            <p:nvPr/>
          </p:nvSpPr>
          <p:spPr bwMode="auto">
            <a:xfrm>
              <a:off x="1826" y="2177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7" name="Rectangle 2065"/>
            <p:cNvSpPr>
              <a:spLocks noChangeArrowheads="1"/>
            </p:cNvSpPr>
            <p:nvPr/>
          </p:nvSpPr>
          <p:spPr bwMode="auto">
            <a:xfrm>
              <a:off x="1826" y="1916"/>
              <a:ext cx="24" cy="26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8" name="AutoShape 2066"/>
            <p:cNvSpPr>
              <a:spLocks noChangeAspect="1" noChangeArrowheads="1"/>
            </p:cNvSpPr>
            <p:nvPr/>
          </p:nvSpPr>
          <p:spPr bwMode="auto">
            <a:xfrm>
              <a:off x="2018" y="1904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79" name="Picture 2067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904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80" name="Rectangle 2068"/>
            <p:cNvSpPr>
              <a:spLocks noChangeArrowheads="1"/>
            </p:cNvSpPr>
            <p:nvPr/>
          </p:nvSpPr>
          <p:spPr bwMode="auto">
            <a:xfrm>
              <a:off x="2019" y="1904"/>
              <a:ext cx="19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81" name="Picture 2069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" y="1891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082" name="Picture 2070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" y="1891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083" name="Rectangle 2071"/>
            <p:cNvSpPr>
              <a:spLocks noChangeArrowheads="1"/>
            </p:cNvSpPr>
            <p:nvPr/>
          </p:nvSpPr>
          <p:spPr bwMode="auto">
            <a:xfrm>
              <a:off x="1991" y="1930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4" name="Line 2072"/>
            <p:cNvSpPr>
              <a:spLocks noChangeShapeType="1"/>
            </p:cNvSpPr>
            <p:nvPr/>
          </p:nvSpPr>
          <p:spPr bwMode="auto">
            <a:xfrm>
              <a:off x="1991" y="1892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Line 2073"/>
            <p:cNvSpPr>
              <a:spLocks noChangeShapeType="1"/>
            </p:cNvSpPr>
            <p:nvPr/>
          </p:nvSpPr>
          <p:spPr bwMode="auto">
            <a:xfrm>
              <a:off x="2039" y="1892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Rectangle 2074"/>
            <p:cNvSpPr>
              <a:spLocks noChangeArrowheads="1"/>
            </p:cNvSpPr>
            <p:nvPr/>
          </p:nvSpPr>
          <p:spPr bwMode="auto">
            <a:xfrm>
              <a:off x="1998" y="1937"/>
              <a:ext cx="33" cy="1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7" name="Rectangle 2075"/>
            <p:cNvSpPr>
              <a:spLocks noChangeArrowheads="1"/>
            </p:cNvSpPr>
            <p:nvPr/>
          </p:nvSpPr>
          <p:spPr bwMode="auto">
            <a:xfrm>
              <a:off x="1998" y="1937"/>
              <a:ext cx="33" cy="1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8" name="Rectangle 2076"/>
            <p:cNvSpPr>
              <a:spLocks noChangeArrowheads="1"/>
            </p:cNvSpPr>
            <p:nvPr/>
          </p:nvSpPr>
          <p:spPr bwMode="auto">
            <a:xfrm>
              <a:off x="2002" y="194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" name="Rectangle 2077"/>
            <p:cNvSpPr>
              <a:spLocks noChangeArrowheads="1"/>
            </p:cNvSpPr>
            <p:nvPr/>
          </p:nvSpPr>
          <p:spPr bwMode="auto">
            <a:xfrm>
              <a:off x="2011" y="1943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0" name="Rectangle 2078"/>
            <p:cNvSpPr>
              <a:spLocks noChangeArrowheads="1"/>
            </p:cNvSpPr>
            <p:nvPr/>
          </p:nvSpPr>
          <p:spPr bwMode="auto">
            <a:xfrm>
              <a:off x="2002" y="1939"/>
              <a:ext cx="0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1" name="Rectangle 2079"/>
            <p:cNvSpPr>
              <a:spLocks noChangeArrowheads="1"/>
            </p:cNvSpPr>
            <p:nvPr/>
          </p:nvSpPr>
          <p:spPr bwMode="auto">
            <a:xfrm>
              <a:off x="2003" y="1939"/>
              <a:ext cx="0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2" name="Rectangle 2080"/>
            <p:cNvSpPr>
              <a:spLocks noChangeArrowheads="1"/>
            </p:cNvSpPr>
            <p:nvPr/>
          </p:nvSpPr>
          <p:spPr bwMode="auto">
            <a:xfrm>
              <a:off x="2003" y="1939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3" name="Rectangle 2081"/>
            <p:cNvSpPr>
              <a:spLocks noChangeArrowheads="1"/>
            </p:cNvSpPr>
            <p:nvPr/>
          </p:nvSpPr>
          <p:spPr bwMode="auto">
            <a:xfrm>
              <a:off x="2004" y="1939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4" name="Rectangle 2082"/>
            <p:cNvSpPr>
              <a:spLocks noChangeArrowheads="1"/>
            </p:cNvSpPr>
            <p:nvPr/>
          </p:nvSpPr>
          <p:spPr bwMode="auto">
            <a:xfrm>
              <a:off x="2005" y="1939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5" name="Rectangle 2083"/>
            <p:cNvSpPr>
              <a:spLocks noChangeArrowheads="1"/>
            </p:cNvSpPr>
            <p:nvPr/>
          </p:nvSpPr>
          <p:spPr bwMode="auto">
            <a:xfrm>
              <a:off x="2005" y="1939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6" name="Rectangle 2084"/>
            <p:cNvSpPr>
              <a:spLocks noChangeArrowheads="1"/>
            </p:cNvSpPr>
            <p:nvPr/>
          </p:nvSpPr>
          <p:spPr bwMode="auto">
            <a:xfrm>
              <a:off x="2006" y="1939"/>
              <a:ext cx="0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7" name="Rectangle 2085"/>
            <p:cNvSpPr>
              <a:spLocks noChangeArrowheads="1"/>
            </p:cNvSpPr>
            <p:nvPr/>
          </p:nvSpPr>
          <p:spPr bwMode="auto">
            <a:xfrm>
              <a:off x="2007" y="1939"/>
              <a:ext cx="0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8" name="Rectangle 2086"/>
            <p:cNvSpPr>
              <a:spLocks noChangeArrowheads="1"/>
            </p:cNvSpPr>
            <p:nvPr/>
          </p:nvSpPr>
          <p:spPr bwMode="auto">
            <a:xfrm>
              <a:off x="2007" y="1939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9" name="Rectangle 2087"/>
            <p:cNvSpPr>
              <a:spLocks noChangeArrowheads="1"/>
            </p:cNvSpPr>
            <p:nvPr/>
          </p:nvSpPr>
          <p:spPr bwMode="auto">
            <a:xfrm>
              <a:off x="2008" y="1939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0" name="Rectangle 2088"/>
            <p:cNvSpPr>
              <a:spLocks noChangeArrowheads="1"/>
            </p:cNvSpPr>
            <p:nvPr/>
          </p:nvSpPr>
          <p:spPr bwMode="auto">
            <a:xfrm>
              <a:off x="2008" y="1939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" name="Rectangle 2089"/>
            <p:cNvSpPr>
              <a:spLocks noChangeArrowheads="1"/>
            </p:cNvSpPr>
            <p:nvPr/>
          </p:nvSpPr>
          <p:spPr bwMode="auto">
            <a:xfrm>
              <a:off x="2009" y="1939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2" name="Rectangle 2090"/>
            <p:cNvSpPr>
              <a:spLocks noChangeArrowheads="1"/>
            </p:cNvSpPr>
            <p:nvPr/>
          </p:nvSpPr>
          <p:spPr bwMode="auto">
            <a:xfrm>
              <a:off x="2010" y="1939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3" name="Rectangle 2091"/>
            <p:cNvSpPr>
              <a:spLocks noChangeArrowheads="1"/>
            </p:cNvSpPr>
            <p:nvPr/>
          </p:nvSpPr>
          <p:spPr bwMode="auto">
            <a:xfrm>
              <a:off x="2010" y="1939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4" name="Rectangle 2092"/>
            <p:cNvSpPr>
              <a:spLocks noChangeArrowheads="1"/>
            </p:cNvSpPr>
            <p:nvPr/>
          </p:nvSpPr>
          <p:spPr bwMode="auto">
            <a:xfrm>
              <a:off x="2011" y="1939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5" name="Rectangle 2093"/>
            <p:cNvSpPr>
              <a:spLocks noChangeArrowheads="1"/>
            </p:cNvSpPr>
            <p:nvPr/>
          </p:nvSpPr>
          <p:spPr bwMode="auto">
            <a:xfrm>
              <a:off x="2012" y="1939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6" name="Rectangle 2094"/>
            <p:cNvSpPr>
              <a:spLocks noChangeArrowheads="1"/>
            </p:cNvSpPr>
            <p:nvPr/>
          </p:nvSpPr>
          <p:spPr bwMode="auto">
            <a:xfrm>
              <a:off x="2012" y="1939"/>
              <a:ext cx="0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7" name="Rectangle 2095"/>
            <p:cNvSpPr>
              <a:spLocks noChangeArrowheads="1"/>
            </p:cNvSpPr>
            <p:nvPr/>
          </p:nvSpPr>
          <p:spPr bwMode="auto">
            <a:xfrm>
              <a:off x="2013" y="1939"/>
              <a:ext cx="0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8" name="Rectangle 2096"/>
            <p:cNvSpPr>
              <a:spLocks noChangeArrowheads="1"/>
            </p:cNvSpPr>
            <p:nvPr/>
          </p:nvSpPr>
          <p:spPr bwMode="auto">
            <a:xfrm>
              <a:off x="2014" y="1939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9" name="Rectangle 2097"/>
            <p:cNvSpPr>
              <a:spLocks noChangeArrowheads="1"/>
            </p:cNvSpPr>
            <p:nvPr/>
          </p:nvSpPr>
          <p:spPr bwMode="auto">
            <a:xfrm>
              <a:off x="2014" y="1939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0" name="Rectangle 2098"/>
            <p:cNvSpPr>
              <a:spLocks noChangeArrowheads="1"/>
            </p:cNvSpPr>
            <p:nvPr/>
          </p:nvSpPr>
          <p:spPr bwMode="auto">
            <a:xfrm>
              <a:off x="2015" y="1939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1" name="Rectangle 2099"/>
            <p:cNvSpPr>
              <a:spLocks noChangeArrowheads="1"/>
            </p:cNvSpPr>
            <p:nvPr/>
          </p:nvSpPr>
          <p:spPr bwMode="auto">
            <a:xfrm>
              <a:off x="2015" y="1939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2" name="Rectangle 2100"/>
            <p:cNvSpPr>
              <a:spLocks noChangeArrowheads="1"/>
            </p:cNvSpPr>
            <p:nvPr/>
          </p:nvSpPr>
          <p:spPr bwMode="auto">
            <a:xfrm>
              <a:off x="2016" y="1939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3" name="Rectangle 2101"/>
            <p:cNvSpPr>
              <a:spLocks noChangeArrowheads="1"/>
            </p:cNvSpPr>
            <p:nvPr/>
          </p:nvSpPr>
          <p:spPr bwMode="auto">
            <a:xfrm>
              <a:off x="2017" y="1939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4" name="Rectangle 2102"/>
            <p:cNvSpPr>
              <a:spLocks noChangeArrowheads="1"/>
            </p:cNvSpPr>
            <p:nvPr/>
          </p:nvSpPr>
          <p:spPr bwMode="auto">
            <a:xfrm>
              <a:off x="2017" y="1939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5" name="Rectangle 2103"/>
            <p:cNvSpPr>
              <a:spLocks noChangeArrowheads="1"/>
            </p:cNvSpPr>
            <p:nvPr/>
          </p:nvSpPr>
          <p:spPr bwMode="auto">
            <a:xfrm>
              <a:off x="2018" y="1939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6" name="Rectangle 2104"/>
            <p:cNvSpPr>
              <a:spLocks noChangeArrowheads="1"/>
            </p:cNvSpPr>
            <p:nvPr/>
          </p:nvSpPr>
          <p:spPr bwMode="auto">
            <a:xfrm>
              <a:off x="2019" y="1939"/>
              <a:ext cx="0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7" name="Rectangle 2105"/>
            <p:cNvSpPr>
              <a:spLocks noChangeArrowheads="1"/>
            </p:cNvSpPr>
            <p:nvPr/>
          </p:nvSpPr>
          <p:spPr bwMode="auto">
            <a:xfrm>
              <a:off x="2019" y="1939"/>
              <a:ext cx="0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8" name="Rectangle 2106"/>
            <p:cNvSpPr>
              <a:spLocks noChangeArrowheads="1"/>
            </p:cNvSpPr>
            <p:nvPr/>
          </p:nvSpPr>
          <p:spPr bwMode="auto">
            <a:xfrm>
              <a:off x="2020" y="1939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9" name="Rectangle 2107"/>
            <p:cNvSpPr>
              <a:spLocks noChangeArrowheads="1"/>
            </p:cNvSpPr>
            <p:nvPr/>
          </p:nvSpPr>
          <p:spPr bwMode="auto">
            <a:xfrm>
              <a:off x="2020" y="1939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0" name="Rectangle 2108"/>
            <p:cNvSpPr>
              <a:spLocks noChangeArrowheads="1"/>
            </p:cNvSpPr>
            <p:nvPr/>
          </p:nvSpPr>
          <p:spPr bwMode="auto">
            <a:xfrm>
              <a:off x="2021" y="1939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1" name="Rectangle 2109"/>
            <p:cNvSpPr>
              <a:spLocks noChangeArrowheads="1"/>
            </p:cNvSpPr>
            <p:nvPr/>
          </p:nvSpPr>
          <p:spPr bwMode="auto">
            <a:xfrm>
              <a:off x="2022" y="1939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2" name="Rectangle 2110"/>
            <p:cNvSpPr>
              <a:spLocks noChangeArrowheads="1"/>
            </p:cNvSpPr>
            <p:nvPr/>
          </p:nvSpPr>
          <p:spPr bwMode="auto">
            <a:xfrm>
              <a:off x="2022" y="1939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3" name="Rectangle 2111"/>
            <p:cNvSpPr>
              <a:spLocks noChangeArrowheads="1"/>
            </p:cNvSpPr>
            <p:nvPr/>
          </p:nvSpPr>
          <p:spPr bwMode="auto">
            <a:xfrm>
              <a:off x="2023" y="1939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4" name="Rectangle 2112"/>
            <p:cNvSpPr>
              <a:spLocks noChangeArrowheads="1"/>
            </p:cNvSpPr>
            <p:nvPr/>
          </p:nvSpPr>
          <p:spPr bwMode="auto">
            <a:xfrm>
              <a:off x="2024" y="1939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5" name="Rectangle 2113"/>
            <p:cNvSpPr>
              <a:spLocks noChangeArrowheads="1"/>
            </p:cNvSpPr>
            <p:nvPr/>
          </p:nvSpPr>
          <p:spPr bwMode="auto">
            <a:xfrm>
              <a:off x="2024" y="1939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6" name="Rectangle 2114"/>
            <p:cNvSpPr>
              <a:spLocks noChangeArrowheads="1"/>
            </p:cNvSpPr>
            <p:nvPr/>
          </p:nvSpPr>
          <p:spPr bwMode="auto">
            <a:xfrm>
              <a:off x="2025" y="1939"/>
              <a:ext cx="0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7" name="Rectangle 2115"/>
            <p:cNvSpPr>
              <a:spLocks noChangeArrowheads="1"/>
            </p:cNvSpPr>
            <p:nvPr/>
          </p:nvSpPr>
          <p:spPr bwMode="auto">
            <a:xfrm>
              <a:off x="2026" y="1939"/>
              <a:ext cx="0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8" name="Rectangle 2116"/>
            <p:cNvSpPr>
              <a:spLocks noChangeArrowheads="1"/>
            </p:cNvSpPr>
            <p:nvPr/>
          </p:nvSpPr>
          <p:spPr bwMode="auto">
            <a:xfrm>
              <a:off x="2026" y="1939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9" name="Rectangle 2117"/>
            <p:cNvSpPr>
              <a:spLocks noChangeArrowheads="1"/>
            </p:cNvSpPr>
            <p:nvPr/>
          </p:nvSpPr>
          <p:spPr bwMode="auto">
            <a:xfrm>
              <a:off x="2027" y="1939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" name="Rectangle 2118"/>
            <p:cNvSpPr>
              <a:spLocks noChangeArrowheads="1"/>
            </p:cNvSpPr>
            <p:nvPr/>
          </p:nvSpPr>
          <p:spPr bwMode="auto">
            <a:xfrm>
              <a:off x="2019" y="1943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1" name="Freeform 2119"/>
            <p:cNvSpPr>
              <a:spLocks noChangeArrowheads="1"/>
            </p:cNvSpPr>
            <p:nvPr/>
          </p:nvSpPr>
          <p:spPr bwMode="auto">
            <a:xfrm>
              <a:off x="1818" y="1873"/>
              <a:ext cx="249" cy="326"/>
            </a:xfrm>
            <a:custGeom>
              <a:avLst/>
              <a:gdLst>
                <a:gd name="T0" fmla="*/ 67 w 500"/>
                <a:gd name="T1" fmla="*/ 655 h 655"/>
                <a:gd name="T2" fmla="*/ 67 w 500"/>
                <a:gd name="T3" fmla="*/ 635 h 655"/>
                <a:gd name="T4" fmla="*/ 0 w 500"/>
                <a:gd name="T5" fmla="*/ 635 h 655"/>
                <a:gd name="T6" fmla="*/ 0 w 500"/>
                <a:gd name="T7" fmla="*/ 68 h 655"/>
                <a:gd name="T8" fmla="*/ 19 w 500"/>
                <a:gd name="T9" fmla="*/ 48 h 655"/>
                <a:gd name="T10" fmla="*/ 67 w 500"/>
                <a:gd name="T11" fmla="*/ 48 h 655"/>
                <a:gd name="T12" fmla="*/ 67 w 500"/>
                <a:gd name="T13" fmla="*/ 39 h 655"/>
                <a:gd name="T14" fmla="*/ 106 w 500"/>
                <a:gd name="T15" fmla="*/ 0 h 655"/>
                <a:gd name="T16" fmla="*/ 500 w 500"/>
                <a:gd name="T17" fmla="*/ 0 h 655"/>
                <a:gd name="T18" fmla="*/ 500 w 500"/>
                <a:gd name="T19" fmla="*/ 616 h 655"/>
                <a:gd name="T20" fmla="*/ 462 w 500"/>
                <a:gd name="T21" fmla="*/ 655 h 655"/>
                <a:gd name="T22" fmla="*/ 67 w 500"/>
                <a:gd name="T23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5">
                  <a:moveTo>
                    <a:pt x="67" y="655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8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9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2" y="655"/>
                  </a:lnTo>
                  <a:lnTo>
                    <a:pt x="67" y="655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2" name="Rectangle 2120"/>
            <p:cNvSpPr>
              <a:spLocks noChangeArrowheads="1"/>
            </p:cNvSpPr>
            <p:nvPr/>
          </p:nvSpPr>
          <p:spPr bwMode="auto">
            <a:xfrm>
              <a:off x="1806" y="2215"/>
              <a:ext cx="50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Brookhaven</a:t>
              </a:r>
            </a:p>
          </p:txBody>
        </p:sp>
        <p:sp>
          <p:nvSpPr>
            <p:cNvPr id="2133" name="Freeform 2121"/>
            <p:cNvSpPr>
              <a:spLocks noChangeArrowheads="1"/>
            </p:cNvSpPr>
            <p:nvPr/>
          </p:nvSpPr>
          <p:spPr bwMode="auto">
            <a:xfrm>
              <a:off x="1759" y="2750"/>
              <a:ext cx="238" cy="16"/>
            </a:xfrm>
            <a:custGeom>
              <a:avLst/>
              <a:gdLst>
                <a:gd name="T0" fmla="*/ 0 w 478"/>
                <a:gd name="T1" fmla="*/ 3 h 36"/>
                <a:gd name="T2" fmla="*/ 0 w 478"/>
                <a:gd name="T3" fmla="*/ 17 h 36"/>
                <a:gd name="T4" fmla="*/ 17 w 478"/>
                <a:gd name="T5" fmla="*/ 17 h 36"/>
                <a:gd name="T6" fmla="*/ 17 w 478"/>
                <a:gd name="T7" fmla="*/ 3 h 36"/>
                <a:gd name="T8" fmla="*/ 0 w 478"/>
                <a:gd name="T9" fmla="*/ 3 h 36"/>
                <a:gd name="T10" fmla="*/ 71 w 478"/>
                <a:gd name="T11" fmla="*/ 23 h 36"/>
                <a:gd name="T12" fmla="*/ 71 w 478"/>
                <a:gd name="T13" fmla="*/ 36 h 36"/>
                <a:gd name="T14" fmla="*/ 87 w 478"/>
                <a:gd name="T15" fmla="*/ 36 h 36"/>
                <a:gd name="T16" fmla="*/ 87 w 478"/>
                <a:gd name="T17" fmla="*/ 23 h 36"/>
                <a:gd name="T18" fmla="*/ 71 w 478"/>
                <a:gd name="T19" fmla="*/ 23 h 36"/>
                <a:gd name="T20" fmla="*/ 308 w 478"/>
                <a:gd name="T21" fmla="*/ 23 h 36"/>
                <a:gd name="T22" fmla="*/ 308 w 478"/>
                <a:gd name="T23" fmla="*/ 36 h 36"/>
                <a:gd name="T24" fmla="*/ 292 w 478"/>
                <a:gd name="T25" fmla="*/ 36 h 36"/>
                <a:gd name="T26" fmla="*/ 292 w 478"/>
                <a:gd name="T27" fmla="*/ 23 h 36"/>
                <a:gd name="T28" fmla="*/ 308 w 478"/>
                <a:gd name="T29" fmla="*/ 23 h 36"/>
                <a:gd name="T30" fmla="*/ 327 w 478"/>
                <a:gd name="T31" fmla="*/ 23 h 36"/>
                <a:gd name="T32" fmla="*/ 327 w 478"/>
                <a:gd name="T33" fmla="*/ 36 h 36"/>
                <a:gd name="T34" fmla="*/ 343 w 478"/>
                <a:gd name="T35" fmla="*/ 36 h 36"/>
                <a:gd name="T36" fmla="*/ 343 w 478"/>
                <a:gd name="T37" fmla="*/ 23 h 36"/>
                <a:gd name="T38" fmla="*/ 327 w 478"/>
                <a:gd name="T39" fmla="*/ 23 h 36"/>
                <a:gd name="T40" fmla="*/ 427 w 478"/>
                <a:gd name="T41" fmla="*/ 23 h 36"/>
                <a:gd name="T42" fmla="*/ 427 w 478"/>
                <a:gd name="T43" fmla="*/ 36 h 36"/>
                <a:gd name="T44" fmla="*/ 443 w 478"/>
                <a:gd name="T45" fmla="*/ 36 h 36"/>
                <a:gd name="T46" fmla="*/ 443 w 478"/>
                <a:gd name="T47" fmla="*/ 23 h 36"/>
                <a:gd name="T48" fmla="*/ 427 w 478"/>
                <a:gd name="T49" fmla="*/ 23 h 36"/>
                <a:gd name="T50" fmla="*/ 462 w 478"/>
                <a:gd name="T51" fmla="*/ 0 h 36"/>
                <a:gd name="T52" fmla="*/ 462 w 478"/>
                <a:gd name="T53" fmla="*/ 13 h 36"/>
                <a:gd name="T54" fmla="*/ 478 w 478"/>
                <a:gd name="T55" fmla="*/ 13 h 36"/>
                <a:gd name="T56" fmla="*/ 478 w 478"/>
                <a:gd name="T57" fmla="*/ 0 h 36"/>
                <a:gd name="T58" fmla="*/ 462 w 478"/>
                <a:gd name="T5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6">
                  <a:moveTo>
                    <a:pt x="0" y="3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17" y="3"/>
                  </a:lnTo>
                  <a:lnTo>
                    <a:pt x="0" y="3"/>
                  </a:lnTo>
                  <a:close/>
                  <a:moveTo>
                    <a:pt x="71" y="23"/>
                  </a:moveTo>
                  <a:lnTo>
                    <a:pt x="71" y="36"/>
                  </a:lnTo>
                  <a:lnTo>
                    <a:pt x="87" y="36"/>
                  </a:lnTo>
                  <a:lnTo>
                    <a:pt x="87" y="23"/>
                  </a:lnTo>
                  <a:lnTo>
                    <a:pt x="71" y="23"/>
                  </a:lnTo>
                  <a:close/>
                  <a:moveTo>
                    <a:pt x="308" y="23"/>
                  </a:moveTo>
                  <a:lnTo>
                    <a:pt x="308" y="36"/>
                  </a:lnTo>
                  <a:lnTo>
                    <a:pt x="292" y="36"/>
                  </a:lnTo>
                  <a:lnTo>
                    <a:pt x="292" y="23"/>
                  </a:lnTo>
                  <a:lnTo>
                    <a:pt x="308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7" y="23"/>
                  </a:moveTo>
                  <a:lnTo>
                    <a:pt x="427" y="36"/>
                  </a:lnTo>
                  <a:lnTo>
                    <a:pt x="443" y="36"/>
                  </a:lnTo>
                  <a:lnTo>
                    <a:pt x="443" y="23"/>
                  </a:lnTo>
                  <a:lnTo>
                    <a:pt x="427" y="23"/>
                  </a:lnTo>
                  <a:close/>
                  <a:moveTo>
                    <a:pt x="462" y="0"/>
                  </a:moveTo>
                  <a:lnTo>
                    <a:pt x="462" y="13"/>
                  </a:lnTo>
                  <a:lnTo>
                    <a:pt x="478" y="13"/>
                  </a:lnTo>
                  <a:lnTo>
                    <a:pt x="478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4" name="Rectangle 2122"/>
            <p:cNvSpPr>
              <a:spLocks noChangeArrowheads="1"/>
            </p:cNvSpPr>
            <p:nvPr/>
          </p:nvSpPr>
          <p:spPr bwMode="auto">
            <a:xfrm>
              <a:off x="1759" y="2751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5" name="Rectangle 2123"/>
            <p:cNvSpPr>
              <a:spLocks noChangeArrowheads="1"/>
            </p:cNvSpPr>
            <p:nvPr/>
          </p:nvSpPr>
          <p:spPr bwMode="auto">
            <a:xfrm>
              <a:off x="1794" y="276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6" name="Rectangle 2124"/>
            <p:cNvSpPr>
              <a:spLocks noChangeArrowheads="1"/>
            </p:cNvSpPr>
            <p:nvPr/>
          </p:nvSpPr>
          <p:spPr bwMode="auto">
            <a:xfrm>
              <a:off x="1904" y="2761"/>
              <a:ext cx="8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7" name="Rectangle 2125"/>
            <p:cNvSpPr>
              <a:spLocks noChangeArrowheads="1"/>
            </p:cNvSpPr>
            <p:nvPr/>
          </p:nvSpPr>
          <p:spPr bwMode="auto">
            <a:xfrm>
              <a:off x="1922" y="276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8" name="Rectangle 2126"/>
            <p:cNvSpPr>
              <a:spLocks noChangeArrowheads="1"/>
            </p:cNvSpPr>
            <p:nvPr/>
          </p:nvSpPr>
          <p:spPr bwMode="auto">
            <a:xfrm>
              <a:off x="1972" y="276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9" name="Rectangle 2127"/>
            <p:cNvSpPr>
              <a:spLocks noChangeArrowheads="1"/>
            </p:cNvSpPr>
            <p:nvPr/>
          </p:nvSpPr>
          <p:spPr bwMode="auto">
            <a:xfrm>
              <a:off x="1990" y="2750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" name="Freeform 2128"/>
            <p:cNvSpPr>
              <a:spLocks noChangeArrowheads="1"/>
            </p:cNvSpPr>
            <p:nvPr/>
          </p:nvSpPr>
          <p:spPr bwMode="auto">
            <a:xfrm>
              <a:off x="1984" y="2437"/>
              <a:ext cx="19" cy="326"/>
            </a:xfrm>
            <a:custGeom>
              <a:avLst/>
              <a:gdLst>
                <a:gd name="T0" fmla="*/ 0 w 39"/>
                <a:gd name="T1" fmla="*/ 654 h 654"/>
                <a:gd name="T2" fmla="*/ 39 w 39"/>
                <a:gd name="T3" fmla="*/ 614 h 654"/>
                <a:gd name="T4" fmla="*/ 39 w 39"/>
                <a:gd name="T5" fmla="*/ 0 h 654"/>
                <a:gd name="T6" fmla="*/ 0 w 39"/>
                <a:gd name="T7" fmla="*/ 38 h 654"/>
                <a:gd name="T8" fmla="*/ 0 w 39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54">
                  <a:moveTo>
                    <a:pt x="0" y="654"/>
                  </a:moveTo>
                  <a:lnTo>
                    <a:pt x="39" y="614"/>
                  </a:lnTo>
                  <a:lnTo>
                    <a:pt x="39" y="0"/>
                  </a:lnTo>
                  <a:lnTo>
                    <a:pt x="0" y="38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" name="Freeform 2129"/>
            <p:cNvSpPr>
              <a:spLocks noChangeArrowheads="1"/>
            </p:cNvSpPr>
            <p:nvPr/>
          </p:nvSpPr>
          <p:spPr bwMode="auto">
            <a:xfrm>
              <a:off x="1918" y="2437"/>
              <a:ext cx="85" cy="18"/>
            </a:xfrm>
            <a:custGeom>
              <a:avLst/>
              <a:gdLst>
                <a:gd name="T0" fmla="*/ 0 w 173"/>
                <a:gd name="T1" fmla="*/ 38 h 38"/>
                <a:gd name="T2" fmla="*/ 38 w 173"/>
                <a:gd name="T3" fmla="*/ 0 h 38"/>
                <a:gd name="T4" fmla="*/ 173 w 173"/>
                <a:gd name="T5" fmla="*/ 0 h 38"/>
                <a:gd name="T6" fmla="*/ 134 w 173"/>
                <a:gd name="T7" fmla="*/ 38 h 38"/>
                <a:gd name="T8" fmla="*/ 0 w 173"/>
                <a:gd name="T9" fmla="*/ 38 h 38"/>
                <a:gd name="T10" fmla="*/ 0 w 173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8">
                  <a:moveTo>
                    <a:pt x="0" y="38"/>
                  </a:moveTo>
                  <a:lnTo>
                    <a:pt x="38" y="0"/>
                  </a:lnTo>
                  <a:lnTo>
                    <a:pt x="173" y="0"/>
                  </a:lnTo>
                  <a:lnTo>
                    <a:pt x="134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2" name="Freeform 2130"/>
            <p:cNvSpPr>
              <a:spLocks noChangeArrowheads="1"/>
            </p:cNvSpPr>
            <p:nvPr/>
          </p:nvSpPr>
          <p:spPr bwMode="auto">
            <a:xfrm>
              <a:off x="1754" y="2461"/>
              <a:ext cx="33" cy="9"/>
            </a:xfrm>
            <a:custGeom>
              <a:avLst/>
              <a:gdLst>
                <a:gd name="T0" fmla="*/ 0 w 67"/>
                <a:gd name="T1" fmla="*/ 19 h 19"/>
                <a:gd name="T2" fmla="*/ 19 w 67"/>
                <a:gd name="T3" fmla="*/ 0 h 19"/>
                <a:gd name="T4" fmla="*/ 67 w 67"/>
                <a:gd name="T5" fmla="*/ 0 h 19"/>
                <a:gd name="T6" fmla="*/ 67 w 67"/>
                <a:gd name="T7" fmla="*/ 19 h 19"/>
                <a:gd name="T8" fmla="*/ 0 w 67"/>
                <a:gd name="T9" fmla="*/ 19 h 19"/>
                <a:gd name="T10" fmla="*/ 0 w 67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9">
                  <a:moveTo>
                    <a:pt x="0" y="19"/>
                  </a:moveTo>
                  <a:lnTo>
                    <a:pt x="19" y="0"/>
                  </a:lnTo>
                  <a:lnTo>
                    <a:pt x="67" y="0"/>
                  </a:lnTo>
                  <a:lnTo>
                    <a:pt x="67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3" name="Freeform 2131"/>
            <p:cNvSpPr>
              <a:spLocks noChangeArrowheads="1"/>
            </p:cNvSpPr>
            <p:nvPr/>
          </p:nvSpPr>
          <p:spPr bwMode="auto">
            <a:xfrm>
              <a:off x="1788" y="2437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39 w 298"/>
                <a:gd name="T3" fmla="*/ 0 h 38"/>
                <a:gd name="T4" fmla="*/ 298 w 298"/>
                <a:gd name="T5" fmla="*/ 0 h 38"/>
                <a:gd name="T6" fmla="*/ 260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9" y="0"/>
                  </a:lnTo>
                  <a:lnTo>
                    <a:pt x="298" y="0"/>
                  </a:lnTo>
                  <a:lnTo>
                    <a:pt x="26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4" name="Rectangle 2132"/>
            <p:cNvSpPr>
              <a:spLocks noChangeArrowheads="1"/>
            </p:cNvSpPr>
            <p:nvPr/>
          </p:nvSpPr>
          <p:spPr bwMode="auto">
            <a:xfrm>
              <a:off x="1754" y="2437"/>
              <a:ext cx="249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5" name="Rectangle 2133"/>
            <p:cNvSpPr>
              <a:spLocks noChangeArrowheads="1"/>
            </p:cNvSpPr>
            <p:nvPr/>
          </p:nvSpPr>
          <p:spPr bwMode="auto">
            <a:xfrm>
              <a:off x="1754" y="2437"/>
              <a:ext cx="249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6" name="Rectangle 2134"/>
            <p:cNvSpPr>
              <a:spLocks noChangeArrowheads="1"/>
            </p:cNvSpPr>
            <p:nvPr/>
          </p:nvSpPr>
          <p:spPr bwMode="auto">
            <a:xfrm>
              <a:off x="1754" y="2438"/>
              <a:ext cx="249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7" name="Rectangle 2135"/>
            <p:cNvSpPr>
              <a:spLocks noChangeArrowheads="1"/>
            </p:cNvSpPr>
            <p:nvPr/>
          </p:nvSpPr>
          <p:spPr bwMode="auto">
            <a:xfrm>
              <a:off x="1754" y="2439"/>
              <a:ext cx="249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8" name="Rectangle 2136"/>
            <p:cNvSpPr>
              <a:spLocks noChangeArrowheads="1"/>
            </p:cNvSpPr>
            <p:nvPr/>
          </p:nvSpPr>
          <p:spPr bwMode="auto">
            <a:xfrm>
              <a:off x="1754" y="2439"/>
              <a:ext cx="249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9" name="Rectangle 2137"/>
            <p:cNvSpPr>
              <a:spLocks noChangeArrowheads="1"/>
            </p:cNvSpPr>
            <p:nvPr/>
          </p:nvSpPr>
          <p:spPr bwMode="auto">
            <a:xfrm>
              <a:off x="1754" y="2440"/>
              <a:ext cx="249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0" name="Rectangle 2138"/>
            <p:cNvSpPr>
              <a:spLocks noChangeArrowheads="1"/>
            </p:cNvSpPr>
            <p:nvPr/>
          </p:nvSpPr>
          <p:spPr bwMode="auto">
            <a:xfrm>
              <a:off x="1754" y="2440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" name="Rectangle 2139"/>
            <p:cNvSpPr>
              <a:spLocks noChangeArrowheads="1"/>
            </p:cNvSpPr>
            <p:nvPr/>
          </p:nvSpPr>
          <p:spPr bwMode="auto">
            <a:xfrm>
              <a:off x="1754" y="2441"/>
              <a:ext cx="249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" name="Rectangle 2140"/>
            <p:cNvSpPr>
              <a:spLocks noChangeArrowheads="1"/>
            </p:cNvSpPr>
            <p:nvPr/>
          </p:nvSpPr>
          <p:spPr bwMode="auto">
            <a:xfrm>
              <a:off x="1754" y="2442"/>
              <a:ext cx="249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" name="Rectangle 2141"/>
            <p:cNvSpPr>
              <a:spLocks noChangeArrowheads="1"/>
            </p:cNvSpPr>
            <p:nvPr/>
          </p:nvSpPr>
          <p:spPr bwMode="auto">
            <a:xfrm>
              <a:off x="1754" y="2442"/>
              <a:ext cx="249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" name="Rectangle 2142"/>
            <p:cNvSpPr>
              <a:spLocks noChangeArrowheads="1"/>
            </p:cNvSpPr>
            <p:nvPr/>
          </p:nvSpPr>
          <p:spPr bwMode="auto">
            <a:xfrm>
              <a:off x="1754" y="2443"/>
              <a:ext cx="249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" name="Rectangle 2143"/>
            <p:cNvSpPr>
              <a:spLocks noChangeArrowheads="1"/>
            </p:cNvSpPr>
            <p:nvPr/>
          </p:nvSpPr>
          <p:spPr bwMode="auto">
            <a:xfrm>
              <a:off x="1754" y="2444"/>
              <a:ext cx="249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" name="Rectangle 2144"/>
            <p:cNvSpPr>
              <a:spLocks noChangeArrowheads="1"/>
            </p:cNvSpPr>
            <p:nvPr/>
          </p:nvSpPr>
          <p:spPr bwMode="auto">
            <a:xfrm>
              <a:off x="1754" y="2444"/>
              <a:ext cx="249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7" name="Rectangle 2145"/>
            <p:cNvSpPr>
              <a:spLocks noChangeArrowheads="1"/>
            </p:cNvSpPr>
            <p:nvPr/>
          </p:nvSpPr>
          <p:spPr bwMode="auto">
            <a:xfrm>
              <a:off x="1754" y="2445"/>
              <a:ext cx="249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8" name="Rectangle 2146"/>
            <p:cNvSpPr>
              <a:spLocks noChangeArrowheads="1"/>
            </p:cNvSpPr>
            <p:nvPr/>
          </p:nvSpPr>
          <p:spPr bwMode="auto">
            <a:xfrm>
              <a:off x="1754" y="2446"/>
              <a:ext cx="249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" name="Rectangle 2147"/>
            <p:cNvSpPr>
              <a:spLocks noChangeArrowheads="1"/>
            </p:cNvSpPr>
            <p:nvPr/>
          </p:nvSpPr>
          <p:spPr bwMode="auto">
            <a:xfrm>
              <a:off x="1754" y="2446"/>
              <a:ext cx="249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" name="Rectangle 2148"/>
            <p:cNvSpPr>
              <a:spLocks noChangeArrowheads="1"/>
            </p:cNvSpPr>
            <p:nvPr/>
          </p:nvSpPr>
          <p:spPr bwMode="auto">
            <a:xfrm>
              <a:off x="1754" y="2447"/>
              <a:ext cx="249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" name="Rectangle 2149"/>
            <p:cNvSpPr>
              <a:spLocks noChangeArrowheads="1"/>
            </p:cNvSpPr>
            <p:nvPr/>
          </p:nvSpPr>
          <p:spPr bwMode="auto">
            <a:xfrm>
              <a:off x="1754" y="2447"/>
              <a:ext cx="249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" name="Rectangle 2150"/>
            <p:cNvSpPr>
              <a:spLocks noChangeArrowheads="1"/>
            </p:cNvSpPr>
            <p:nvPr/>
          </p:nvSpPr>
          <p:spPr bwMode="auto">
            <a:xfrm>
              <a:off x="1754" y="2448"/>
              <a:ext cx="249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" name="Rectangle 2151"/>
            <p:cNvSpPr>
              <a:spLocks noChangeArrowheads="1"/>
            </p:cNvSpPr>
            <p:nvPr/>
          </p:nvSpPr>
          <p:spPr bwMode="auto">
            <a:xfrm>
              <a:off x="1754" y="2449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4" name="Rectangle 2152"/>
            <p:cNvSpPr>
              <a:spLocks noChangeArrowheads="1"/>
            </p:cNvSpPr>
            <p:nvPr/>
          </p:nvSpPr>
          <p:spPr bwMode="auto">
            <a:xfrm>
              <a:off x="1754" y="2449"/>
              <a:ext cx="249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5" name="Rectangle 2153"/>
            <p:cNvSpPr>
              <a:spLocks noChangeArrowheads="1"/>
            </p:cNvSpPr>
            <p:nvPr/>
          </p:nvSpPr>
          <p:spPr bwMode="auto">
            <a:xfrm>
              <a:off x="1754" y="2450"/>
              <a:ext cx="249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6" name="Rectangle 2154"/>
            <p:cNvSpPr>
              <a:spLocks noChangeArrowheads="1"/>
            </p:cNvSpPr>
            <p:nvPr/>
          </p:nvSpPr>
          <p:spPr bwMode="auto">
            <a:xfrm>
              <a:off x="1754" y="2451"/>
              <a:ext cx="249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7" name="Rectangle 2155"/>
            <p:cNvSpPr>
              <a:spLocks noChangeArrowheads="1"/>
            </p:cNvSpPr>
            <p:nvPr/>
          </p:nvSpPr>
          <p:spPr bwMode="auto">
            <a:xfrm>
              <a:off x="1754" y="2451"/>
              <a:ext cx="249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8" name="Rectangle 2156"/>
            <p:cNvSpPr>
              <a:spLocks noChangeArrowheads="1"/>
            </p:cNvSpPr>
            <p:nvPr/>
          </p:nvSpPr>
          <p:spPr bwMode="auto">
            <a:xfrm>
              <a:off x="1754" y="2452"/>
              <a:ext cx="249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9" name="Rectangle 2157"/>
            <p:cNvSpPr>
              <a:spLocks noChangeArrowheads="1"/>
            </p:cNvSpPr>
            <p:nvPr/>
          </p:nvSpPr>
          <p:spPr bwMode="auto">
            <a:xfrm>
              <a:off x="1754" y="2452"/>
              <a:ext cx="249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0" name="Rectangle 2158"/>
            <p:cNvSpPr>
              <a:spLocks noChangeArrowheads="1"/>
            </p:cNvSpPr>
            <p:nvPr/>
          </p:nvSpPr>
          <p:spPr bwMode="auto">
            <a:xfrm>
              <a:off x="1754" y="2453"/>
              <a:ext cx="249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" name="Rectangle 2159"/>
            <p:cNvSpPr>
              <a:spLocks noChangeArrowheads="1"/>
            </p:cNvSpPr>
            <p:nvPr/>
          </p:nvSpPr>
          <p:spPr bwMode="auto">
            <a:xfrm>
              <a:off x="1754" y="2454"/>
              <a:ext cx="249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2" name="Rectangle 2160"/>
            <p:cNvSpPr>
              <a:spLocks noChangeArrowheads="1"/>
            </p:cNvSpPr>
            <p:nvPr/>
          </p:nvSpPr>
          <p:spPr bwMode="auto">
            <a:xfrm>
              <a:off x="1754" y="2454"/>
              <a:ext cx="249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3" name="Rectangle 2161"/>
            <p:cNvSpPr>
              <a:spLocks noChangeArrowheads="1"/>
            </p:cNvSpPr>
            <p:nvPr/>
          </p:nvSpPr>
          <p:spPr bwMode="auto">
            <a:xfrm>
              <a:off x="1754" y="2455"/>
              <a:ext cx="249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4" name="Rectangle 2162"/>
            <p:cNvSpPr>
              <a:spLocks noChangeArrowheads="1"/>
            </p:cNvSpPr>
            <p:nvPr/>
          </p:nvSpPr>
          <p:spPr bwMode="auto">
            <a:xfrm>
              <a:off x="1754" y="2456"/>
              <a:ext cx="249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5" name="Rectangle 2163"/>
            <p:cNvSpPr>
              <a:spLocks noChangeArrowheads="1"/>
            </p:cNvSpPr>
            <p:nvPr/>
          </p:nvSpPr>
          <p:spPr bwMode="auto">
            <a:xfrm>
              <a:off x="1754" y="2456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6" name="Rectangle 2164"/>
            <p:cNvSpPr>
              <a:spLocks noChangeArrowheads="1"/>
            </p:cNvSpPr>
            <p:nvPr/>
          </p:nvSpPr>
          <p:spPr bwMode="auto">
            <a:xfrm>
              <a:off x="1754" y="2457"/>
              <a:ext cx="249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7" name="Rectangle 2165"/>
            <p:cNvSpPr>
              <a:spLocks noChangeArrowheads="1"/>
            </p:cNvSpPr>
            <p:nvPr/>
          </p:nvSpPr>
          <p:spPr bwMode="auto">
            <a:xfrm>
              <a:off x="1754" y="2458"/>
              <a:ext cx="249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8" name="Rectangle 2166"/>
            <p:cNvSpPr>
              <a:spLocks noChangeArrowheads="1"/>
            </p:cNvSpPr>
            <p:nvPr/>
          </p:nvSpPr>
          <p:spPr bwMode="auto">
            <a:xfrm>
              <a:off x="1754" y="2458"/>
              <a:ext cx="249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9" name="Rectangle 2167"/>
            <p:cNvSpPr>
              <a:spLocks noChangeArrowheads="1"/>
            </p:cNvSpPr>
            <p:nvPr/>
          </p:nvSpPr>
          <p:spPr bwMode="auto">
            <a:xfrm>
              <a:off x="1754" y="2459"/>
              <a:ext cx="249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0" name="Rectangle 2168"/>
            <p:cNvSpPr>
              <a:spLocks noChangeArrowheads="1"/>
            </p:cNvSpPr>
            <p:nvPr/>
          </p:nvSpPr>
          <p:spPr bwMode="auto">
            <a:xfrm>
              <a:off x="1754" y="2459"/>
              <a:ext cx="249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1" name="Rectangle 2169"/>
            <p:cNvSpPr>
              <a:spLocks noChangeArrowheads="1"/>
            </p:cNvSpPr>
            <p:nvPr/>
          </p:nvSpPr>
          <p:spPr bwMode="auto">
            <a:xfrm>
              <a:off x="1754" y="2460"/>
              <a:ext cx="249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2" name="Rectangle 2170"/>
            <p:cNvSpPr>
              <a:spLocks noChangeArrowheads="1"/>
            </p:cNvSpPr>
            <p:nvPr/>
          </p:nvSpPr>
          <p:spPr bwMode="auto">
            <a:xfrm>
              <a:off x="1754" y="2461"/>
              <a:ext cx="249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3" name="Rectangle 2171"/>
            <p:cNvSpPr>
              <a:spLocks noChangeArrowheads="1"/>
            </p:cNvSpPr>
            <p:nvPr/>
          </p:nvSpPr>
          <p:spPr bwMode="auto">
            <a:xfrm>
              <a:off x="1754" y="2461"/>
              <a:ext cx="249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4" name="Rectangle 2172"/>
            <p:cNvSpPr>
              <a:spLocks noChangeArrowheads="1"/>
            </p:cNvSpPr>
            <p:nvPr/>
          </p:nvSpPr>
          <p:spPr bwMode="auto">
            <a:xfrm>
              <a:off x="1754" y="2462"/>
              <a:ext cx="249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5" name="Rectangle 2173"/>
            <p:cNvSpPr>
              <a:spLocks noChangeArrowheads="1"/>
            </p:cNvSpPr>
            <p:nvPr/>
          </p:nvSpPr>
          <p:spPr bwMode="auto">
            <a:xfrm>
              <a:off x="1754" y="2463"/>
              <a:ext cx="249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6" name="Rectangle 2174"/>
            <p:cNvSpPr>
              <a:spLocks noChangeArrowheads="1"/>
            </p:cNvSpPr>
            <p:nvPr/>
          </p:nvSpPr>
          <p:spPr bwMode="auto">
            <a:xfrm>
              <a:off x="1754" y="2463"/>
              <a:ext cx="249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7" name="Rectangle 2175"/>
            <p:cNvSpPr>
              <a:spLocks noChangeArrowheads="1"/>
            </p:cNvSpPr>
            <p:nvPr/>
          </p:nvSpPr>
          <p:spPr bwMode="auto">
            <a:xfrm>
              <a:off x="1754" y="2464"/>
              <a:ext cx="249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8" name="Rectangle 2176"/>
            <p:cNvSpPr>
              <a:spLocks noChangeArrowheads="1"/>
            </p:cNvSpPr>
            <p:nvPr/>
          </p:nvSpPr>
          <p:spPr bwMode="auto">
            <a:xfrm>
              <a:off x="1754" y="2464"/>
              <a:ext cx="249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9" name="Rectangle 2177"/>
            <p:cNvSpPr>
              <a:spLocks noChangeArrowheads="1"/>
            </p:cNvSpPr>
            <p:nvPr/>
          </p:nvSpPr>
          <p:spPr bwMode="auto">
            <a:xfrm>
              <a:off x="1754" y="2465"/>
              <a:ext cx="249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0" name="Rectangle 2178"/>
            <p:cNvSpPr>
              <a:spLocks noChangeArrowheads="1"/>
            </p:cNvSpPr>
            <p:nvPr/>
          </p:nvSpPr>
          <p:spPr bwMode="auto">
            <a:xfrm>
              <a:off x="1754" y="2466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1" name="Rectangle 2179"/>
            <p:cNvSpPr>
              <a:spLocks noChangeArrowheads="1"/>
            </p:cNvSpPr>
            <p:nvPr/>
          </p:nvSpPr>
          <p:spPr bwMode="auto">
            <a:xfrm>
              <a:off x="1754" y="2466"/>
              <a:ext cx="249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2" name="Rectangle 2180"/>
            <p:cNvSpPr>
              <a:spLocks noChangeArrowheads="1"/>
            </p:cNvSpPr>
            <p:nvPr/>
          </p:nvSpPr>
          <p:spPr bwMode="auto">
            <a:xfrm>
              <a:off x="1754" y="2467"/>
              <a:ext cx="249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3" name="Rectangle 2181"/>
            <p:cNvSpPr>
              <a:spLocks noChangeArrowheads="1"/>
            </p:cNvSpPr>
            <p:nvPr/>
          </p:nvSpPr>
          <p:spPr bwMode="auto">
            <a:xfrm>
              <a:off x="1754" y="2468"/>
              <a:ext cx="249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4" name="Rectangle 2182"/>
            <p:cNvSpPr>
              <a:spLocks noChangeArrowheads="1"/>
            </p:cNvSpPr>
            <p:nvPr/>
          </p:nvSpPr>
          <p:spPr bwMode="auto">
            <a:xfrm>
              <a:off x="1754" y="2468"/>
              <a:ext cx="249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5" name="Rectangle 2183"/>
            <p:cNvSpPr>
              <a:spLocks noChangeArrowheads="1"/>
            </p:cNvSpPr>
            <p:nvPr/>
          </p:nvSpPr>
          <p:spPr bwMode="auto">
            <a:xfrm>
              <a:off x="1754" y="2469"/>
              <a:ext cx="249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6" name="Rectangle 2184"/>
            <p:cNvSpPr>
              <a:spLocks noChangeArrowheads="1"/>
            </p:cNvSpPr>
            <p:nvPr/>
          </p:nvSpPr>
          <p:spPr bwMode="auto">
            <a:xfrm>
              <a:off x="1754" y="2470"/>
              <a:ext cx="249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7" name="Rectangle 2185"/>
            <p:cNvSpPr>
              <a:spLocks noChangeArrowheads="1"/>
            </p:cNvSpPr>
            <p:nvPr/>
          </p:nvSpPr>
          <p:spPr bwMode="auto">
            <a:xfrm>
              <a:off x="1754" y="2470"/>
              <a:ext cx="249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8" name="Rectangle 2186"/>
            <p:cNvSpPr>
              <a:spLocks noChangeArrowheads="1"/>
            </p:cNvSpPr>
            <p:nvPr/>
          </p:nvSpPr>
          <p:spPr bwMode="auto">
            <a:xfrm>
              <a:off x="1917" y="2456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9" name="Rectangle 2187"/>
            <p:cNvSpPr>
              <a:spLocks noChangeArrowheads="1"/>
            </p:cNvSpPr>
            <p:nvPr/>
          </p:nvSpPr>
          <p:spPr bwMode="auto">
            <a:xfrm>
              <a:off x="1918" y="2456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0" name="Rectangle 2188"/>
            <p:cNvSpPr>
              <a:spLocks noChangeArrowheads="1"/>
            </p:cNvSpPr>
            <p:nvPr/>
          </p:nvSpPr>
          <p:spPr bwMode="auto">
            <a:xfrm>
              <a:off x="1919" y="2456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1" name="Rectangle 2189"/>
            <p:cNvSpPr>
              <a:spLocks noChangeArrowheads="1"/>
            </p:cNvSpPr>
            <p:nvPr/>
          </p:nvSpPr>
          <p:spPr bwMode="auto">
            <a:xfrm>
              <a:off x="1919" y="2456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2" name="Rectangle 2190"/>
            <p:cNvSpPr>
              <a:spLocks noChangeArrowheads="1"/>
            </p:cNvSpPr>
            <p:nvPr/>
          </p:nvSpPr>
          <p:spPr bwMode="auto">
            <a:xfrm>
              <a:off x="1920" y="2456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3" name="Rectangle 2191"/>
            <p:cNvSpPr>
              <a:spLocks noChangeArrowheads="1"/>
            </p:cNvSpPr>
            <p:nvPr/>
          </p:nvSpPr>
          <p:spPr bwMode="auto">
            <a:xfrm>
              <a:off x="1921" y="2456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4" name="Rectangle 2192"/>
            <p:cNvSpPr>
              <a:spLocks noChangeArrowheads="1"/>
            </p:cNvSpPr>
            <p:nvPr/>
          </p:nvSpPr>
          <p:spPr bwMode="auto">
            <a:xfrm>
              <a:off x="1921" y="2456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5" name="Rectangle 2193"/>
            <p:cNvSpPr>
              <a:spLocks noChangeArrowheads="1"/>
            </p:cNvSpPr>
            <p:nvPr/>
          </p:nvSpPr>
          <p:spPr bwMode="auto">
            <a:xfrm>
              <a:off x="1922" y="2456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6" name="Rectangle 2194"/>
            <p:cNvSpPr>
              <a:spLocks noChangeArrowheads="1"/>
            </p:cNvSpPr>
            <p:nvPr/>
          </p:nvSpPr>
          <p:spPr bwMode="auto">
            <a:xfrm>
              <a:off x="1923" y="2456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7" name="Rectangle 2195"/>
            <p:cNvSpPr>
              <a:spLocks noChangeArrowheads="1"/>
            </p:cNvSpPr>
            <p:nvPr/>
          </p:nvSpPr>
          <p:spPr bwMode="auto">
            <a:xfrm>
              <a:off x="1924" y="2456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8" name="Rectangle 2196"/>
            <p:cNvSpPr>
              <a:spLocks noChangeArrowheads="1"/>
            </p:cNvSpPr>
            <p:nvPr/>
          </p:nvSpPr>
          <p:spPr bwMode="auto">
            <a:xfrm>
              <a:off x="1925" y="2456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9" name="Rectangle 2197"/>
            <p:cNvSpPr>
              <a:spLocks noChangeArrowheads="1"/>
            </p:cNvSpPr>
            <p:nvPr/>
          </p:nvSpPr>
          <p:spPr bwMode="auto">
            <a:xfrm>
              <a:off x="1926" y="2456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0" name="Rectangle 2198"/>
            <p:cNvSpPr>
              <a:spLocks noChangeArrowheads="1"/>
            </p:cNvSpPr>
            <p:nvPr/>
          </p:nvSpPr>
          <p:spPr bwMode="auto">
            <a:xfrm>
              <a:off x="1926" y="2456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1" name="Rectangle 2199"/>
            <p:cNvSpPr>
              <a:spLocks noChangeArrowheads="1"/>
            </p:cNvSpPr>
            <p:nvPr/>
          </p:nvSpPr>
          <p:spPr bwMode="auto">
            <a:xfrm>
              <a:off x="1927" y="2456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2" name="Rectangle 2200"/>
            <p:cNvSpPr>
              <a:spLocks noChangeArrowheads="1"/>
            </p:cNvSpPr>
            <p:nvPr/>
          </p:nvSpPr>
          <p:spPr bwMode="auto">
            <a:xfrm>
              <a:off x="1928" y="2456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3" name="Rectangle 2201"/>
            <p:cNvSpPr>
              <a:spLocks noChangeArrowheads="1"/>
            </p:cNvSpPr>
            <p:nvPr/>
          </p:nvSpPr>
          <p:spPr bwMode="auto">
            <a:xfrm>
              <a:off x="1928" y="2456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4" name="Rectangle 2202"/>
            <p:cNvSpPr>
              <a:spLocks noChangeArrowheads="1"/>
            </p:cNvSpPr>
            <p:nvPr/>
          </p:nvSpPr>
          <p:spPr bwMode="auto">
            <a:xfrm>
              <a:off x="1929" y="2456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5" name="Rectangle 2203"/>
            <p:cNvSpPr>
              <a:spLocks noChangeArrowheads="1"/>
            </p:cNvSpPr>
            <p:nvPr/>
          </p:nvSpPr>
          <p:spPr bwMode="auto">
            <a:xfrm>
              <a:off x="1930" y="2456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6" name="Rectangle 2204"/>
            <p:cNvSpPr>
              <a:spLocks noChangeArrowheads="1"/>
            </p:cNvSpPr>
            <p:nvPr/>
          </p:nvSpPr>
          <p:spPr bwMode="auto">
            <a:xfrm>
              <a:off x="1930" y="2456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7" name="Rectangle 2205"/>
            <p:cNvSpPr>
              <a:spLocks noChangeArrowheads="1"/>
            </p:cNvSpPr>
            <p:nvPr/>
          </p:nvSpPr>
          <p:spPr bwMode="auto">
            <a:xfrm>
              <a:off x="1931" y="2456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8" name="Rectangle 2206"/>
            <p:cNvSpPr>
              <a:spLocks noChangeArrowheads="1"/>
            </p:cNvSpPr>
            <p:nvPr/>
          </p:nvSpPr>
          <p:spPr bwMode="auto">
            <a:xfrm>
              <a:off x="1932" y="2456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9" name="Rectangle 2207"/>
            <p:cNvSpPr>
              <a:spLocks noChangeArrowheads="1"/>
            </p:cNvSpPr>
            <p:nvPr/>
          </p:nvSpPr>
          <p:spPr bwMode="auto">
            <a:xfrm>
              <a:off x="1933" y="2456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0" name="Rectangle 2208"/>
            <p:cNvSpPr>
              <a:spLocks noChangeArrowheads="1"/>
            </p:cNvSpPr>
            <p:nvPr/>
          </p:nvSpPr>
          <p:spPr bwMode="auto">
            <a:xfrm>
              <a:off x="1933" y="2456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1" name="Rectangle 2209"/>
            <p:cNvSpPr>
              <a:spLocks noChangeArrowheads="1"/>
            </p:cNvSpPr>
            <p:nvPr/>
          </p:nvSpPr>
          <p:spPr bwMode="auto">
            <a:xfrm>
              <a:off x="1934" y="2456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2" name="Rectangle 2210"/>
            <p:cNvSpPr>
              <a:spLocks noChangeArrowheads="1"/>
            </p:cNvSpPr>
            <p:nvPr/>
          </p:nvSpPr>
          <p:spPr bwMode="auto">
            <a:xfrm>
              <a:off x="1935" y="2456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3" name="Rectangle 2211"/>
            <p:cNvSpPr>
              <a:spLocks noChangeArrowheads="1"/>
            </p:cNvSpPr>
            <p:nvPr/>
          </p:nvSpPr>
          <p:spPr bwMode="auto">
            <a:xfrm>
              <a:off x="1936" y="2456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4" name="Rectangle 2212"/>
            <p:cNvSpPr>
              <a:spLocks noChangeArrowheads="1"/>
            </p:cNvSpPr>
            <p:nvPr/>
          </p:nvSpPr>
          <p:spPr bwMode="auto">
            <a:xfrm>
              <a:off x="1937" y="2456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5" name="Rectangle 2213"/>
            <p:cNvSpPr>
              <a:spLocks noChangeArrowheads="1"/>
            </p:cNvSpPr>
            <p:nvPr/>
          </p:nvSpPr>
          <p:spPr bwMode="auto">
            <a:xfrm>
              <a:off x="1937" y="2456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26" name="Group 2214"/>
          <p:cNvGrpSpPr>
            <a:grpSpLocks/>
          </p:cNvGrpSpPr>
          <p:nvPr/>
        </p:nvGrpSpPr>
        <p:grpSpPr bwMode="auto">
          <a:xfrm>
            <a:off x="3092895" y="3898900"/>
            <a:ext cx="365125" cy="487363"/>
            <a:chOff x="1754" y="2456"/>
            <a:chExt cx="230" cy="307"/>
          </a:xfrm>
        </p:grpSpPr>
        <p:sp>
          <p:nvSpPr>
            <p:cNvPr id="2227" name="Rectangle 2215"/>
            <p:cNvSpPr>
              <a:spLocks noChangeArrowheads="1"/>
            </p:cNvSpPr>
            <p:nvPr/>
          </p:nvSpPr>
          <p:spPr bwMode="auto">
            <a:xfrm>
              <a:off x="1938" y="2456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8" name="Rectangle 2216"/>
            <p:cNvSpPr>
              <a:spLocks noChangeArrowheads="1"/>
            </p:cNvSpPr>
            <p:nvPr/>
          </p:nvSpPr>
          <p:spPr bwMode="auto">
            <a:xfrm>
              <a:off x="1939" y="2456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9" name="Rectangle 2217"/>
            <p:cNvSpPr>
              <a:spLocks noChangeArrowheads="1"/>
            </p:cNvSpPr>
            <p:nvPr/>
          </p:nvSpPr>
          <p:spPr bwMode="auto">
            <a:xfrm>
              <a:off x="1940" y="2456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0" name="Rectangle 2218"/>
            <p:cNvSpPr>
              <a:spLocks noChangeArrowheads="1"/>
            </p:cNvSpPr>
            <p:nvPr/>
          </p:nvSpPr>
          <p:spPr bwMode="auto">
            <a:xfrm>
              <a:off x="1940" y="2456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1" name="Rectangle 2219"/>
            <p:cNvSpPr>
              <a:spLocks noChangeArrowheads="1"/>
            </p:cNvSpPr>
            <p:nvPr/>
          </p:nvSpPr>
          <p:spPr bwMode="auto">
            <a:xfrm>
              <a:off x="1941" y="2456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2" name="Rectangle 2220"/>
            <p:cNvSpPr>
              <a:spLocks noChangeArrowheads="1"/>
            </p:cNvSpPr>
            <p:nvPr/>
          </p:nvSpPr>
          <p:spPr bwMode="auto">
            <a:xfrm>
              <a:off x="1942" y="2456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3" name="Rectangle 2221"/>
            <p:cNvSpPr>
              <a:spLocks noChangeArrowheads="1"/>
            </p:cNvSpPr>
            <p:nvPr/>
          </p:nvSpPr>
          <p:spPr bwMode="auto">
            <a:xfrm>
              <a:off x="1942" y="2456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4" name="Rectangle 2222"/>
            <p:cNvSpPr>
              <a:spLocks noChangeArrowheads="1"/>
            </p:cNvSpPr>
            <p:nvPr/>
          </p:nvSpPr>
          <p:spPr bwMode="auto">
            <a:xfrm>
              <a:off x="1943" y="2456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5" name="Rectangle 2223"/>
            <p:cNvSpPr>
              <a:spLocks noChangeArrowheads="1"/>
            </p:cNvSpPr>
            <p:nvPr/>
          </p:nvSpPr>
          <p:spPr bwMode="auto">
            <a:xfrm>
              <a:off x="1944" y="2456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6" name="Rectangle 2224"/>
            <p:cNvSpPr>
              <a:spLocks noChangeArrowheads="1"/>
            </p:cNvSpPr>
            <p:nvPr/>
          </p:nvSpPr>
          <p:spPr bwMode="auto">
            <a:xfrm>
              <a:off x="1945" y="2456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7" name="Rectangle 2225"/>
            <p:cNvSpPr>
              <a:spLocks noChangeArrowheads="1"/>
            </p:cNvSpPr>
            <p:nvPr/>
          </p:nvSpPr>
          <p:spPr bwMode="auto">
            <a:xfrm>
              <a:off x="1946" y="2456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8" name="Rectangle 2226"/>
            <p:cNvSpPr>
              <a:spLocks noChangeArrowheads="1"/>
            </p:cNvSpPr>
            <p:nvPr/>
          </p:nvSpPr>
          <p:spPr bwMode="auto">
            <a:xfrm>
              <a:off x="1947" y="2456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9" name="Rectangle 2227"/>
            <p:cNvSpPr>
              <a:spLocks noChangeArrowheads="1"/>
            </p:cNvSpPr>
            <p:nvPr/>
          </p:nvSpPr>
          <p:spPr bwMode="auto">
            <a:xfrm>
              <a:off x="1947" y="2456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0" name="Rectangle 2228"/>
            <p:cNvSpPr>
              <a:spLocks noChangeArrowheads="1"/>
            </p:cNvSpPr>
            <p:nvPr/>
          </p:nvSpPr>
          <p:spPr bwMode="auto">
            <a:xfrm>
              <a:off x="1948" y="2456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1" name="Rectangle 2229"/>
            <p:cNvSpPr>
              <a:spLocks noChangeArrowheads="1"/>
            </p:cNvSpPr>
            <p:nvPr/>
          </p:nvSpPr>
          <p:spPr bwMode="auto">
            <a:xfrm>
              <a:off x="1949" y="2456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2" name="Rectangle 2230"/>
            <p:cNvSpPr>
              <a:spLocks noChangeArrowheads="1"/>
            </p:cNvSpPr>
            <p:nvPr/>
          </p:nvSpPr>
          <p:spPr bwMode="auto">
            <a:xfrm>
              <a:off x="1949" y="2456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3" name="Rectangle 2231"/>
            <p:cNvSpPr>
              <a:spLocks noChangeArrowheads="1"/>
            </p:cNvSpPr>
            <p:nvPr/>
          </p:nvSpPr>
          <p:spPr bwMode="auto">
            <a:xfrm>
              <a:off x="1950" y="2456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4" name="Rectangle 2232"/>
            <p:cNvSpPr>
              <a:spLocks noChangeArrowheads="1"/>
            </p:cNvSpPr>
            <p:nvPr/>
          </p:nvSpPr>
          <p:spPr bwMode="auto">
            <a:xfrm>
              <a:off x="1951" y="2456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5" name="Rectangle 2233"/>
            <p:cNvSpPr>
              <a:spLocks noChangeArrowheads="1"/>
            </p:cNvSpPr>
            <p:nvPr/>
          </p:nvSpPr>
          <p:spPr bwMode="auto">
            <a:xfrm>
              <a:off x="1952" y="2456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6" name="Rectangle 2234"/>
            <p:cNvSpPr>
              <a:spLocks noChangeArrowheads="1"/>
            </p:cNvSpPr>
            <p:nvPr/>
          </p:nvSpPr>
          <p:spPr bwMode="auto">
            <a:xfrm>
              <a:off x="1952" y="2456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7" name="Rectangle 2235"/>
            <p:cNvSpPr>
              <a:spLocks noChangeArrowheads="1"/>
            </p:cNvSpPr>
            <p:nvPr/>
          </p:nvSpPr>
          <p:spPr bwMode="auto">
            <a:xfrm>
              <a:off x="1953" y="2456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8" name="Rectangle 2236"/>
            <p:cNvSpPr>
              <a:spLocks noChangeArrowheads="1"/>
            </p:cNvSpPr>
            <p:nvPr/>
          </p:nvSpPr>
          <p:spPr bwMode="auto">
            <a:xfrm>
              <a:off x="1954" y="2456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9" name="Rectangle 2237"/>
            <p:cNvSpPr>
              <a:spLocks noChangeArrowheads="1"/>
            </p:cNvSpPr>
            <p:nvPr/>
          </p:nvSpPr>
          <p:spPr bwMode="auto">
            <a:xfrm>
              <a:off x="1954" y="2456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0" name="Rectangle 2238"/>
            <p:cNvSpPr>
              <a:spLocks noChangeArrowheads="1"/>
            </p:cNvSpPr>
            <p:nvPr/>
          </p:nvSpPr>
          <p:spPr bwMode="auto">
            <a:xfrm>
              <a:off x="1955" y="2456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1" name="Rectangle 2239"/>
            <p:cNvSpPr>
              <a:spLocks noChangeArrowheads="1"/>
            </p:cNvSpPr>
            <p:nvPr/>
          </p:nvSpPr>
          <p:spPr bwMode="auto">
            <a:xfrm>
              <a:off x="1956" y="2456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2" name="Rectangle 2240"/>
            <p:cNvSpPr>
              <a:spLocks noChangeArrowheads="1"/>
            </p:cNvSpPr>
            <p:nvPr/>
          </p:nvSpPr>
          <p:spPr bwMode="auto">
            <a:xfrm>
              <a:off x="1957" y="2456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" name="Rectangle 2241"/>
            <p:cNvSpPr>
              <a:spLocks noChangeArrowheads="1"/>
            </p:cNvSpPr>
            <p:nvPr/>
          </p:nvSpPr>
          <p:spPr bwMode="auto">
            <a:xfrm>
              <a:off x="1957" y="2456"/>
              <a:ext cx="1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" name="Rectangle 2242"/>
            <p:cNvSpPr>
              <a:spLocks noChangeArrowheads="1"/>
            </p:cNvSpPr>
            <p:nvPr/>
          </p:nvSpPr>
          <p:spPr bwMode="auto">
            <a:xfrm>
              <a:off x="1959" y="2456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" name="Rectangle 2243"/>
            <p:cNvSpPr>
              <a:spLocks noChangeArrowheads="1"/>
            </p:cNvSpPr>
            <p:nvPr/>
          </p:nvSpPr>
          <p:spPr bwMode="auto">
            <a:xfrm>
              <a:off x="1959" y="2456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" name="Rectangle 2244"/>
            <p:cNvSpPr>
              <a:spLocks noChangeArrowheads="1"/>
            </p:cNvSpPr>
            <p:nvPr/>
          </p:nvSpPr>
          <p:spPr bwMode="auto">
            <a:xfrm>
              <a:off x="1960" y="2456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" name="Rectangle 2245"/>
            <p:cNvSpPr>
              <a:spLocks noChangeArrowheads="1"/>
            </p:cNvSpPr>
            <p:nvPr/>
          </p:nvSpPr>
          <p:spPr bwMode="auto">
            <a:xfrm>
              <a:off x="1961" y="2456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" name="Rectangle 2246"/>
            <p:cNvSpPr>
              <a:spLocks noChangeArrowheads="1"/>
            </p:cNvSpPr>
            <p:nvPr/>
          </p:nvSpPr>
          <p:spPr bwMode="auto">
            <a:xfrm>
              <a:off x="1961" y="2456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" name="Rectangle 2247"/>
            <p:cNvSpPr>
              <a:spLocks noChangeArrowheads="1"/>
            </p:cNvSpPr>
            <p:nvPr/>
          </p:nvSpPr>
          <p:spPr bwMode="auto">
            <a:xfrm>
              <a:off x="1962" y="2456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" name="Rectangle 2248"/>
            <p:cNvSpPr>
              <a:spLocks noChangeArrowheads="1"/>
            </p:cNvSpPr>
            <p:nvPr/>
          </p:nvSpPr>
          <p:spPr bwMode="auto">
            <a:xfrm>
              <a:off x="1963" y="2456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" name="Rectangle 2249"/>
            <p:cNvSpPr>
              <a:spLocks noChangeArrowheads="1"/>
            </p:cNvSpPr>
            <p:nvPr/>
          </p:nvSpPr>
          <p:spPr bwMode="auto">
            <a:xfrm>
              <a:off x="1964" y="2456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" name="Rectangle 2250"/>
            <p:cNvSpPr>
              <a:spLocks noChangeArrowheads="1"/>
            </p:cNvSpPr>
            <p:nvPr/>
          </p:nvSpPr>
          <p:spPr bwMode="auto">
            <a:xfrm>
              <a:off x="1964" y="2456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" name="Rectangle 2251"/>
            <p:cNvSpPr>
              <a:spLocks noChangeArrowheads="1"/>
            </p:cNvSpPr>
            <p:nvPr/>
          </p:nvSpPr>
          <p:spPr bwMode="auto">
            <a:xfrm>
              <a:off x="1965" y="2456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4" name="Rectangle 2252"/>
            <p:cNvSpPr>
              <a:spLocks noChangeArrowheads="1"/>
            </p:cNvSpPr>
            <p:nvPr/>
          </p:nvSpPr>
          <p:spPr bwMode="auto">
            <a:xfrm>
              <a:off x="1966" y="2456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5" name="Rectangle 2253"/>
            <p:cNvSpPr>
              <a:spLocks noChangeArrowheads="1"/>
            </p:cNvSpPr>
            <p:nvPr/>
          </p:nvSpPr>
          <p:spPr bwMode="auto">
            <a:xfrm>
              <a:off x="1966" y="2456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6" name="Rectangle 2254"/>
            <p:cNvSpPr>
              <a:spLocks noChangeArrowheads="1"/>
            </p:cNvSpPr>
            <p:nvPr/>
          </p:nvSpPr>
          <p:spPr bwMode="auto">
            <a:xfrm>
              <a:off x="1967" y="2456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7" name="Rectangle 2255"/>
            <p:cNvSpPr>
              <a:spLocks noChangeArrowheads="1"/>
            </p:cNvSpPr>
            <p:nvPr/>
          </p:nvSpPr>
          <p:spPr bwMode="auto">
            <a:xfrm>
              <a:off x="1967" y="2456"/>
              <a:ext cx="1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8" name="Rectangle 2256"/>
            <p:cNvSpPr>
              <a:spLocks noChangeArrowheads="1"/>
            </p:cNvSpPr>
            <p:nvPr/>
          </p:nvSpPr>
          <p:spPr bwMode="auto">
            <a:xfrm>
              <a:off x="1969" y="2456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9" name="Rectangle 2257"/>
            <p:cNvSpPr>
              <a:spLocks noChangeArrowheads="1"/>
            </p:cNvSpPr>
            <p:nvPr/>
          </p:nvSpPr>
          <p:spPr bwMode="auto">
            <a:xfrm>
              <a:off x="1969" y="2456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0" name="Rectangle 2258"/>
            <p:cNvSpPr>
              <a:spLocks noChangeArrowheads="1"/>
            </p:cNvSpPr>
            <p:nvPr/>
          </p:nvSpPr>
          <p:spPr bwMode="auto">
            <a:xfrm>
              <a:off x="1970" y="2456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1" name="Rectangle 2259"/>
            <p:cNvSpPr>
              <a:spLocks noChangeArrowheads="1"/>
            </p:cNvSpPr>
            <p:nvPr/>
          </p:nvSpPr>
          <p:spPr bwMode="auto">
            <a:xfrm>
              <a:off x="1971" y="2456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2" name="Rectangle 2260"/>
            <p:cNvSpPr>
              <a:spLocks noChangeArrowheads="1"/>
            </p:cNvSpPr>
            <p:nvPr/>
          </p:nvSpPr>
          <p:spPr bwMode="auto">
            <a:xfrm>
              <a:off x="1972" y="2456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3" name="Rectangle 2261"/>
            <p:cNvSpPr>
              <a:spLocks noChangeArrowheads="1"/>
            </p:cNvSpPr>
            <p:nvPr/>
          </p:nvSpPr>
          <p:spPr bwMode="auto">
            <a:xfrm>
              <a:off x="1972" y="2456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4" name="Rectangle 2262"/>
            <p:cNvSpPr>
              <a:spLocks noChangeArrowheads="1"/>
            </p:cNvSpPr>
            <p:nvPr/>
          </p:nvSpPr>
          <p:spPr bwMode="auto">
            <a:xfrm>
              <a:off x="1973" y="2456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5" name="Rectangle 2263"/>
            <p:cNvSpPr>
              <a:spLocks noChangeArrowheads="1"/>
            </p:cNvSpPr>
            <p:nvPr/>
          </p:nvSpPr>
          <p:spPr bwMode="auto">
            <a:xfrm>
              <a:off x="1974" y="2456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6" name="Rectangle 2264"/>
            <p:cNvSpPr>
              <a:spLocks noChangeArrowheads="1"/>
            </p:cNvSpPr>
            <p:nvPr/>
          </p:nvSpPr>
          <p:spPr bwMode="auto">
            <a:xfrm>
              <a:off x="1974" y="2456"/>
              <a:ext cx="1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7" name="Rectangle 2265"/>
            <p:cNvSpPr>
              <a:spLocks noChangeArrowheads="1"/>
            </p:cNvSpPr>
            <p:nvPr/>
          </p:nvSpPr>
          <p:spPr bwMode="auto">
            <a:xfrm>
              <a:off x="1976" y="2456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8" name="Rectangle 2266"/>
            <p:cNvSpPr>
              <a:spLocks noChangeArrowheads="1"/>
            </p:cNvSpPr>
            <p:nvPr/>
          </p:nvSpPr>
          <p:spPr bwMode="auto">
            <a:xfrm>
              <a:off x="1976" y="2456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9" name="Rectangle 2267"/>
            <p:cNvSpPr>
              <a:spLocks noChangeArrowheads="1"/>
            </p:cNvSpPr>
            <p:nvPr/>
          </p:nvSpPr>
          <p:spPr bwMode="auto">
            <a:xfrm>
              <a:off x="1977" y="2456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0" name="Rectangle 2268"/>
            <p:cNvSpPr>
              <a:spLocks noChangeArrowheads="1"/>
            </p:cNvSpPr>
            <p:nvPr/>
          </p:nvSpPr>
          <p:spPr bwMode="auto">
            <a:xfrm>
              <a:off x="1978" y="2456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1" name="Rectangle 2269"/>
            <p:cNvSpPr>
              <a:spLocks noChangeArrowheads="1"/>
            </p:cNvSpPr>
            <p:nvPr/>
          </p:nvSpPr>
          <p:spPr bwMode="auto">
            <a:xfrm>
              <a:off x="1979" y="2456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2" name="Rectangle 2270"/>
            <p:cNvSpPr>
              <a:spLocks noChangeArrowheads="1"/>
            </p:cNvSpPr>
            <p:nvPr/>
          </p:nvSpPr>
          <p:spPr bwMode="auto">
            <a:xfrm>
              <a:off x="1979" y="2456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3" name="Rectangle 2271"/>
            <p:cNvSpPr>
              <a:spLocks noChangeArrowheads="1"/>
            </p:cNvSpPr>
            <p:nvPr/>
          </p:nvSpPr>
          <p:spPr bwMode="auto">
            <a:xfrm>
              <a:off x="1980" y="2456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4" name="Rectangle 2272"/>
            <p:cNvSpPr>
              <a:spLocks noChangeArrowheads="1"/>
            </p:cNvSpPr>
            <p:nvPr/>
          </p:nvSpPr>
          <p:spPr bwMode="auto">
            <a:xfrm>
              <a:off x="1981" y="2456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5" name="Rectangle 2273"/>
            <p:cNvSpPr>
              <a:spLocks noChangeArrowheads="1"/>
            </p:cNvSpPr>
            <p:nvPr/>
          </p:nvSpPr>
          <p:spPr bwMode="auto">
            <a:xfrm>
              <a:off x="1982" y="2456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6" name="Rectangle 2274"/>
            <p:cNvSpPr>
              <a:spLocks noChangeArrowheads="1"/>
            </p:cNvSpPr>
            <p:nvPr/>
          </p:nvSpPr>
          <p:spPr bwMode="auto">
            <a:xfrm>
              <a:off x="1983" y="2456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7" name="Rectangle 2275"/>
            <p:cNvSpPr>
              <a:spLocks noChangeArrowheads="1"/>
            </p:cNvSpPr>
            <p:nvPr/>
          </p:nvSpPr>
          <p:spPr bwMode="auto">
            <a:xfrm>
              <a:off x="1983" y="2456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8" name="Rectangle 2276"/>
            <p:cNvSpPr>
              <a:spLocks noChangeArrowheads="1"/>
            </p:cNvSpPr>
            <p:nvPr/>
          </p:nvSpPr>
          <p:spPr bwMode="auto">
            <a:xfrm>
              <a:off x="1984" y="2456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9" name="Rectangle 2277"/>
            <p:cNvSpPr>
              <a:spLocks noChangeArrowheads="1"/>
            </p:cNvSpPr>
            <p:nvPr/>
          </p:nvSpPr>
          <p:spPr bwMode="auto">
            <a:xfrm>
              <a:off x="1918" y="2456"/>
              <a:ext cx="65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0" name="Rectangle 2278"/>
            <p:cNvSpPr>
              <a:spLocks noChangeArrowheads="1"/>
            </p:cNvSpPr>
            <p:nvPr/>
          </p:nvSpPr>
          <p:spPr bwMode="auto">
            <a:xfrm>
              <a:off x="1787" y="245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1" name="Rectangle 2279"/>
            <p:cNvSpPr>
              <a:spLocks noChangeArrowheads="1"/>
            </p:cNvSpPr>
            <p:nvPr/>
          </p:nvSpPr>
          <p:spPr bwMode="auto">
            <a:xfrm>
              <a:off x="1788" y="2456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2" name="Rectangle 2280"/>
            <p:cNvSpPr>
              <a:spLocks noChangeArrowheads="1"/>
            </p:cNvSpPr>
            <p:nvPr/>
          </p:nvSpPr>
          <p:spPr bwMode="auto">
            <a:xfrm>
              <a:off x="1790" y="2456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3" name="Rectangle 2281"/>
            <p:cNvSpPr>
              <a:spLocks noChangeArrowheads="1"/>
            </p:cNvSpPr>
            <p:nvPr/>
          </p:nvSpPr>
          <p:spPr bwMode="auto">
            <a:xfrm>
              <a:off x="1793" y="2456"/>
              <a:ext cx="1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4" name="Rectangle 2282"/>
            <p:cNvSpPr>
              <a:spLocks noChangeArrowheads="1"/>
            </p:cNvSpPr>
            <p:nvPr/>
          </p:nvSpPr>
          <p:spPr bwMode="auto">
            <a:xfrm>
              <a:off x="1795" y="2456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5" name="Rectangle 2283"/>
            <p:cNvSpPr>
              <a:spLocks noChangeArrowheads="1"/>
            </p:cNvSpPr>
            <p:nvPr/>
          </p:nvSpPr>
          <p:spPr bwMode="auto">
            <a:xfrm>
              <a:off x="1798" y="2456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6" name="Rectangle 2284"/>
            <p:cNvSpPr>
              <a:spLocks noChangeArrowheads="1"/>
            </p:cNvSpPr>
            <p:nvPr/>
          </p:nvSpPr>
          <p:spPr bwMode="auto">
            <a:xfrm>
              <a:off x="1801" y="2456"/>
              <a:ext cx="3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7" name="Rectangle 2285"/>
            <p:cNvSpPr>
              <a:spLocks noChangeArrowheads="1"/>
            </p:cNvSpPr>
            <p:nvPr/>
          </p:nvSpPr>
          <p:spPr bwMode="auto">
            <a:xfrm>
              <a:off x="1805" y="2456"/>
              <a:ext cx="1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8" name="Rectangle 2286"/>
            <p:cNvSpPr>
              <a:spLocks noChangeArrowheads="1"/>
            </p:cNvSpPr>
            <p:nvPr/>
          </p:nvSpPr>
          <p:spPr bwMode="auto">
            <a:xfrm>
              <a:off x="1807" y="2456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9" name="Rectangle 2287"/>
            <p:cNvSpPr>
              <a:spLocks noChangeArrowheads="1"/>
            </p:cNvSpPr>
            <p:nvPr/>
          </p:nvSpPr>
          <p:spPr bwMode="auto">
            <a:xfrm>
              <a:off x="1810" y="2456"/>
              <a:ext cx="2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0" name="Rectangle 2288"/>
            <p:cNvSpPr>
              <a:spLocks noChangeArrowheads="1"/>
            </p:cNvSpPr>
            <p:nvPr/>
          </p:nvSpPr>
          <p:spPr bwMode="auto">
            <a:xfrm>
              <a:off x="1813" y="2456"/>
              <a:ext cx="2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1" name="Rectangle 2289"/>
            <p:cNvSpPr>
              <a:spLocks noChangeArrowheads="1"/>
            </p:cNvSpPr>
            <p:nvPr/>
          </p:nvSpPr>
          <p:spPr bwMode="auto">
            <a:xfrm>
              <a:off x="1816" y="2456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2" name="Rectangle 2290"/>
            <p:cNvSpPr>
              <a:spLocks noChangeArrowheads="1"/>
            </p:cNvSpPr>
            <p:nvPr/>
          </p:nvSpPr>
          <p:spPr bwMode="auto">
            <a:xfrm>
              <a:off x="1819" y="2456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3" name="Rectangle 2291"/>
            <p:cNvSpPr>
              <a:spLocks noChangeArrowheads="1"/>
            </p:cNvSpPr>
            <p:nvPr/>
          </p:nvSpPr>
          <p:spPr bwMode="auto">
            <a:xfrm>
              <a:off x="1822" y="2456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4" name="Rectangle 2292"/>
            <p:cNvSpPr>
              <a:spLocks noChangeArrowheads="1"/>
            </p:cNvSpPr>
            <p:nvPr/>
          </p:nvSpPr>
          <p:spPr bwMode="auto">
            <a:xfrm>
              <a:off x="1825" y="2456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5" name="Rectangle 2293"/>
            <p:cNvSpPr>
              <a:spLocks noChangeArrowheads="1"/>
            </p:cNvSpPr>
            <p:nvPr/>
          </p:nvSpPr>
          <p:spPr bwMode="auto">
            <a:xfrm>
              <a:off x="1827" y="2456"/>
              <a:ext cx="3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6" name="Rectangle 2294"/>
            <p:cNvSpPr>
              <a:spLocks noChangeArrowheads="1"/>
            </p:cNvSpPr>
            <p:nvPr/>
          </p:nvSpPr>
          <p:spPr bwMode="auto">
            <a:xfrm>
              <a:off x="1831" y="2456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7" name="Rectangle 2295"/>
            <p:cNvSpPr>
              <a:spLocks noChangeArrowheads="1"/>
            </p:cNvSpPr>
            <p:nvPr/>
          </p:nvSpPr>
          <p:spPr bwMode="auto">
            <a:xfrm>
              <a:off x="1833" y="2456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8" name="Rectangle 2296"/>
            <p:cNvSpPr>
              <a:spLocks noChangeArrowheads="1"/>
            </p:cNvSpPr>
            <p:nvPr/>
          </p:nvSpPr>
          <p:spPr bwMode="auto">
            <a:xfrm>
              <a:off x="1836" y="2456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9" name="Rectangle 2297"/>
            <p:cNvSpPr>
              <a:spLocks noChangeArrowheads="1"/>
            </p:cNvSpPr>
            <p:nvPr/>
          </p:nvSpPr>
          <p:spPr bwMode="auto">
            <a:xfrm>
              <a:off x="1839" y="2456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0" name="Rectangle 2298"/>
            <p:cNvSpPr>
              <a:spLocks noChangeArrowheads="1"/>
            </p:cNvSpPr>
            <p:nvPr/>
          </p:nvSpPr>
          <p:spPr bwMode="auto">
            <a:xfrm>
              <a:off x="1842" y="2456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1" name="Rectangle 2299"/>
            <p:cNvSpPr>
              <a:spLocks noChangeArrowheads="1"/>
            </p:cNvSpPr>
            <p:nvPr/>
          </p:nvSpPr>
          <p:spPr bwMode="auto">
            <a:xfrm>
              <a:off x="1845" y="2456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2" name="Rectangle 2300"/>
            <p:cNvSpPr>
              <a:spLocks noChangeArrowheads="1"/>
            </p:cNvSpPr>
            <p:nvPr/>
          </p:nvSpPr>
          <p:spPr bwMode="auto">
            <a:xfrm>
              <a:off x="1848" y="2456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3" name="Rectangle 2301"/>
            <p:cNvSpPr>
              <a:spLocks noChangeArrowheads="1"/>
            </p:cNvSpPr>
            <p:nvPr/>
          </p:nvSpPr>
          <p:spPr bwMode="auto">
            <a:xfrm>
              <a:off x="1851" y="2456"/>
              <a:ext cx="1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" name="Rectangle 2302"/>
            <p:cNvSpPr>
              <a:spLocks noChangeArrowheads="1"/>
            </p:cNvSpPr>
            <p:nvPr/>
          </p:nvSpPr>
          <p:spPr bwMode="auto">
            <a:xfrm>
              <a:off x="1853" y="2456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5" name="Rectangle 2303"/>
            <p:cNvSpPr>
              <a:spLocks noChangeArrowheads="1"/>
            </p:cNvSpPr>
            <p:nvPr/>
          </p:nvSpPr>
          <p:spPr bwMode="auto">
            <a:xfrm>
              <a:off x="1856" y="2456"/>
              <a:ext cx="2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6" name="Rectangle 2304"/>
            <p:cNvSpPr>
              <a:spLocks noChangeArrowheads="1"/>
            </p:cNvSpPr>
            <p:nvPr/>
          </p:nvSpPr>
          <p:spPr bwMode="auto">
            <a:xfrm>
              <a:off x="1859" y="2456"/>
              <a:ext cx="1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7" name="Rectangle 2305"/>
            <p:cNvSpPr>
              <a:spLocks noChangeArrowheads="1"/>
            </p:cNvSpPr>
            <p:nvPr/>
          </p:nvSpPr>
          <p:spPr bwMode="auto">
            <a:xfrm>
              <a:off x="1861" y="2456"/>
              <a:ext cx="3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8" name="Rectangle 2306"/>
            <p:cNvSpPr>
              <a:spLocks noChangeArrowheads="1"/>
            </p:cNvSpPr>
            <p:nvPr/>
          </p:nvSpPr>
          <p:spPr bwMode="auto">
            <a:xfrm>
              <a:off x="1865" y="2456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9" name="Rectangle 2307"/>
            <p:cNvSpPr>
              <a:spLocks noChangeArrowheads="1"/>
            </p:cNvSpPr>
            <p:nvPr/>
          </p:nvSpPr>
          <p:spPr bwMode="auto">
            <a:xfrm>
              <a:off x="1868" y="2456"/>
              <a:ext cx="2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0" name="Rectangle 2308"/>
            <p:cNvSpPr>
              <a:spLocks noChangeArrowheads="1"/>
            </p:cNvSpPr>
            <p:nvPr/>
          </p:nvSpPr>
          <p:spPr bwMode="auto">
            <a:xfrm>
              <a:off x="1871" y="2456"/>
              <a:ext cx="1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1" name="Rectangle 2309"/>
            <p:cNvSpPr>
              <a:spLocks noChangeArrowheads="1"/>
            </p:cNvSpPr>
            <p:nvPr/>
          </p:nvSpPr>
          <p:spPr bwMode="auto">
            <a:xfrm>
              <a:off x="1873" y="2456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2" name="Rectangle 2310"/>
            <p:cNvSpPr>
              <a:spLocks noChangeArrowheads="1"/>
            </p:cNvSpPr>
            <p:nvPr/>
          </p:nvSpPr>
          <p:spPr bwMode="auto">
            <a:xfrm>
              <a:off x="1876" y="2456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3" name="Rectangle 2311"/>
            <p:cNvSpPr>
              <a:spLocks noChangeArrowheads="1"/>
            </p:cNvSpPr>
            <p:nvPr/>
          </p:nvSpPr>
          <p:spPr bwMode="auto">
            <a:xfrm>
              <a:off x="1879" y="2456"/>
              <a:ext cx="3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" name="Rectangle 2312"/>
            <p:cNvSpPr>
              <a:spLocks noChangeArrowheads="1"/>
            </p:cNvSpPr>
            <p:nvPr/>
          </p:nvSpPr>
          <p:spPr bwMode="auto">
            <a:xfrm>
              <a:off x="1883" y="2456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5" name="Rectangle 2313"/>
            <p:cNvSpPr>
              <a:spLocks noChangeArrowheads="1"/>
            </p:cNvSpPr>
            <p:nvPr/>
          </p:nvSpPr>
          <p:spPr bwMode="auto">
            <a:xfrm>
              <a:off x="1886" y="2456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6" name="Rectangle 2314"/>
            <p:cNvSpPr>
              <a:spLocks noChangeArrowheads="1"/>
            </p:cNvSpPr>
            <p:nvPr/>
          </p:nvSpPr>
          <p:spPr bwMode="auto">
            <a:xfrm>
              <a:off x="1889" y="2456"/>
              <a:ext cx="1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7" name="Rectangle 2315"/>
            <p:cNvSpPr>
              <a:spLocks noChangeArrowheads="1"/>
            </p:cNvSpPr>
            <p:nvPr/>
          </p:nvSpPr>
          <p:spPr bwMode="auto">
            <a:xfrm>
              <a:off x="1891" y="2456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8" name="Rectangle 2316"/>
            <p:cNvSpPr>
              <a:spLocks noChangeArrowheads="1"/>
            </p:cNvSpPr>
            <p:nvPr/>
          </p:nvSpPr>
          <p:spPr bwMode="auto">
            <a:xfrm>
              <a:off x="1894" y="2456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9" name="Rectangle 2317"/>
            <p:cNvSpPr>
              <a:spLocks noChangeArrowheads="1"/>
            </p:cNvSpPr>
            <p:nvPr/>
          </p:nvSpPr>
          <p:spPr bwMode="auto">
            <a:xfrm>
              <a:off x="1897" y="2456"/>
              <a:ext cx="1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0" name="Rectangle 2318"/>
            <p:cNvSpPr>
              <a:spLocks noChangeArrowheads="1"/>
            </p:cNvSpPr>
            <p:nvPr/>
          </p:nvSpPr>
          <p:spPr bwMode="auto">
            <a:xfrm>
              <a:off x="1899" y="2456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1" name="Rectangle 2319"/>
            <p:cNvSpPr>
              <a:spLocks noChangeArrowheads="1"/>
            </p:cNvSpPr>
            <p:nvPr/>
          </p:nvSpPr>
          <p:spPr bwMode="auto">
            <a:xfrm>
              <a:off x="1902" y="2456"/>
              <a:ext cx="3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2" name="Rectangle 2320"/>
            <p:cNvSpPr>
              <a:spLocks noChangeArrowheads="1"/>
            </p:cNvSpPr>
            <p:nvPr/>
          </p:nvSpPr>
          <p:spPr bwMode="auto">
            <a:xfrm>
              <a:off x="1906" y="2456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3" name="Rectangle 2321"/>
            <p:cNvSpPr>
              <a:spLocks noChangeArrowheads="1"/>
            </p:cNvSpPr>
            <p:nvPr/>
          </p:nvSpPr>
          <p:spPr bwMode="auto">
            <a:xfrm>
              <a:off x="1909" y="2456"/>
              <a:ext cx="1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4" name="Rectangle 2322"/>
            <p:cNvSpPr>
              <a:spLocks noChangeArrowheads="1"/>
            </p:cNvSpPr>
            <p:nvPr/>
          </p:nvSpPr>
          <p:spPr bwMode="auto">
            <a:xfrm>
              <a:off x="1911" y="2456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5" name="Rectangle 2323"/>
            <p:cNvSpPr>
              <a:spLocks noChangeArrowheads="1"/>
            </p:cNvSpPr>
            <p:nvPr/>
          </p:nvSpPr>
          <p:spPr bwMode="auto">
            <a:xfrm>
              <a:off x="1914" y="2456"/>
              <a:ext cx="2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6" name="Rectangle 2324"/>
            <p:cNvSpPr>
              <a:spLocks noChangeArrowheads="1"/>
            </p:cNvSpPr>
            <p:nvPr/>
          </p:nvSpPr>
          <p:spPr bwMode="auto">
            <a:xfrm>
              <a:off x="1788" y="2456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7" name="Rectangle 2325"/>
            <p:cNvSpPr>
              <a:spLocks noChangeArrowheads="1"/>
            </p:cNvSpPr>
            <p:nvPr/>
          </p:nvSpPr>
          <p:spPr bwMode="auto">
            <a:xfrm>
              <a:off x="1754" y="2470"/>
              <a:ext cx="0" cy="28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8" name="Rectangle 2326"/>
            <p:cNvSpPr>
              <a:spLocks noChangeArrowheads="1"/>
            </p:cNvSpPr>
            <p:nvPr/>
          </p:nvSpPr>
          <p:spPr bwMode="auto">
            <a:xfrm>
              <a:off x="1754" y="2470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9" name="Rectangle 2327"/>
            <p:cNvSpPr>
              <a:spLocks noChangeArrowheads="1"/>
            </p:cNvSpPr>
            <p:nvPr/>
          </p:nvSpPr>
          <p:spPr bwMode="auto">
            <a:xfrm>
              <a:off x="1755" y="2470"/>
              <a:ext cx="0" cy="283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0" name="Rectangle 2328"/>
            <p:cNvSpPr>
              <a:spLocks noChangeArrowheads="1"/>
            </p:cNvSpPr>
            <p:nvPr/>
          </p:nvSpPr>
          <p:spPr bwMode="auto">
            <a:xfrm>
              <a:off x="1755" y="2470"/>
              <a:ext cx="0" cy="283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1" name="Rectangle 2329"/>
            <p:cNvSpPr>
              <a:spLocks noChangeArrowheads="1"/>
            </p:cNvSpPr>
            <p:nvPr/>
          </p:nvSpPr>
          <p:spPr bwMode="auto">
            <a:xfrm>
              <a:off x="1756" y="2470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2" name="Rectangle 2330"/>
            <p:cNvSpPr>
              <a:spLocks noChangeArrowheads="1"/>
            </p:cNvSpPr>
            <p:nvPr/>
          </p:nvSpPr>
          <p:spPr bwMode="auto">
            <a:xfrm>
              <a:off x="1757" y="2470"/>
              <a:ext cx="0" cy="283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3" name="Rectangle 2331"/>
            <p:cNvSpPr>
              <a:spLocks noChangeArrowheads="1"/>
            </p:cNvSpPr>
            <p:nvPr/>
          </p:nvSpPr>
          <p:spPr bwMode="auto">
            <a:xfrm>
              <a:off x="1757" y="2470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4" name="Rectangle 2332"/>
            <p:cNvSpPr>
              <a:spLocks noChangeArrowheads="1"/>
            </p:cNvSpPr>
            <p:nvPr/>
          </p:nvSpPr>
          <p:spPr bwMode="auto">
            <a:xfrm>
              <a:off x="1758" y="2470"/>
              <a:ext cx="0" cy="283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5" name="Rectangle 2333"/>
            <p:cNvSpPr>
              <a:spLocks noChangeArrowheads="1"/>
            </p:cNvSpPr>
            <p:nvPr/>
          </p:nvSpPr>
          <p:spPr bwMode="auto">
            <a:xfrm>
              <a:off x="1759" y="2470"/>
              <a:ext cx="0" cy="283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6" name="Rectangle 2334"/>
            <p:cNvSpPr>
              <a:spLocks noChangeArrowheads="1"/>
            </p:cNvSpPr>
            <p:nvPr/>
          </p:nvSpPr>
          <p:spPr bwMode="auto">
            <a:xfrm>
              <a:off x="1759" y="2470"/>
              <a:ext cx="0" cy="28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7" name="Rectangle 2335"/>
            <p:cNvSpPr>
              <a:spLocks noChangeArrowheads="1"/>
            </p:cNvSpPr>
            <p:nvPr/>
          </p:nvSpPr>
          <p:spPr bwMode="auto">
            <a:xfrm>
              <a:off x="1760" y="2470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8" name="Rectangle 2336"/>
            <p:cNvSpPr>
              <a:spLocks noChangeArrowheads="1"/>
            </p:cNvSpPr>
            <p:nvPr/>
          </p:nvSpPr>
          <p:spPr bwMode="auto">
            <a:xfrm>
              <a:off x="1760" y="2470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9" name="Rectangle 2337"/>
            <p:cNvSpPr>
              <a:spLocks noChangeArrowheads="1"/>
            </p:cNvSpPr>
            <p:nvPr/>
          </p:nvSpPr>
          <p:spPr bwMode="auto">
            <a:xfrm>
              <a:off x="1761" y="2470"/>
              <a:ext cx="0" cy="283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0" name="Rectangle 2338"/>
            <p:cNvSpPr>
              <a:spLocks noChangeArrowheads="1"/>
            </p:cNvSpPr>
            <p:nvPr/>
          </p:nvSpPr>
          <p:spPr bwMode="auto">
            <a:xfrm>
              <a:off x="1762" y="2470"/>
              <a:ext cx="0" cy="283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1" name="Rectangle 2339"/>
            <p:cNvSpPr>
              <a:spLocks noChangeArrowheads="1"/>
            </p:cNvSpPr>
            <p:nvPr/>
          </p:nvSpPr>
          <p:spPr bwMode="auto">
            <a:xfrm>
              <a:off x="1762" y="2470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2" name="Rectangle 2340"/>
            <p:cNvSpPr>
              <a:spLocks noChangeArrowheads="1"/>
            </p:cNvSpPr>
            <p:nvPr/>
          </p:nvSpPr>
          <p:spPr bwMode="auto">
            <a:xfrm>
              <a:off x="1763" y="2470"/>
              <a:ext cx="0" cy="28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3" name="Rectangle 2341"/>
            <p:cNvSpPr>
              <a:spLocks noChangeArrowheads="1"/>
            </p:cNvSpPr>
            <p:nvPr/>
          </p:nvSpPr>
          <p:spPr bwMode="auto">
            <a:xfrm>
              <a:off x="1764" y="2470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4" name="Rectangle 2342"/>
            <p:cNvSpPr>
              <a:spLocks noChangeArrowheads="1"/>
            </p:cNvSpPr>
            <p:nvPr/>
          </p:nvSpPr>
          <p:spPr bwMode="auto">
            <a:xfrm>
              <a:off x="1764" y="2470"/>
              <a:ext cx="0" cy="283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" name="Rectangle 2343"/>
            <p:cNvSpPr>
              <a:spLocks noChangeArrowheads="1"/>
            </p:cNvSpPr>
            <p:nvPr/>
          </p:nvSpPr>
          <p:spPr bwMode="auto">
            <a:xfrm>
              <a:off x="1765" y="2470"/>
              <a:ext cx="0" cy="283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" name="Rectangle 2344"/>
            <p:cNvSpPr>
              <a:spLocks noChangeArrowheads="1"/>
            </p:cNvSpPr>
            <p:nvPr/>
          </p:nvSpPr>
          <p:spPr bwMode="auto">
            <a:xfrm>
              <a:off x="1766" y="2470"/>
              <a:ext cx="0" cy="28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" name="Rectangle 2345"/>
            <p:cNvSpPr>
              <a:spLocks noChangeArrowheads="1"/>
            </p:cNvSpPr>
            <p:nvPr/>
          </p:nvSpPr>
          <p:spPr bwMode="auto">
            <a:xfrm>
              <a:off x="1766" y="2470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" name="Rectangle 2346"/>
            <p:cNvSpPr>
              <a:spLocks noChangeArrowheads="1"/>
            </p:cNvSpPr>
            <p:nvPr/>
          </p:nvSpPr>
          <p:spPr bwMode="auto">
            <a:xfrm>
              <a:off x="1767" y="2470"/>
              <a:ext cx="0" cy="283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" name="Rectangle 2347"/>
            <p:cNvSpPr>
              <a:spLocks noChangeArrowheads="1"/>
            </p:cNvSpPr>
            <p:nvPr/>
          </p:nvSpPr>
          <p:spPr bwMode="auto">
            <a:xfrm>
              <a:off x="1767" y="2470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" name="Rectangle 2348"/>
            <p:cNvSpPr>
              <a:spLocks noChangeArrowheads="1"/>
            </p:cNvSpPr>
            <p:nvPr/>
          </p:nvSpPr>
          <p:spPr bwMode="auto">
            <a:xfrm>
              <a:off x="1768" y="2470"/>
              <a:ext cx="0" cy="283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" name="Rectangle 2349"/>
            <p:cNvSpPr>
              <a:spLocks noChangeArrowheads="1"/>
            </p:cNvSpPr>
            <p:nvPr/>
          </p:nvSpPr>
          <p:spPr bwMode="auto">
            <a:xfrm>
              <a:off x="1769" y="2470"/>
              <a:ext cx="0" cy="283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" name="Rectangle 2350"/>
            <p:cNvSpPr>
              <a:spLocks noChangeArrowheads="1"/>
            </p:cNvSpPr>
            <p:nvPr/>
          </p:nvSpPr>
          <p:spPr bwMode="auto">
            <a:xfrm>
              <a:off x="1769" y="2470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" name="Rectangle 2351"/>
            <p:cNvSpPr>
              <a:spLocks noChangeArrowheads="1"/>
            </p:cNvSpPr>
            <p:nvPr/>
          </p:nvSpPr>
          <p:spPr bwMode="auto">
            <a:xfrm>
              <a:off x="1770" y="2470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" name="Rectangle 2352"/>
            <p:cNvSpPr>
              <a:spLocks noChangeArrowheads="1"/>
            </p:cNvSpPr>
            <p:nvPr/>
          </p:nvSpPr>
          <p:spPr bwMode="auto">
            <a:xfrm>
              <a:off x="1771" y="2470"/>
              <a:ext cx="0" cy="283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" name="Rectangle 2353"/>
            <p:cNvSpPr>
              <a:spLocks noChangeArrowheads="1"/>
            </p:cNvSpPr>
            <p:nvPr/>
          </p:nvSpPr>
          <p:spPr bwMode="auto">
            <a:xfrm>
              <a:off x="1771" y="2470"/>
              <a:ext cx="0" cy="283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" name="Rectangle 2354"/>
            <p:cNvSpPr>
              <a:spLocks noChangeArrowheads="1"/>
            </p:cNvSpPr>
            <p:nvPr/>
          </p:nvSpPr>
          <p:spPr bwMode="auto">
            <a:xfrm>
              <a:off x="1772" y="2470"/>
              <a:ext cx="0" cy="283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" name="Rectangle 2355"/>
            <p:cNvSpPr>
              <a:spLocks noChangeArrowheads="1"/>
            </p:cNvSpPr>
            <p:nvPr/>
          </p:nvSpPr>
          <p:spPr bwMode="auto">
            <a:xfrm>
              <a:off x="1772" y="2470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" name="Rectangle 2356"/>
            <p:cNvSpPr>
              <a:spLocks noChangeArrowheads="1"/>
            </p:cNvSpPr>
            <p:nvPr/>
          </p:nvSpPr>
          <p:spPr bwMode="auto">
            <a:xfrm>
              <a:off x="1773" y="2470"/>
              <a:ext cx="0" cy="28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9" name="Rectangle 2357"/>
            <p:cNvSpPr>
              <a:spLocks noChangeArrowheads="1"/>
            </p:cNvSpPr>
            <p:nvPr/>
          </p:nvSpPr>
          <p:spPr bwMode="auto">
            <a:xfrm>
              <a:off x="1774" y="2470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0" name="Rectangle 2358"/>
            <p:cNvSpPr>
              <a:spLocks noChangeArrowheads="1"/>
            </p:cNvSpPr>
            <p:nvPr/>
          </p:nvSpPr>
          <p:spPr bwMode="auto">
            <a:xfrm>
              <a:off x="1774" y="2470"/>
              <a:ext cx="0" cy="28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1" name="Rectangle 2359"/>
            <p:cNvSpPr>
              <a:spLocks noChangeArrowheads="1"/>
            </p:cNvSpPr>
            <p:nvPr/>
          </p:nvSpPr>
          <p:spPr bwMode="auto">
            <a:xfrm>
              <a:off x="1775" y="2470"/>
              <a:ext cx="0" cy="28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" name="Rectangle 2360"/>
            <p:cNvSpPr>
              <a:spLocks noChangeArrowheads="1"/>
            </p:cNvSpPr>
            <p:nvPr/>
          </p:nvSpPr>
          <p:spPr bwMode="auto">
            <a:xfrm>
              <a:off x="1776" y="2470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" name="Rectangle 2361"/>
            <p:cNvSpPr>
              <a:spLocks noChangeArrowheads="1"/>
            </p:cNvSpPr>
            <p:nvPr/>
          </p:nvSpPr>
          <p:spPr bwMode="auto">
            <a:xfrm>
              <a:off x="1776" y="2470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4" name="Rectangle 2362"/>
            <p:cNvSpPr>
              <a:spLocks noChangeArrowheads="1"/>
            </p:cNvSpPr>
            <p:nvPr/>
          </p:nvSpPr>
          <p:spPr bwMode="auto">
            <a:xfrm>
              <a:off x="1777" y="2470"/>
              <a:ext cx="0" cy="28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5" name="Rectangle 2363"/>
            <p:cNvSpPr>
              <a:spLocks noChangeArrowheads="1"/>
            </p:cNvSpPr>
            <p:nvPr/>
          </p:nvSpPr>
          <p:spPr bwMode="auto">
            <a:xfrm>
              <a:off x="1778" y="2470"/>
              <a:ext cx="0" cy="28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6" name="Rectangle 2364"/>
            <p:cNvSpPr>
              <a:spLocks noChangeArrowheads="1"/>
            </p:cNvSpPr>
            <p:nvPr/>
          </p:nvSpPr>
          <p:spPr bwMode="auto">
            <a:xfrm>
              <a:off x="1778" y="2470"/>
              <a:ext cx="0" cy="28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7" name="Rectangle 2365"/>
            <p:cNvSpPr>
              <a:spLocks noChangeArrowheads="1"/>
            </p:cNvSpPr>
            <p:nvPr/>
          </p:nvSpPr>
          <p:spPr bwMode="auto">
            <a:xfrm>
              <a:off x="1779" y="2470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8" name="Rectangle 2366"/>
            <p:cNvSpPr>
              <a:spLocks noChangeArrowheads="1"/>
            </p:cNvSpPr>
            <p:nvPr/>
          </p:nvSpPr>
          <p:spPr bwMode="auto">
            <a:xfrm>
              <a:off x="1779" y="2470"/>
              <a:ext cx="0" cy="28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9" name="Rectangle 2367"/>
            <p:cNvSpPr>
              <a:spLocks noChangeArrowheads="1"/>
            </p:cNvSpPr>
            <p:nvPr/>
          </p:nvSpPr>
          <p:spPr bwMode="auto">
            <a:xfrm>
              <a:off x="1780" y="2470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0" name="Rectangle 2368"/>
            <p:cNvSpPr>
              <a:spLocks noChangeArrowheads="1"/>
            </p:cNvSpPr>
            <p:nvPr/>
          </p:nvSpPr>
          <p:spPr bwMode="auto">
            <a:xfrm>
              <a:off x="1781" y="2470"/>
              <a:ext cx="0" cy="28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1" name="Rectangle 2369"/>
            <p:cNvSpPr>
              <a:spLocks noChangeArrowheads="1"/>
            </p:cNvSpPr>
            <p:nvPr/>
          </p:nvSpPr>
          <p:spPr bwMode="auto">
            <a:xfrm>
              <a:off x="1781" y="2470"/>
              <a:ext cx="0" cy="28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2" name="Rectangle 2370"/>
            <p:cNvSpPr>
              <a:spLocks noChangeArrowheads="1"/>
            </p:cNvSpPr>
            <p:nvPr/>
          </p:nvSpPr>
          <p:spPr bwMode="auto">
            <a:xfrm>
              <a:off x="1782" y="2470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3" name="Rectangle 2371"/>
            <p:cNvSpPr>
              <a:spLocks noChangeArrowheads="1"/>
            </p:cNvSpPr>
            <p:nvPr/>
          </p:nvSpPr>
          <p:spPr bwMode="auto">
            <a:xfrm>
              <a:off x="1783" y="2470"/>
              <a:ext cx="0" cy="28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4" name="Rectangle 2372"/>
            <p:cNvSpPr>
              <a:spLocks noChangeArrowheads="1"/>
            </p:cNvSpPr>
            <p:nvPr/>
          </p:nvSpPr>
          <p:spPr bwMode="auto">
            <a:xfrm>
              <a:off x="1783" y="2470"/>
              <a:ext cx="0" cy="28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5" name="Rectangle 2373"/>
            <p:cNvSpPr>
              <a:spLocks noChangeArrowheads="1"/>
            </p:cNvSpPr>
            <p:nvPr/>
          </p:nvSpPr>
          <p:spPr bwMode="auto">
            <a:xfrm>
              <a:off x="1784" y="2470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6" name="Rectangle 2374"/>
            <p:cNvSpPr>
              <a:spLocks noChangeArrowheads="1"/>
            </p:cNvSpPr>
            <p:nvPr/>
          </p:nvSpPr>
          <p:spPr bwMode="auto">
            <a:xfrm>
              <a:off x="1784" y="2470"/>
              <a:ext cx="0" cy="28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7" name="Rectangle 2375"/>
            <p:cNvSpPr>
              <a:spLocks noChangeArrowheads="1"/>
            </p:cNvSpPr>
            <p:nvPr/>
          </p:nvSpPr>
          <p:spPr bwMode="auto">
            <a:xfrm>
              <a:off x="1785" y="2470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8" name="Rectangle 2376"/>
            <p:cNvSpPr>
              <a:spLocks noChangeArrowheads="1"/>
            </p:cNvSpPr>
            <p:nvPr/>
          </p:nvSpPr>
          <p:spPr bwMode="auto">
            <a:xfrm>
              <a:off x="1786" y="2470"/>
              <a:ext cx="0" cy="28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9" name="Rectangle 2377"/>
            <p:cNvSpPr>
              <a:spLocks noChangeArrowheads="1"/>
            </p:cNvSpPr>
            <p:nvPr/>
          </p:nvSpPr>
          <p:spPr bwMode="auto">
            <a:xfrm>
              <a:off x="1786" y="2470"/>
              <a:ext cx="0" cy="28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0" name="Rectangle 2378"/>
            <p:cNvSpPr>
              <a:spLocks noChangeArrowheads="1"/>
            </p:cNvSpPr>
            <p:nvPr/>
          </p:nvSpPr>
          <p:spPr bwMode="auto">
            <a:xfrm>
              <a:off x="1787" y="2470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1" name="Rectangle 2379"/>
            <p:cNvSpPr>
              <a:spLocks noChangeArrowheads="1"/>
            </p:cNvSpPr>
            <p:nvPr/>
          </p:nvSpPr>
          <p:spPr bwMode="auto">
            <a:xfrm>
              <a:off x="1754" y="2471"/>
              <a:ext cx="33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2" name="Rectangle 2380"/>
            <p:cNvSpPr>
              <a:spLocks noChangeArrowheads="1"/>
            </p:cNvSpPr>
            <p:nvPr/>
          </p:nvSpPr>
          <p:spPr bwMode="auto">
            <a:xfrm>
              <a:off x="1762" y="2480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3" name="Rectangle 2381"/>
            <p:cNvSpPr>
              <a:spLocks noChangeArrowheads="1"/>
            </p:cNvSpPr>
            <p:nvPr/>
          </p:nvSpPr>
          <p:spPr bwMode="auto">
            <a:xfrm>
              <a:off x="1762" y="2483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4" name="Rectangle 2382"/>
            <p:cNvSpPr>
              <a:spLocks noChangeArrowheads="1"/>
            </p:cNvSpPr>
            <p:nvPr/>
          </p:nvSpPr>
          <p:spPr bwMode="auto">
            <a:xfrm>
              <a:off x="1762" y="2488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5" name="Rectangle 2383"/>
            <p:cNvSpPr>
              <a:spLocks noChangeArrowheads="1"/>
            </p:cNvSpPr>
            <p:nvPr/>
          </p:nvSpPr>
          <p:spPr bwMode="auto">
            <a:xfrm>
              <a:off x="1762" y="2492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" name="Rectangle 2384"/>
            <p:cNvSpPr>
              <a:spLocks noChangeArrowheads="1"/>
            </p:cNvSpPr>
            <p:nvPr/>
          </p:nvSpPr>
          <p:spPr bwMode="auto">
            <a:xfrm>
              <a:off x="1762" y="2496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7" name="Rectangle 2385"/>
            <p:cNvSpPr>
              <a:spLocks noChangeArrowheads="1"/>
            </p:cNvSpPr>
            <p:nvPr/>
          </p:nvSpPr>
          <p:spPr bwMode="auto">
            <a:xfrm>
              <a:off x="1762" y="2500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8" name="Rectangle 2386"/>
            <p:cNvSpPr>
              <a:spLocks noChangeArrowheads="1"/>
            </p:cNvSpPr>
            <p:nvPr/>
          </p:nvSpPr>
          <p:spPr bwMode="auto">
            <a:xfrm>
              <a:off x="1762" y="2504"/>
              <a:ext cx="25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9" name="Rectangle 2387"/>
            <p:cNvSpPr>
              <a:spLocks noChangeArrowheads="1"/>
            </p:cNvSpPr>
            <p:nvPr/>
          </p:nvSpPr>
          <p:spPr bwMode="auto">
            <a:xfrm>
              <a:off x="1762" y="2509"/>
              <a:ext cx="25" cy="2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0" name="Rectangle 2388"/>
            <p:cNvSpPr>
              <a:spLocks noChangeArrowheads="1"/>
            </p:cNvSpPr>
            <p:nvPr/>
          </p:nvSpPr>
          <p:spPr bwMode="auto">
            <a:xfrm>
              <a:off x="1762" y="2512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1" name="Rectangle 2389"/>
            <p:cNvSpPr>
              <a:spLocks noChangeArrowheads="1"/>
            </p:cNvSpPr>
            <p:nvPr/>
          </p:nvSpPr>
          <p:spPr bwMode="auto">
            <a:xfrm>
              <a:off x="1762" y="2517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2" name="Rectangle 2390"/>
            <p:cNvSpPr>
              <a:spLocks noChangeArrowheads="1"/>
            </p:cNvSpPr>
            <p:nvPr/>
          </p:nvSpPr>
          <p:spPr bwMode="auto">
            <a:xfrm>
              <a:off x="1762" y="2521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3" name="Rectangle 2391"/>
            <p:cNvSpPr>
              <a:spLocks noChangeArrowheads="1"/>
            </p:cNvSpPr>
            <p:nvPr/>
          </p:nvSpPr>
          <p:spPr bwMode="auto">
            <a:xfrm>
              <a:off x="1762" y="2525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4" name="Rectangle 2392"/>
            <p:cNvSpPr>
              <a:spLocks noChangeArrowheads="1"/>
            </p:cNvSpPr>
            <p:nvPr/>
          </p:nvSpPr>
          <p:spPr bwMode="auto">
            <a:xfrm>
              <a:off x="1762" y="2529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5" name="Rectangle 2393"/>
            <p:cNvSpPr>
              <a:spLocks noChangeArrowheads="1"/>
            </p:cNvSpPr>
            <p:nvPr/>
          </p:nvSpPr>
          <p:spPr bwMode="auto">
            <a:xfrm>
              <a:off x="1762" y="2533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6" name="Rectangle 2394"/>
            <p:cNvSpPr>
              <a:spLocks noChangeArrowheads="1"/>
            </p:cNvSpPr>
            <p:nvPr/>
          </p:nvSpPr>
          <p:spPr bwMode="auto">
            <a:xfrm>
              <a:off x="1762" y="2537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7" name="Rectangle 2395"/>
            <p:cNvSpPr>
              <a:spLocks noChangeArrowheads="1"/>
            </p:cNvSpPr>
            <p:nvPr/>
          </p:nvSpPr>
          <p:spPr bwMode="auto">
            <a:xfrm>
              <a:off x="1762" y="2541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8" name="Rectangle 2396"/>
            <p:cNvSpPr>
              <a:spLocks noChangeArrowheads="1"/>
            </p:cNvSpPr>
            <p:nvPr/>
          </p:nvSpPr>
          <p:spPr bwMode="auto">
            <a:xfrm>
              <a:off x="1762" y="2546"/>
              <a:ext cx="25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9" name="Rectangle 2397"/>
            <p:cNvSpPr>
              <a:spLocks noChangeArrowheads="1"/>
            </p:cNvSpPr>
            <p:nvPr/>
          </p:nvSpPr>
          <p:spPr bwMode="auto">
            <a:xfrm>
              <a:off x="1762" y="2550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0" name="Rectangle 2398"/>
            <p:cNvSpPr>
              <a:spLocks noChangeArrowheads="1"/>
            </p:cNvSpPr>
            <p:nvPr/>
          </p:nvSpPr>
          <p:spPr bwMode="auto">
            <a:xfrm>
              <a:off x="1762" y="2554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1" name="Rectangle 2399"/>
            <p:cNvSpPr>
              <a:spLocks noChangeArrowheads="1"/>
            </p:cNvSpPr>
            <p:nvPr/>
          </p:nvSpPr>
          <p:spPr bwMode="auto">
            <a:xfrm>
              <a:off x="1762" y="2558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2" name="Rectangle 2400"/>
            <p:cNvSpPr>
              <a:spLocks noChangeArrowheads="1"/>
            </p:cNvSpPr>
            <p:nvPr/>
          </p:nvSpPr>
          <p:spPr bwMode="auto">
            <a:xfrm>
              <a:off x="1762" y="2562"/>
              <a:ext cx="25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3" name="Rectangle 2401"/>
            <p:cNvSpPr>
              <a:spLocks noChangeArrowheads="1"/>
            </p:cNvSpPr>
            <p:nvPr/>
          </p:nvSpPr>
          <p:spPr bwMode="auto">
            <a:xfrm>
              <a:off x="1762" y="2566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4" name="Rectangle 2402"/>
            <p:cNvSpPr>
              <a:spLocks noChangeArrowheads="1"/>
            </p:cNvSpPr>
            <p:nvPr/>
          </p:nvSpPr>
          <p:spPr bwMode="auto">
            <a:xfrm>
              <a:off x="1762" y="2571"/>
              <a:ext cx="25" cy="2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5" name="Rectangle 2403"/>
            <p:cNvSpPr>
              <a:spLocks noChangeArrowheads="1"/>
            </p:cNvSpPr>
            <p:nvPr/>
          </p:nvSpPr>
          <p:spPr bwMode="auto">
            <a:xfrm>
              <a:off x="1762" y="2574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" name="Rectangle 2404"/>
            <p:cNvSpPr>
              <a:spLocks noChangeArrowheads="1"/>
            </p:cNvSpPr>
            <p:nvPr/>
          </p:nvSpPr>
          <p:spPr bwMode="auto">
            <a:xfrm>
              <a:off x="1762" y="2579"/>
              <a:ext cx="25" cy="2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" name="Rectangle 2405"/>
            <p:cNvSpPr>
              <a:spLocks noChangeArrowheads="1"/>
            </p:cNvSpPr>
            <p:nvPr/>
          </p:nvSpPr>
          <p:spPr bwMode="auto">
            <a:xfrm>
              <a:off x="1762" y="2582"/>
              <a:ext cx="25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8" name="Rectangle 2406"/>
            <p:cNvSpPr>
              <a:spLocks noChangeArrowheads="1"/>
            </p:cNvSpPr>
            <p:nvPr/>
          </p:nvSpPr>
          <p:spPr bwMode="auto">
            <a:xfrm>
              <a:off x="1762" y="2587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9" name="Rectangle 2407"/>
            <p:cNvSpPr>
              <a:spLocks noChangeArrowheads="1"/>
            </p:cNvSpPr>
            <p:nvPr/>
          </p:nvSpPr>
          <p:spPr bwMode="auto">
            <a:xfrm>
              <a:off x="1762" y="2591"/>
              <a:ext cx="25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0" name="Rectangle 2408"/>
            <p:cNvSpPr>
              <a:spLocks noChangeArrowheads="1"/>
            </p:cNvSpPr>
            <p:nvPr/>
          </p:nvSpPr>
          <p:spPr bwMode="auto">
            <a:xfrm>
              <a:off x="1762" y="2595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1" name="Rectangle 2409"/>
            <p:cNvSpPr>
              <a:spLocks noChangeArrowheads="1"/>
            </p:cNvSpPr>
            <p:nvPr/>
          </p:nvSpPr>
          <p:spPr bwMode="auto">
            <a:xfrm>
              <a:off x="1762" y="2600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2" name="Rectangle 2410"/>
            <p:cNvSpPr>
              <a:spLocks noChangeArrowheads="1"/>
            </p:cNvSpPr>
            <p:nvPr/>
          </p:nvSpPr>
          <p:spPr bwMode="auto">
            <a:xfrm>
              <a:off x="1762" y="2605"/>
              <a:ext cx="25" cy="3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3" name="Rectangle 2411"/>
            <p:cNvSpPr>
              <a:spLocks noChangeArrowheads="1"/>
            </p:cNvSpPr>
            <p:nvPr/>
          </p:nvSpPr>
          <p:spPr bwMode="auto">
            <a:xfrm>
              <a:off x="1762" y="2609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4" name="Rectangle 2412"/>
            <p:cNvSpPr>
              <a:spLocks noChangeArrowheads="1"/>
            </p:cNvSpPr>
            <p:nvPr/>
          </p:nvSpPr>
          <p:spPr bwMode="auto">
            <a:xfrm>
              <a:off x="1762" y="2614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5" name="Rectangle 2413"/>
            <p:cNvSpPr>
              <a:spLocks noChangeArrowheads="1"/>
            </p:cNvSpPr>
            <p:nvPr/>
          </p:nvSpPr>
          <p:spPr bwMode="auto">
            <a:xfrm>
              <a:off x="1762" y="2618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6" name="Rectangle 2414"/>
            <p:cNvSpPr>
              <a:spLocks noChangeArrowheads="1"/>
            </p:cNvSpPr>
            <p:nvPr/>
          </p:nvSpPr>
          <p:spPr bwMode="auto">
            <a:xfrm>
              <a:off x="1762" y="2622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27" name="Group 2415"/>
          <p:cNvGrpSpPr>
            <a:grpSpLocks/>
          </p:cNvGrpSpPr>
          <p:nvPr/>
        </p:nvGrpSpPr>
        <p:grpSpPr bwMode="auto">
          <a:xfrm>
            <a:off x="3092895" y="3868738"/>
            <a:ext cx="679450" cy="1255712"/>
            <a:chOff x="1754" y="2437"/>
            <a:chExt cx="428" cy="791"/>
          </a:xfrm>
        </p:grpSpPr>
        <p:sp>
          <p:nvSpPr>
            <p:cNvPr id="2428" name="Rectangle 2416"/>
            <p:cNvSpPr>
              <a:spLocks noChangeArrowheads="1"/>
            </p:cNvSpPr>
            <p:nvPr/>
          </p:nvSpPr>
          <p:spPr bwMode="auto">
            <a:xfrm>
              <a:off x="1762" y="2626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9" name="Rectangle 2417"/>
            <p:cNvSpPr>
              <a:spLocks noChangeArrowheads="1"/>
            </p:cNvSpPr>
            <p:nvPr/>
          </p:nvSpPr>
          <p:spPr bwMode="auto">
            <a:xfrm>
              <a:off x="1762" y="2630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0" name="Rectangle 2418"/>
            <p:cNvSpPr>
              <a:spLocks noChangeArrowheads="1"/>
            </p:cNvSpPr>
            <p:nvPr/>
          </p:nvSpPr>
          <p:spPr bwMode="auto">
            <a:xfrm>
              <a:off x="1762" y="2634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1" name="Rectangle 2419"/>
            <p:cNvSpPr>
              <a:spLocks noChangeArrowheads="1"/>
            </p:cNvSpPr>
            <p:nvPr/>
          </p:nvSpPr>
          <p:spPr bwMode="auto">
            <a:xfrm>
              <a:off x="1762" y="2639"/>
              <a:ext cx="25" cy="2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2" name="Rectangle 2420"/>
            <p:cNvSpPr>
              <a:spLocks noChangeArrowheads="1"/>
            </p:cNvSpPr>
            <p:nvPr/>
          </p:nvSpPr>
          <p:spPr bwMode="auto">
            <a:xfrm>
              <a:off x="1762" y="2642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3" name="Rectangle 2421"/>
            <p:cNvSpPr>
              <a:spLocks noChangeArrowheads="1"/>
            </p:cNvSpPr>
            <p:nvPr/>
          </p:nvSpPr>
          <p:spPr bwMode="auto">
            <a:xfrm>
              <a:off x="1762" y="2647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4" name="Rectangle 2422"/>
            <p:cNvSpPr>
              <a:spLocks noChangeArrowheads="1"/>
            </p:cNvSpPr>
            <p:nvPr/>
          </p:nvSpPr>
          <p:spPr bwMode="auto">
            <a:xfrm>
              <a:off x="1762" y="2651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5" name="Rectangle 2423"/>
            <p:cNvSpPr>
              <a:spLocks noChangeArrowheads="1"/>
            </p:cNvSpPr>
            <p:nvPr/>
          </p:nvSpPr>
          <p:spPr bwMode="auto">
            <a:xfrm>
              <a:off x="1762" y="2655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6" name="Rectangle 2424"/>
            <p:cNvSpPr>
              <a:spLocks noChangeArrowheads="1"/>
            </p:cNvSpPr>
            <p:nvPr/>
          </p:nvSpPr>
          <p:spPr bwMode="auto">
            <a:xfrm>
              <a:off x="1762" y="2659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7" name="Rectangle 2425"/>
            <p:cNvSpPr>
              <a:spLocks noChangeArrowheads="1"/>
            </p:cNvSpPr>
            <p:nvPr/>
          </p:nvSpPr>
          <p:spPr bwMode="auto">
            <a:xfrm>
              <a:off x="1762" y="2663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8" name="Rectangle 2426"/>
            <p:cNvSpPr>
              <a:spLocks noChangeArrowheads="1"/>
            </p:cNvSpPr>
            <p:nvPr/>
          </p:nvSpPr>
          <p:spPr bwMode="auto">
            <a:xfrm>
              <a:off x="1762" y="2668"/>
              <a:ext cx="25" cy="2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9" name="Rectangle 2427"/>
            <p:cNvSpPr>
              <a:spLocks noChangeArrowheads="1"/>
            </p:cNvSpPr>
            <p:nvPr/>
          </p:nvSpPr>
          <p:spPr bwMode="auto">
            <a:xfrm>
              <a:off x="1762" y="2671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0" name="Rectangle 2428"/>
            <p:cNvSpPr>
              <a:spLocks noChangeArrowheads="1"/>
            </p:cNvSpPr>
            <p:nvPr/>
          </p:nvSpPr>
          <p:spPr bwMode="auto">
            <a:xfrm>
              <a:off x="1762" y="2676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1" name="Rectangle 2429"/>
            <p:cNvSpPr>
              <a:spLocks noChangeArrowheads="1"/>
            </p:cNvSpPr>
            <p:nvPr/>
          </p:nvSpPr>
          <p:spPr bwMode="auto">
            <a:xfrm>
              <a:off x="1762" y="2680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2" name="Rectangle 2430"/>
            <p:cNvSpPr>
              <a:spLocks noChangeArrowheads="1"/>
            </p:cNvSpPr>
            <p:nvPr/>
          </p:nvSpPr>
          <p:spPr bwMode="auto">
            <a:xfrm>
              <a:off x="1762" y="2684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3" name="Rectangle 2431"/>
            <p:cNvSpPr>
              <a:spLocks noChangeArrowheads="1"/>
            </p:cNvSpPr>
            <p:nvPr/>
          </p:nvSpPr>
          <p:spPr bwMode="auto">
            <a:xfrm>
              <a:off x="1762" y="2688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4" name="Rectangle 2432"/>
            <p:cNvSpPr>
              <a:spLocks noChangeArrowheads="1"/>
            </p:cNvSpPr>
            <p:nvPr/>
          </p:nvSpPr>
          <p:spPr bwMode="auto">
            <a:xfrm>
              <a:off x="1762" y="2692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5" name="Rectangle 2433"/>
            <p:cNvSpPr>
              <a:spLocks noChangeArrowheads="1"/>
            </p:cNvSpPr>
            <p:nvPr/>
          </p:nvSpPr>
          <p:spPr bwMode="auto">
            <a:xfrm>
              <a:off x="1762" y="2697"/>
              <a:ext cx="25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6" name="Rectangle 2434"/>
            <p:cNvSpPr>
              <a:spLocks noChangeArrowheads="1"/>
            </p:cNvSpPr>
            <p:nvPr/>
          </p:nvSpPr>
          <p:spPr bwMode="auto">
            <a:xfrm>
              <a:off x="1762" y="2701"/>
              <a:ext cx="25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7" name="Rectangle 2435"/>
            <p:cNvSpPr>
              <a:spLocks noChangeArrowheads="1"/>
            </p:cNvSpPr>
            <p:nvPr/>
          </p:nvSpPr>
          <p:spPr bwMode="auto">
            <a:xfrm>
              <a:off x="1762" y="2705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8" name="Rectangle 2436"/>
            <p:cNvSpPr>
              <a:spLocks noChangeArrowheads="1"/>
            </p:cNvSpPr>
            <p:nvPr/>
          </p:nvSpPr>
          <p:spPr bwMode="auto">
            <a:xfrm>
              <a:off x="1762" y="2709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9" name="Rectangle 2437"/>
            <p:cNvSpPr>
              <a:spLocks noChangeArrowheads="1"/>
            </p:cNvSpPr>
            <p:nvPr/>
          </p:nvSpPr>
          <p:spPr bwMode="auto">
            <a:xfrm>
              <a:off x="1762" y="2713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0" name="Rectangle 2438"/>
            <p:cNvSpPr>
              <a:spLocks noChangeArrowheads="1"/>
            </p:cNvSpPr>
            <p:nvPr/>
          </p:nvSpPr>
          <p:spPr bwMode="auto">
            <a:xfrm>
              <a:off x="1762" y="2717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1" name="Rectangle 2439"/>
            <p:cNvSpPr>
              <a:spLocks noChangeArrowheads="1"/>
            </p:cNvSpPr>
            <p:nvPr/>
          </p:nvSpPr>
          <p:spPr bwMode="auto">
            <a:xfrm>
              <a:off x="1762" y="2721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2" name="Rectangle 2440"/>
            <p:cNvSpPr>
              <a:spLocks noChangeArrowheads="1"/>
            </p:cNvSpPr>
            <p:nvPr/>
          </p:nvSpPr>
          <p:spPr bwMode="auto">
            <a:xfrm>
              <a:off x="1762" y="2725"/>
              <a:ext cx="25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3" name="Rectangle 2441"/>
            <p:cNvSpPr>
              <a:spLocks noChangeArrowheads="1"/>
            </p:cNvSpPr>
            <p:nvPr/>
          </p:nvSpPr>
          <p:spPr bwMode="auto">
            <a:xfrm>
              <a:off x="1762" y="2730"/>
              <a:ext cx="25" cy="2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4" name="Rectangle 2442"/>
            <p:cNvSpPr>
              <a:spLocks noChangeArrowheads="1"/>
            </p:cNvSpPr>
            <p:nvPr/>
          </p:nvSpPr>
          <p:spPr bwMode="auto">
            <a:xfrm>
              <a:off x="1762" y="2733"/>
              <a:ext cx="25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5" name="Rectangle 2443"/>
            <p:cNvSpPr>
              <a:spLocks noChangeArrowheads="1"/>
            </p:cNvSpPr>
            <p:nvPr/>
          </p:nvSpPr>
          <p:spPr bwMode="auto">
            <a:xfrm>
              <a:off x="1762" y="2738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6" name="Rectangle 2444"/>
            <p:cNvSpPr>
              <a:spLocks noChangeArrowheads="1"/>
            </p:cNvSpPr>
            <p:nvPr/>
          </p:nvSpPr>
          <p:spPr bwMode="auto">
            <a:xfrm>
              <a:off x="1762" y="2742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" name="Rectangle 2445"/>
            <p:cNvSpPr>
              <a:spLocks noChangeArrowheads="1"/>
            </p:cNvSpPr>
            <p:nvPr/>
          </p:nvSpPr>
          <p:spPr bwMode="auto">
            <a:xfrm>
              <a:off x="1762" y="2480"/>
              <a:ext cx="25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58" name="Picture 244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4" y="2468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459" name="Rectangle 2447"/>
            <p:cNvSpPr>
              <a:spLocks noChangeArrowheads="1"/>
            </p:cNvSpPr>
            <p:nvPr/>
          </p:nvSpPr>
          <p:spPr bwMode="auto">
            <a:xfrm>
              <a:off x="1954" y="2468"/>
              <a:ext cx="20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60" name="Picture 2448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461" name="Picture 2449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462" name="Rectangle 2450"/>
            <p:cNvSpPr>
              <a:spLocks noChangeArrowheads="1"/>
            </p:cNvSpPr>
            <p:nvPr/>
          </p:nvSpPr>
          <p:spPr bwMode="auto">
            <a:xfrm>
              <a:off x="1927" y="2494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" name="Line 2451"/>
            <p:cNvSpPr>
              <a:spLocks noChangeShapeType="1"/>
            </p:cNvSpPr>
            <p:nvPr/>
          </p:nvSpPr>
          <p:spPr bwMode="auto">
            <a:xfrm>
              <a:off x="1927" y="2456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4" name="Line 2452"/>
            <p:cNvSpPr>
              <a:spLocks noChangeShapeType="1"/>
            </p:cNvSpPr>
            <p:nvPr/>
          </p:nvSpPr>
          <p:spPr bwMode="auto">
            <a:xfrm>
              <a:off x="1975" y="2456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5" name="Rectangle 2453"/>
            <p:cNvSpPr>
              <a:spLocks noChangeArrowheads="1"/>
            </p:cNvSpPr>
            <p:nvPr/>
          </p:nvSpPr>
          <p:spPr bwMode="auto">
            <a:xfrm>
              <a:off x="1935" y="2501"/>
              <a:ext cx="31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" name="Rectangle 2454"/>
            <p:cNvSpPr>
              <a:spLocks noChangeArrowheads="1"/>
            </p:cNvSpPr>
            <p:nvPr/>
          </p:nvSpPr>
          <p:spPr bwMode="auto">
            <a:xfrm>
              <a:off x="1935" y="2501"/>
              <a:ext cx="31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" name="Rectangle 2455"/>
            <p:cNvSpPr>
              <a:spLocks noChangeArrowheads="1"/>
            </p:cNvSpPr>
            <p:nvPr/>
          </p:nvSpPr>
          <p:spPr bwMode="auto">
            <a:xfrm>
              <a:off x="1938" y="250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" name="Rectangle 2456"/>
            <p:cNvSpPr>
              <a:spLocks noChangeArrowheads="1"/>
            </p:cNvSpPr>
            <p:nvPr/>
          </p:nvSpPr>
          <p:spPr bwMode="auto">
            <a:xfrm>
              <a:off x="1947" y="2507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" name="Rectangle 2457"/>
            <p:cNvSpPr>
              <a:spLocks noChangeArrowheads="1"/>
            </p:cNvSpPr>
            <p:nvPr/>
          </p:nvSpPr>
          <p:spPr bwMode="auto">
            <a:xfrm>
              <a:off x="1938" y="2504"/>
              <a:ext cx="0" cy="2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" name="Rectangle 2458"/>
            <p:cNvSpPr>
              <a:spLocks noChangeArrowheads="1"/>
            </p:cNvSpPr>
            <p:nvPr/>
          </p:nvSpPr>
          <p:spPr bwMode="auto">
            <a:xfrm>
              <a:off x="1938" y="2504"/>
              <a:ext cx="0" cy="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1" name="Rectangle 2459"/>
            <p:cNvSpPr>
              <a:spLocks noChangeArrowheads="1"/>
            </p:cNvSpPr>
            <p:nvPr/>
          </p:nvSpPr>
          <p:spPr bwMode="auto">
            <a:xfrm>
              <a:off x="1939" y="2504"/>
              <a:ext cx="0" cy="2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2" name="Rectangle 2460"/>
            <p:cNvSpPr>
              <a:spLocks noChangeArrowheads="1"/>
            </p:cNvSpPr>
            <p:nvPr/>
          </p:nvSpPr>
          <p:spPr bwMode="auto">
            <a:xfrm>
              <a:off x="1940" y="2504"/>
              <a:ext cx="0" cy="2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3" name="Rectangle 2461"/>
            <p:cNvSpPr>
              <a:spLocks noChangeArrowheads="1"/>
            </p:cNvSpPr>
            <p:nvPr/>
          </p:nvSpPr>
          <p:spPr bwMode="auto">
            <a:xfrm>
              <a:off x="1940" y="2504"/>
              <a:ext cx="0" cy="2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4" name="Rectangle 2462"/>
            <p:cNvSpPr>
              <a:spLocks noChangeArrowheads="1"/>
            </p:cNvSpPr>
            <p:nvPr/>
          </p:nvSpPr>
          <p:spPr bwMode="auto">
            <a:xfrm>
              <a:off x="1941" y="2504"/>
              <a:ext cx="0" cy="2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5" name="Rectangle 2463"/>
            <p:cNvSpPr>
              <a:spLocks noChangeArrowheads="1"/>
            </p:cNvSpPr>
            <p:nvPr/>
          </p:nvSpPr>
          <p:spPr bwMode="auto">
            <a:xfrm>
              <a:off x="1942" y="2504"/>
              <a:ext cx="0" cy="2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6" name="Rectangle 2464"/>
            <p:cNvSpPr>
              <a:spLocks noChangeArrowheads="1"/>
            </p:cNvSpPr>
            <p:nvPr/>
          </p:nvSpPr>
          <p:spPr bwMode="auto">
            <a:xfrm>
              <a:off x="1942" y="2504"/>
              <a:ext cx="0" cy="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7" name="Rectangle 2465"/>
            <p:cNvSpPr>
              <a:spLocks noChangeArrowheads="1"/>
            </p:cNvSpPr>
            <p:nvPr/>
          </p:nvSpPr>
          <p:spPr bwMode="auto">
            <a:xfrm>
              <a:off x="1943" y="2504"/>
              <a:ext cx="0" cy="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8" name="Rectangle 2466"/>
            <p:cNvSpPr>
              <a:spLocks noChangeArrowheads="1"/>
            </p:cNvSpPr>
            <p:nvPr/>
          </p:nvSpPr>
          <p:spPr bwMode="auto">
            <a:xfrm>
              <a:off x="1943" y="2504"/>
              <a:ext cx="0" cy="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9" name="Rectangle 2467"/>
            <p:cNvSpPr>
              <a:spLocks noChangeArrowheads="1"/>
            </p:cNvSpPr>
            <p:nvPr/>
          </p:nvSpPr>
          <p:spPr bwMode="auto">
            <a:xfrm>
              <a:off x="1944" y="2504"/>
              <a:ext cx="0" cy="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0" name="Rectangle 2468"/>
            <p:cNvSpPr>
              <a:spLocks noChangeArrowheads="1"/>
            </p:cNvSpPr>
            <p:nvPr/>
          </p:nvSpPr>
          <p:spPr bwMode="auto">
            <a:xfrm>
              <a:off x="1945" y="2504"/>
              <a:ext cx="0" cy="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1" name="Rectangle 2469"/>
            <p:cNvSpPr>
              <a:spLocks noChangeArrowheads="1"/>
            </p:cNvSpPr>
            <p:nvPr/>
          </p:nvSpPr>
          <p:spPr bwMode="auto">
            <a:xfrm>
              <a:off x="1945" y="2504"/>
              <a:ext cx="0" cy="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2" name="Rectangle 2470"/>
            <p:cNvSpPr>
              <a:spLocks noChangeArrowheads="1"/>
            </p:cNvSpPr>
            <p:nvPr/>
          </p:nvSpPr>
          <p:spPr bwMode="auto">
            <a:xfrm>
              <a:off x="1946" y="2504"/>
              <a:ext cx="0" cy="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3" name="Rectangle 2471"/>
            <p:cNvSpPr>
              <a:spLocks noChangeArrowheads="1"/>
            </p:cNvSpPr>
            <p:nvPr/>
          </p:nvSpPr>
          <p:spPr bwMode="auto">
            <a:xfrm>
              <a:off x="1947" y="2504"/>
              <a:ext cx="0" cy="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4" name="Rectangle 2472"/>
            <p:cNvSpPr>
              <a:spLocks noChangeArrowheads="1"/>
            </p:cNvSpPr>
            <p:nvPr/>
          </p:nvSpPr>
          <p:spPr bwMode="auto">
            <a:xfrm>
              <a:off x="1947" y="2504"/>
              <a:ext cx="0" cy="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5" name="Rectangle 2473"/>
            <p:cNvSpPr>
              <a:spLocks noChangeArrowheads="1"/>
            </p:cNvSpPr>
            <p:nvPr/>
          </p:nvSpPr>
          <p:spPr bwMode="auto">
            <a:xfrm>
              <a:off x="1948" y="2504"/>
              <a:ext cx="0" cy="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6" name="Rectangle 2474"/>
            <p:cNvSpPr>
              <a:spLocks noChangeArrowheads="1"/>
            </p:cNvSpPr>
            <p:nvPr/>
          </p:nvSpPr>
          <p:spPr bwMode="auto">
            <a:xfrm>
              <a:off x="1949" y="2504"/>
              <a:ext cx="0" cy="2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7" name="Rectangle 2475"/>
            <p:cNvSpPr>
              <a:spLocks noChangeArrowheads="1"/>
            </p:cNvSpPr>
            <p:nvPr/>
          </p:nvSpPr>
          <p:spPr bwMode="auto">
            <a:xfrm>
              <a:off x="1949" y="2504"/>
              <a:ext cx="0" cy="2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8" name="Rectangle 2476"/>
            <p:cNvSpPr>
              <a:spLocks noChangeArrowheads="1"/>
            </p:cNvSpPr>
            <p:nvPr/>
          </p:nvSpPr>
          <p:spPr bwMode="auto">
            <a:xfrm>
              <a:off x="1950" y="2504"/>
              <a:ext cx="0" cy="2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9" name="Rectangle 2477"/>
            <p:cNvSpPr>
              <a:spLocks noChangeArrowheads="1"/>
            </p:cNvSpPr>
            <p:nvPr/>
          </p:nvSpPr>
          <p:spPr bwMode="auto">
            <a:xfrm>
              <a:off x="1950" y="2504"/>
              <a:ext cx="0" cy="2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0" name="Rectangle 2478"/>
            <p:cNvSpPr>
              <a:spLocks noChangeArrowheads="1"/>
            </p:cNvSpPr>
            <p:nvPr/>
          </p:nvSpPr>
          <p:spPr bwMode="auto">
            <a:xfrm>
              <a:off x="1951" y="2504"/>
              <a:ext cx="0" cy="2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1" name="Rectangle 2479"/>
            <p:cNvSpPr>
              <a:spLocks noChangeArrowheads="1"/>
            </p:cNvSpPr>
            <p:nvPr/>
          </p:nvSpPr>
          <p:spPr bwMode="auto">
            <a:xfrm>
              <a:off x="1952" y="2504"/>
              <a:ext cx="0" cy="2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2" name="Rectangle 2480"/>
            <p:cNvSpPr>
              <a:spLocks noChangeArrowheads="1"/>
            </p:cNvSpPr>
            <p:nvPr/>
          </p:nvSpPr>
          <p:spPr bwMode="auto">
            <a:xfrm>
              <a:off x="1952" y="2504"/>
              <a:ext cx="0" cy="2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3" name="Rectangle 2481"/>
            <p:cNvSpPr>
              <a:spLocks noChangeArrowheads="1"/>
            </p:cNvSpPr>
            <p:nvPr/>
          </p:nvSpPr>
          <p:spPr bwMode="auto">
            <a:xfrm>
              <a:off x="1953" y="2504"/>
              <a:ext cx="0" cy="2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4" name="Rectangle 2482"/>
            <p:cNvSpPr>
              <a:spLocks noChangeArrowheads="1"/>
            </p:cNvSpPr>
            <p:nvPr/>
          </p:nvSpPr>
          <p:spPr bwMode="auto">
            <a:xfrm>
              <a:off x="1954" y="2504"/>
              <a:ext cx="0" cy="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5" name="Rectangle 2483"/>
            <p:cNvSpPr>
              <a:spLocks noChangeArrowheads="1"/>
            </p:cNvSpPr>
            <p:nvPr/>
          </p:nvSpPr>
          <p:spPr bwMode="auto">
            <a:xfrm>
              <a:off x="1954" y="2504"/>
              <a:ext cx="0" cy="2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6" name="Rectangle 2484"/>
            <p:cNvSpPr>
              <a:spLocks noChangeArrowheads="1"/>
            </p:cNvSpPr>
            <p:nvPr/>
          </p:nvSpPr>
          <p:spPr bwMode="auto">
            <a:xfrm>
              <a:off x="1955" y="2504"/>
              <a:ext cx="0" cy="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7" name="Rectangle 2485"/>
            <p:cNvSpPr>
              <a:spLocks noChangeArrowheads="1"/>
            </p:cNvSpPr>
            <p:nvPr/>
          </p:nvSpPr>
          <p:spPr bwMode="auto">
            <a:xfrm>
              <a:off x="1955" y="2504"/>
              <a:ext cx="0" cy="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" name="Rectangle 2486"/>
            <p:cNvSpPr>
              <a:spLocks noChangeArrowheads="1"/>
            </p:cNvSpPr>
            <p:nvPr/>
          </p:nvSpPr>
          <p:spPr bwMode="auto">
            <a:xfrm>
              <a:off x="1956" y="2504"/>
              <a:ext cx="0" cy="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" name="Rectangle 2487"/>
            <p:cNvSpPr>
              <a:spLocks noChangeArrowheads="1"/>
            </p:cNvSpPr>
            <p:nvPr/>
          </p:nvSpPr>
          <p:spPr bwMode="auto">
            <a:xfrm>
              <a:off x="1957" y="2504"/>
              <a:ext cx="0" cy="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0" name="Rectangle 2488"/>
            <p:cNvSpPr>
              <a:spLocks noChangeArrowheads="1"/>
            </p:cNvSpPr>
            <p:nvPr/>
          </p:nvSpPr>
          <p:spPr bwMode="auto">
            <a:xfrm>
              <a:off x="1957" y="2504"/>
              <a:ext cx="0" cy="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1" name="Rectangle 2489"/>
            <p:cNvSpPr>
              <a:spLocks noChangeArrowheads="1"/>
            </p:cNvSpPr>
            <p:nvPr/>
          </p:nvSpPr>
          <p:spPr bwMode="auto">
            <a:xfrm>
              <a:off x="1958" y="2504"/>
              <a:ext cx="0" cy="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2" name="Rectangle 2490"/>
            <p:cNvSpPr>
              <a:spLocks noChangeArrowheads="1"/>
            </p:cNvSpPr>
            <p:nvPr/>
          </p:nvSpPr>
          <p:spPr bwMode="auto">
            <a:xfrm>
              <a:off x="1959" y="2504"/>
              <a:ext cx="0" cy="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3" name="Rectangle 2491"/>
            <p:cNvSpPr>
              <a:spLocks noChangeArrowheads="1"/>
            </p:cNvSpPr>
            <p:nvPr/>
          </p:nvSpPr>
          <p:spPr bwMode="auto">
            <a:xfrm>
              <a:off x="1959" y="2504"/>
              <a:ext cx="0" cy="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4" name="Rectangle 2492"/>
            <p:cNvSpPr>
              <a:spLocks noChangeArrowheads="1"/>
            </p:cNvSpPr>
            <p:nvPr/>
          </p:nvSpPr>
          <p:spPr bwMode="auto">
            <a:xfrm>
              <a:off x="1960" y="2504"/>
              <a:ext cx="0" cy="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5" name="Rectangle 2493"/>
            <p:cNvSpPr>
              <a:spLocks noChangeArrowheads="1"/>
            </p:cNvSpPr>
            <p:nvPr/>
          </p:nvSpPr>
          <p:spPr bwMode="auto">
            <a:xfrm>
              <a:off x="1961" y="2504"/>
              <a:ext cx="0" cy="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6" name="Rectangle 2494"/>
            <p:cNvSpPr>
              <a:spLocks noChangeArrowheads="1"/>
            </p:cNvSpPr>
            <p:nvPr/>
          </p:nvSpPr>
          <p:spPr bwMode="auto">
            <a:xfrm>
              <a:off x="1961" y="2504"/>
              <a:ext cx="0" cy="2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7" name="Rectangle 2495"/>
            <p:cNvSpPr>
              <a:spLocks noChangeArrowheads="1"/>
            </p:cNvSpPr>
            <p:nvPr/>
          </p:nvSpPr>
          <p:spPr bwMode="auto">
            <a:xfrm>
              <a:off x="1962" y="2504"/>
              <a:ext cx="0" cy="2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" name="Rectangle 2496"/>
            <p:cNvSpPr>
              <a:spLocks noChangeArrowheads="1"/>
            </p:cNvSpPr>
            <p:nvPr/>
          </p:nvSpPr>
          <p:spPr bwMode="auto">
            <a:xfrm>
              <a:off x="1962" y="2504"/>
              <a:ext cx="0" cy="2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" name="Rectangle 2497"/>
            <p:cNvSpPr>
              <a:spLocks noChangeArrowheads="1"/>
            </p:cNvSpPr>
            <p:nvPr/>
          </p:nvSpPr>
          <p:spPr bwMode="auto">
            <a:xfrm>
              <a:off x="1955" y="2507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0" name="Freeform 2498"/>
            <p:cNvSpPr>
              <a:spLocks noChangeArrowheads="1"/>
            </p:cNvSpPr>
            <p:nvPr/>
          </p:nvSpPr>
          <p:spPr bwMode="auto">
            <a:xfrm>
              <a:off x="1754" y="2437"/>
              <a:ext cx="249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3 h 654"/>
                <a:gd name="T4" fmla="*/ 0 w 500"/>
                <a:gd name="T5" fmla="*/ 633 h 654"/>
                <a:gd name="T6" fmla="*/ 0 w 500"/>
                <a:gd name="T7" fmla="*/ 67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8 h 654"/>
                <a:gd name="T14" fmla="*/ 105 w 500"/>
                <a:gd name="T15" fmla="*/ 0 h 654"/>
                <a:gd name="T16" fmla="*/ 500 w 500"/>
                <a:gd name="T17" fmla="*/ 0 h 654"/>
                <a:gd name="T18" fmla="*/ 500 w 500"/>
                <a:gd name="T19" fmla="*/ 614 h 654"/>
                <a:gd name="T20" fmla="*/ 461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3"/>
                  </a:lnTo>
                  <a:lnTo>
                    <a:pt x="0" y="633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5" y="0"/>
                  </a:lnTo>
                  <a:lnTo>
                    <a:pt x="500" y="0"/>
                  </a:lnTo>
                  <a:lnTo>
                    <a:pt x="500" y="614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1" name="Rectangle 2499"/>
            <p:cNvSpPr>
              <a:spLocks noChangeArrowheads="1"/>
            </p:cNvSpPr>
            <p:nvPr/>
          </p:nvSpPr>
          <p:spPr bwMode="auto">
            <a:xfrm>
              <a:off x="1798" y="2779"/>
              <a:ext cx="28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Nordic</a:t>
              </a:r>
            </a:p>
          </p:txBody>
        </p:sp>
        <p:sp>
          <p:nvSpPr>
            <p:cNvPr id="2512" name="Freeform 2500"/>
            <p:cNvSpPr>
              <a:spLocks noChangeArrowheads="1"/>
            </p:cNvSpPr>
            <p:nvPr/>
          </p:nvSpPr>
          <p:spPr bwMode="auto">
            <a:xfrm>
              <a:off x="1938" y="3211"/>
              <a:ext cx="238" cy="17"/>
            </a:xfrm>
            <a:custGeom>
              <a:avLst/>
              <a:gdLst>
                <a:gd name="T0" fmla="*/ 0 w 477"/>
                <a:gd name="T1" fmla="*/ 4 h 36"/>
                <a:gd name="T2" fmla="*/ 0 w 477"/>
                <a:gd name="T3" fmla="*/ 17 h 36"/>
                <a:gd name="T4" fmla="*/ 16 w 477"/>
                <a:gd name="T5" fmla="*/ 17 h 36"/>
                <a:gd name="T6" fmla="*/ 16 w 477"/>
                <a:gd name="T7" fmla="*/ 4 h 36"/>
                <a:gd name="T8" fmla="*/ 0 w 477"/>
                <a:gd name="T9" fmla="*/ 4 h 36"/>
                <a:gd name="T10" fmla="*/ 69 w 477"/>
                <a:gd name="T11" fmla="*/ 23 h 36"/>
                <a:gd name="T12" fmla="*/ 69 w 477"/>
                <a:gd name="T13" fmla="*/ 36 h 36"/>
                <a:gd name="T14" fmla="*/ 86 w 477"/>
                <a:gd name="T15" fmla="*/ 36 h 36"/>
                <a:gd name="T16" fmla="*/ 86 w 477"/>
                <a:gd name="T17" fmla="*/ 23 h 36"/>
                <a:gd name="T18" fmla="*/ 69 w 477"/>
                <a:gd name="T19" fmla="*/ 23 h 36"/>
                <a:gd name="T20" fmla="*/ 307 w 477"/>
                <a:gd name="T21" fmla="*/ 23 h 36"/>
                <a:gd name="T22" fmla="*/ 307 w 477"/>
                <a:gd name="T23" fmla="*/ 36 h 36"/>
                <a:gd name="T24" fmla="*/ 290 w 477"/>
                <a:gd name="T25" fmla="*/ 36 h 36"/>
                <a:gd name="T26" fmla="*/ 290 w 477"/>
                <a:gd name="T27" fmla="*/ 23 h 36"/>
                <a:gd name="T28" fmla="*/ 307 w 477"/>
                <a:gd name="T29" fmla="*/ 23 h 36"/>
                <a:gd name="T30" fmla="*/ 327 w 477"/>
                <a:gd name="T31" fmla="*/ 23 h 36"/>
                <a:gd name="T32" fmla="*/ 327 w 477"/>
                <a:gd name="T33" fmla="*/ 36 h 36"/>
                <a:gd name="T34" fmla="*/ 343 w 477"/>
                <a:gd name="T35" fmla="*/ 36 h 36"/>
                <a:gd name="T36" fmla="*/ 343 w 477"/>
                <a:gd name="T37" fmla="*/ 23 h 36"/>
                <a:gd name="T38" fmla="*/ 327 w 477"/>
                <a:gd name="T39" fmla="*/ 23 h 36"/>
                <a:gd name="T40" fmla="*/ 425 w 477"/>
                <a:gd name="T41" fmla="*/ 23 h 36"/>
                <a:gd name="T42" fmla="*/ 425 w 477"/>
                <a:gd name="T43" fmla="*/ 36 h 36"/>
                <a:gd name="T44" fmla="*/ 442 w 477"/>
                <a:gd name="T45" fmla="*/ 36 h 36"/>
                <a:gd name="T46" fmla="*/ 442 w 477"/>
                <a:gd name="T47" fmla="*/ 23 h 36"/>
                <a:gd name="T48" fmla="*/ 425 w 477"/>
                <a:gd name="T49" fmla="*/ 23 h 36"/>
                <a:gd name="T50" fmla="*/ 460 w 477"/>
                <a:gd name="T51" fmla="*/ 0 h 36"/>
                <a:gd name="T52" fmla="*/ 460 w 477"/>
                <a:gd name="T53" fmla="*/ 14 h 36"/>
                <a:gd name="T54" fmla="*/ 477 w 477"/>
                <a:gd name="T55" fmla="*/ 14 h 36"/>
                <a:gd name="T56" fmla="*/ 477 w 477"/>
                <a:gd name="T57" fmla="*/ 0 h 36"/>
                <a:gd name="T58" fmla="*/ 460 w 477"/>
                <a:gd name="T5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7" h="36">
                  <a:moveTo>
                    <a:pt x="0" y="4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4"/>
                  </a:lnTo>
                  <a:lnTo>
                    <a:pt x="0" y="4"/>
                  </a:lnTo>
                  <a:close/>
                  <a:moveTo>
                    <a:pt x="69" y="23"/>
                  </a:moveTo>
                  <a:lnTo>
                    <a:pt x="69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69" y="23"/>
                  </a:lnTo>
                  <a:close/>
                  <a:moveTo>
                    <a:pt x="307" y="23"/>
                  </a:moveTo>
                  <a:lnTo>
                    <a:pt x="307" y="36"/>
                  </a:lnTo>
                  <a:lnTo>
                    <a:pt x="290" y="36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0" y="0"/>
                  </a:moveTo>
                  <a:lnTo>
                    <a:pt x="460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3" name="Rectangle 2501"/>
            <p:cNvSpPr>
              <a:spLocks noChangeArrowheads="1"/>
            </p:cNvSpPr>
            <p:nvPr/>
          </p:nvSpPr>
          <p:spPr bwMode="auto">
            <a:xfrm>
              <a:off x="1938" y="3213"/>
              <a:ext cx="8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4" name="Rectangle 2502"/>
            <p:cNvSpPr>
              <a:spLocks noChangeArrowheads="1"/>
            </p:cNvSpPr>
            <p:nvPr/>
          </p:nvSpPr>
          <p:spPr bwMode="auto">
            <a:xfrm>
              <a:off x="1973" y="3222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5" name="Rectangle 2503"/>
            <p:cNvSpPr>
              <a:spLocks noChangeArrowheads="1"/>
            </p:cNvSpPr>
            <p:nvPr/>
          </p:nvSpPr>
          <p:spPr bwMode="auto">
            <a:xfrm>
              <a:off x="2084" y="3222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6" name="Rectangle 2504"/>
            <p:cNvSpPr>
              <a:spLocks noChangeArrowheads="1"/>
            </p:cNvSpPr>
            <p:nvPr/>
          </p:nvSpPr>
          <p:spPr bwMode="auto">
            <a:xfrm>
              <a:off x="2102" y="3222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7" name="Rectangle 2505"/>
            <p:cNvSpPr>
              <a:spLocks noChangeArrowheads="1"/>
            </p:cNvSpPr>
            <p:nvPr/>
          </p:nvSpPr>
          <p:spPr bwMode="auto">
            <a:xfrm>
              <a:off x="2151" y="3222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8" name="Rectangle 2506"/>
            <p:cNvSpPr>
              <a:spLocks noChangeArrowheads="1"/>
            </p:cNvSpPr>
            <p:nvPr/>
          </p:nvSpPr>
          <p:spPr bwMode="auto">
            <a:xfrm>
              <a:off x="2169" y="3211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9" name="Freeform 2507"/>
            <p:cNvSpPr>
              <a:spLocks noChangeArrowheads="1"/>
            </p:cNvSpPr>
            <p:nvPr/>
          </p:nvSpPr>
          <p:spPr bwMode="auto">
            <a:xfrm>
              <a:off x="2164" y="2899"/>
              <a:ext cx="18" cy="326"/>
            </a:xfrm>
            <a:custGeom>
              <a:avLst/>
              <a:gdLst>
                <a:gd name="T0" fmla="*/ 0 w 38"/>
                <a:gd name="T1" fmla="*/ 654 h 654"/>
                <a:gd name="T2" fmla="*/ 38 w 38"/>
                <a:gd name="T3" fmla="*/ 616 h 654"/>
                <a:gd name="T4" fmla="*/ 38 w 38"/>
                <a:gd name="T5" fmla="*/ 0 h 654"/>
                <a:gd name="T6" fmla="*/ 0 w 38"/>
                <a:gd name="T7" fmla="*/ 39 h 654"/>
                <a:gd name="T8" fmla="*/ 0 w 3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0" name="Freeform 2508"/>
            <p:cNvSpPr>
              <a:spLocks noChangeArrowheads="1"/>
            </p:cNvSpPr>
            <p:nvPr/>
          </p:nvSpPr>
          <p:spPr bwMode="auto">
            <a:xfrm>
              <a:off x="2097" y="2899"/>
              <a:ext cx="85" cy="18"/>
            </a:xfrm>
            <a:custGeom>
              <a:avLst/>
              <a:gdLst>
                <a:gd name="T0" fmla="*/ 0 w 173"/>
                <a:gd name="T1" fmla="*/ 39 h 39"/>
                <a:gd name="T2" fmla="*/ 39 w 173"/>
                <a:gd name="T3" fmla="*/ 0 h 39"/>
                <a:gd name="T4" fmla="*/ 173 w 173"/>
                <a:gd name="T5" fmla="*/ 0 h 39"/>
                <a:gd name="T6" fmla="*/ 135 w 173"/>
                <a:gd name="T7" fmla="*/ 39 h 39"/>
                <a:gd name="T8" fmla="*/ 0 w 173"/>
                <a:gd name="T9" fmla="*/ 39 h 39"/>
                <a:gd name="T10" fmla="*/ 0 w 17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1" name="Freeform 2509"/>
            <p:cNvSpPr>
              <a:spLocks noChangeArrowheads="1"/>
            </p:cNvSpPr>
            <p:nvPr/>
          </p:nvSpPr>
          <p:spPr bwMode="auto">
            <a:xfrm>
              <a:off x="1933" y="2923"/>
              <a:ext cx="33" cy="9"/>
            </a:xfrm>
            <a:custGeom>
              <a:avLst/>
              <a:gdLst>
                <a:gd name="T0" fmla="*/ 0 w 68"/>
                <a:gd name="T1" fmla="*/ 21 h 21"/>
                <a:gd name="T2" fmla="*/ 19 w 68"/>
                <a:gd name="T3" fmla="*/ 0 h 21"/>
                <a:gd name="T4" fmla="*/ 68 w 68"/>
                <a:gd name="T5" fmla="*/ 0 h 21"/>
                <a:gd name="T6" fmla="*/ 68 w 68"/>
                <a:gd name="T7" fmla="*/ 21 h 21"/>
                <a:gd name="T8" fmla="*/ 0 w 68"/>
                <a:gd name="T9" fmla="*/ 21 h 21"/>
                <a:gd name="T10" fmla="*/ 0 w 68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1">
                  <a:moveTo>
                    <a:pt x="0" y="21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2" name="Freeform 2510"/>
            <p:cNvSpPr>
              <a:spLocks noChangeArrowheads="1"/>
            </p:cNvSpPr>
            <p:nvPr/>
          </p:nvSpPr>
          <p:spPr bwMode="auto">
            <a:xfrm>
              <a:off x="1967" y="2899"/>
              <a:ext cx="148" cy="18"/>
            </a:xfrm>
            <a:custGeom>
              <a:avLst/>
              <a:gdLst>
                <a:gd name="T0" fmla="*/ 0 w 298"/>
                <a:gd name="T1" fmla="*/ 39 h 39"/>
                <a:gd name="T2" fmla="*/ 38 w 298"/>
                <a:gd name="T3" fmla="*/ 0 h 39"/>
                <a:gd name="T4" fmla="*/ 298 w 298"/>
                <a:gd name="T5" fmla="*/ 0 h 39"/>
                <a:gd name="T6" fmla="*/ 259 w 298"/>
                <a:gd name="T7" fmla="*/ 39 h 39"/>
                <a:gd name="T8" fmla="*/ 0 w 298"/>
                <a:gd name="T9" fmla="*/ 39 h 39"/>
                <a:gd name="T10" fmla="*/ 0 w 298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3" name="Rectangle 2511"/>
            <p:cNvSpPr>
              <a:spLocks noChangeArrowheads="1"/>
            </p:cNvSpPr>
            <p:nvPr/>
          </p:nvSpPr>
          <p:spPr bwMode="auto">
            <a:xfrm>
              <a:off x="1933" y="2899"/>
              <a:ext cx="249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4" name="Rectangle 2512"/>
            <p:cNvSpPr>
              <a:spLocks noChangeArrowheads="1"/>
            </p:cNvSpPr>
            <p:nvPr/>
          </p:nvSpPr>
          <p:spPr bwMode="auto">
            <a:xfrm>
              <a:off x="1933" y="2899"/>
              <a:ext cx="249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5" name="Rectangle 2513"/>
            <p:cNvSpPr>
              <a:spLocks noChangeArrowheads="1"/>
            </p:cNvSpPr>
            <p:nvPr/>
          </p:nvSpPr>
          <p:spPr bwMode="auto">
            <a:xfrm>
              <a:off x="1933" y="2900"/>
              <a:ext cx="249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6" name="Rectangle 2514"/>
            <p:cNvSpPr>
              <a:spLocks noChangeArrowheads="1"/>
            </p:cNvSpPr>
            <p:nvPr/>
          </p:nvSpPr>
          <p:spPr bwMode="auto">
            <a:xfrm>
              <a:off x="1933" y="2901"/>
              <a:ext cx="249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7" name="Rectangle 2515"/>
            <p:cNvSpPr>
              <a:spLocks noChangeArrowheads="1"/>
            </p:cNvSpPr>
            <p:nvPr/>
          </p:nvSpPr>
          <p:spPr bwMode="auto">
            <a:xfrm>
              <a:off x="1933" y="2901"/>
              <a:ext cx="249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8" name="Rectangle 2516"/>
            <p:cNvSpPr>
              <a:spLocks noChangeArrowheads="1"/>
            </p:cNvSpPr>
            <p:nvPr/>
          </p:nvSpPr>
          <p:spPr bwMode="auto">
            <a:xfrm>
              <a:off x="1933" y="2902"/>
              <a:ext cx="249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9" name="Rectangle 2517"/>
            <p:cNvSpPr>
              <a:spLocks noChangeArrowheads="1"/>
            </p:cNvSpPr>
            <p:nvPr/>
          </p:nvSpPr>
          <p:spPr bwMode="auto">
            <a:xfrm>
              <a:off x="1933" y="2902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0" name="Rectangle 2518"/>
            <p:cNvSpPr>
              <a:spLocks noChangeArrowheads="1"/>
            </p:cNvSpPr>
            <p:nvPr/>
          </p:nvSpPr>
          <p:spPr bwMode="auto">
            <a:xfrm>
              <a:off x="1933" y="2903"/>
              <a:ext cx="249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1" name="Rectangle 2519"/>
            <p:cNvSpPr>
              <a:spLocks noChangeArrowheads="1"/>
            </p:cNvSpPr>
            <p:nvPr/>
          </p:nvSpPr>
          <p:spPr bwMode="auto">
            <a:xfrm>
              <a:off x="1933" y="2904"/>
              <a:ext cx="249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2" name="Rectangle 2520"/>
            <p:cNvSpPr>
              <a:spLocks noChangeArrowheads="1"/>
            </p:cNvSpPr>
            <p:nvPr/>
          </p:nvSpPr>
          <p:spPr bwMode="auto">
            <a:xfrm>
              <a:off x="1933" y="2904"/>
              <a:ext cx="249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3" name="Rectangle 2521"/>
            <p:cNvSpPr>
              <a:spLocks noChangeArrowheads="1"/>
            </p:cNvSpPr>
            <p:nvPr/>
          </p:nvSpPr>
          <p:spPr bwMode="auto">
            <a:xfrm>
              <a:off x="1933" y="2905"/>
              <a:ext cx="249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4" name="Rectangle 2522"/>
            <p:cNvSpPr>
              <a:spLocks noChangeArrowheads="1"/>
            </p:cNvSpPr>
            <p:nvPr/>
          </p:nvSpPr>
          <p:spPr bwMode="auto">
            <a:xfrm>
              <a:off x="1933" y="2906"/>
              <a:ext cx="249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5" name="Rectangle 2523"/>
            <p:cNvSpPr>
              <a:spLocks noChangeArrowheads="1"/>
            </p:cNvSpPr>
            <p:nvPr/>
          </p:nvSpPr>
          <p:spPr bwMode="auto">
            <a:xfrm>
              <a:off x="1933" y="2906"/>
              <a:ext cx="249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6" name="Rectangle 2524"/>
            <p:cNvSpPr>
              <a:spLocks noChangeArrowheads="1"/>
            </p:cNvSpPr>
            <p:nvPr/>
          </p:nvSpPr>
          <p:spPr bwMode="auto">
            <a:xfrm>
              <a:off x="1933" y="2907"/>
              <a:ext cx="249" cy="0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7" name="Rectangle 2525"/>
            <p:cNvSpPr>
              <a:spLocks noChangeArrowheads="1"/>
            </p:cNvSpPr>
            <p:nvPr/>
          </p:nvSpPr>
          <p:spPr bwMode="auto">
            <a:xfrm>
              <a:off x="1933" y="2908"/>
              <a:ext cx="249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8" name="Rectangle 2526"/>
            <p:cNvSpPr>
              <a:spLocks noChangeArrowheads="1"/>
            </p:cNvSpPr>
            <p:nvPr/>
          </p:nvSpPr>
          <p:spPr bwMode="auto">
            <a:xfrm>
              <a:off x="1933" y="2908"/>
              <a:ext cx="249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9" name="Rectangle 2527"/>
            <p:cNvSpPr>
              <a:spLocks noChangeArrowheads="1"/>
            </p:cNvSpPr>
            <p:nvPr/>
          </p:nvSpPr>
          <p:spPr bwMode="auto">
            <a:xfrm>
              <a:off x="1933" y="2909"/>
              <a:ext cx="249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0" name="Rectangle 2528"/>
            <p:cNvSpPr>
              <a:spLocks noChangeArrowheads="1"/>
            </p:cNvSpPr>
            <p:nvPr/>
          </p:nvSpPr>
          <p:spPr bwMode="auto">
            <a:xfrm>
              <a:off x="1933" y="2909"/>
              <a:ext cx="249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1" name="Rectangle 2529"/>
            <p:cNvSpPr>
              <a:spLocks noChangeArrowheads="1"/>
            </p:cNvSpPr>
            <p:nvPr/>
          </p:nvSpPr>
          <p:spPr bwMode="auto">
            <a:xfrm>
              <a:off x="1933" y="2910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2" name="Rectangle 2530"/>
            <p:cNvSpPr>
              <a:spLocks noChangeArrowheads="1"/>
            </p:cNvSpPr>
            <p:nvPr/>
          </p:nvSpPr>
          <p:spPr bwMode="auto">
            <a:xfrm>
              <a:off x="1933" y="2911"/>
              <a:ext cx="249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3" name="Rectangle 2531"/>
            <p:cNvSpPr>
              <a:spLocks noChangeArrowheads="1"/>
            </p:cNvSpPr>
            <p:nvPr/>
          </p:nvSpPr>
          <p:spPr bwMode="auto">
            <a:xfrm>
              <a:off x="1933" y="2911"/>
              <a:ext cx="249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4" name="Rectangle 2532"/>
            <p:cNvSpPr>
              <a:spLocks noChangeArrowheads="1"/>
            </p:cNvSpPr>
            <p:nvPr/>
          </p:nvSpPr>
          <p:spPr bwMode="auto">
            <a:xfrm>
              <a:off x="1933" y="2912"/>
              <a:ext cx="249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5" name="Rectangle 2533"/>
            <p:cNvSpPr>
              <a:spLocks noChangeArrowheads="1"/>
            </p:cNvSpPr>
            <p:nvPr/>
          </p:nvSpPr>
          <p:spPr bwMode="auto">
            <a:xfrm>
              <a:off x="1933" y="2913"/>
              <a:ext cx="249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6" name="Rectangle 2534"/>
            <p:cNvSpPr>
              <a:spLocks noChangeArrowheads="1"/>
            </p:cNvSpPr>
            <p:nvPr/>
          </p:nvSpPr>
          <p:spPr bwMode="auto">
            <a:xfrm>
              <a:off x="1933" y="2913"/>
              <a:ext cx="249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7" name="Rectangle 2535"/>
            <p:cNvSpPr>
              <a:spLocks noChangeArrowheads="1"/>
            </p:cNvSpPr>
            <p:nvPr/>
          </p:nvSpPr>
          <p:spPr bwMode="auto">
            <a:xfrm>
              <a:off x="1933" y="2914"/>
              <a:ext cx="249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8" name="Rectangle 2536"/>
            <p:cNvSpPr>
              <a:spLocks noChangeArrowheads="1"/>
            </p:cNvSpPr>
            <p:nvPr/>
          </p:nvSpPr>
          <p:spPr bwMode="auto">
            <a:xfrm>
              <a:off x="1933" y="2914"/>
              <a:ext cx="249" cy="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9" name="Rectangle 2537"/>
            <p:cNvSpPr>
              <a:spLocks noChangeArrowheads="1"/>
            </p:cNvSpPr>
            <p:nvPr/>
          </p:nvSpPr>
          <p:spPr bwMode="auto">
            <a:xfrm>
              <a:off x="1933" y="2915"/>
              <a:ext cx="249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0" name="Rectangle 2538"/>
            <p:cNvSpPr>
              <a:spLocks noChangeArrowheads="1"/>
            </p:cNvSpPr>
            <p:nvPr/>
          </p:nvSpPr>
          <p:spPr bwMode="auto">
            <a:xfrm>
              <a:off x="1933" y="2916"/>
              <a:ext cx="249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1" name="Rectangle 2539"/>
            <p:cNvSpPr>
              <a:spLocks noChangeArrowheads="1"/>
            </p:cNvSpPr>
            <p:nvPr/>
          </p:nvSpPr>
          <p:spPr bwMode="auto">
            <a:xfrm>
              <a:off x="1933" y="2916"/>
              <a:ext cx="249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2" name="Rectangle 2540"/>
            <p:cNvSpPr>
              <a:spLocks noChangeArrowheads="1"/>
            </p:cNvSpPr>
            <p:nvPr/>
          </p:nvSpPr>
          <p:spPr bwMode="auto">
            <a:xfrm>
              <a:off x="1933" y="2917"/>
              <a:ext cx="249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3" name="Rectangle 2541"/>
            <p:cNvSpPr>
              <a:spLocks noChangeArrowheads="1"/>
            </p:cNvSpPr>
            <p:nvPr/>
          </p:nvSpPr>
          <p:spPr bwMode="auto">
            <a:xfrm>
              <a:off x="1933" y="2918"/>
              <a:ext cx="249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4" name="Rectangle 2542"/>
            <p:cNvSpPr>
              <a:spLocks noChangeArrowheads="1"/>
            </p:cNvSpPr>
            <p:nvPr/>
          </p:nvSpPr>
          <p:spPr bwMode="auto">
            <a:xfrm>
              <a:off x="1933" y="2918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5" name="Rectangle 2543"/>
            <p:cNvSpPr>
              <a:spLocks noChangeArrowheads="1"/>
            </p:cNvSpPr>
            <p:nvPr/>
          </p:nvSpPr>
          <p:spPr bwMode="auto">
            <a:xfrm>
              <a:off x="1933" y="2919"/>
              <a:ext cx="249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6" name="Rectangle 2544"/>
            <p:cNvSpPr>
              <a:spLocks noChangeArrowheads="1"/>
            </p:cNvSpPr>
            <p:nvPr/>
          </p:nvSpPr>
          <p:spPr bwMode="auto">
            <a:xfrm>
              <a:off x="1933" y="2920"/>
              <a:ext cx="249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7" name="Rectangle 2545"/>
            <p:cNvSpPr>
              <a:spLocks noChangeArrowheads="1"/>
            </p:cNvSpPr>
            <p:nvPr/>
          </p:nvSpPr>
          <p:spPr bwMode="auto">
            <a:xfrm>
              <a:off x="1933" y="2920"/>
              <a:ext cx="249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8" name="Rectangle 2546"/>
            <p:cNvSpPr>
              <a:spLocks noChangeArrowheads="1"/>
            </p:cNvSpPr>
            <p:nvPr/>
          </p:nvSpPr>
          <p:spPr bwMode="auto">
            <a:xfrm>
              <a:off x="1933" y="2921"/>
              <a:ext cx="249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9" name="Rectangle 2547"/>
            <p:cNvSpPr>
              <a:spLocks noChangeArrowheads="1"/>
            </p:cNvSpPr>
            <p:nvPr/>
          </p:nvSpPr>
          <p:spPr bwMode="auto">
            <a:xfrm>
              <a:off x="1933" y="2921"/>
              <a:ext cx="249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" name="Rectangle 2548"/>
            <p:cNvSpPr>
              <a:spLocks noChangeArrowheads="1"/>
            </p:cNvSpPr>
            <p:nvPr/>
          </p:nvSpPr>
          <p:spPr bwMode="auto">
            <a:xfrm>
              <a:off x="1933" y="2922"/>
              <a:ext cx="249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" name="Rectangle 2549"/>
            <p:cNvSpPr>
              <a:spLocks noChangeArrowheads="1"/>
            </p:cNvSpPr>
            <p:nvPr/>
          </p:nvSpPr>
          <p:spPr bwMode="auto">
            <a:xfrm>
              <a:off x="1933" y="2923"/>
              <a:ext cx="249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" name="Rectangle 2550"/>
            <p:cNvSpPr>
              <a:spLocks noChangeArrowheads="1"/>
            </p:cNvSpPr>
            <p:nvPr/>
          </p:nvSpPr>
          <p:spPr bwMode="auto">
            <a:xfrm>
              <a:off x="1933" y="2923"/>
              <a:ext cx="249" cy="0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" name="Rectangle 2551"/>
            <p:cNvSpPr>
              <a:spLocks noChangeArrowheads="1"/>
            </p:cNvSpPr>
            <p:nvPr/>
          </p:nvSpPr>
          <p:spPr bwMode="auto">
            <a:xfrm>
              <a:off x="1933" y="2924"/>
              <a:ext cx="249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" name="Rectangle 2552"/>
            <p:cNvSpPr>
              <a:spLocks noChangeArrowheads="1"/>
            </p:cNvSpPr>
            <p:nvPr/>
          </p:nvSpPr>
          <p:spPr bwMode="auto">
            <a:xfrm>
              <a:off x="1933" y="2925"/>
              <a:ext cx="249" cy="0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" name="Rectangle 2553"/>
            <p:cNvSpPr>
              <a:spLocks noChangeArrowheads="1"/>
            </p:cNvSpPr>
            <p:nvPr/>
          </p:nvSpPr>
          <p:spPr bwMode="auto">
            <a:xfrm>
              <a:off x="1933" y="2925"/>
              <a:ext cx="249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" name="Rectangle 2554"/>
            <p:cNvSpPr>
              <a:spLocks noChangeArrowheads="1"/>
            </p:cNvSpPr>
            <p:nvPr/>
          </p:nvSpPr>
          <p:spPr bwMode="auto">
            <a:xfrm>
              <a:off x="1933" y="2926"/>
              <a:ext cx="249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" name="Rectangle 2555"/>
            <p:cNvSpPr>
              <a:spLocks noChangeArrowheads="1"/>
            </p:cNvSpPr>
            <p:nvPr/>
          </p:nvSpPr>
          <p:spPr bwMode="auto">
            <a:xfrm>
              <a:off x="1933" y="2926"/>
              <a:ext cx="249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" name="Rectangle 2556"/>
            <p:cNvSpPr>
              <a:spLocks noChangeArrowheads="1"/>
            </p:cNvSpPr>
            <p:nvPr/>
          </p:nvSpPr>
          <p:spPr bwMode="auto">
            <a:xfrm>
              <a:off x="1933" y="2927"/>
              <a:ext cx="249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" name="Rectangle 2557"/>
            <p:cNvSpPr>
              <a:spLocks noChangeArrowheads="1"/>
            </p:cNvSpPr>
            <p:nvPr/>
          </p:nvSpPr>
          <p:spPr bwMode="auto">
            <a:xfrm>
              <a:off x="1933" y="2928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" name="Rectangle 2558"/>
            <p:cNvSpPr>
              <a:spLocks noChangeArrowheads="1"/>
            </p:cNvSpPr>
            <p:nvPr/>
          </p:nvSpPr>
          <p:spPr bwMode="auto">
            <a:xfrm>
              <a:off x="1933" y="2928"/>
              <a:ext cx="249" cy="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1" name="Rectangle 2559"/>
            <p:cNvSpPr>
              <a:spLocks noChangeArrowheads="1"/>
            </p:cNvSpPr>
            <p:nvPr/>
          </p:nvSpPr>
          <p:spPr bwMode="auto">
            <a:xfrm>
              <a:off x="1933" y="2929"/>
              <a:ext cx="249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2" name="Rectangle 2560"/>
            <p:cNvSpPr>
              <a:spLocks noChangeArrowheads="1"/>
            </p:cNvSpPr>
            <p:nvPr/>
          </p:nvSpPr>
          <p:spPr bwMode="auto">
            <a:xfrm>
              <a:off x="1933" y="2930"/>
              <a:ext cx="249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3" name="Rectangle 2561"/>
            <p:cNvSpPr>
              <a:spLocks noChangeArrowheads="1"/>
            </p:cNvSpPr>
            <p:nvPr/>
          </p:nvSpPr>
          <p:spPr bwMode="auto">
            <a:xfrm>
              <a:off x="1933" y="2930"/>
              <a:ext cx="249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4" name="Rectangle 2562"/>
            <p:cNvSpPr>
              <a:spLocks noChangeArrowheads="1"/>
            </p:cNvSpPr>
            <p:nvPr/>
          </p:nvSpPr>
          <p:spPr bwMode="auto">
            <a:xfrm>
              <a:off x="1933" y="2931"/>
              <a:ext cx="249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5" name="Rectangle 2563"/>
            <p:cNvSpPr>
              <a:spLocks noChangeArrowheads="1"/>
            </p:cNvSpPr>
            <p:nvPr/>
          </p:nvSpPr>
          <p:spPr bwMode="auto">
            <a:xfrm>
              <a:off x="1933" y="2932"/>
              <a:ext cx="249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6" name="Rectangle 2564"/>
            <p:cNvSpPr>
              <a:spLocks noChangeArrowheads="1"/>
            </p:cNvSpPr>
            <p:nvPr/>
          </p:nvSpPr>
          <p:spPr bwMode="auto">
            <a:xfrm>
              <a:off x="1933" y="2932"/>
              <a:ext cx="249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7" name="Rectangle 2565"/>
            <p:cNvSpPr>
              <a:spLocks noChangeArrowheads="1"/>
            </p:cNvSpPr>
            <p:nvPr/>
          </p:nvSpPr>
          <p:spPr bwMode="auto">
            <a:xfrm>
              <a:off x="2097" y="291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8" name="Rectangle 2566"/>
            <p:cNvSpPr>
              <a:spLocks noChangeArrowheads="1"/>
            </p:cNvSpPr>
            <p:nvPr/>
          </p:nvSpPr>
          <p:spPr bwMode="auto">
            <a:xfrm>
              <a:off x="2097" y="2918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9" name="Rectangle 2567"/>
            <p:cNvSpPr>
              <a:spLocks noChangeArrowheads="1"/>
            </p:cNvSpPr>
            <p:nvPr/>
          </p:nvSpPr>
          <p:spPr bwMode="auto">
            <a:xfrm>
              <a:off x="2098" y="2918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" name="Rectangle 2568"/>
            <p:cNvSpPr>
              <a:spLocks noChangeArrowheads="1"/>
            </p:cNvSpPr>
            <p:nvPr/>
          </p:nvSpPr>
          <p:spPr bwMode="auto">
            <a:xfrm>
              <a:off x="2099" y="2918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1" name="Rectangle 2569"/>
            <p:cNvSpPr>
              <a:spLocks noChangeArrowheads="1"/>
            </p:cNvSpPr>
            <p:nvPr/>
          </p:nvSpPr>
          <p:spPr bwMode="auto">
            <a:xfrm>
              <a:off x="2099" y="2918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2" name="Rectangle 2570"/>
            <p:cNvSpPr>
              <a:spLocks noChangeArrowheads="1"/>
            </p:cNvSpPr>
            <p:nvPr/>
          </p:nvSpPr>
          <p:spPr bwMode="auto">
            <a:xfrm>
              <a:off x="2100" y="2918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3" name="Rectangle 2571"/>
            <p:cNvSpPr>
              <a:spLocks noChangeArrowheads="1"/>
            </p:cNvSpPr>
            <p:nvPr/>
          </p:nvSpPr>
          <p:spPr bwMode="auto">
            <a:xfrm>
              <a:off x="2101" y="2918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4" name="Rectangle 2572"/>
            <p:cNvSpPr>
              <a:spLocks noChangeArrowheads="1"/>
            </p:cNvSpPr>
            <p:nvPr/>
          </p:nvSpPr>
          <p:spPr bwMode="auto">
            <a:xfrm>
              <a:off x="2102" y="2918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5" name="Rectangle 2573"/>
            <p:cNvSpPr>
              <a:spLocks noChangeArrowheads="1"/>
            </p:cNvSpPr>
            <p:nvPr/>
          </p:nvSpPr>
          <p:spPr bwMode="auto">
            <a:xfrm>
              <a:off x="2102" y="2918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6" name="Rectangle 2574"/>
            <p:cNvSpPr>
              <a:spLocks noChangeArrowheads="1"/>
            </p:cNvSpPr>
            <p:nvPr/>
          </p:nvSpPr>
          <p:spPr bwMode="auto">
            <a:xfrm>
              <a:off x="2103" y="2918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" name="Rectangle 2575"/>
            <p:cNvSpPr>
              <a:spLocks noChangeArrowheads="1"/>
            </p:cNvSpPr>
            <p:nvPr/>
          </p:nvSpPr>
          <p:spPr bwMode="auto">
            <a:xfrm>
              <a:off x="2104" y="2918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" name="Rectangle 2576"/>
            <p:cNvSpPr>
              <a:spLocks noChangeArrowheads="1"/>
            </p:cNvSpPr>
            <p:nvPr/>
          </p:nvSpPr>
          <p:spPr bwMode="auto">
            <a:xfrm>
              <a:off x="2105" y="2918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" name="Rectangle 2577"/>
            <p:cNvSpPr>
              <a:spLocks noChangeArrowheads="1"/>
            </p:cNvSpPr>
            <p:nvPr/>
          </p:nvSpPr>
          <p:spPr bwMode="auto">
            <a:xfrm>
              <a:off x="2106" y="2918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" name="Rectangle 2578"/>
            <p:cNvSpPr>
              <a:spLocks noChangeArrowheads="1"/>
            </p:cNvSpPr>
            <p:nvPr/>
          </p:nvSpPr>
          <p:spPr bwMode="auto">
            <a:xfrm>
              <a:off x="2106" y="2918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1" name="Rectangle 2579"/>
            <p:cNvSpPr>
              <a:spLocks noChangeArrowheads="1"/>
            </p:cNvSpPr>
            <p:nvPr/>
          </p:nvSpPr>
          <p:spPr bwMode="auto">
            <a:xfrm>
              <a:off x="2107" y="2918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" name="Rectangle 2580"/>
            <p:cNvSpPr>
              <a:spLocks noChangeArrowheads="1"/>
            </p:cNvSpPr>
            <p:nvPr/>
          </p:nvSpPr>
          <p:spPr bwMode="auto">
            <a:xfrm>
              <a:off x="2108" y="2918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" name="Rectangle 2581"/>
            <p:cNvSpPr>
              <a:spLocks noChangeArrowheads="1"/>
            </p:cNvSpPr>
            <p:nvPr/>
          </p:nvSpPr>
          <p:spPr bwMode="auto">
            <a:xfrm>
              <a:off x="2109" y="2918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" name="Rectangle 2582"/>
            <p:cNvSpPr>
              <a:spLocks noChangeArrowheads="1"/>
            </p:cNvSpPr>
            <p:nvPr/>
          </p:nvSpPr>
          <p:spPr bwMode="auto">
            <a:xfrm>
              <a:off x="2109" y="2918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" name="Rectangle 2583"/>
            <p:cNvSpPr>
              <a:spLocks noChangeArrowheads="1"/>
            </p:cNvSpPr>
            <p:nvPr/>
          </p:nvSpPr>
          <p:spPr bwMode="auto">
            <a:xfrm>
              <a:off x="2110" y="2918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" name="Rectangle 2584"/>
            <p:cNvSpPr>
              <a:spLocks noChangeArrowheads="1"/>
            </p:cNvSpPr>
            <p:nvPr/>
          </p:nvSpPr>
          <p:spPr bwMode="auto">
            <a:xfrm>
              <a:off x="2111" y="2918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" name="Rectangle 2585"/>
            <p:cNvSpPr>
              <a:spLocks noChangeArrowheads="1"/>
            </p:cNvSpPr>
            <p:nvPr/>
          </p:nvSpPr>
          <p:spPr bwMode="auto">
            <a:xfrm>
              <a:off x="2111" y="2918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" name="Rectangle 2586"/>
            <p:cNvSpPr>
              <a:spLocks noChangeArrowheads="1"/>
            </p:cNvSpPr>
            <p:nvPr/>
          </p:nvSpPr>
          <p:spPr bwMode="auto">
            <a:xfrm>
              <a:off x="2112" y="2918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" name="Rectangle 2587"/>
            <p:cNvSpPr>
              <a:spLocks noChangeArrowheads="1"/>
            </p:cNvSpPr>
            <p:nvPr/>
          </p:nvSpPr>
          <p:spPr bwMode="auto">
            <a:xfrm>
              <a:off x="2113" y="2918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" name="Rectangle 2588"/>
            <p:cNvSpPr>
              <a:spLocks noChangeArrowheads="1"/>
            </p:cNvSpPr>
            <p:nvPr/>
          </p:nvSpPr>
          <p:spPr bwMode="auto">
            <a:xfrm>
              <a:off x="2113" y="2918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" name="Rectangle 2589"/>
            <p:cNvSpPr>
              <a:spLocks noChangeArrowheads="1"/>
            </p:cNvSpPr>
            <p:nvPr/>
          </p:nvSpPr>
          <p:spPr bwMode="auto">
            <a:xfrm>
              <a:off x="2114" y="2918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" name="Rectangle 2590"/>
            <p:cNvSpPr>
              <a:spLocks noChangeArrowheads="1"/>
            </p:cNvSpPr>
            <p:nvPr/>
          </p:nvSpPr>
          <p:spPr bwMode="auto">
            <a:xfrm>
              <a:off x="2115" y="2918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" name="Rectangle 2591"/>
            <p:cNvSpPr>
              <a:spLocks noChangeArrowheads="1"/>
            </p:cNvSpPr>
            <p:nvPr/>
          </p:nvSpPr>
          <p:spPr bwMode="auto">
            <a:xfrm>
              <a:off x="2116" y="2918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" name="Rectangle 2592"/>
            <p:cNvSpPr>
              <a:spLocks noChangeArrowheads="1"/>
            </p:cNvSpPr>
            <p:nvPr/>
          </p:nvSpPr>
          <p:spPr bwMode="auto">
            <a:xfrm>
              <a:off x="2117" y="2918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" name="Rectangle 2593"/>
            <p:cNvSpPr>
              <a:spLocks noChangeArrowheads="1"/>
            </p:cNvSpPr>
            <p:nvPr/>
          </p:nvSpPr>
          <p:spPr bwMode="auto">
            <a:xfrm>
              <a:off x="2118" y="2918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" name="Rectangle 2594"/>
            <p:cNvSpPr>
              <a:spLocks noChangeArrowheads="1"/>
            </p:cNvSpPr>
            <p:nvPr/>
          </p:nvSpPr>
          <p:spPr bwMode="auto">
            <a:xfrm>
              <a:off x="2118" y="2918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" name="Rectangle 2595"/>
            <p:cNvSpPr>
              <a:spLocks noChangeArrowheads="1"/>
            </p:cNvSpPr>
            <p:nvPr/>
          </p:nvSpPr>
          <p:spPr bwMode="auto">
            <a:xfrm>
              <a:off x="2119" y="2918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" name="Rectangle 2596"/>
            <p:cNvSpPr>
              <a:spLocks noChangeArrowheads="1"/>
            </p:cNvSpPr>
            <p:nvPr/>
          </p:nvSpPr>
          <p:spPr bwMode="auto">
            <a:xfrm>
              <a:off x="2120" y="2918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" name="Rectangle 2597"/>
            <p:cNvSpPr>
              <a:spLocks noChangeArrowheads="1"/>
            </p:cNvSpPr>
            <p:nvPr/>
          </p:nvSpPr>
          <p:spPr bwMode="auto">
            <a:xfrm>
              <a:off x="2121" y="2918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" name="Rectangle 2598"/>
            <p:cNvSpPr>
              <a:spLocks noChangeArrowheads="1"/>
            </p:cNvSpPr>
            <p:nvPr/>
          </p:nvSpPr>
          <p:spPr bwMode="auto">
            <a:xfrm>
              <a:off x="2121" y="2918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" name="Rectangle 2599"/>
            <p:cNvSpPr>
              <a:spLocks noChangeArrowheads="1"/>
            </p:cNvSpPr>
            <p:nvPr/>
          </p:nvSpPr>
          <p:spPr bwMode="auto">
            <a:xfrm>
              <a:off x="2122" y="2918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2" name="Rectangle 2600"/>
            <p:cNvSpPr>
              <a:spLocks noChangeArrowheads="1"/>
            </p:cNvSpPr>
            <p:nvPr/>
          </p:nvSpPr>
          <p:spPr bwMode="auto">
            <a:xfrm>
              <a:off x="2123" y="2918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3" name="Rectangle 2601"/>
            <p:cNvSpPr>
              <a:spLocks noChangeArrowheads="1"/>
            </p:cNvSpPr>
            <p:nvPr/>
          </p:nvSpPr>
          <p:spPr bwMode="auto">
            <a:xfrm>
              <a:off x="2123" y="2918"/>
              <a:ext cx="1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4" name="Rectangle 2602"/>
            <p:cNvSpPr>
              <a:spLocks noChangeArrowheads="1"/>
            </p:cNvSpPr>
            <p:nvPr/>
          </p:nvSpPr>
          <p:spPr bwMode="auto">
            <a:xfrm>
              <a:off x="2125" y="2918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5" name="Rectangle 2603"/>
            <p:cNvSpPr>
              <a:spLocks noChangeArrowheads="1"/>
            </p:cNvSpPr>
            <p:nvPr/>
          </p:nvSpPr>
          <p:spPr bwMode="auto">
            <a:xfrm>
              <a:off x="2125" y="2918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6" name="Rectangle 2604"/>
            <p:cNvSpPr>
              <a:spLocks noChangeArrowheads="1"/>
            </p:cNvSpPr>
            <p:nvPr/>
          </p:nvSpPr>
          <p:spPr bwMode="auto">
            <a:xfrm>
              <a:off x="2126" y="2918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7" name="Rectangle 2605"/>
            <p:cNvSpPr>
              <a:spLocks noChangeArrowheads="1"/>
            </p:cNvSpPr>
            <p:nvPr/>
          </p:nvSpPr>
          <p:spPr bwMode="auto">
            <a:xfrm>
              <a:off x="2127" y="2918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8" name="Rectangle 2606"/>
            <p:cNvSpPr>
              <a:spLocks noChangeArrowheads="1"/>
            </p:cNvSpPr>
            <p:nvPr/>
          </p:nvSpPr>
          <p:spPr bwMode="auto">
            <a:xfrm>
              <a:off x="2128" y="2918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9" name="Rectangle 2607"/>
            <p:cNvSpPr>
              <a:spLocks noChangeArrowheads="1"/>
            </p:cNvSpPr>
            <p:nvPr/>
          </p:nvSpPr>
          <p:spPr bwMode="auto">
            <a:xfrm>
              <a:off x="2128" y="2918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0" name="Rectangle 2608"/>
            <p:cNvSpPr>
              <a:spLocks noChangeArrowheads="1"/>
            </p:cNvSpPr>
            <p:nvPr/>
          </p:nvSpPr>
          <p:spPr bwMode="auto">
            <a:xfrm>
              <a:off x="2129" y="2918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1" name="Rectangle 2609"/>
            <p:cNvSpPr>
              <a:spLocks noChangeArrowheads="1"/>
            </p:cNvSpPr>
            <p:nvPr/>
          </p:nvSpPr>
          <p:spPr bwMode="auto">
            <a:xfrm>
              <a:off x="2130" y="2918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2" name="Rectangle 2610"/>
            <p:cNvSpPr>
              <a:spLocks noChangeArrowheads="1"/>
            </p:cNvSpPr>
            <p:nvPr/>
          </p:nvSpPr>
          <p:spPr bwMode="auto">
            <a:xfrm>
              <a:off x="2130" y="2918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3" name="Rectangle 2611"/>
            <p:cNvSpPr>
              <a:spLocks noChangeArrowheads="1"/>
            </p:cNvSpPr>
            <p:nvPr/>
          </p:nvSpPr>
          <p:spPr bwMode="auto">
            <a:xfrm>
              <a:off x="2131" y="2918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4" name="Rectangle 2612"/>
            <p:cNvSpPr>
              <a:spLocks noChangeArrowheads="1"/>
            </p:cNvSpPr>
            <p:nvPr/>
          </p:nvSpPr>
          <p:spPr bwMode="auto">
            <a:xfrm>
              <a:off x="2132" y="2918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5" name="Rectangle 2613"/>
            <p:cNvSpPr>
              <a:spLocks noChangeArrowheads="1"/>
            </p:cNvSpPr>
            <p:nvPr/>
          </p:nvSpPr>
          <p:spPr bwMode="auto">
            <a:xfrm>
              <a:off x="2132" y="2918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6" name="Rectangle 2614"/>
            <p:cNvSpPr>
              <a:spLocks noChangeArrowheads="1"/>
            </p:cNvSpPr>
            <p:nvPr/>
          </p:nvSpPr>
          <p:spPr bwMode="auto">
            <a:xfrm>
              <a:off x="2133" y="2918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7" name="Rectangle 2615"/>
            <p:cNvSpPr>
              <a:spLocks noChangeArrowheads="1"/>
            </p:cNvSpPr>
            <p:nvPr/>
          </p:nvSpPr>
          <p:spPr bwMode="auto">
            <a:xfrm>
              <a:off x="2134" y="2918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28" name="Group 2616"/>
          <p:cNvGrpSpPr>
            <a:grpSpLocks/>
          </p:cNvGrpSpPr>
          <p:nvPr/>
        </p:nvGrpSpPr>
        <p:grpSpPr bwMode="auto">
          <a:xfrm>
            <a:off x="3377058" y="4632325"/>
            <a:ext cx="366712" cy="487363"/>
            <a:chOff x="1933" y="2918"/>
            <a:chExt cx="231" cy="307"/>
          </a:xfrm>
        </p:grpSpPr>
        <p:sp>
          <p:nvSpPr>
            <p:cNvPr id="2629" name="Rectangle 2617"/>
            <p:cNvSpPr>
              <a:spLocks noChangeArrowheads="1"/>
            </p:cNvSpPr>
            <p:nvPr/>
          </p:nvSpPr>
          <p:spPr bwMode="auto">
            <a:xfrm>
              <a:off x="2135" y="2918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0" name="Rectangle 2618"/>
            <p:cNvSpPr>
              <a:spLocks noChangeArrowheads="1"/>
            </p:cNvSpPr>
            <p:nvPr/>
          </p:nvSpPr>
          <p:spPr bwMode="auto">
            <a:xfrm>
              <a:off x="2135" y="2918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1" name="Rectangle 2619"/>
            <p:cNvSpPr>
              <a:spLocks noChangeArrowheads="1"/>
            </p:cNvSpPr>
            <p:nvPr/>
          </p:nvSpPr>
          <p:spPr bwMode="auto">
            <a:xfrm>
              <a:off x="2136" y="2918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2" name="Rectangle 2620"/>
            <p:cNvSpPr>
              <a:spLocks noChangeArrowheads="1"/>
            </p:cNvSpPr>
            <p:nvPr/>
          </p:nvSpPr>
          <p:spPr bwMode="auto">
            <a:xfrm>
              <a:off x="2137" y="2918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3" name="Rectangle 2621"/>
            <p:cNvSpPr>
              <a:spLocks noChangeArrowheads="1"/>
            </p:cNvSpPr>
            <p:nvPr/>
          </p:nvSpPr>
          <p:spPr bwMode="auto">
            <a:xfrm>
              <a:off x="2138" y="2918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4" name="Rectangle 2622"/>
            <p:cNvSpPr>
              <a:spLocks noChangeArrowheads="1"/>
            </p:cNvSpPr>
            <p:nvPr/>
          </p:nvSpPr>
          <p:spPr bwMode="auto">
            <a:xfrm>
              <a:off x="2138" y="2918"/>
              <a:ext cx="1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5" name="Rectangle 2623"/>
            <p:cNvSpPr>
              <a:spLocks noChangeArrowheads="1"/>
            </p:cNvSpPr>
            <p:nvPr/>
          </p:nvSpPr>
          <p:spPr bwMode="auto">
            <a:xfrm>
              <a:off x="2140" y="2918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6" name="Rectangle 2624"/>
            <p:cNvSpPr>
              <a:spLocks noChangeArrowheads="1"/>
            </p:cNvSpPr>
            <p:nvPr/>
          </p:nvSpPr>
          <p:spPr bwMode="auto">
            <a:xfrm>
              <a:off x="2140" y="2918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7" name="Rectangle 2625"/>
            <p:cNvSpPr>
              <a:spLocks noChangeArrowheads="1"/>
            </p:cNvSpPr>
            <p:nvPr/>
          </p:nvSpPr>
          <p:spPr bwMode="auto">
            <a:xfrm>
              <a:off x="2141" y="2918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8" name="Rectangle 2626"/>
            <p:cNvSpPr>
              <a:spLocks noChangeArrowheads="1"/>
            </p:cNvSpPr>
            <p:nvPr/>
          </p:nvSpPr>
          <p:spPr bwMode="auto">
            <a:xfrm>
              <a:off x="2142" y="2918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9" name="Rectangle 2627"/>
            <p:cNvSpPr>
              <a:spLocks noChangeArrowheads="1"/>
            </p:cNvSpPr>
            <p:nvPr/>
          </p:nvSpPr>
          <p:spPr bwMode="auto">
            <a:xfrm>
              <a:off x="2142" y="2918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0" name="Rectangle 2628"/>
            <p:cNvSpPr>
              <a:spLocks noChangeArrowheads="1"/>
            </p:cNvSpPr>
            <p:nvPr/>
          </p:nvSpPr>
          <p:spPr bwMode="auto">
            <a:xfrm>
              <a:off x="2143" y="2918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1" name="Rectangle 2629"/>
            <p:cNvSpPr>
              <a:spLocks noChangeArrowheads="1"/>
            </p:cNvSpPr>
            <p:nvPr/>
          </p:nvSpPr>
          <p:spPr bwMode="auto">
            <a:xfrm>
              <a:off x="2144" y="2918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" name="Rectangle 2630"/>
            <p:cNvSpPr>
              <a:spLocks noChangeArrowheads="1"/>
            </p:cNvSpPr>
            <p:nvPr/>
          </p:nvSpPr>
          <p:spPr bwMode="auto">
            <a:xfrm>
              <a:off x="2144" y="2918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3" name="Rectangle 2631"/>
            <p:cNvSpPr>
              <a:spLocks noChangeArrowheads="1"/>
            </p:cNvSpPr>
            <p:nvPr/>
          </p:nvSpPr>
          <p:spPr bwMode="auto">
            <a:xfrm>
              <a:off x="2145" y="2918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4" name="Rectangle 2632"/>
            <p:cNvSpPr>
              <a:spLocks noChangeArrowheads="1"/>
            </p:cNvSpPr>
            <p:nvPr/>
          </p:nvSpPr>
          <p:spPr bwMode="auto">
            <a:xfrm>
              <a:off x="2146" y="2918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5" name="Rectangle 2633"/>
            <p:cNvSpPr>
              <a:spLocks noChangeArrowheads="1"/>
            </p:cNvSpPr>
            <p:nvPr/>
          </p:nvSpPr>
          <p:spPr bwMode="auto">
            <a:xfrm>
              <a:off x="2147" y="2918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6" name="Rectangle 2634"/>
            <p:cNvSpPr>
              <a:spLocks noChangeArrowheads="1"/>
            </p:cNvSpPr>
            <p:nvPr/>
          </p:nvSpPr>
          <p:spPr bwMode="auto">
            <a:xfrm>
              <a:off x="2147" y="2918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7" name="Rectangle 2635"/>
            <p:cNvSpPr>
              <a:spLocks noChangeArrowheads="1"/>
            </p:cNvSpPr>
            <p:nvPr/>
          </p:nvSpPr>
          <p:spPr bwMode="auto">
            <a:xfrm>
              <a:off x="2148" y="2918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8" name="Rectangle 2636"/>
            <p:cNvSpPr>
              <a:spLocks noChangeArrowheads="1"/>
            </p:cNvSpPr>
            <p:nvPr/>
          </p:nvSpPr>
          <p:spPr bwMode="auto">
            <a:xfrm>
              <a:off x="2149" y="2918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9" name="Rectangle 2637"/>
            <p:cNvSpPr>
              <a:spLocks noChangeArrowheads="1"/>
            </p:cNvSpPr>
            <p:nvPr/>
          </p:nvSpPr>
          <p:spPr bwMode="auto">
            <a:xfrm>
              <a:off x="2150" y="2918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0" name="Rectangle 2638"/>
            <p:cNvSpPr>
              <a:spLocks noChangeArrowheads="1"/>
            </p:cNvSpPr>
            <p:nvPr/>
          </p:nvSpPr>
          <p:spPr bwMode="auto">
            <a:xfrm>
              <a:off x="2150" y="2918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1" name="Rectangle 2639"/>
            <p:cNvSpPr>
              <a:spLocks noChangeArrowheads="1"/>
            </p:cNvSpPr>
            <p:nvPr/>
          </p:nvSpPr>
          <p:spPr bwMode="auto">
            <a:xfrm>
              <a:off x="2151" y="2918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2" name="Rectangle 2640"/>
            <p:cNvSpPr>
              <a:spLocks noChangeArrowheads="1"/>
            </p:cNvSpPr>
            <p:nvPr/>
          </p:nvSpPr>
          <p:spPr bwMode="auto">
            <a:xfrm>
              <a:off x="2152" y="2918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3" name="Rectangle 2641"/>
            <p:cNvSpPr>
              <a:spLocks noChangeArrowheads="1"/>
            </p:cNvSpPr>
            <p:nvPr/>
          </p:nvSpPr>
          <p:spPr bwMode="auto">
            <a:xfrm>
              <a:off x="2153" y="2918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4" name="Rectangle 2642"/>
            <p:cNvSpPr>
              <a:spLocks noChangeArrowheads="1"/>
            </p:cNvSpPr>
            <p:nvPr/>
          </p:nvSpPr>
          <p:spPr bwMode="auto">
            <a:xfrm>
              <a:off x="2154" y="2918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5" name="Rectangle 2643"/>
            <p:cNvSpPr>
              <a:spLocks noChangeArrowheads="1"/>
            </p:cNvSpPr>
            <p:nvPr/>
          </p:nvSpPr>
          <p:spPr bwMode="auto">
            <a:xfrm>
              <a:off x="2154" y="2918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6" name="Rectangle 2644"/>
            <p:cNvSpPr>
              <a:spLocks noChangeArrowheads="1"/>
            </p:cNvSpPr>
            <p:nvPr/>
          </p:nvSpPr>
          <p:spPr bwMode="auto">
            <a:xfrm>
              <a:off x="2155" y="2918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7" name="Rectangle 2645"/>
            <p:cNvSpPr>
              <a:spLocks noChangeArrowheads="1"/>
            </p:cNvSpPr>
            <p:nvPr/>
          </p:nvSpPr>
          <p:spPr bwMode="auto">
            <a:xfrm>
              <a:off x="2155" y="2918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8" name="Rectangle 2646"/>
            <p:cNvSpPr>
              <a:spLocks noChangeArrowheads="1"/>
            </p:cNvSpPr>
            <p:nvPr/>
          </p:nvSpPr>
          <p:spPr bwMode="auto">
            <a:xfrm>
              <a:off x="2156" y="2918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9" name="Rectangle 2647"/>
            <p:cNvSpPr>
              <a:spLocks noChangeArrowheads="1"/>
            </p:cNvSpPr>
            <p:nvPr/>
          </p:nvSpPr>
          <p:spPr bwMode="auto">
            <a:xfrm>
              <a:off x="2157" y="2918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0" name="Rectangle 2648"/>
            <p:cNvSpPr>
              <a:spLocks noChangeArrowheads="1"/>
            </p:cNvSpPr>
            <p:nvPr/>
          </p:nvSpPr>
          <p:spPr bwMode="auto">
            <a:xfrm>
              <a:off x="2158" y="2918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1" name="Rectangle 2649"/>
            <p:cNvSpPr>
              <a:spLocks noChangeArrowheads="1"/>
            </p:cNvSpPr>
            <p:nvPr/>
          </p:nvSpPr>
          <p:spPr bwMode="auto">
            <a:xfrm>
              <a:off x="2159" y="2918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2" name="Rectangle 2650"/>
            <p:cNvSpPr>
              <a:spLocks noChangeArrowheads="1"/>
            </p:cNvSpPr>
            <p:nvPr/>
          </p:nvSpPr>
          <p:spPr bwMode="auto">
            <a:xfrm>
              <a:off x="2160" y="2918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" name="Rectangle 2651"/>
            <p:cNvSpPr>
              <a:spLocks noChangeArrowheads="1"/>
            </p:cNvSpPr>
            <p:nvPr/>
          </p:nvSpPr>
          <p:spPr bwMode="auto">
            <a:xfrm>
              <a:off x="2161" y="2918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" name="Rectangle 2652"/>
            <p:cNvSpPr>
              <a:spLocks noChangeArrowheads="1"/>
            </p:cNvSpPr>
            <p:nvPr/>
          </p:nvSpPr>
          <p:spPr bwMode="auto">
            <a:xfrm>
              <a:off x="2161" y="2918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" name="Rectangle 2653"/>
            <p:cNvSpPr>
              <a:spLocks noChangeArrowheads="1"/>
            </p:cNvSpPr>
            <p:nvPr/>
          </p:nvSpPr>
          <p:spPr bwMode="auto">
            <a:xfrm>
              <a:off x="2162" y="2918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" name="Rectangle 2654"/>
            <p:cNvSpPr>
              <a:spLocks noChangeArrowheads="1"/>
            </p:cNvSpPr>
            <p:nvPr/>
          </p:nvSpPr>
          <p:spPr bwMode="auto">
            <a:xfrm>
              <a:off x="2162" y="2918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" name="Rectangle 2655"/>
            <p:cNvSpPr>
              <a:spLocks noChangeArrowheads="1"/>
            </p:cNvSpPr>
            <p:nvPr/>
          </p:nvSpPr>
          <p:spPr bwMode="auto">
            <a:xfrm>
              <a:off x="2163" y="2918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" name="Rectangle 2656"/>
            <p:cNvSpPr>
              <a:spLocks noChangeArrowheads="1"/>
            </p:cNvSpPr>
            <p:nvPr/>
          </p:nvSpPr>
          <p:spPr bwMode="auto">
            <a:xfrm>
              <a:off x="2164" y="2918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" name="Rectangle 2657"/>
            <p:cNvSpPr>
              <a:spLocks noChangeArrowheads="1"/>
            </p:cNvSpPr>
            <p:nvPr/>
          </p:nvSpPr>
          <p:spPr bwMode="auto">
            <a:xfrm>
              <a:off x="2097" y="2918"/>
              <a:ext cx="66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" name="Rectangle 2658"/>
            <p:cNvSpPr>
              <a:spLocks noChangeArrowheads="1"/>
            </p:cNvSpPr>
            <p:nvPr/>
          </p:nvSpPr>
          <p:spPr bwMode="auto">
            <a:xfrm>
              <a:off x="1967" y="291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" name="Rectangle 2659"/>
            <p:cNvSpPr>
              <a:spLocks noChangeArrowheads="1"/>
            </p:cNvSpPr>
            <p:nvPr/>
          </p:nvSpPr>
          <p:spPr bwMode="auto">
            <a:xfrm>
              <a:off x="1967" y="2918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" name="Rectangle 2660"/>
            <p:cNvSpPr>
              <a:spLocks noChangeArrowheads="1"/>
            </p:cNvSpPr>
            <p:nvPr/>
          </p:nvSpPr>
          <p:spPr bwMode="auto">
            <a:xfrm>
              <a:off x="1969" y="2918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" name="Rectangle 2661"/>
            <p:cNvSpPr>
              <a:spLocks noChangeArrowheads="1"/>
            </p:cNvSpPr>
            <p:nvPr/>
          </p:nvSpPr>
          <p:spPr bwMode="auto">
            <a:xfrm>
              <a:off x="1972" y="2918"/>
              <a:ext cx="1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" name="Rectangle 2662"/>
            <p:cNvSpPr>
              <a:spLocks noChangeArrowheads="1"/>
            </p:cNvSpPr>
            <p:nvPr/>
          </p:nvSpPr>
          <p:spPr bwMode="auto">
            <a:xfrm>
              <a:off x="1974" y="2918"/>
              <a:ext cx="3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" name="Rectangle 2663"/>
            <p:cNvSpPr>
              <a:spLocks noChangeArrowheads="1"/>
            </p:cNvSpPr>
            <p:nvPr/>
          </p:nvSpPr>
          <p:spPr bwMode="auto">
            <a:xfrm>
              <a:off x="1978" y="2918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" name="Rectangle 2664"/>
            <p:cNvSpPr>
              <a:spLocks noChangeArrowheads="1"/>
            </p:cNvSpPr>
            <p:nvPr/>
          </p:nvSpPr>
          <p:spPr bwMode="auto">
            <a:xfrm>
              <a:off x="1981" y="2918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" name="Rectangle 2665"/>
            <p:cNvSpPr>
              <a:spLocks noChangeArrowheads="1"/>
            </p:cNvSpPr>
            <p:nvPr/>
          </p:nvSpPr>
          <p:spPr bwMode="auto">
            <a:xfrm>
              <a:off x="1984" y="2918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" name="Rectangle 2666"/>
            <p:cNvSpPr>
              <a:spLocks noChangeArrowheads="1"/>
            </p:cNvSpPr>
            <p:nvPr/>
          </p:nvSpPr>
          <p:spPr bwMode="auto">
            <a:xfrm>
              <a:off x="1987" y="2918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" name="Rectangle 2667"/>
            <p:cNvSpPr>
              <a:spLocks noChangeArrowheads="1"/>
            </p:cNvSpPr>
            <p:nvPr/>
          </p:nvSpPr>
          <p:spPr bwMode="auto">
            <a:xfrm>
              <a:off x="1990" y="2918"/>
              <a:ext cx="1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" name="Rectangle 2668"/>
            <p:cNvSpPr>
              <a:spLocks noChangeArrowheads="1"/>
            </p:cNvSpPr>
            <p:nvPr/>
          </p:nvSpPr>
          <p:spPr bwMode="auto">
            <a:xfrm>
              <a:off x="1992" y="2918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" name="Rectangle 2669"/>
            <p:cNvSpPr>
              <a:spLocks noChangeArrowheads="1"/>
            </p:cNvSpPr>
            <p:nvPr/>
          </p:nvSpPr>
          <p:spPr bwMode="auto">
            <a:xfrm>
              <a:off x="1996" y="2918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" name="Rectangle 2670"/>
            <p:cNvSpPr>
              <a:spLocks noChangeArrowheads="1"/>
            </p:cNvSpPr>
            <p:nvPr/>
          </p:nvSpPr>
          <p:spPr bwMode="auto">
            <a:xfrm>
              <a:off x="1999" y="2918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" name="Rectangle 2671"/>
            <p:cNvSpPr>
              <a:spLocks noChangeArrowheads="1"/>
            </p:cNvSpPr>
            <p:nvPr/>
          </p:nvSpPr>
          <p:spPr bwMode="auto">
            <a:xfrm>
              <a:off x="2002" y="2918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" name="Rectangle 2672"/>
            <p:cNvSpPr>
              <a:spLocks noChangeArrowheads="1"/>
            </p:cNvSpPr>
            <p:nvPr/>
          </p:nvSpPr>
          <p:spPr bwMode="auto">
            <a:xfrm>
              <a:off x="2005" y="2918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" name="Rectangle 2673"/>
            <p:cNvSpPr>
              <a:spLocks noChangeArrowheads="1"/>
            </p:cNvSpPr>
            <p:nvPr/>
          </p:nvSpPr>
          <p:spPr bwMode="auto">
            <a:xfrm>
              <a:off x="2007" y="2918"/>
              <a:ext cx="2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" name="Rectangle 2674"/>
            <p:cNvSpPr>
              <a:spLocks noChangeArrowheads="1"/>
            </p:cNvSpPr>
            <p:nvPr/>
          </p:nvSpPr>
          <p:spPr bwMode="auto">
            <a:xfrm>
              <a:off x="2010" y="2918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7" name="Rectangle 2675"/>
            <p:cNvSpPr>
              <a:spLocks noChangeArrowheads="1"/>
            </p:cNvSpPr>
            <p:nvPr/>
          </p:nvSpPr>
          <p:spPr bwMode="auto">
            <a:xfrm>
              <a:off x="2012" y="2918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" name="Rectangle 2676"/>
            <p:cNvSpPr>
              <a:spLocks noChangeArrowheads="1"/>
            </p:cNvSpPr>
            <p:nvPr/>
          </p:nvSpPr>
          <p:spPr bwMode="auto">
            <a:xfrm>
              <a:off x="2015" y="2918"/>
              <a:ext cx="3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9" name="Rectangle 2677"/>
            <p:cNvSpPr>
              <a:spLocks noChangeArrowheads="1"/>
            </p:cNvSpPr>
            <p:nvPr/>
          </p:nvSpPr>
          <p:spPr bwMode="auto">
            <a:xfrm>
              <a:off x="2019" y="2918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" name="Rectangle 2678"/>
            <p:cNvSpPr>
              <a:spLocks noChangeArrowheads="1"/>
            </p:cNvSpPr>
            <p:nvPr/>
          </p:nvSpPr>
          <p:spPr bwMode="auto">
            <a:xfrm>
              <a:off x="2022" y="2918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1" name="Rectangle 2679"/>
            <p:cNvSpPr>
              <a:spLocks noChangeArrowheads="1"/>
            </p:cNvSpPr>
            <p:nvPr/>
          </p:nvSpPr>
          <p:spPr bwMode="auto">
            <a:xfrm>
              <a:off x="2025" y="2918"/>
              <a:ext cx="1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2" name="Rectangle 2680"/>
            <p:cNvSpPr>
              <a:spLocks noChangeArrowheads="1"/>
            </p:cNvSpPr>
            <p:nvPr/>
          </p:nvSpPr>
          <p:spPr bwMode="auto">
            <a:xfrm>
              <a:off x="2027" y="2918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" name="Rectangle 2681"/>
            <p:cNvSpPr>
              <a:spLocks noChangeArrowheads="1"/>
            </p:cNvSpPr>
            <p:nvPr/>
          </p:nvSpPr>
          <p:spPr bwMode="auto">
            <a:xfrm>
              <a:off x="2030" y="2918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4" name="Rectangle 2682"/>
            <p:cNvSpPr>
              <a:spLocks noChangeArrowheads="1"/>
            </p:cNvSpPr>
            <p:nvPr/>
          </p:nvSpPr>
          <p:spPr bwMode="auto">
            <a:xfrm>
              <a:off x="2033" y="2918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" name="Rectangle 2683"/>
            <p:cNvSpPr>
              <a:spLocks noChangeArrowheads="1"/>
            </p:cNvSpPr>
            <p:nvPr/>
          </p:nvSpPr>
          <p:spPr bwMode="auto">
            <a:xfrm>
              <a:off x="2036" y="2918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6" name="Rectangle 2684"/>
            <p:cNvSpPr>
              <a:spLocks noChangeArrowheads="1"/>
            </p:cNvSpPr>
            <p:nvPr/>
          </p:nvSpPr>
          <p:spPr bwMode="auto">
            <a:xfrm>
              <a:off x="2038" y="2918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" name="Rectangle 2685"/>
            <p:cNvSpPr>
              <a:spLocks noChangeArrowheads="1"/>
            </p:cNvSpPr>
            <p:nvPr/>
          </p:nvSpPr>
          <p:spPr bwMode="auto">
            <a:xfrm>
              <a:off x="2041" y="2918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8" name="Rectangle 2686"/>
            <p:cNvSpPr>
              <a:spLocks noChangeArrowheads="1"/>
            </p:cNvSpPr>
            <p:nvPr/>
          </p:nvSpPr>
          <p:spPr bwMode="auto">
            <a:xfrm>
              <a:off x="2044" y="2918"/>
              <a:ext cx="3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9" name="Rectangle 2687"/>
            <p:cNvSpPr>
              <a:spLocks noChangeArrowheads="1"/>
            </p:cNvSpPr>
            <p:nvPr/>
          </p:nvSpPr>
          <p:spPr bwMode="auto">
            <a:xfrm>
              <a:off x="2048" y="2918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0" name="Rectangle 2688"/>
            <p:cNvSpPr>
              <a:spLocks noChangeArrowheads="1"/>
            </p:cNvSpPr>
            <p:nvPr/>
          </p:nvSpPr>
          <p:spPr bwMode="auto">
            <a:xfrm>
              <a:off x="2050" y="2918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1" name="Rectangle 2689"/>
            <p:cNvSpPr>
              <a:spLocks noChangeArrowheads="1"/>
            </p:cNvSpPr>
            <p:nvPr/>
          </p:nvSpPr>
          <p:spPr bwMode="auto">
            <a:xfrm>
              <a:off x="2053" y="2918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2" name="Rectangle 2690"/>
            <p:cNvSpPr>
              <a:spLocks noChangeArrowheads="1"/>
            </p:cNvSpPr>
            <p:nvPr/>
          </p:nvSpPr>
          <p:spPr bwMode="auto">
            <a:xfrm>
              <a:off x="2056" y="2918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3" name="Rectangle 2691"/>
            <p:cNvSpPr>
              <a:spLocks noChangeArrowheads="1"/>
            </p:cNvSpPr>
            <p:nvPr/>
          </p:nvSpPr>
          <p:spPr bwMode="auto">
            <a:xfrm>
              <a:off x="2059" y="2918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4" name="Rectangle 2692"/>
            <p:cNvSpPr>
              <a:spLocks noChangeArrowheads="1"/>
            </p:cNvSpPr>
            <p:nvPr/>
          </p:nvSpPr>
          <p:spPr bwMode="auto">
            <a:xfrm>
              <a:off x="2062" y="2918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5" name="Rectangle 2693"/>
            <p:cNvSpPr>
              <a:spLocks noChangeArrowheads="1"/>
            </p:cNvSpPr>
            <p:nvPr/>
          </p:nvSpPr>
          <p:spPr bwMode="auto">
            <a:xfrm>
              <a:off x="2065" y="2918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6" name="Rectangle 2694"/>
            <p:cNvSpPr>
              <a:spLocks noChangeArrowheads="1"/>
            </p:cNvSpPr>
            <p:nvPr/>
          </p:nvSpPr>
          <p:spPr bwMode="auto">
            <a:xfrm>
              <a:off x="2068" y="2918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7" name="Rectangle 2695"/>
            <p:cNvSpPr>
              <a:spLocks noChangeArrowheads="1"/>
            </p:cNvSpPr>
            <p:nvPr/>
          </p:nvSpPr>
          <p:spPr bwMode="auto">
            <a:xfrm>
              <a:off x="2071" y="2918"/>
              <a:ext cx="1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8" name="Rectangle 2696"/>
            <p:cNvSpPr>
              <a:spLocks noChangeArrowheads="1"/>
            </p:cNvSpPr>
            <p:nvPr/>
          </p:nvSpPr>
          <p:spPr bwMode="auto">
            <a:xfrm>
              <a:off x="2073" y="2918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9" name="Rectangle 2697"/>
            <p:cNvSpPr>
              <a:spLocks noChangeArrowheads="1"/>
            </p:cNvSpPr>
            <p:nvPr/>
          </p:nvSpPr>
          <p:spPr bwMode="auto">
            <a:xfrm>
              <a:off x="2076" y="2918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0" name="Rectangle 2698"/>
            <p:cNvSpPr>
              <a:spLocks noChangeArrowheads="1"/>
            </p:cNvSpPr>
            <p:nvPr/>
          </p:nvSpPr>
          <p:spPr bwMode="auto">
            <a:xfrm>
              <a:off x="2079" y="2918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1" name="Rectangle 2699"/>
            <p:cNvSpPr>
              <a:spLocks noChangeArrowheads="1"/>
            </p:cNvSpPr>
            <p:nvPr/>
          </p:nvSpPr>
          <p:spPr bwMode="auto">
            <a:xfrm>
              <a:off x="2082" y="2918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2" name="Rectangle 2700"/>
            <p:cNvSpPr>
              <a:spLocks noChangeArrowheads="1"/>
            </p:cNvSpPr>
            <p:nvPr/>
          </p:nvSpPr>
          <p:spPr bwMode="auto">
            <a:xfrm>
              <a:off x="2085" y="2918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3" name="Rectangle 2701"/>
            <p:cNvSpPr>
              <a:spLocks noChangeArrowheads="1"/>
            </p:cNvSpPr>
            <p:nvPr/>
          </p:nvSpPr>
          <p:spPr bwMode="auto">
            <a:xfrm>
              <a:off x="2088" y="2918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4" name="Rectangle 2702"/>
            <p:cNvSpPr>
              <a:spLocks noChangeArrowheads="1"/>
            </p:cNvSpPr>
            <p:nvPr/>
          </p:nvSpPr>
          <p:spPr bwMode="auto">
            <a:xfrm>
              <a:off x="2091" y="2918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5" name="Rectangle 2703"/>
            <p:cNvSpPr>
              <a:spLocks noChangeArrowheads="1"/>
            </p:cNvSpPr>
            <p:nvPr/>
          </p:nvSpPr>
          <p:spPr bwMode="auto">
            <a:xfrm>
              <a:off x="2094" y="2918"/>
              <a:ext cx="1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6" name="Rectangle 2704"/>
            <p:cNvSpPr>
              <a:spLocks noChangeArrowheads="1"/>
            </p:cNvSpPr>
            <p:nvPr/>
          </p:nvSpPr>
          <p:spPr bwMode="auto">
            <a:xfrm>
              <a:off x="2096" y="291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7" name="Rectangle 2705"/>
            <p:cNvSpPr>
              <a:spLocks noChangeArrowheads="1"/>
            </p:cNvSpPr>
            <p:nvPr/>
          </p:nvSpPr>
          <p:spPr bwMode="auto">
            <a:xfrm>
              <a:off x="1967" y="2918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8" name="Rectangle 2706"/>
            <p:cNvSpPr>
              <a:spLocks noChangeArrowheads="1"/>
            </p:cNvSpPr>
            <p:nvPr/>
          </p:nvSpPr>
          <p:spPr bwMode="auto">
            <a:xfrm>
              <a:off x="1933" y="2932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9" name="Rectangle 2707"/>
            <p:cNvSpPr>
              <a:spLocks noChangeArrowheads="1"/>
            </p:cNvSpPr>
            <p:nvPr/>
          </p:nvSpPr>
          <p:spPr bwMode="auto">
            <a:xfrm>
              <a:off x="1933" y="2932"/>
              <a:ext cx="0" cy="28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0" name="Rectangle 2708"/>
            <p:cNvSpPr>
              <a:spLocks noChangeArrowheads="1"/>
            </p:cNvSpPr>
            <p:nvPr/>
          </p:nvSpPr>
          <p:spPr bwMode="auto">
            <a:xfrm>
              <a:off x="1934" y="2932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1" name="Rectangle 2709"/>
            <p:cNvSpPr>
              <a:spLocks noChangeArrowheads="1"/>
            </p:cNvSpPr>
            <p:nvPr/>
          </p:nvSpPr>
          <p:spPr bwMode="auto">
            <a:xfrm>
              <a:off x="1935" y="2932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2" name="Rectangle 2710"/>
            <p:cNvSpPr>
              <a:spLocks noChangeArrowheads="1"/>
            </p:cNvSpPr>
            <p:nvPr/>
          </p:nvSpPr>
          <p:spPr bwMode="auto">
            <a:xfrm>
              <a:off x="1935" y="2932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3" name="Rectangle 2711"/>
            <p:cNvSpPr>
              <a:spLocks noChangeArrowheads="1"/>
            </p:cNvSpPr>
            <p:nvPr/>
          </p:nvSpPr>
          <p:spPr bwMode="auto">
            <a:xfrm>
              <a:off x="1936" y="2932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" name="Rectangle 2712"/>
            <p:cNvSpPr>
              <a:spLocks noChangeArrowheads="1"/>
            </p:cNvSpPr>
            <p:nvPr/>
          </p:nvSpPr>
          <p:spPr bwMode="auto">
            <a:xfrm>
              <a:off x="1937" y="2932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5" name="Rectangle 2713"/>
            <p:cNvSpPr>
              <a:spLocks noChangeArrowheads="1"/>
            </p:cNvSpPr>
            <p:nvPr/>
          </p:nvSpPr>
          <p:spPr bwMode="auto">
            <a:xfrm>
              <a:off x="1937" y="2932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6" name="Rectangle 2714"/>
            <p:cNvSpPr>
              <a:spLocks noChangeArrowheads="1"/>
            </p:cNvSpPr>
            <p:nvPr/>
          </p:nvSpPr>
          <p:spPr bwMode="auto">
            <a:xfrm>
              <a:off x="1938" y="2932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7" name="Rectangle 2715"/>
            <p:cNvSpPr>
              <a:spLocks noChangeArrowheads="1"/>
            </p:cNvSpPr>
            <p:nvPr/>
          </p:nvSpPr>
          <p:spPr bwMode="auto">
            <a:xfrm>
              <a:off x="1938" y="2932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8" name="Rectangle 2716"/>
            <p:cNvSpPr>
              <a:spLocks noChangeArrowheads="1"/>
            </p:cNvSpPr>
            <p:nvPr/>
          </p:nvSpPr>
          <p:spPr bwMode="auto">
            <a:xfrm>
              <a:off x="1939" y="2932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9" name="Rectangle 2717"/>
            <p:cNvSpPr>
              <a:spLocks noChangeArrowheads="1"/>
            </p:cNvSpPr>
            <p:nvPr/>
          </p:nvSpPr>
          <p:spPr bwMode="auto">
            <a:xfrm>
              <a:off x="1940" y="2932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0" name="Rectangle 2718"/>
            <p:cNvSpPr>
              <a:spLocks noChangeArrowheads="1"/>
            </p:cNvSpPr>
            <p:nvPr/>
          </p:nvSpPr>
          <p:spPr bwMode="auto">
            <a:xfrm>
              <a:off x="1940" y="2932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1" name="Rectangle 2719"/>
            <p:cNvSpPr>
              <a:spLocks noChangeArrowheads="1"/>
            </p:cNvSpPr>
            <p:nvPr/>
          </p:nvSpPr>
          <p:spPr bwMode="auto">
            <a:xfrm>
              <a:off x="1941" y="2932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2" name="Rectangle 2720"/>
            <p:cNvSpPr>
              <a:spLocks noChangeArrowheads="1"/>
            </p:cNvSpPr>
            <p:nvPr/>
          </p:nvSpPr>
          <p:spPr bwMode="auto">
            <a:xfrm>
              <a:off x="1942" y="2932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3" name="Rectangle 2721"/>
            <p:cNvSpPr>
              <a:spLocks noChangeArrowheads="1"/>
            </p:cNvSpPr>
            <p:nvPr/>
          </p:nvSpPr>
          <p:spPr bwMode="auto">
            <a:xfrm>
              <a:off x="1942" y="2932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4" name="Rectangle 2722"/>
            <p:cNvSpPr>
              <a:spLocks noChangeArrowheads="1"/>
            </p:cNvSpPr>
            <p:nvPr/>
          </p:nvSpPr>
          <p:spPr bwMode="auto">
            <a:xfrm>
              <a:off x="1943" y="2932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5" name="Rectangle 2723"/>
            <p:cNvSpPr>
              <a:spLocks noChangeArrowheads="1"/>
            </p:cNvSpPr>
            <p:nvPr/>
          </p:nvSpPr>
          <p:spPr bwMode="auto">
            <a:xfrm>
              <a:off x="1943" y="2932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6" name="Rectangle 2724"/>
            <p:cNvSpPr>
              <a:spLocks noChangeArrowheads="1"/>
            </p:cNvSpPr>
            <p:nvPr/>
          </p:nvSpPr>
          <p:spPr bwMode="auto">
            <a:xfrm>
              <a:off x="1944" y="2932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7" name="Rectangle 2725"/>
            <p:cNvSpPr>
              <a:spLocks noChangeArrowheads="1"/>
            </p:cNvSpPr>
            <p:nvPr/>
          </p:nvSpPr>
          <p:spPr bwMode="auto">
            <a:xfrm>
              <a:off x="1945" y="2932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8" name="Rectangle 2726"/>
            <p:cNvSpPr>
              <a:spLocks noChangeArrowheads="1"/>
            </p:cNvSpPr>
            <p:nvPr/>
          </p:nvSpPr>
          <p:spPr bwMode="auto">
            <a:xfrm>
              <a:off x="1945" y="2932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9" name="Rectangle 2727"/>
            <p:cNvSpPr>
              <a:spLocks noChangeArrowheads="1"/>
            </p:cNvSpPr>
            <p:nvPr/>
          </p:nvSpPr>
          <p:spPr bwMode="auto">
            <a:xfrm>
              <a:off x="1946" y="2932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0" name="Rectangle 2728"/>
            <p:cNvSpPr>
              <a:spLocks noChangeArrowheads="1"/>
            </p:cNvSpPr>
            <p:nvPr/>
          </p:nvSpPr>
          <p:spPr bwMode="auto">
            <a:xfrm>
              <a:off x="1947" y="2932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1" name="Rectangle 2729"/>
            <p:cNvSpPr>
              <a:spLocks noChangeArrowheads="1"/>
            </p:cNvSpPr>
            <p:nvPr/>
          </p:nvSpPr>
          <p:spPr bwMode="auto">
            <a:xfrm>
              <a:off x="1947" y="2932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2" name="Rectangle 2730"/>
            <p:cNvSpPr>
              <a:spLocks noChangeArrowheads="1"/>
            </p:cNvSpPr>
            <p:nvPr/>
          </p:nvSpPr>
          <p:spPr bwMode="auto">
            <a:xfrm>
              <a:off x="1948" y="2932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3" name="Rectangle 2731"/>
            <p:cNvSpPr>
              <a:spLocks noChangeArrowheads="1"/>
            </p:cNvSpPr>
            <p:nvPr/>
          </p:nvSpPr>
          <p:spPr bwMode="auto">
            <a:xfrm>
              <a:off x="1949" y="2932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4" name="Rectangle 2732"/>
            <p:cNvSpPr>
              <a:spLocks noChangeArrowheads="1"/>
            </p:cNvSpPr>
            <p:nvPr/>
          </p:nvSpPr>
          <p:spPr bwMode="auto">
            <a:xfrm>
              <a:off x="1949" y="2932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5" name="Rectangle 2733"/>
            <p:cNvSpPr>
              <a:spLocks noChangeArrowheads="1"/>
            </p:cNvSpPr>
            <p:nvPr/>
          </p:nvSpPr>
          <p:spPr bwMode="auto">
            <a:xfrm>
              <a:off x="1950" y="2932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6" name="Rectangle 2734"/>
            <p:cNvSpPr>
              <a:spLocks noChangeArrowheads="1"/>
            </p:cNvSpPr>
            <p:nvPr/>
          </p:nvSpPr>
          <p:spPr bwMode="auto">
            <a:xfrm>
              <a:off x="1950" y="2932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7" name="Rectangle 2735"/>
            <p:cNvSpPr>
              <a:spLocks noChangeArrowheads="1"/>
            </p:cNvSpPr>
            <p:nvPr/>
          </p:nvSpPr>
          <p:spPr bwMode="auto">
            <a:xfrm>
              <a:off x="1951" y="2932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8" name="Rectangle 2736"/>
            <p:cNvSpPr>
              <a:spLocks noChangeArrowheads="1"/>
            </p:cNvSpPr>
            <p:nvPr/>
          </p:nvSpPr>
          <p:spPr bwMode="auto">
            <a:xfrm>
              <a:off x="1952" y="2932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9" name="Rectangle 2737"/>
            <p:cNvSpPr>
              <a:spLocks noChangeArrowheads="1"/>
            </p:cNvSpPr>
            <p:nvPr/>
          </p:nvSpPr>
          <p:spPr bwMode="auto">
            <a:xfrm>
              <a:off x="1952" y="2932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0" name="Rectangle 2738"/>
            <p:cNvSpPr>
              <a:spLocks noChangeArrowheads="1"/>
            </p:cNvSpPr>
            <p:nvPr/>
          </p:nvSpPr>
          <p:spPr bwMode="auto">
            <a:xfrm>
              <a:off x="1953" y="2932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1" name="Rectangle 2739"/>
            <p:cNvSpPr>
              <a:spLocks noChangeArrowheads="1"/>
            </p:cNvSpPr>
            <p:nvPr/>
          </p:nvSpPr>
          <p:spPr bwMode="auto">
            <a:xfrm>
              <a:off x="1954" y="2932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2" name="Rectangle 2740"/>
            <p:cNvSpPr>
              <a:spLocks noChangeArrowheads="1"/>
            </p:cNvSpPr>
            <p:nvPr/>
          </p:nvSpPr>
          <p:spPr bwMode="auto">
            <a:xfrm>
              <a:off x="1954" y="2932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3" name="Rectangle 2741"/>
            <p:cNvSpPr>
              <a:spLocks noChangeArrowheads="1"/>
            </p:cNvSpPr>
            <p:nvPr/>
          </p:nvSpPr>
          <p:spPr bwMode="auto">
            <a:xfrm>
              <a:off x="1955" y="2932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4" name="Rectangle 2742"/>
            <p:cNvSpPr>
              <a:spLocks noChangeArrowheads="1"/>
            </p:cNvSpPr>
            <p:nvPr/>
          </p:nvSpPr>
          <p:spPr bwMode="auto">
            <a:xfrm>
              <a:off x="1955" y="2932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5" name="Rectangle 2743"/>
            <p:cNvSpPr>
              <a:spLocks noChangeArrowheads="1"/>
            </p:cNvSpPr>
            <p:nvPr/>
          </p:nvSpPr>
          <p:spPr bwMode="auto">
            <a:xfrm>
              <a:off x="1956" y="2932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6" name="Rectangle 2744"/>
            <p:cNvSpPr>
              <a:spLocks noChangeArrowheads="1"/>
            </p:cNvSpPr>
            <p:nvPr/>
          </p:nvSpPr>
          <p:spPr bwMode="auto">
            <a:xfrm>
              <a:off x="1957" y="2932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7" name="Rectangle 2745"/>
            <p:cNvSpPr>
              <a:spLocks noChangeArrowheads="1"/>
            </p:cNvSpPr>
            <p:nvPr/>
          </p:nvSpPr>
          <p:spPr bwMode="auto">
            <a:xfrm>
              <a:off x="1957" y="2932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8" name="Rectangle 2746"/>
            <p:cNvSpPr>
              <a:spLocks noChangeArrowheads="1"/>
            </p:cNvSpPr>
            <p:nvPr/>
          </p:nvSpPr>
          <p:spPr bwMode="auto">
            <a:xfrm>
              <a:off x="1958" y="2932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9" name="Rectangle 2747"/>
            <p:cNvSpPr>
              <a:spLocks noChangeArrowheads="1"/>
            </p:cNvSpPr>
            <p:nvPr/>
          </p:nvSpPr>
          <p:spPr bwMode="auto">
            <a:xfrm>
              <a:off x="1959" y="2932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0" name="Rectangle 2748"/>
            <p:cNvSpPr>
              <a:spLocks noChangeArrowheads="1"/>
            </p:cNvSpPr>
            <p:nvPr/>
          </p:nvSpPr>
          <p:spPr bwMode="auto">
            <a:xfrm>
              <a:off x="1959" y="2932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1" name="Rectangle 2749"/>
            <p:cNvSpPr>
              <a:spLocks noChangeArrowheads="1"/>
            </p:cNvSpPr>
            <p:nvPr/>
          </p:nvSpPr>
          <p:spPr bwMode="auto">
            <a:xfrm>
              <a:off x="1960" y="2932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2" name="Rectangle 2750"/>
            <p:cNvSpPr>
              <a:spLocks noChangeArrowheads="1"/>
            </p:cNvSpPr>
            <p:nvPr/>
          </p:nvSpPr>
          <p:spPr bwMode="auto">
            <a:xfrm>
              <a:off x="1961" y="2932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3" name="Rectangle 2751"/>
            <p:cNvSpPr>
              <a:spLocks noChangeArrowheads="1"/>
            </p:cNvSpPr>
            <p:nvPr/>
          </p:nvSpPr>
          <p:spPr bwMode="auto">
            <a:xfrm>
              <a:off x="1961" y="2932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4" name="Rectangle 2752"/>
            <p:cNvSpPr>
              <a:spLocks noChangeArrowheads="1"/>
            </p:cNvSpPr>
            <p:nvPr/>
          </p:nvSpPr>
          <p:spPr bwMode="auto">
            <a:xfrm>
              <a:off x="1962" y="2932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" name="Rectangle 2753"/>
            <p:cNvSpPr>
              <a:spLocks noChangeArrowheads="1"/>
            </p:cNvSpPr>
            <p:nvPr/>
          </p:nvSpPr>
          <p:spPr bwMode="auto">
            <a:xfrm>
              <a:off x="1962" y="2932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" name="Rectangle 2754"/>
            <p:cNvSpPr>
              <a:spLocks noChangeArrowheads="1"/>
            </p:cNvSpPr>
            <p:nvPr/>
          </p:nvSpPr>
          <p:spPr bwMode="auto">
            <a:xfrm>
              <a:off x="1963" y="2932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7" name="Rectangle 2755"/>
            <p:cNvSpPr>
              <a:spLocks noChangeArrowheads="1"/>
            </p:cNvSpPr>
            <p:nvPr/>
          </p:nvSpPr>
          <p:spPr bwMode="auto">
            <a:xfrm>
              <a:off x="1964" y="2932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8" name="Rectangle 2756"/>
            <p:cNvSpPr>
              <a:spLocks noChangeArrowheads="1"/>
            </p:cNvSpPr>
            <p:nvPr/>
          </p:nvSpPr>
          <p:spPr bwMode="auto">
            <a:xfrm>
              <a:off x="1964" y="2932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9" name="Rectangle 2757"/>
            <p:cNvSpPr>
              <a:spLocks noChangeArrowheads="1"/>
            </p:cNvSpPr>
            <p:nvPr/>
          </p:nvSpPr>
          <p:spPr bwMode="auto">
            <a:xfrm>
              <a:off x="1965" y="2932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" name="Rectangle 2758"/>
            <p:cNvSpPr>
              <a:spLocks noChangeArrowheads="1"/>
            </p:cNvSpPr>
            <p:nvPr/>
          </p:nvSpPr>
          <p:spPr bwMode="auto">
            <a:xfrm>
              <a:off x="1966" y="2932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" name="Rectangle 2759"/>
            <p:cNvSpPr>
              <a:spLocks noChangeArrowheads="1"/>
            </p:cNvSpPr>
            <p:nvPr/>
          </p:nvSpPr>
          <p:spPr bwMode="auto">
            <a:xfrm>
              <a:off x="1966" y="2932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" name="Rectangle 2760"/>
            <p:cNvSpPr>
              <a:spLocks noChangeArrowheads="1"/>
            </p:cNvSpPr>
            <p:nvPr/>
          </p:nvSpPr>
          <p:spPr bwMode="auto">
            <a:xfrm>
              <a:off x="1933" y="2932"/>
              <a:ext cx="33" cy="28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" name="Rectangle 2761"/>
            <p:cNvSpPr>
              <a:spLocks noChangeArrowheads="1"/>
            </p:cNvSpPr>
            <p:nvPr/>
          </p:nvSpPr>
          <p:spPr bwMode="auto">
            <a:xfrm>
              <a:off x="1942" y="2942"/>
              <a:ext cx="24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" name="Rectangle 2762"/>
            <p:cNvSpPr>
              <a:spLocks noChangeArrowheads="1"/>
            </p:cNvSpPr>
            <p:nvPr/>
          </p:nvSpPr>
          <p:spPr bwMode="auto">
            <a:xfrm>
              <a:off x="1942" y="2942"/>
              <a:ext cx="24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" name="Rectangle 2763"/>
            <p:cNvSpPr>
              <a:spLocks noChangeArrowheads="1"/>
            </p:cNvSpPr>
            <p:nvPr/>
          </p:nvSpPr>
          <p:spPr bwMode="auto">
            <a:xfrm>
              <a:off x="1942" y="2945"/>
              <a:ext cx="24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" name="Rectangle 2764"/>
            <p:cNvSpPr>
              <a:spLocks noChangeArrowheads="1"/>
            </p:cNvSpPr>
            <p:nvPr/>
          </p:nvSpPr>
          <p:spPr bwMode="auto">
            <a:xfrm>
              <a:off x="1942" y="2949"/>
              <a:ext cx="24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" name="Rectangle 2765"/>
            <p:cNvSpPr>
              <a:spLocks noChangeArrowheads="1"/>
            </p:cNvSpPr>
            <p:nvPr/>
          </p:nvSpPr>
          <p:spPr bwMode="auto">
            <a:xfrm>
              <a:off x="1942" y="2954"/>
              <a:ext cx="24" cy="2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8" name="Rectangle 2766"/>
            <p:cNvSpPr>
              <a:spLocks noChangeArrowheads="1"/>
            </p:cNvSpPr>
            <p:nvPr/>
          </p:nvSpPr>
          <p:spPr bwMode="auto">
            <a:xfrm>
              <a:off x="1942" y="2957"/>
              <a:ext cx="24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9" name="Rectangle 2767"/>
            <p:cNvSpPr>
              <a:spLocks noChangeArrowheads="1"/>
            </p:cNvSpPr>
            <p:nvPr/>
          </p:nvSpPr>
          <p:spPr bwMode="auto">
            <a:xfrm>
              <a:off x="1942" y="2962"/>
              <a:ext cx="24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0" name="Rectangle 2768"/>
            <p:cNvSpPr>
              <a:spLocks noChangeArrowheads="1"/>
            </p:cNvSpPr>
            <p:nvPr/>
          </p:nvSpPr>
          <p:spPr bwMode="auto">
            <a:xfrm>
              <a:off x="1942" y="2966"/>
              <a:ext cx="24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1" name="Rectangle 2769"/>
            <p:cNvSpPr>
              <a:spLocks noChangeArrowheads="1"/>
            </p:cNvSpPr>
            <p:nvPr/>
          </p:nvSpPr>
          <p:spPr bwMode="auto">
            <a:xfrm>
              <a:off x="1942" y="2970"/>
              <a:ext cx="24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2" name="Rectangle 2770"/>
            <p:cNvSpPr>
              <a:spLocks noChangeArrowheads="1"/>
            </p:cNvSpPr>
            <p:nvPr/>
          </p:nvSpPr>
          <p:spPr bwMode="auto">
            <a:xfrm>
              <a:off x="1942" y="2974"/>
              <a:ext cx="24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3" name="Rectangle 2771"/>
            <p:cNvSpPr>
              <a:spLocks noChangeArrowheads="1"/>
            </p:cNvSpPr>
            <p:nvPr/>
          </p:nvSpPr>
          <p:spPr bwMode="auto">
            <a:xfrm>
              <a:off x="1942" y="2978"/>
              <a:ext cx="24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4" name="Rectangle 2772"/>
            <p:cNvSpPr>
              <a:spLocks noChangeArrowheads="1"/>
            </p:cNvSpPr>
            <p:nvPr/>
          </p:nvSpPr>
          <p:spPr bwMode="auto">
            <a:xfrm>
              <a:off x="1942" y="2983"/>
              <a:ext cx="24" cy="2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5" name="Rectangle 2773"/>
            <p:cNvSpPr>
              <a:spLocks noChangeArrowheads="1"/>
            </p:cNvSpPr>
            <p:nvPr/>
          </p:nvSpPr>
          <p:spPr bwMode="auto">
            <a:xfrm>
              <a:off x="1942" y="2986"/>
              <a:ext cx="24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6" name="Rectangle 2774"/>
            <p:cNvSpPr>
              <a:spLocks noChangeArrowheads="1"/>
            </p:cNvSpPr>
            <p:nvPr/>
          </p:nvSpPr>
          <p:spPr bwMode="auto">
            <a:xfrm>
              <a:off x="1942" y="2991"/>
              <a:ext cx="24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7" name="Rectangle 2775"/>
            <p:cNvSpPr>
              <a:spLocks noChangeArrowheads="1"/>
            </p:cNvSpPr>
            <p:nvPr/>
          </p:nvSpPr>
          <p:spPr bwMode="auto">
            <a:xfrm>
              <a:off x="1942" y="2995"/>
              <a:ext cx="24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8" name="Rectangle 2776"/>
            <p:cNvSpPr>
              <a:spLocks noChangeArrowheads="1"/>
            </p:cNvSpPr>
            <p:nvPr/>
          </p:nvSpPr>
          <p:spPr bwMode="auto">
            <a:xfrm>
              <a:off x="1942" y="2999"/>
              <a:ext cx="24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9" name="Rectangle 2777"/>
            <p:cNvSpPr>
              <a:spLocks noChangeArrowheads="1"/>
            </p:cNvSpPr>
            <p:nvPr/>
          </p:nvSpPr>
          <p:spPr bwMode="auto">
            <a:xfrm>
              <a:off x="1942" y="3003"/>
              <a:ext cx="24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0" name="Rectangle 2778"/>
            <p:cNvSpPr>
              <a:spLocks noChangeArrowheads="1"/>
            </p:cNvSpPr>
            <p:nvPr/>
          </p:nvSpPr>
          <p:spPr bwMode="auto">
            <a:xfrm>
              <a:off x="1942" y="3007"/>
              <a:ext cx="24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1" name="Rectangle 2779"/>
            <p:cNvSpPr>
              <a:spLocks noChangeArrowheads="1"/>
            </p:cNvSpPr>
            <p:nvPr/>
          </p:nvSpPr>
          <p:spPr bwMode="auto">
            <a:xfrm>
              <a:off x="1942" y="3012"/>
              <a:ext cx="24" cy="2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2" name="Rectangle 2780"/>
            <p:cNvSpPr>
              <a:spLocks noChangeArrowheads="1"/>
            </p:cNvSpPr>
            <p:nvPr/>
          </p:nvSpPr>
          <p:spPr bwMode="auto">
            <a:xfrm>
              <a:off x="1942" y="3015"/>
              <a:ext cx="24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3" name="Rectangle 2781"/>
            <p:cNvSpPr>
              <a:spLocks noChangeArrowheads="1"/>
            </p:cNvSpPr>
            <p:nvPr/>
          </p:nvSpPr>
          <p:spPr bwMode="auto">
            <a:xfrm>
              <a:off x="1942" y="3020"/>
              <a:ext cx="24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4" name="Rectangle 2782"/>
            <p:cNvSpPr>
              <a:spLocks noChangeArrowheads="1"/>
            </p:cNvSpPr>
            <p:nvPr/>
          </p:nvSpPr>
          <p:spPr bwMode="auto">
            <a:xfrm>
              <a:off x="1942" y="3024"/>
              <a:ext cx="24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5" name="Rectangle 2783"/>
            <p:cNvSpPr>
              <a:spLocks noChangeArrowheads="1"/>
            </p:cNvSpPr>
            <p:nvPr/>
          </p:nvSpPr>
          <p:spPr bwMode="auto">
            <a:xfrm>
              <a:off x="1942" y="3028"/>
              <a:ext cx="24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6" name="Rectangle 2784"/>
            <p:cNvSpPr>
              <a:spLocks noChangeArrowheads="1"/>
            </p:cNvSpPr>
            <p:nvPr/>
          </p:nvSpPr>
          <p:spPr bwMode="auto">
            <a:xfrm>
              <a:off x="1942" y="3032"/>
              <a:ext cx="24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7" name="Rectangle 2785"/>
            <p:cNvSpPr>
              <a:spLocks noChangeArrowheads="1"/>
            </p:cNvSpPr>
            <p:nvPr/>
          </p:nvSpPr>
          <p:spPr bwMode="auto">
            <a:xfrm>
              <a:off x="1942" y="3036"/>
              <a:ext cx="24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8" name="Rectangle 2786"/>
            <p:cNvSpPr>
              <a:spLocks noChangeArrowheads="1"/>
            </p:cNvSpPr>
            <p:nvPr/>
          </p:nvSpPr>
          <p:spPr bwMode="auto">
            <a:xfrm>
              <a:off x="1942" y="3040"/>
              <a:ext cx="24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9" name="Rectangle 2787"/>
            <p:cNvSpPr>
              <a:spLocks noChangeArrowheads="1"/>
            </p:cNvSpPr>
            <p:nvPr/>
          </p:nvSpPr>
          <p:spPr bwMode="auto">
            <a:xfrm>
              <a:off x="1942" y="3044"/>
              <a:ext cx="24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0" name="Rectangle 2788"/>
            <p:cNvSpPr>
              <a:spLocks noChangeArrowheads="1"/>
            </p:cNvSpPr>
            <p:nvPr/>
          </p:nvSpPr>
          <p:spPr bwMode="auto">
            <a:xfrm>
              <a:off x="1942" y="3049"/>
              <a:ext cx="24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1" name="Rectangle 2789"/>
            <p:cNvSpPr>
              <a:spLocks noChangeArrowheads="1"/>
            </p:cNvSpPr>
            <p:nvPr/>
          </p:nvSpPr>
          <p:spPr bwMode="auto">
            <a:xfrm>
              <a:off x="1942" y="3053"/>
              <a:ext cx="24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2" name="Rectangle 2790"/>
            <p:cNvSpPr>
              <a:spLocks noChangeArrowheads="1"/>
            </p:cNvSpPr>
            <p:nvPr/>
          </p:nvSpPr>
          <p:spPr bwMode="auto">
            <a:xfrm>
              <a:off x="1942" y="3057"/>
              <a:ext cx="24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3" name="Rectangle 2791"/>
            <p:cNvSpPr>
              <a:spLocks noChangeArrowheads="1"/>
            </p:cNvSpPr>
            <p:nvPr/>
          </p:nvSpPr>
          <p:spPr bwMode="auto">
            <a:xfrm>
              <a:off x="1942" y="3062"/>
              <a:ext cx="24" cy="3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4" name="Rectangle 2792"/>
            <p:cNvSpPr>
              <a:spLocks noChangeArrowheads="1"/>
            </p:cNvSpPr>
            <p:nvPr/>
          </p:nvSpPr>
          <p:spPr bwMode="auto">
            <a:xfrm>
              <a:off x="1942" y="3066"/>
              <a:ext cx="24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5" name="Rectangle 2793"/>
            <p:cNvSpPr>
              <a:spLocks noChangeArrowheads="1"/>
            </p:cNvSpPr>
            <p:nvPr/>
          </p:nvSpPr>
          <p:spPr bwMode="auto">
            <a:xfrm>
              <a:off x="1942" y="3071"/>
              <a:ext cx="24" cy="3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6" name="Rectangle 2794"/>
            <p:cNvSpPr>
              <a:spLocks noChangeArrowheads="1"/>
            </p:cNvSpPr>
            <p:nvPr/>
          </p:nvSpPr>
          <p:spPr bwMode="auto">
            <a:xfrm>
              <a:off x="1942" y="3075"/>
              <a:ext cx="24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7" name="Rectangle 2795"/>
            <p:cNvSpPr>
              <a:spLocks noChangeArrowheads="1"/>
            </p:cNvSpPr>
            <p:nvPr/>
          </p:nvSpPr>
          <p:spPr bwMode="auto">
            <a:xfrm>
              <a:off x="1942" y="3080"/>
              <a:ext cx="24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8" name="Rectangle 2796"/>
            <p:cNvSpPr>
              <a:spLocks noChangeArrowheads="1"/>
            </p:cNvSpPr>
            <p:nvPr/>
          </p:nvSpPr>
          <p:spPr bwMode="auto">
            <a:xfrm>
              <a:off x="1942" y="3084"/>
              <a:ext cx="24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9" name="Rectangle 2797"/>
            <p:cNvSpPr>
              <a:spLocks noChangeArrowheads="1"/>
            </p:cNvSpPr>
            <p:nvPr/>
          </p:nvSpPr>
          <p:spPr bwMode="auto">
            <a:xfrm>
              <a:off x="1942" y="3088"/>
              <a:ext cx="24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0" name="Rectangle 2798"/>
            <p:cNvSpPr>
              <a:spLocks noChangeArrowheads="1"/>
            </p:cNvSpPr>
            <p:nvPr/>
          </p:nvSpPr>
          <p:spPr bwMode="auto">
            <a:xfrm>
              <a:off x="1942" y="3092"/>
              <a:ext cx="24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1" name="Rectangle 2799"/>
            <p:cNvSpPr>
              <a:spLocks noChangeArrowheads="1"/>
            </p:cNvSpPr>
            <p:nvPr/>
          </p:nvSpPr>
          <p:spPr bwMode="auto">
            <a:xfrm>
              <a:off x="1942" y="3096"/>
              <a:ext cx="24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2" name="Rectangle 2800"/>
            <p:cNvSpPr>
              <a:spLocks noChangeArrowheads="1"/>
            </p:cNvSpPr>
            <p:nvPr/>
          </p:nvSpPr>
          <p:spPr bwMode="auto">
            <a:xfrm>
              <a:off x="1942" y="3100"/>
              <a:ext cx="24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3" name="Rectangle 2801"/>
            <p:cNvSpPr>
              <a:spLocks noChangeArrowheads="1"/>
            </p:cNvSpPr>
            <p:nvPr/>
          </p:nvSpPr>
          <p:spPr bwMode="auto">
            <a:xfrm>
              <a:off x="1942" y="3104"/>
              <a:ext cx="24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4" name="Rectangle 2802"/>
            <p:cNvSpPr>
              <a:spLocks noChangeArrowheads="1"/>
            </p:cNvSpPr>
            <p:nvPr/>
          </p:nvSpPr>
          <p:spPr bwMode="auto">
            <a:xfrm>
              <a:off x="1942" y="3108"/>
              <a:ext cx="24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5" name="Rectangle 2803"/>
            <p:cNvSpPr>
              <a:spLocks noChangeArrowheads="1"/>
            </p:cNvSpPr>
            <p:nvPr/>
          </p:nvSpPr>
          <p:spPr bwMode="auto">
            <a:xfrm>
              <a:off x="1942" y="3113"/>
              <a:ext cx="24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6" name="Rectangle 2804"/>
            <p:cNvSpPr>
              <a:spLocks noChangeArrowheads="1"/>
            </p:cNvSpPr>
            <p:nvPr/>
          </p:nvSpPr>
          <p:spPr bwMode="auto">
            <a:xfrm>
              <a:off x="1942" y="3117"/>
              <a:ext cx="24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7" name="Rectangle 2805"/>
            <p:cNvSpPr>
              <a:spLocks noChangeArrowheads="1"/>
            </p:cNvSpPr>
            <p:nvPr/>
          </p:nvSpPr>
          <p:spPr bwMode="auto">
            <a:xfrm>
              <a:off x="1942" y="3121"/>
              <a:ext cx="24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8" name="Rectangle 2806"/>
            <p:cNvSpPr>
              <a:spLocks noChangeArrowheads="1"/>
            </p:cNvSpPr>
            <p:nvPr/>
          </p:nvSpPr>
          <p:spPr bwMode="auto">
            <a:xfrm>
              <a:off x="1942" y="3125"/>
              <a:ext cx="24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9" name="Rectangle 2807"/>
            <p:cNvSpPr>
              <a:spLocks noChangeArrowheads="1"/>
            </p:cNvSpPr>
            <p:nvPr/>
          </p:nvSpPr>
          <p:spPr bwMode="auto">
            <a:xfrm>
              <a:off x="1942" y="3129"/>
              <a:ext cx="24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0" name="Rectangle 2808"/>
            <p:cNvSpPr>
              <a:spLocks noChangeArrowheads="1"/>
            </p:cNvSpPr>
            <p:nvPr/>
          </p:nvSpPr>
          <p:spPr bwMode="auto">
            <a:xfrm>
              <a:off x="1942" y="3133"/>
              <a:ext cx="24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1" name="Rectangle 2809"/>
            <p:cNvSpPr>
              <a:spLocks noChangeArrowheads="1"/>
            </p:cNvSpPr>
            <p:nvPr/>
          </p:nvSpPr>
          <p:spPr bwMode="auto">
            <a:xfrm>
              <a:off x="1942" y="3137"/>
              <a:ext cx="24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2" name="Rectangle 2810"/>
            <p:cNvSpPr>
              <a:spLocks noChangeArrowheads="1"/>
            </p:cNvSpPr>
            <p:nvPr/>
          </p:nvSpPr>
          <p:spPr bwMode="auto">
            <a:xfrm>
              <a:off x="1942" y="3142"/>
              <a:ext cx="24" cy="2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3" name="Rectangle 2811"/>
            <p:cNvSpPr>
              <a:spLocks noChangeArrowheads="1"/>
            </p:cNvSpPr>
            <p:nvPr/>
          </p:nvSpPr>
          <p:spPr bwMode="auto">
            <a:xfrm>
              <a:off x="1942" y="3145"/>
              <a:ext cx="24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4" name="Rectangle 2812"/>
            <p:cNvSpPr>
              <a:spLocks noChangeArrowheads="1"/>
            </p:cNvSpPr>
            <p:nvPr/>
          </p:nvSpPr>
          <p:spPr bwMode="auto">
            <a:xfrm>
              <a:off x="1942" y="3150"/>
              <a:ext cx="24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5" name="Rectangle 2813"/>
            <p:cNvSpPr>
              <a:spLocks noChangeArrowheads="1"/>
            </p:cNvSpPr>
            <p:nvPr/>
          </p:nvSpPr>
          <p:spPr bwMode="auto">
            <a:xfrm>
              <a:off x="1942" y="3154"/>
              <a:ext cx="24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" name="Rectangle 2814"/>
            <p:cNvSpPr>
              <a:spLocks noChangeArrowheads="1"/>
            </p:cNvSpPr>
            <p:nvPr/>
          </p:nvSpPr>
          <p:spPr bwMode="auto">
            <a:xfrm>
              <a:off x="1942" y="3158"/>
              <a:ext cx="24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7" name="Rectangle 2815"/>
            <p:cNvSpPr>
              <a:spLocks noChangeArrowheads="1"/>
            </p:cNvSpPr>
            <p:nvPr/>
          </p:nvSpPr>
          <p:spPr bwMode="auto">
            <a:xfrm>
              <a:off x="1942" y="3162"/>
              <a:ext cx="24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8" name="Rectangle 2816"/>
            <p:cNvSpPr>
              <a:spLocks noChangeArrowheads="1"/>
            </p:cNvSpPr>
            <p:nvPr/>
          </p:nvSpPr>
          <p:spPr bwMode="auto">
            <a:xfrm>
              <a:off x="1942" y="3166"/>
              <a:ext cx="24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29" name="Group 2817"/>
          <p:cNvGrpSpPr>
            <a:grpSpLocks/>
          </p:cNvGrpSpPr>
          <p:nvPr/>
        </p:nvGrpSpPr>
        <p:grpSpPr bwMode="auto">
          <a:xfrm>
            <a:off x="3377058" y="4602163"/>
            <a:ext cx="1006475" cy="1011237"/>
            <a:chOff x="1933" y="2899"/>
            <a:chExt cx="634" cy="637"/>
          </a:xfrm>
        </p:grpSpPr>
        <p:sp>
          <p:nvSpPr>
            <p:cNvPr id="2830" name="Rectangle 2818"/>
            <p:cNvSpPr>
              <a:spLocks noChangeArrowheads="1"/>
            </p:cNvSpPr>
            <p:nvPr/>
          </p:nvSpPr>
          <p:spPr bwMode="auto">
            <a:xfrm>
              <a:off x="1942" y="3171"/>
              <a:ext cx="24" cy="2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1" name="Rectangle 2819"/>
            <p:cNvSpPr>
              <a:spLocks noChangeArrowheads="1"/>
            </p:cNvSpPr>
            <p:nvPr/>
          </p:nvSpPr>
          <p:spPr bwMode="auto">
            <a:xfrm>
              <a:off x="1942" y="3174"/>
              <a:ext cx="24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2" name="Rectangle 2820"/>
            <p:cNvSpPr>
              <a:spLocks noChangeArrowheads="1"/>
            </p:cNvSpPr>
            <p:nvPr/>
          </p:nvSpPr>
          <p:spPr bwMode="auto">
            <a:xfrm>
              <a:off x="1942" y="3179"/>
              <a:ext cx="24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3" name="Rectangle 2821"/>
            <p:cNvSpPr>
              <a:spLocks noChangeArrowheads="1"/>
            </p:cNvSpPr>
            <p:nvPr/>
          </p:nvSpPr>
          <p:spPr bwMode="auto">
            <a:xfrm>
              <a:off x="1942" y="3183"/>
              <a:ext cx="24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4" name="Rectangle 2822"/>
            <p:cNvSpPr>
              <a:spLocks noChangeArrowheads="1"/>
            </p:cNvSpPr>
            <p:nvPr/>
          </p:nvSpPr>
          <p:spPr bwMode="auto">
            <a:xfrm>
              <a:off x="1942" y="3187"/>
              <a:ext cx="24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5" name="Rectangle 2823"/>
            <p:cNvSpPr>
              <a:spLocks noChangeArrowheads="1"/>
            </p:cNvSpPr>
            <p:nvPr/>
          </p:nvSpPr>
          <p:spPr bwMode="auto">
            <a:xfrm>
              <a:off x="1942" y="3191"/>
              <a:ext cx="24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6" name="Rectangle 2824"/>
            <p:cNvSpPr>
              <a:spLocks noChangeArrowheads="1"/>
            </p:cNvSpPr>
            <p:nvPr/>
          </p:nvSpPr>
          <p:spPr bwMode="auto">
            <a:xfrm>
              <a:off x="1942" y="3195"/>
              <a:ext cx="24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7" name="Rectangle 2825"/>
            <p:cNvSpPr>
              <a:spLocks noChangeArrowheads="1"/>
            </p:cNvSpPr>
            <p:nvPr/>
          </p:nvSpPr>
          <p:spPr bwMode="auto">
            <a:xfrm>
              <a:off x="1942" y="3200"/>
              <a:ext cx="24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8" name="Rectangle 2826"/>
            <p:cNvSpPr>
              <a:spLocks noChangeArrowheads="1"/>
            </p:cNvSpPr>
            <p:nvPr/>
          </p:nvSpPr>
          <p:spPr bwMode="auto">
            <a:xfrm>
              <a:off x="1942" y="3204"/>
              <a:ext cx="24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9" name="Rectangle 2827"/>
            <p:cNvSpPr>
              <a:spLocks noChangeArrowheads="1"/>
            </p:cNvSpPr>
            <p:nvPr/>
          </p:nvSpPr>
          <p:spPr bwMode="auto">
            <a:xfrm>
              <a:off x="1942" y="2942"/>
              <a:ext cx="24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0" name="AutoShape 2828"/>
            <p:cNvSpPr>
              <a:spLocks noChangeAspect="1" noChangeArrowheads="1"/>
            </p:cNvSpPr>
            <p:nvPr/>
          </p:nvSpPr>
          <p:spPr bwMode="auto">
            <a:xfrm>
              <a:off x="2133" y="2930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841" name="Picture 2829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" y="2930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842" name="Rectangle 2830"/>
            <p:cNvSpPr>
              <a:spLocks noChangeArrowheads="1"/>
            </p:cNvSpPr>
            <p:nvPr/>
          </p:nvSpPr>
          <p:spPr bwMode="auto">
            <a:xfrm>
              <a:off x="2134" y="2930"/>
              <a:ext cx="20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843" name="Picture 283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6" y="2918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844" name="Picture 2832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6" y="2918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845" name="Rectangle 2833"/>
            <p:cNvSpPr>
              <a:spLocks noChangeArrowheads="1"/>
            </p:cNvSpPr>
            <p:nvPr/>
          </p:nvSpPr>
          <p:spPr bwMode="auto">
            <a:xfrm>
              <a:off x="2106" y="2956"/>
              <a:ext cx="48" cy="2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" name="Line 2834"/>
            <p:cNvSpPr>
              <a:spLocks noChangeShapeType="1"/>
            </p:cNvSpPr>
            <p:nvPr/>
          </p:nvSpPr>
          <p:spPr bwMode="auto">
            <a:xfrm>
              <a:off x="2106" y="2918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7" name="Line 2835"/>
            <p:cNvSpPr>
              <a:spLocks noChangeShapeType="1"/>
            </p:cNvSpPr>
            <p:nvPr/>
          </p:nvSpPr>
          <p:spPr bwMode="auto">
            <a:xfrm>
              <a:off x="2155" y="2918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8" name="Rectangle 2836"/>
            <p:cNvSpPr>
              <a:spLocks noChangeArrowheads="1"/>
            </p:cNvSpPr>
            <p:nvPr/>
          </p:nvSpPr>
          <p:spPr bwMode="auto">
            <a:xfrm>
              <a:off x="2114" y="2963"/>
              <a:ext cx="32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9" name="Rectangle 2837"/>
            <p:cNvSpPr>
              <a:spLocks noChangeArrowheads="1"/>
            </p:cNvSpPr>
            <p:nvPr/>
          </p:nvSpPr>
          <p:spPr bwMode="auto">
            <a:xfrm>
              <a:off x="2114" y="2963"/>
              <a:ext cx="32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0" name="Rectangle 2838"/>
            <p:cNvSpPr>
              <a:spLocks noChangeArrowheads="1"/>
            </p:cNvSpPr>
            <p:nvPr/>
          </p:nvSpPr>
          <p:spPr bwMode="auto">
            <a:xfrm>
              <a:off x="2118" y="2969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1" name="Rectangle 2839"/>
            <p:cNvSpPr>
              <a:spLocks noChangeArrowheads="1"/>
            </p:cNvSpPr>
            <p:nvPr/>
          </p:nvSpPr>
          <p:spPr bwMode="auto">
            <a:xfrm>
              <a:off x="2126" y="2969"/>
              <a:ext cx="8" cy="3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2" name="Rectangle 2840"/>
            <p:cNvSpPr>
              <a:spLocks noChangeArrowheads="1"/>
            </p:cNvSpPr>
            <p:nvPr/>
          </p:nvSpPr>
          <p:spPr bwMode="auto">
            <a:xfrm>
              <a:off x="2118" y="2965"/>
              <a:ext cx="0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3" name="Rectangle 2841"/>
            <p:cNvSpPr>
              <a:spLocks noChangeArrowheads="1"/>
            </p:cNvSpPr>
            <p:nvPr/>
          </p:nvSpPr>
          <p:spPr bwMode="auto">
            <a:xfrm>
              <a:off x="2118" y="2965"/>
              <a:ext cx="0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4" name="Rectangle 2842"/>
            <p:cNvSpPr>
              <a:spLocks noChangeArrowheads="1"/>
            </p:cNvSpPr>
            <p:nvPr/>
          </p:nvSpPr>
          <p:spPr bwMode="auto">
            <a:xfrm>
              <a:off x="2119" y="2965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5" name="Rectangle 2843"/>
            <p:cNvSpPr>
              <a:spLocks noChangeArrowheads="1"/>
            </p:cNvSpPr>
            <p:nvPr/>
          </p:nvSpPr>
          <p:spPr bwMode="auto">
            <a:xfrm>
              <a:off x="2120" y="2965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6" name="Rectangle 2844"/>
            <p:cNvSpPr>
              <a:spLocks noChangeArrowheads="1"/>
            </p:cNvSpPr>
            <p:nvPr/>
          </p:nvSpPr>
          <p:spPr bwMode="auto">
            <a:xfrm>
              <a:off x="2120" y="2965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7" name="Rectangle 2845"/>
            <p:cNvSpPr>
              <a:spLocks noChangeArrowheads="1"/>
            </p:cNvSpPr>
            <p:nvPr/>
          </p:nvSpPr>
          <p:spPr bwMode="auto">
            <a:xfrm>
              <a:off x="2121" y="2965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8" name="Rectangle 2846"/>
            <p:cNvSpPr>
              <a:spLocks noChangeArrowheads="1"/>
            </p:cNvSpPr>
            <p:nvPr/>
          </p:nvSpPr>
          <p:spPr bwMode="auto">
            <a:xfrm>
              <a:off x="2121" y="2965"/>
              <a:ext cx="0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9" name="Rectangle 2847"/>
            <p:cNvSpPr>
              <a:spLocks noChangeArrowheads="1"/>
            </p:cNvSpPr>
            <p:nvPr/>
          </p:nvSpPr>
          <p:spPr bwMode="auto">
            <a:xfrm>
              <a:off x="2122" y="2965"/>
              <a:ext cx="0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0" name="Rectangle 2848"/>
            <p:cNvSpPr>
              <a:spLocks noChangeArrowheads="1"/>
            </p:cNvSpPr>
            <p:nvPr/>
          </p:nvSpPr>
          <p:spPr bwMode="auto">
            <a:xfrm>
              <a:off x="2123" y="2965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1" name="Rectangle 2849"/>
            <p:cNvSpPr>
              <a:spLocks noChangeArrowheads="1"/>
            </p:cNvSpPr>
            <p:nvPr/>
          </p:nvSpPr>
          <p:spPr bwMode="auto">
            <a:xfrm>
              <a:off x="2123" y="2965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2" name="Rectangle 2850"/>
            <p:cNvSpPr>
              <a:spLocks noChangeArrowheads="1"/>
            </p:cNvSpPr>
            <p:nvPr/>
          </p:nvSpPr>
          <p:spPr bwMode="auto">
            <a:xfrm>
              <a:off x="2124" y="2965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3" name="Rectangle 2851"/>
            <p:cNvSpPr>
              <a:spLocks noChangeArrowheads="1"/>
            </p:cNvSpPr>
            <p:nvPr/>
          </p:nvSpPr>
          <p:spPr bwMode="auto">
            <a:xfrm>
              <a:off x="2125" y="2965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4" name="Rectangle 2852"/>
            <p:cNvSpPr>
              <a:spLocks noChangeArrowheads="1"/>
            </p:cNvSpPr>
            <p:nvPr/>
          </p:nvSpPr>
          <p:spPr bwMode="auto">
            <a:xfrm>
              <a:off x="2125" y="2965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5" name="Rectangle 2853"/>
            <p:cNvSpPr>
              <a:spLocks noChangeArrowheads="1"/>
            </p:cNvSpPr>
            <p:nvPr/>
          </p:nvSpPr>
          <p:spPr bwMode="auto">
            <a:xfrm>
              <a:off x="2126" y="2965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6" name="Rectangle 2854"/>
            <p:cNvSpPr>
              <a:spLocks noChangeArrowheads="1"/>
            </p:cNvSpPr>
            <p:nvPr/>
          </p:nvSpPr>
          <p:spPr bwMode="auto">
            <a:xfrm>
              <a:off x="2126" y="2965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" name="Rectangle 2855"/>
            <p:cNvSpPr>
              <a:spLocks noChangeArrowheads="1"/>
            </p:cNvSpPr>
            <p:nvPr/>
          </p:nvSpPr>
          <p:spPr bwMode="auto">
            <a:xfrm>
              <a:off x="2127" y="2965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" name="Rectangle 2856"/>
            <p:cNvSpPr>
              <a:spLocks noChangeArrowheads="1"/>
            </p:cNvSpPr>
            <p:nvPr/>
          </p:nvSpPr>
          <p:spPr bwMode="auto">
            <a:xfrm>
              <a:off x="2128" y="2965"/>
              <a:ext cx="0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" name="Rectangle 2857"/>
            <p:cNvSpPr>
              <a:spLocks noChangeArrowheads="1"/>
            </p:cNvSpPr>
            <p:nvPr/>
          </p:nvSpPr>
          <p:spPr bwMode="auto">
            <a:xfrm>
              <a:off x="2128" y="2965"/>
              <a:ext cx="0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" name="Rectangle 2858"/>
            <p:cNvSpPr>
              <a:spLocks noChangeArrowheads="1"/>
            </p:cNvSpPr>
            <p:nvPr/>
          </p:nvSpPr>
          <p:spPr bwMode="auto">
            <a:xfrm>
              <a:off x="2129" y="2965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" name="Rectangle 2859"/>
            <p:cNvSpPr>
              <a:spLocks noChangeArrowheads="1"/>
            </p:cNvSpPr>
            <p:nvPr/>
          </p:nvSpPr>
          <p:spPr bwMode="auto">
            <a:xfrm>
              <a:off x="2130" y="2965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" name="Rectangle 2860"/>
            <p:cNvSpPr>
              <a:spLocks noChangeArrowheads="1"/>
            </p:cNvSpPr>
            <p:nvPr/>
          </p:nvSpPr>
          <p:spPr bwMode="auto">
            <a:xfrm>
              <a:off x="2130" y="2965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" name="Rectangle 2861"/>
            <p:cNvSpPr>
              <a:spLocks noChangeArrowheads="1"/>
            </p:cNvSpPr>
            <p:nvPr/>
          </p:nvSpPr>
          <p:spPr bwMode="auto">
            <a:xfrm>
              <a:off x="2131" y="2965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4" name="Rectangle 2862"/>
            <p:cNvSpPr>
              <a:spLocks noChangeArrowheads="1"/>
            </p:cNvSpPr>
            <p:nvPr/>
          </p:nvSpPr>
          <p:spPr bwMode="auto">
            <a:xfrm>
              <a:off x="2132" y="2965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5" name="Rectangle 2863"/>
            <p:cNvSpPr>
              <a:spLocks noChangeArrowheads="1"/>
            </p:cNvSpPr>
            <p:nvPr/>
          </p:nvSpPr>
          <p:spPr bwMode="auto">
            <a:xfrm>
              <a:off x="2132" y="2965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6" name="Rectangle 2864"/>
            <p:cNvSpPr>
              <a:spLocks noChangeArrowheads="1"/>
            </p:cNvSpPr>
            <p:nvPr/>
          </p:nvSpPr>
          <p:spPr bwMode="auto">
            <a:xfrm>
              <a:off x="2133" y="2965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7" name="Rectangle 2865"/>
            <p:cNvSpPr>
              <a:spLocks noChangeArrowheads="1"/>
            </p:cNvSpPr>
            <p:nvPr/>
          </p:nvSpPr>
          <p:spPr bwMode="auto">
            <a:xfrm>
              <a:off x="2133" y="2965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8" name="Rectangle 2866"/>
            <p:cNvSpPr>
              <a:spLocks noChangeArrowheads="1"/>
            </p:cNvSpPr>
            <p:nvPr/>
          </p:nvSpPr>
          <p:spPr bwMode="auto">
            <a:xfrm>
              <a:off x="2134" y="2965"/>
              <a:ext cx="0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9" name="Rectangle 2867"/>
            <p:cNvSpPr>
              <a:spLocks noChangeArrowheads="1"/>
            </p:cNvSpPr>
            <p:nvPr/>
          </p:nvSpPr>
          <p:spPr bwMode="auto">
            <a:xfrm>
              <a:off x="2135" y="2965"/>
              <a:ext cx="0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0" name="Rectangle 2868"/>
            <p:cNvSpPr>
              <a:spLocks noChangeArrowheads="1"/>
            </p:cNvSpPr>
            <p:nvPr/>
          </p:nvSpPr>
          <p:spPr bwMode="auto">
            <a:xfrm>
              <a:off x="2135" y="2965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1" name="Rectangle 2869"/>
            <p:cNvSpPr>
              <a:spLocks noChangeArrowheads="1"/>
            </p:cNvSpPr>
            <p:nvPr/>
          </p:nvSpPr>
          <p:spPr bwMode="auto">
            <a:xfrm>
              <a:off x="2136" y="2965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2" name="Rectangle 2870"/>
            <p:cNvSpPr>
              <a:spLocks noChangeArrowheads="1"/>
            </p:cNvSpPr>
            <p:nvPr/>
          </p:nvSpPr>
          <p:spPr bwMode="auto">
            <a:xfrm>
              <a:off x="2137" y="2965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3" name="Rectangle 2871"/>
            <p:cNvSpPr>
              <a:spLocks noChangeArrowheads="1"/>
            </p:cNvSpPr>
            <p:nvPr/>
          </p:nvSpPr>
          <p:spPr bwMode="auto">
            <a:xfrm>
              <a:off x="2137" y="2965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4" name="Rectangle 2872"/>
            <p:cNvSpPr>
              <a:spLocks noChangeArrowheads="1"/>
            </p:cNvSpPr>
            <p:nvPr/>
          </p:nvSpPr>
          <p:spPr bwMode="auto">
            <a:xfrm>
              <a:off x="2138" y="2965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5" name="Rectangle 2873"/>
            <p:cNvSpPr>
              <a:spLocks noChangeArrowheads="1"/>
            </p:cNvSpPr>
            <p:nvPr/>
          </p:nvSpPr>
          <p:spPr bwMode="auto">
            <a:xfrm>
              <a:off x="2138" y="2965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6" name="Rectangle 2874"/>
            <p:cNvSpPr>
              <a:spLocks noChangeArrowheads="1"/>
            </p:cNvSpPr>
            <p:nvPr/>
          </p:nvSpPr>
          <p:spPr bwMode="auto">
            <a:xfrm>
              <a:off x="2139" y="2965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7" name="Rectangle 2875"/>
            <p:cNvSpPr>
              <a:spLocks noChangeArrowheads="1"/>
            </p:cNvSpPr>
            <p:nvPr/>
          </p:nvSpPr>
          <p:spPr bwMode="auto">
            <a:xfrm>
              <a:off x="2140" y="2965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8" name="Rectangle 2876"/>
            <p:cNvSpPr>
              <a:spLocks noChangeArrowheads="1"/>
            </p:cNvSpPr>
            <p:nvPr/>
          </p:nvSpPr>
          <p:spPr bwMode="auto">
            <a:xfrm>
              <a:off x="2140" y="2965"/>
              <a:ext cx="0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9" name="Rectangle 2877"/>
            <p:cNvSpPr>
              <a:spLocks noChangeArrowheads="1"/>
            </p:cNvSpPr>
            <p:nvPr/>
          </p:nvSpPr>
          <p:spPr bwMode="auto">
            <a:xfrm>
              <a:off x="2141" y="2965"/>
              <a:ext cx="0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0" name="Rectangle 2878"/>
            <p:cNvSpPr>
              <a:spLocks noChangeArrowheads="1"/>
            </p:cNvSpPr>
            <p:nvPr/>
          </p:nvSpPr>
          <p:spPr bwMode="auto">
            <a:xfrm>
              <a:off x="2142" y="2965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1" name="Rectangle 2879"/>
            <p:cNvSpPr>
              <a:spLocks noChangeArrowheads="1"/>
            </p:cNvSpPr>
            <p:nvPr/>
          </p:nvSpPr>
          <p:spPr bwMode="auto">
            <a:xfrm>
              <a:off x="2142" y="2965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2" name="Rectangle 2880"/>
            <p:cNvSpPr>
              <a:spLocks noChangeArrowheads="1"/>
            </p:cNvSpPr>
            <p:nvPr/>
          </p:nvSpPr>
          <p:spPr bwMode="auto">
            <a:xfrm>
              <a:off x="2135" y="2969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3" name="Freeform 2881"/>
            <p:cNvSpPr>
              <a:spLocks noChangeArrowheads="1"/>
            </p:cNvSpPr>
            <p:nvPr/>
          </p:nvSpPr>
          <p:spPr bwMode="auto">
            <a:xfrm>
              <a:off x="1933" y="2899"/>
              <a:ext cx="249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5 h 654"/>
                <a:gd name="T4" fmla="*/ 0 w 500"/>
                <a:gd name="T5" fmla="*/ 635 h 654"/>
                <a:gd name="T6" fmla="*/ 0 w 500"/>
                <a:gd name="T7" fmla="*/ 67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9 h 654"/>
                <a:gd name="T14" fmla="*/ 106 w 500"/>
                <a:gd name="T15" fmla="*/ 0 h 654"/>
                <a:gd name="T16" fmla="*/ 500 w 500"/>
                <a:gd name="T17" fmla="*/ 0 h 654"/>
                <a:gd name="T18" fmla="*/ 500 w 500"/>
                <a:gd name="T19" fmla="*/ 616 h 654"/>
                <a:gd name="T20" fmla="*/ 462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9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2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4" name="Rectangle 2882"/>
            <p:cNvSpPr>
              <a:spLocks noChangeArrowheads="1"/>
            </p:cNvSpPr>
            <p:nvPr/>
          </p:nvSpPr>
          <p:spPr bwMode="auto">
            <a:xfrm>
              <a:off x="1972" y="3241"/>
              <a:ext cx="265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CNAF</a:t>
              </a:r>
            </a:p>
          </p:txBody>
        </p:sp>
        <p:sp>
          <p:nvSpPr>
            <p:cNvPr id="2895" name="Freeform 2883"/>
            <p:cNvSpPr>
              <a:spLocks noChangeArrowheads="1"/>
            </p:cNvSpPr>
            <p:nvPr/>
          </p:nvSpPr>
          <p:spPr bwMode="auto">
            <a:xfrm>
              <a:off x="2323" y="3519"/>
              <a:ext cx="238" cy="17"/>
            </a:xfrm>
            <a:custGeom>
              <a:avLst/>
              <a:gdLst>
                <a:gd name="T0" fmla="*/ 0 w 479"/>
                <a:gd name="T1" fmla="*/ 4 h 35"/>
                <a:gd name="T2" fmla="*/ 0 w 479"/>
                <a:gd name="T3" fmla="*/ 17 h 35"/>
                <a:gd name="T4" fmla="*/ 17 w 479"/>
                <a:gd name="T5" fmla="*/ 17 h 35"/>
                <a:gd name="T6" fmla="*/ 17 w 479"/>
                <a:gd name="T7" fmla="*/ 4 h 35"/>
                <a:gd name="T8" fmla="*/ 0 w 479"/>
                <a:gd name="T9" fmla="*/ 4 h 35"/>
                <a:gd name="T10" fmla="*/ 71 w 479"/>
                <a:gd name="T11" fmla="*/ 23 h 35"/>
                <a:gd name="T12" fmla="*/ 71 w 479"/>
                <a:gd name="T13" fmla="*/ 35 h 35"/>
                <a:gd name="T14" fmla="*/ 87 w 479"/>
                <a:gd name="T15" fmla="*/ 35 h 35"/>
                <a:gd name="T16" fmla="*/ 87 w 479"/>
                <a:gd name="T17" fmla="*/ 23 h 35"/>
                <a:gd name="T18" fmla="*/ 71 w 479"/>
                <a:gd name="T19" fmla="*/ 23 h 35"/>
                <a:gd name="T20" fmla="*/ 308 w 479"/>
                <a:gd name="T21" fmla="*/ 23 h 35"/>
                <a:gd name="T22" fmla="*/ 308 w 479"/>
                <a:gd name="T23" fmla="*/ 35 h 35"/>
                <a:gd name="T24" fmla="*/ 292 w 479"/>
                <a:gd name="T25" fmla="*/ 35 h 35"/>
                <a:gd name="T26" fmla="*/ 292 w 479"/>
                <a:gd name="T27" fmla="*/ 23 h 35"/>
                <a:gd name="T28" fmla="*/ 308 w 479"/>
                <a:gd name="T29" fmla="*/ 23 h 35"/>
                <a:gd name="T30" fmla="*/ 327 w 479"/>
                <a:gd name="T31" fmla="*/ 23 h 35"/>
                <a:gd name="T32" fmla="*/ 327 w 479"/>
                <a:gd name="T33" fmla="*/ 35 h 35"/>
                <a:gd name="T34" fmla="*/ 344 w 479"/>
                <a:gd name="T35" fmla="*/ 35 h 35"/>
                <a:gd name="T36" fmla="*/ 344 w 479"/>
                <a:gd name="T37" fmla="*/ 23 h 35"/>
                <a:gd name="T38" fmla="*/ 327 w 479"/>
                <a:gd name="T39" fmla="*/ 23 h 35"/>
                <a:gd name="T40" fmla="*/ 427 w 479"/>
                <a:gd name="T41" fmla="*/ 23 h 35"/>
                <a:gd name="T42" fmla="*/ 427 w 479"/>
                <a:gd name="T43" fmla="*/ 35 h 35"/>
                <a:gd name="T44" fmla="*/ 443 w 479"/>
                <a:gd name="T45" fmla="*/ 35 h 35"/>
                <a:gd name="T46" fmla="*/ 443 w 479"/>
                <a:gd name="T47" fmla="*/ 23 h 35"/>
                <a:gd name="T48" fmla="*/ 427 w 479"/>
                <a:gd name="T49" fmla="*/ 23 h 35"/>
                <a:gd name="T50" fmla="*/ 462 w 479"/>
                <a:gd name="T51" fmla="*/ 0 h 35"/>
                <a:gd name="T52" fmla="*/ 462 w 479"/>
                <a:gd name="T53" fmla="*/ 13 h 35"/>
                <a:gd name="T54" fmla="*/ 479 w 479"/>
                <a:gd name="T55" fmla="*/ 13 h 35"/>
                <a:gd name="T56" fmla="*/ 479 w 479"/>
                <a:gd name="T57" fmla="*/ 0 h 35"/>
                <a:gd name="T58" fmla="*/ 462 w 479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9" h="35">
                  <a:moveTo>
                    <a:pt x="0" y="4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17" y="4"/>
                  </a:lnTo>
                  <a:lnTo>
                    <a:pt x="0" y="4"/>
                  </a:lnTo>
                  <a:close/>
                  <a:moveTo>
                    <a:pt x="71" y="23"/>
                  </a:moveTo>
                  <a:lnTo>
                    <a:pt x="71" y="35"/>
                  </a:lnTo>
                  <a:lnTo>
                    <a:pt x="87" y="35"/>
                  </a:lnTo>
                  <a:lnTo>
                    <a:pt x="87" y="23"/>
                  </a:lnTo>
                  <a:lnTo>
                    <a:pt x="71" y="23"/>
                  </a:lnTo>
                  <a:close/>
                  <a:moveTo>
                    <a:pt x="308" y="23"/>
                  </a:moveTo>
                  <a:lnTo>
                    <a:pt x="308" y="35"/>
                  </a:lnTo>
                  <a:lnTo>
                    <a:pt x="292" y="35"/>
                  </a:lnTo>
                  <a:lnTo>
                    <a:pt x="292" y="23"/>
                  </a:lnTo>
                  <a:lnTo>
                    <a:pt x="308" y="23"/>
                  </a:lnTo>
                  <a:close/>
                  <a:moveTo>
                    <a:pt x="327" y="23"/>
                  </a:moveTo>
                  <a:lnTo>
                    <a:pt x="327" y="35"/>
                  </a:lnTo>
                  <a:lnTo>
                    <a:pt x="344" y="35"/>
                  </a:lnTo>
                  <a:lnTo>
                    <a:pt x="344" y="23"/>
                  </a:lnTo>
                  <a:lnTo>
                    <a:pt x="327" y="23"/>
                  </a:lnTo>
                  <a:close/>
                  <a:moveTo>
                    <a:pt x="427" y="23"/>
                  </a:moveTo>
                  <a:lnTo>
                    <a:pt x="427" y="35"/>
                  </a:lnTo>
                  <a:lnTo>
                    <a:pt x="443" y="35"/>
                  </a:lnTo>
                  <a:lnTo>
                    <a:pt x="443" y="23"/>
                  </a:lnTo>
                  <a:lnTo>
                    <a:pt x="427" y="23"/>
                  </a:lnTo>
                  <a:close/>
                  <a:moveTo>
                    <a:pt x="462" y="0"/>
                  </a:moveTo>
                  <a:lnTo>
                    <a:pt x="462" y="13"/>
                  </a:lnTo>
                  <a:lnTo>
                    <a:pt x="479" y="13"/>
                  </a:lnTo>
                  <a:lnTo>
                    <a:pt x="479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6" name="Rectangle 2884"/>
            <p:cNvSpPr>
              <a:spLocks noChangeArrowheads="1"/>
            </p:cNvSpPr>
            <p:nvPr/>
          </p:nvSpPr>
          <p:spPr bwMode="auto">
            <a:xfrm>
              <a:off x="2323" y="3521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7" name="Rectangle 2885"/>
            <p:cNvSpPr>
              <a:spLocks noChangeArrowheads="1"/>
            </p:cNvSpPr>
            <p:nvPr/>
          </p:nvSpPr>
          <p:spPr bwMode="auto">
            <a:xfrm>
              <a:off x="2358" y="353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8" name="Rectangle 2886"/>
            <p:cNvSpPr>
              <a:spLocks noChangeArrowheads="1"/>
            </p:cNvSpPr>
            <p:nvPr/>
          </p:nvSpPr>
          <p:spPr bwMode="auto">
            <a:xfrm>
              <a:off x="2468" y="3530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9" name="Rectangle 2887"/>
            <p:cNvSpPr>
              <a:spLocks noChangeArrowheads="1"/>
            </p:cNvSpPr>
            <p:nvPr/>
          </p:nvSpPr>
          <p:spPr bwMode="auto">
            <a:xfrm>
              <a:off x="2486" y="353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0" name="Rectangle 2888"/>
            <p:cNvSpPr>
              <a:spLocks noChangeArrowheads="1"/>
            </p:cNvSpPr>
            <p:nvPr/>
          </p:nvSpPr>
          <p:spPr bwMode="auto">
            <a:xfrm>
              <a:off x="2536" y="3530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1" name="Rectangle 2889"/>
            <p:cNvSpPr>
              <a:spLocks noChangeArrowheads="1"/>
            </p:cNvSpPr>
            <p:nvPr/>
          </p:nvSpPr>
          <p:spPr bwMode="auto">
            <a:xfrm>
              <a:off x="2554" y="3519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2" name="Freeform 2890"/>
            <p:cNvSpPr>
              <a:spLocks noChangeArrowheads="1"/>
            </p:cNvSpPr>
            <p:nvPr/>
          </p:nvSpPr>
          <p:spPr bwMode="auto">
            <a:xfrm>
              <a:off x="2549" y="3207"/>
              <a:ext cx="18" cy="326"/>
            </a:xfrm>
            <a:custGeom>
              <a:avLst/>
              <a:gdLst>
                <a:gd name="T0" fmla="*/ 0 w 39"/>
                <a:gd name="T1" fmla="*/ 654 h 654"/>
                <a:gd name="T2" fmla="*/ 39 w 39"/>
                <a:gd name="T3" fmla="*/ 615 h 654"/>
                <a:gd name="T4" fmla="*/ 39 w 39"/>
                <a:gd name="T5" fmla="*/ 0 h 654"/>
                <a:gd name="T6" fmla="*/ 0 w 39"/>
                <a:gd name="T7" fmla="*/ 38 h 654"/>
                <a:gd name="T8" fmla="*/ 0 w 39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54">
                  <a:moveTo>
                    <a:pt x="0" y="654"/>
                  </a:moveTo>
                  <a:lnTo>
                    <a:pt x="39" y="615"/>
                  </a:lnTo>
                  <a:lnTo>
                    <a:pt x="39" y="0"/>
                  </a:lnTo>
                  <a:lnTo>
                    <a:pt x="0" y="38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3" name="Freeform 2891"/>
            <p:cNvSpPr>
              <a:spLocks noChangeArrowheads="1"/>
            </p:cNvSpPr>
            <p:nvPr/>
          </p:nvSpPr>
          <p:spPr bwMode="auto">
            <a:xfrm>
              <a:off x="2482" y="3207"/>
              <a:ext cx="85" cy="18"/>
            </a:xfrm>
            <a:custGeom>
              <a:avLst/>
              <a:gdLst>
                <a:gd name="T0" fmla="*/ 0 w 173"/>
                <a:gd name="T1" fmla="*/ 38 h 38"/>
                <a:gd name="T2" fmla="*/ 38 w 173"/>
                <a:gd name="T3" fmla="*/ 0 h 38"/>
                <a:gd name="T4" fmla="*/ 173 w 173"/>
                <a:gd name="T5" fmla="*/ 0 h 38"/>
                <a:gd name="T6" fmla="*/ 135 w 173"/>
                <a:gd name="T7" fmla="*/ 38 h 38"/>
                <a:gd name="T8" fmla="*/ 0 w 173"/>
                <a:gd name="T9" fmla="*/ 38 h 38"/>
                <a:gd name="T10" fmla="*/ 0 w 173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8">
                  <a:moveTo>
                    <a:pt x="0" y="38"/>
                  </a:moveTo>
                  <a:lnTo>
                    <a:pt x="38" y="0"/>
                  </a:lnTo>
                  <a:lnTo>
                    <a:pt x="173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4" name="Freeform 2892"/>
            <p:cNvSpPr>
              <a:spLocks noChangeArrowheads="1"/>
            </p:cNvSpPr>
            <p:nvPr/>
          </p:nvSpPr>
          <p:spPr bwMode="auto">
            <a:xfrm>
              <a:off x="2318" y="3231"/>
              <a:ext cx="33" cy="8"/>
            </a:xfrm>
            <a:custGeom>
              <a:avLst/>
              <a:gdLst>
                <a:gd name="T0" fmla="*/ 0 w 66"/>
                <a:gd name="T1" fmla="*/ 19 h 19"/>
                <a:gd name="T2" fmla="*/ 19 w 66"/>
                <a:gd name="T3" fmla="*/ 0 h 19"/>
                <a:gd name="T4" fmla="*/ 66 w 66"/>
                <a:gd name="T5" fmla="*/ 0 h 19"/>
                <a:gd name="T6" fmla="*/ 66 w 66"/>
                <a:gd name="T7" fmla="*/ 19 h 19"/>
                <a:gd name="T8" fmla="*/ 0 w 66"/>
                <a:gd name="T9" fmla="*/ 19 h 19"/>
                <a:gd name="T10" fmla="*/ 0 w 66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9">
                  <a:moveTo>
                    <a:pt x="0" y="19"/>
                  </a:moveTo>
                  <a:lnTo>
                    <a:pt x="19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5" name="Freeform 2893"/>
            <p:cNvSpPr>
              <a:spLocks noChangeArrowheads="1"/>
            </p:cNvSpPr>
            <p:nvPr/>
          </p:nvSpPr>
          <p:spPr bwMode="auto">
            <a:xfrm>
              <a:off x="2352" y="3207"/>
              <a:ext cx="148" cy="18"/>
            </a:xfrm>
            <a:custGeom>
              <a:avLst/>
              <a:gdLst>
                <a:gd name="T0" fmla="*/ 0 w 298"/>
                <a:gd name="T1" fmla="*/ 38 h 38"/>
                <a:gd name="T2" fmla="*/ 40 w 298"/>
                <a:gd name="T3" fmla="*/ 0 h 38"/>
                <a:gd name="T4" fmla="*/ 298 w 298"/>
                <a:gd name="T5" fmla="*/ 0 h 38"/>
                <a:gd name="T6" fmla="*/ 260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40" y="0"/>
                  </a:lnTo>
                  <a:lnTo>
                    <a:pt x="298" y="0"/>
                  </a:lnTo>
                  <a:lnTo>
                    <a:pt x="26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6" name="Rectangle 2894"/>
            <p:cNvSpPr>
              <a:spLocks noChangeArrowheads="1"/>
            </p:cNvSpPr>
            <p:nvPr/>
          </p:nvSpPr>
          <p:spPr bwMode="auto">
            <a:xfrm>
              <a:off x="2318" y="3206"/>
              <a:ext cx="249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7" name="Rectangle 2895"/>
            <p:cNvSpPr>
              <a:spLocks noChangeArrowheads="1"/>
            </p:cNvSpPr>
            <p:nvPr/>
          </p:nvSpPr>
          <p:spPr bwMode="auto">
            <a:xfrm>
              <a:off x="2318" y="3207"/>
              <a:ext cx="249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8" name="Rectangle 2896"/>
            <p:cNvSpPr>
              <a:spLocks noChangeArrowheads="1"/>
            </p:cNvSpPr>
            <p:nvPr/>
          </p:nvSpPr>
          <p:spPr bwMode="auto">
            <a:xfrm>
              <a:off x="2318" y="3207"/>
              <a:ext cx="249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9" name="Rectangle 2897"/>
            <p:cNvSpPr>
              <a:spLocks noChangeArrowheads="1"/>
            </p:cNvSpPr>
            <p:nvPr/>
          </p:nvSpPr>
          <p:spPr bwMode="auto">
            <a:xfrm>
              <a:off x="2318" y="3208"/>
              <a:ext cx="249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0" name="Rectangle 2898"/>
            <p:cNvSpPr>
              <a:spLocks noChangeArrowheads="1"/>
            </p:cNvSpPr>
            <p:nvPr/>
          </p:nvSpPr>
          <p:spPr bwMode="auto">
            <a:xfrm>
              <a:off x="2318" y="3209"/>
              <a:ext cx="249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1" name="Rectangle 2899"/>
            <p:cNvSpPr>
              <a:spLocks noChangeArrowheads="1"/>
            </p:cNvSpPr>
            <p:nvPr/>
          </p:nvSpPr>
          <p:spPr bwMode="auto">
            <a:xfrm>
              <a:off x="2318" y="3209"/>
              <a:ext cx="249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2" name="Rectangle 2900"/>
            <p:cNvSpPr>
              <a:spLocks noChangeArrowheads="1"/>
            </p:cNvSpPr>
            <p:nvPr/>
          </p:nvSpPr>
          <p:spPr bwMode="auto">
            <a:xfrm>
              <a:off x="2318" y="3210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3" name="Rectangle 2901"/>
            <p:cNvSpPr>
              <a:spLocks noChangeArrowheads="1"/>
            </p:cNvSpPr>
            <p:nvPr/>
          </p:nvSpPr>
          <p:spPr bwMode="auto">
            <a:xfrm>
              <a:off x="2318" y="3210"/>
              <a:ext cx="249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4" name="Rectangle 2902"/>
            <p:cNvSpPr>
              <a:spLocks noChangeArrowheads="1"/>
            </p:cNvSpPr>
            <p:nvPr/>
          </p:nvSpPr>
          <p:spPr bwMode="auto">
            <a:xfrm>
              <a:off x="2318" y="3211"/>
              <a:ext cx="249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5" name="Rectangle 2903"/>
            <p:cNvSpPr>
              <a:spLocks noChangeArrowheads="1"/>
            </p:cNvSpPr>
            <p:nvPr/>
          </p:nvSpPr>
          <p:spPr bwMode="auto">
            <a:xfrm>
              <a:off x="2318" y="3212"/>
              <a:ext cx="249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6" name="Rectangle 2904"/>
            <p:cNvSpPr>
              <a:spLocks noChangeArrowheads="1"/>
            </p:cNvSpPr>
            <p:nvPr/>
          </p:nvSpPr>
          <p:spPr bwMode="auto">
            <a:xfrm>
              <a:off x="2318" y="3212"/>
              <a:ext cx="249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7" name="Rectangle 2905"/>
            <p:cNvSpPr>
              <a:spLocks noChangeArrowheads="1"/>
            </p:cNvSpPr>
            <p:nvPr/>
          </p:nvSpPr>
          <p:spPr bwMode="auto">
            <a:xfrm>
              <a:off x="2318" y="3213"/>
              <a:ext cx="249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8" name="Rectangle 2906"/>
            <p:cNvSpPr>
              <a:spLocks noChangeArrowheads="1"/>
            </p:cNvSpPr>
            <p:nvPr/>
          </p:nvSpPr>
          <p:spPr bwMode="auto">
            <a:xfrm>
              <a:off x="2318" y="3214"/>
              <a:ext cx="249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9" name="Rectangle 2907"/>
            <p:cNvSpPr>
              <a:spLocks noChangeArrowheads="1"/>
            </p:cNvSpPr>
            <p:nvPr/>
          </p:nvSpPr>
          <p:spPr bwMode="auto">
            <a:xfrm>
              <a:off x="2318" y="3214"/>
              <a:ext cx="249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0" name="Rectangle 2908"/>
            <p:cNvSpPr>
              <a:spLocks noChangeArrowheads="1"/>
            </p:cNvSpPr>
            <p:nvPr/>
          </p:nvSpPr>
          <p:spPr bwMode="auto">
            <a:xfrm>
              <a:off x="2318" y="3215"/>
              <a:ext cx="249" cy="0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1" name="Rectangle 2909"/>
            <p:cNvSpPr>
              <a:spLocks noChangeArrowheads="1"/>
            </p:cNvSpPr>
            <p:nvPr/>
          </p:nvSpPr>
          <p:spPr bwMode="auto">
            <a:xfrm>
              <a:off x="2318" y="3216"/>
              <a:ext cx="249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2" name="Rectangle 2910"/>
            <p:cNvSpPr>
              <a:spLocks noChangeArrowheads="1"/>
            </p:cNvSpPr>
            <p:nvPr/>
          </p:nvSpPr>
          <p:spPr bwMode="auto">
            <a:xfrm>
              <a:off x="2318" y="3216"/>
              <a:ext cx="249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3" name="Rectangle 2911"/>
            <p:cNvSpPr>
              <a:spLocks noChangeArrowheads="1"/>
            </p:cNvSpPr>
            <p:nvPr/>
          </p:nvSpPr>
          <p:spPr bwMode="auto">
            <a:xfrm>
              <a:off x="2318" y="3217"/>
              <a:ext cx="249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4" name="Rectangle 2912"/>
            <p:cNvSpPr>
              <a:spLocks noChangeArrowheads="1"/>
            </p:cNvSpPr>
            <p:nvPr/>
          </p:nvSpPr>
          <p:spPr bwMode="auto">
            <a:xfrm>
              <a:off x="2318" y="3217"/>
              <a:ext cx="249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5" name="Rectangle 2913"/>
            <p:cNvSpPr>
              <a:spLocks noChangeArrowheads="1"/>
            </p:cNvSpPr>
            <p:nvPr/>
          </p:nvSpPr>
          <p:spPr bwMode="auto">
            <a:xfrm>
              <a:off x="2318" y="3218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6" name="Rectangle 2914"/>
            <p:cNvSpPr>
              <a:spLocks noChangeArrowheads="1"/>
            </p:cNvSpPr>
            <p:nvPr/>
          </p:nvSpPr>
          <p:spPr bwMode="auto">
            <a:xfrm>
              <a:off x="2318" y="3219"/>
              <a:ext cx="249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7" name="Rectangle 2915"/>
            <p:cNvSpPr>
              <a:spLocks noChangeArrowheads="1"/>
            </p:cNvSpPr>
            <p:nvPr/>
          </p:nvSpPr>
          <p:spPr bwMode="auto">
            <a:xfrm>
              <a:off x="2318" y="3219"/>
              <a:ext cx="249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" name="Rectangle 2916"/>
            <p:cNvSpPr>
              <a:spLocks noChangeArrowheads="1"/>
            </p:cNvSpPr>
            <p:nvPr/>
          </p:nvSpPr>
          <p:spPr bwMode="auto">
            <a:xfrm>
              <a:off x="2318" y="3220"/>
              <a:ext cx="249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" name="Rectangle 2917"/>
            <p:cNvSpPr>
              <a:spLocks noChangeArrowheads="1"/>
            </p:cNvSpPr>
            <p:nvPr/>
          </p:nvSpPr>
          <p:spPr bwMode="auto">
            <a:xfrm>
              <a:off x="2318" y="3221"/>
              <a:ext cx="249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0" name="Rectangle 2918"/>
            <p:cNvSpPr>
              <a:spLocks noChangeArrowheads="1"/>
            </p:cNvSpPr>
            <p:nvPr/>
          </p:nvSpPr>
          <p:spPr bwMode="auto">
            <a:xfrm>
              <a:off x="2318" y="3221"/>
              <a:ext cx="249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1" name="Rectangle 2919"/>
            <p:cNvSpPr>
              <a:spLocks noChangeArrowheads="1"/>
            </p:cNvSpPr>
            <p:nvPr/>
          </p:nvSpPr>
          <p:spPr bwMode="auto">
            <a:xfrm>
              <a:off x="2318" y="3222"/>
              <a:ext cx="249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2" name="Rectangle 2920"/>
            <p:cNvSpPr>
              <a:spLocks noChangeArrowheads="1"/>
            </p:cNvSpPr>
            <p:nvPr/>
          </p:nvSpPr>
          <p:spPr bwMode="auto">
            <a:xfrm>
              <a:off x="2318" y="3222"/>
              <a:ext cx="249" cy="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3" name="Rectangle 2921"/>
            <p:cNvSpPr>
              <a:spLocks noChangeArrowheads="1"/>
            </p:cNvSpPr>
            <p:nvPr/>
          </p:nvSpPr>
          <p:spPr bwMode="auto">
            <a:xfrm>
              <a:off x="2318" y="3223"/>
              <a:ext cx="249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4" name="Rectangle 2922"/>
            <p:cNvSpPr>
              <a:spLocks noChangeArrowheads="1"/>
            </p:cNvSpPr>
            <p:nvPr/>
          </p:nvSpPr>
          <p:spPr bwMode="auto">
            <a:xfrm>
              <a:off x="2318" y="3224"/>
              <a:ext cx="249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5" name="Rectangle 2923"/>
            <p:cNvSpPr>
              <a:spLocks noChangeArrowheads="1"/>
            </p:cNvSpPr>
            <p:nvPr/>
          </p:nvSpPr>
          <p:spPr bwMode="auto">
            <a:xfrm>
              <a:off x="2318" y="3224"/>
              <a:ext cx="249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6" name="Rectangle 2924"/>
            <p:cNvSpPr>
              <a:spLocks noChangeArrowheads="1"/>
            </p:cNvSpPr>
            <p:nvPr/>
          </p:nvSpPr>
          <p:spPr bwMode="auto">
            <a:xfrm>
              <a:off x="2318" y="3225"/>
              <a:ext cx="249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7" name="Rectangle 2925"/>
            <p:cNvSpPr>
              <a:spLocks noChangeArrowheads="1"/>
            </p:cNvSpPr>
            <p:nvPr/>
          </p:nvSpPr>
          <p:spPr bwMode="auto">
            <a:xfrm>
              <a:off x="2318" y="3226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8" name="Rectangle 2926"/>
            <p:cNvSpPr>
              <a:spLocks noChangeArrowheads="1"/>
            </p:cNvSpPr>
            <p:nvPr/>
          </p:nvSpPr>
          <p:spPr bwMode="auto">
            <a:xfrm>
              <a:off x="2318" y="3226"/>
              <a:ext cx="249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9" name="Rectangle 2927"/>
            <p:cNvSpPr>
              <a:spLocks noChangeArrowheads="1"/>
            </p:cNvSpPr>
            <p:nvPr/>
          </p:nvSpPr>
          <p:spPr bwMode="auto">
            <a:xfrm>
              <a:off x="2318" y="3227"/>
              <a:ext cx="249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0" name="Rectangle 2928"/>
            <p:cNvSpPr>
              <a:spLocks noChangeArrowheads="1"/>
            </p:cNvSpPr>
            <p:nvPr/>
          </p:nvSpPr>
          <p:spPr bwMode="auto">
            <a:xfrm>
              <a:off x="2318" y="3227"/>
              <a:ext cx="249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1" name="Rectangle 2929"/>
            <p:cNvSpPr>
              <a:spLocks noChangeArrowheads="1"/>
            </p:cNvSpPr>
            <p:nvPr/>
          </p:nvSpPr>
          <p:spPr bwMode="auto">
            <a:xfrm>
              <a:off x="2318" y="3228"/>
              <a:ext cx="249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2" name="Rectangle 2930"/>
            <p:cNvSpPr>
              <a:spLocks noChangeArrowheads="1"/>
            </p:cNvSpPr>
            <p:nvPr/>
          </p:nvSpPr>
          <p:spPr bwMode="auto">
            <a:xfrm>
              <a:off x="2318" y="3229"/>
              <a:ext cx="249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3" name="Rectangle 2931"/>
            <p:cNvSpPr>
              <a:spLocks noChangeArrowheads="1"/>
            </p:cNvSpPr>
            <p:nvPr/>
          </p:nvSpPr>
          <p:spPr bwMode="auto">
            <a:xfrm>
              <a:off x="2318" y="3229"/>
              <a:ext cx="249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4" name="Rectangle 2932"/>
            <p:cNvSpPr>
              <a:spLocks noChangeArrowheads="1"/>
            </p:cNvSpPr>
            <p:nvPr/>
          </p:nvSpPr>
          <p:spPr bwMode="auto">
            <a:xfrm>
              <a:off x="2318" y="3230"/>
              <a:ext cx="249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5" name="Rectangle 2933"/>
            <p:cNvSpPr>
              <a:spLocks noChangeArrowheads="1"/>
            </p:cNvSpPr>
            <p:nvPr/>
          </p:nvSpPr>
          <p:spPr bwMode="auto">
            <a:xfrm>
              <a:off x="2318" y="3231"/>
              <a:ext cx="249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6" name="Rectangle 2934"/>
            <p:cNvSpPr>
              <a:spLocks noChangeArrowheads="1"/>
            </p:cNvSpPr>
            <p:nvPr/>
          </p:nvSpPr>
          <p:spPr bwMode="auto">
            <a:xfrm>
              <a:off x="2318" y="3231"/>
              <a:ext cx="249" cy="0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7" name="Rectangle 2935"/>
            <p:cNvSpPr>
              <a:spLocks noChangeArrowheads="1"/>
            </p:cNvSpPr>
            <p:nvPr/>
          </p:nvSpPr>
          <p:spPr bwMode="auto">
            <a:xfrm>
              <a:off x="2318" y="3232"/>
              <a:ext cx="249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8" name="Rectangle 2936"/>
            <p:cNvSpPr>
              <a:spLocks noChangeArrowheads="1"/>
            </p:cNvSpPr>
            <p:nvPr/>
          </p:nvSpPr>
          <p:spPr bwMode="auto">
            <a:xfrm>
              <a:off x="2318" y="3233"/>
              <a:ext cx="249" cy="0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9" name="Rectangle 2937"/>
            <p:cNvSpPr>
              <a:spLocks noChangeArrowheads="1"/>
            </p:cNvSpPr>
            <p:nvPr/>
          </p:nvSpPr>
          <p:spPr bwMode="auto">
            <a:xfrm>
              <a:off x="2318" y="3233"/>
              <a:ext cx="249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0" name="Rectangle 2938"/>
            <p:cNvSpPr>
              <a:spLocks noChangeArrowheads="1"/>
            </p:cNvSpPr>
            <p:nvPr/>
          </p:nvSpPr>
          <p:spPr bwMode="auto">
            <a:xfrm>
              <a:off x="2318" y="3234"/>
              <a:ext cx="249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1" name="Rectangle 2939"/>
            <p:cNvSpPr>
              <a:spLocks noChangeArrowheads="1"/>
            </p:cNvSpPr>
            <p:nvPr/>
          </p:nvSpPr>
          <p:spPr bwMode="auto">
            <a:xfrm>
              <a:off x="2318" y="3234"/>
              <a:ext cx="249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2" name="Rectangle 2940"/>
            <p:cNvSpPr>
              <a:spLocks noChangeArrowheads="1"/>
            </p:cNvSpPr>
            <p:nvPr/>
          </p:nvSpPr>
          <p:spPr bwMode="auto">
            <a:xfrm>
              <a:off x="2318" y="3235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3" name="Rectangle 2941"/>
            <p:cNvSpPr>
              <a:spLocks noChangeArrowheads="1"/>
            </p:cNvSpPr>
            <p:nvPr/>
          </p:nvSpPr>
          <p:spPr bwMode="auto">
            <a:xfrm>
              <a:off x="2318" y="3236"/>
              <a:ext cx="249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4" name="Rectangle 2942"/>
            <p:cNvSpPr>
              <a:spLocks noChangeArrowheads="1"/>
            </p:cNvSpPr>
            <p:nvPr/>
          </p:nvSpPr>
          <p:spPr bwMode="auto">
            <a:xfrm>
              <a:off x="2318" y="3236"/>
              <a:ext cx="249" cy="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5" name="Rectangle 2943"/>
            <p:cNvSpPr>
              <a:spLocks noChangeArrowheads="1"/>
            </p:cNvSpPr>
            <p:nvPr/>
          </p:nvSpPr>
          <p:spPr bwMode="auto">
            <a:xfrm>
              <a:off x="2318" y="3237"/>
              <a:ext cx="249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6" name="Rectangle 2944"/>
            <p:cNvSpPr>
              <a:spLocks noChangeArrowheads="1"/>
            </p:cNvSpPr>
            <p:nvPr/>
          </p:nvSpPr>
          <p:spPr bwMode="auto">
            <a:xfrm>
              <a:off x="2318" y="3238"/>
              <a:ext cx="249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7" name="Rectangle 2945"/>
            <p:cNvSpPr>
              <a:spLocks noChangeArrowheads="1"/>
            </p:cNvSpPr>
            <p:nvPr/>
          </p:nvSpPr>
          <p:spPr bwMode="auto">
            <a:xfrm>
              <a:off x="2318" y="3238"/>
              <a:ext cx="249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8" name="Rectangle 2946"/>
            <p:cNvSpPr>
              <a:spLocks noChangeArrowheads="1"/>
            </p:cNvSpPr>
            <p:nvPr/>
          </p:nvSpPr>
          <p:spPr bwMode="auto">
            <a:xfrm>
              <a:off x="2318" y="3239"/>
              <a:ext cx="249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9" name="Rectangle 2947"/>
            <p:cNvSpPr>
              <a:spLocks noChangeArrowheads="1"/>
            </p:cNvSpPr>
            <p:nvPr/>
          </p:nvSpPr>
          <p:spPr bwMode="auto">
            <a:xfrm>
              <a:off x="2318" y="3239"/>
              <a:ext cx="249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0" name="Rectangle 2948"/>
            <p:cNvSpPr>
              <a:spLocks noChangeArrowheads="1"/>
            </p:cNvSpPr>
            <p:nvPr/>
          </p:nvSpPr>
          <p:spPr bwMode="auto">
            <a:xfrm>
              <a:off x="2481" y="3226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1" name="Rectangle 2949"/>
            <p:cNvSpPr>
              <a:spLocks noChangeArrowheads="1"/>
            </p:cNvSpPr>
            <p:nvPr/>
          </p:nvSpPr>
          <p:spPr bwMode="auto">
            <a:xfrm>
              <a:off x="2482" y="322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2" name="Rectangle 2950"/>
            <p:cNvSpPr>
              <a:spLocks noChangeArrowheads="1"/>
            </p:cNvSpPr>
            <p:nvPr/>
          </p:nvSpPr>
          <p:spPr bwMode="auto">
            <a:xfrm>
              <a:off x="2482" y="3226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3" name="Rectangle 2951"/>
            <p:cNvSpPr>
              <a:spLocks noChangeArrowheads="1"/>
            </p:cNvSpPr>
            <p:nvPr/>
          </p:nvSpPr>
          <p:spPr bwMode="auto">
            <a:xfrm>
              <a:off x="2483" y="3226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4" name="Rectangle 2952"/>
            <p:cNvSpPr>
              <a:spLocks noChangeArrowheads="1"/>
            </p:cNvSpPr>
            <p:nvPr/>
          </p:nvSpPr>
          <p:spPr bwMode="auto">
            <a:xfrm>
              <a:off x="2484" y="3226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5" name="Rectangle 2953"/>
            <p:cNvSpPr>
              <a:spLocks noChangeArrowheads="1"/>
            </p:cNvSpPr>
            <p:nvPr/>
          </p:nvSpPr>
          <p:spPr bwMode="auto">
            <a:xfrm>
              <a:off x="2484" y="3226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6" name="Rectangle 2954"/>
            <p:cNvSpPr>
              <a:spLocks noChangeArrowheads="1"/>
            </p:cNvSpPr>
            <p:nvPr/>
          </p:nvSpPr>
          <p:spPr bwMode="auto">
            <a:xfrm>
              <a:off x="2485" y="3226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7" name="Rectangle 2955"/>
            <p:cNvSpPr>
              <a:spLocks noChangeArrowheads="1"/>
            </p:cNvSpPr>
            <p:nvPr/>
          </p:nvSpPr>
          <p:spPr bwMode="auto">
            <a:xfrm>
              <a:off x="2486" y="3226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8" name="Rectangle 2956"/>
            <p:cNvSpPr>
              <a:spLocks noChangeArrowheads="1"/>
            </p:cNvSpPr>
            <p:nvPr/>
          </p:nvSpPr>
          <p:spPr bwMode="auto">
            <a:xfrm>
              <a:off x="2486" y="3226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9" name="Rectangle 2957"/>
            <p:cNvSpPr>
              <a:spLocks noChangeArrowheads="1"/>
            </p:cNvSpPr>
            <p:nvPr/>
          </p:nvSpPr>
          <p:spPr bwMode="auto">
            <a:xfrm>
              <a:off x="2487" y="3226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" name="Rectangle 2958"/>
            <p:cNvSpPr>
              <a:spLocks noChangeArrowheads="1"/>
            </p:cNvSpPr>
            <p:nvPr/>
          </p:nvSpPr>
          <p:spPr bwMode="auto">
            <a:xfrm>
              <a:off x="2488" y="3226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" name="Rectangle 2959"/>
            <p:cNvSpPr>
              <a:spLocks noChangeArrowheads="1"/>
            </p:cNvSpPr>
            <p:nvPr/>
          </p:nvSpPr>
          <p:spPr bwMode="auto">
            <a:xfrm>
              <a:off x="2489" y="3226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" name="Rectangle 2960"/>
            <p:cNvSpPr>
              <a:spLocks noChangeArrowheads="1"/>
            </p:cNvSpPr>
            <p:nvPr/>
          </p:nvSpPr>
          <p:spPr bwMode="auto">
            <a:xfrm>
              <a:off x="2490" y="3226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" name="Rectangle 2961"/>
            <p:cNvSpPr>
              <a:spLocks noChangeArrowheads="1"/>
            </p:cNvSpPr>
            <p:nvPr/>
          </p:nvSpPr>
          <p:spPr bwMode="auto">
            <a:xfrm>
              <a:off x="2491" y="3226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" name="Rectangle 2962"/>
            <p:cNvSpPr>
              <a:spLocks noChangeArrowheads="1"/>
            </p:cNvSpPr>
            <p:nvPr/>
          </p:nvSpPr>
          <p:spPr bwMode="auto">
            <a:xfrm>
              <a:off x="2491" y="3226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" name="Rectangle 2963"/>
            <p:cNvSpPr>
              <a:spLocks noChangeArrowheads="1"/>
            </p:cNvSpPr>
            <p:nvPr/>
          </p:nvSpPr>
          <p:spPr bwMode="auto">
            <a:xfrm>
              <a:off x="2492" y="3226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6" name="Rectangle 2964"/>
            <p:cNvSpPr>
              <a:spLocks noChangeArrowheads="1"/>
            </p:cNvSpPr>
            <p:nvPr/>
          </p:nvSpPr>
          <p:spPr bwMode="auto">
            <a:xfrm>
              <a:off x="2492" y="3226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7" name="Rectangle 2965"/>
            <p:cNvSpPr>
              <a:spLocks noChangeArrowheads="1"/>
            </p:cNvSpPr>
            <p:nvPr/>
          </p:nvSpPr>
          <p:spPr bwMode="auto">
            <a:xfrm>
              <a:off x="2493" y="3226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8" name="Rectangle 2966"/>
            <p:cNvSpPr>
              <a:spLocks noChangeArrowheads="1"/>
            </p:cNvSpPr>
            <p:nvPr/>
          </p:nvSpPr>
          <p:spPr bwMode="auto">
            <a:xfrm>
              <a:off x="2494" y="3226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9" name="Rectangle 2967"/>
            <p:cNvSpPr>
              <a:spLocks noChangeArrowheads="1"/>
            </p:cNvSpPr>
            <p:nvPr/>
          </p:nvSpPr>
          <p:spPr bwMode="auto">
            <a:xfrm>
              <a:off x="2495" y="3226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0" name="Rectangle 2968"/>
            <p:cNvSpPr>
              <a:spLocks noChangeArrowheads="1"/>
            </p:cNvSpPr>
            <p:nvPr/>
          </p:nvSpPr>
          <p:spPr bwMode="auto">
            <a:xfrm>
              <a:off x="2496" y="3226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1" name="Rectangle 2969"/>
            <p:cNvSpPr>
              <a:spLocks noChangeArrowheads="1"/>
            </p:cNvSpPr>
            <p:nvPr/>
          </p:nvSpPr>
          <p:spPr bwMode="auto">
            <a:xfrm>
              <a:off x="2496" y="3226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2" name="Rectangle 2970"/>
            <p:cNvSpPr>
              <a:spLocks noChangeArrowheads="1"/>
            </p:cNvSpPr>
            <p:nvPr/>
          </p:nvSpPr>
          <p:spPr bwMode="auto">
            <a:xfrm>
              <a:off x="2497" y="3226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3" name="Rectangle 2971"/>
            <p:cNvSpPr>
              <a:spLocks noChangeArrowheads="1"/>
            </p:cNvSpPr>
            <p:nvPr/>
          </p:nvSpPr>
          <p:spPr bwMode="auto">
            <a:xfrm>
              <a:off x="2497" y="3226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4" name="Rectangle 2972"/>
            <p:cNvSpPr>
              <a:spLocks noChangeArrowheads="1"/>
            </p:cNvSpPr>
            <p:nvPr/>
          </p:nvSpPr>
          <p:spPr bwMode="auto">
            <a:xfrm>
              <a:off x="2498" y="3226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5" name="Rectangle 2973"/>
            <p:cNvSpPr>
              <a:spLocks noChangeArrowheads="1"/>
            </p:cNvSpPr>
            <p:nvPr/>
          </p:nvSpPr>
          <p:spPr bwMode="auto">
            <a:xfrm>
              <a:off x="2499" y="3226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6" name="Rectangle 2974"/>
            <p:cNvSpPr>
              <a:spLocks noChangeArrowheads="1"/>
            </p:cNvSpPr>
            <p:nvPr/>
          </p:nvSpPr>
          <p:spPr bwMode="auto">
            <a:xfrm>
              <a:off x="2500" y="3226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7" name="Rectangle 2975"/>
            <p:cNvSpPr>
              <a:spLocks noChangeArrowheads="1"/>
            </p:cNvSpPr>
            <p:nvPr/>
          </p:nvSpPr>
          <p:spPr bwMode="auto">
            <a:xfrm>
              <a:off x="2501" y="3226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8" name="Rectangle 2976"/>
            <p:cNvSpPr>
              <a:spLocks noChangeArrowheads="1"/>
            </p:cNvSpPr>
            <p:nvPr/>
          </p:nvSpPr>
          <p:spPr bwMode="auto">
            <a:xfrm>
              <a:off x="2501" y="3226"/>
              <a:ext cx="1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9" name="Rectangle 2977"/>
            <p:cNvSpPr>
              <a:spLocks noChangeArrowheads="1"/>
            </p:cNvSpPr>
            <p:nvPr/>
          </p:nvSpPr>
          <p:spPr bwMode="auto">
            <a:xfrm>
              <a:off x="2503" y="3226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0" name="Rectangle 2978"/>
            <p:cNvSpPr>
              <a:spLocks noChangeArrowheads="1"/>
            </p:cNvSpPr>
            <p:nvPr/>
          </p:nvSpPr>
          <p:spPr bwMode="auto">
            <a:xfrm>
              <a:off x="2503" y="3226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1" name="Rectangle 2979"/>
            <p:cNvSpPr>
              <a:spLocks noChangeArrowheads="1"/>
            </p:cNvSpPr>
            <p:nvPr/>
          </p:nvSpPr>
          <p:spPr bwMode="auto">
            <a:xfrm>
              <a:off x="2504" y="3226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2" name="Rectangle 2980"/>
            <p:cNvSpPr>
              <a:spLocks noChangeArrowheads="1"/>
            </p:cNvSpPr>
            <p:nvPr/>
          </p:nvSpPr>
          <p:spPr bwMode="auto">
            <a:xfrm>
              <a:off x="2504" y="3226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3" name="Rectangle 2981"/>
            <p:cNvSpPr>
              <a:spLocks noChangeArrowheads="1"/>
            </p:cNvSpPr>
            <p:nvPr/>
          </p:nvSpPr>
          <p:spPr bwMode="auto">
            <a:xfrm>
              <a:off x="2505" y="3226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4" name="Rectangle 2982"/>
            <p:cNvSpPr>
              <a:spLocks noChangeArrowheads="1"/>
            </p:cNvSpPr>
            <p:nvPr/>
          </p:nvSpPr>
          <p:spPr bwMode="auto">
            <a:xfrm>
              <a:off x="2506" y="3226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5" name="Rectangle 2983"/>
            <p:cNvSpPr>
              <a:spLocks noChangeArrowheads="1"/>
            </p:cNvSpPr>
            <p:nvPr/>
          </p:nvSpPr>
          <p:spPr bwMode="auto">
            <a:xfrm>
              <a:off x="2506" y="3226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6" name="Rectangle 2984"/>
            <p:cNvSpPr>
              <a:spLocks noChangeArrowheads="1"/>
            </p:cNvSpPr>
            <p:nvPr/>
          </p:nvSpPr>
          <p:spPr bwMode="auto">
            <a:xfrm>
              <a:off x="2508" y="3226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7" name="Rectangle 2985"/>
            <p:cNvSpPr>
              <a:spLocks noChangeArrowheads="1"/>
            </p:cNvSpPr>
            <p:nvPr/>
          </p:nvSpPr>
          <p:spPr bwMode="auto">
            <a:xfrm>
              <a:off x="2508" y="3226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8" name="Rectangle 2986"/>
            <p:cNvSpPr>
              <a:spLocks noChangeArrowheads="1"/>
            </p:cNvSpPr>
            <p:nvPr/>
          </p:nvSpPr>
          <p:spPr bwMode="auto">
            <a:xfrm>
              <a:off x="2509" y="3226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9" name="Rectangle 2987"/>
            <p:cNvSpPr>
              <a:spLocks noChangeArrowheads="1"/>
            </p:cNvSpPr>
            <p:nvPr/>
          </p:nvSpPr>
          <p:spPr bwMode="auto">
            <a:xfrm>
              <a:off x="2510" y="3226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0" name="Rectangle 2988"/>
            <p:cNvSpPr>
              <a:spLocks noChangeArrowheads="1"/>
            </p:cNvSpPr>
            <p:nvPr/>
          </p:nvSpPr>
          <p:spPr bwMode="auto">
            <a:xfrm>
              <a:off x="2511" y="3226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1" name="Rectangle 2989"/>
            <p:cNvSpPr>
              <a:spLocks noChangeArrowheads="1"/>
            </p:cNvSpPr>
            <p:nvPr/>
          </p:nvSpPr>
          <p:spPr bwMode="auto">
            <a:xfrm>
              <a:off x="2511" y="3226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2" name="Rectangle 2990"/>
            <p:cNvSpPr>
              <a:spLocks noChangeArrowheads="1"/>
            </p:cNvSpPr>
            <p:nvPr/>
          </p:nvSpPr>
          <p:spPr bwMode="auto">
            <a:xfrm>
              <a:off x="2512" y="3226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3" name="Rectangle 2991"/>
            <p:cNvSpPr>
              <a:spLocks noChangeArrowheads="1"/>
            </p:cNvSpPr>
            <p:nvPr/>
          </p:nvSpPr>
          <p:spPr bwMode="auto">
            <a:xfrm>
              <a:off x="2513" y="3226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4" name="Rectangle 2992"/>
            <p:cNvSpPr>
              <a:spLocks noChangeArrowheads="1"/>
            </p:cNvSpPr>
            <p:nvPr/>
          </p:nvSpPr>
          <p:spPr bwMode="auto">
            <a:xfrm>
              <a:off x="2514" y="3226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5" name="Rectangle 2993"/>
            <p:cNvSpPr>
              <a:spLocks noChangeArrowheads="1"/>
            </p:cNvSpPr>
            <p:nvPr/>
          </p:nvSpPr>
          <p:spPr bwMode="auto">
            <a:xfrm>
              <a:off x="2515" y="3226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6" name="Rectangle 2994"/>
            <p:cNvSpPr>
              <a:spLocks noChangeArrowheads="1"/>
            </p:cNvSpPr>
            <p:nvPr/>
          </p:nvSpPr>
          <p:spPr bwMode="auto">
            <a:xfrm>
              <a:off x="2515" y="3226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7" name="Rectangle 2995"/>
            <p:cNvSpPr>
              <a:spLocks noChangeArrowheads="1"/>
            </p:cNvSpPr>
            <p:nvPr/>
          </p:nvSpPr>
          <p:spPr bwMode="auto">
            <a:xfrm>
              <a:off x="2516" y="3226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8" name="Rectangle 2996"/>
            <p:cNvSpPr>
              <a:spLocks noChangeArrowheads="1"/>
            </p:cNvSpPr>
            <p:nvPr/>
          </p:nvSpPr>
          <p:spPr bwMode="auto">
            <a:xfrm>
              <a:off x="2516" y="3226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9" name="Rectangle 2997"/>
            <p:cNvSpPr>
              <a:spLocks noChangeArrowheads="1"/>
            </p:cNvSpPr>
            <p:nvPr/>
          </p:nvSpPr>
          <p:spPr bwMode="auto">
            <a:xfrm>
              <a:off x="2517" y="3226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0" name="Rectangle 2998"/>
            <p:cNvSpPr>
              <a:spLocks noChangeArrowheads="1"/>
            </p:cNvSpPr>
            <p:nvPr/>
          </p:nvSpPr>
          <p:spPr bwMode="auto">
            <a:xfrm>
              <a:off x="2518" y="3226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1" name="Rectangle 2999"/>
            <p:cNvSpPr>
              <a:spLocks noChangeArrowheads="1"/>
            </p:cNvSpPr>
            <p:nvPr/>
          </p:nvSpPr>
          <p:spPr bwMode="auto">
            <a:xfrm>
              <a:off x="2518" y="3226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2" name="Rectangle 3000"/>
            <p:cNvSpPr>
              <a:spLocks noChangeArrowheads="1"/>
            </p:cNvSpPr>
            <p:nvPr/>
          </p:nvSpPr>
          <p:spPr bwMode="auto">
            <a:xfrm>
              <a:off x="2519" y="3226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3" name="Rectangle 3001"/>
            <p:cNvSpPr>
              <a:spLocks noChangeArrowheads="1"/>
            </p:cNvSpPr>
            <p:nvPr/>
          </p:nvSpPr>
          <p:spPr bwMode="auto">
            <a:xfrm>
              <a:off x="2520" y="3226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4" name="Rectangle 3002"/>
            <p:cNvSpPr>
              <a:spLocks noChangeArrowheads="1"/>
            </p:cNvSpPr>
            <p:nvPr/>
          </p:nvSpPr>
          <p:spPr bwMode="auto">
            <a:xfrm>
              <a:off x="2521" y="3226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5" name="Rectangle 3003"/>
            <p:cNvSpPr>
              <a:spLocks noChangeArrowheads="1"/>
            </p:cNvSpPr>
            <p:nvPr/>
          </p:nvSpPr>
          <p:spPr bwMode="auto">
            <a:xfrm>
              <a:off x="2521" y="3226"/>
              <a:ext cx="1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6" name="Rectangle 3004"/>
            <p:cNvSpPr>
              <a:spLocks noChangeArrowheads="1"/>
            </p:cNvSpPr>
            <p:nvPr/>
          </p:nvSpPr>
          <p:spPr bwMode="auto">
            <a:xfrm>
              <a:off x="2523" y="3226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7" name="Rectangle 3005"/>
            <p:cNvSpPr>
              <a:spLocks noChangeArrowheads="1"/>
            </p:cNvSpPr>
            <p:nvPr/>
          </p:nvSpPr>
          <p:spPr bwMode="auto">
            <a:xfrm>
              <a:off x="2523" y="3226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8" name="Rectangle 3006"/>
            <p:cNvSpPr>
              <a:spLocks noChangeArrowheads="1"/>
            </p:cNvSpPr>
            <p:nvPr/>
          </p:nvSpPr>
          <p:spPr bwMode="auto">
            <a:xfrm>
              <a:off x="2524" y="3226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9" name="Rectangle 3007"/>
            <p:cNvSpPr>
              <a:spLocks noChangeArrowheads="1"/>
            </p:cNvSpPr>
            <p:nvPr/>
          </p:nvSpPr>
          <p:spPr bwMode="auto">
            <a:xfrm>
              <a:off x="2525" y="3226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0" name="Rectangle 3008"/>
            <p:cNvSpPr>
              <a:spLocks noChangeArrowheads="1"/>
            </p:cNvSpPr>
            <p:nvPr/>
          </p:nvSpPr>
          <p:spPr bwMode="auto">
            <a:xfrm>
              <a:off x="2525" y="3226"/>
              <a:ext cx="1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1" name="Rectangle 3009"/>
            <p:cNvSpPr>
              <a:spLocks noChangeArrowheads="1"/>
            </p:cNvSpPr>
            <p:nvPr/>
          </p:nvSpPr>
          <p:spPr bwMode="auto">
            <a:xfrm>
              <a:off x="2527" y="3226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2" name="Rectangle 3010"/>
            <p:cNvSpPr>
              <a:spLocks noChangeArrowheads="1"/>
            </p:cNvSpPr>
            <p:nvPr/>
          </p:nvSpPr>
          <p:spPr bwMode="auto">
            <a:xfrm>
              <a:off x="2527" y="3226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3" name="Rectangle 3011"/>
            <p:cNvSpPr>
              <a:spLocks noChangeArrowheads="1"/>
            </p:cNvSpPr>
            <p:nvPr/>
          </p:nvSpPr>
          <p:spPr bwMode="auto">
            <a:xfrm>
              <a:off x="2528" y="3226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4" name="Rectangle 3012"/>
            <p:cNvSpPr>
              <a:spLocks noChangeArrowheads="1"/>
            </p:cNvSpPr>
            <p:nvPr/>
          </p:nvSpPr>
          <p:spPr bwMode="auto">
            <a:xfrm>
              <a:off x="2528" y="3226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5" name="Rectangle 3013"/>
            <p:cNvSpPr>
              <a:spLocks noChangeArrowheads="1"/>
            </p:cNvSpPr>
            <p:nvPr/>
          </p:nvSpPr>
          <p:spPr bwMode="auto">
            <a:xfrm>
              <a:off x="2529" y="3226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6" name="Rectangle 3014"/>
            <p:cNvSpPr>
              <a:spLocks noChangeArrowheads="1"/>
            </p:cNvSpPr>
            <p:nvPr/>
          </p:nvSpPr>
          <p:spPr bwMode="auto">
            <a:xfrm>
              <a:off x="2530" y="3226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7" name="Rectangle 3015"/>
            <p:cNvSpPr>
              <a:spLocks noChangeArrowheads="1"/>
            </p:cNvSpPr>
            <p:nvPr/>
          </p:nvSpPr>
          <p:spPr bwMode="auto">
            <a:xfrm>
              <a:off x="2530" y="3226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8" name="Rectangle 3016"/>
            <p:cNvSpPr>
              <a:spLocks noChangeArrowheads="1"/>
            </p:cNvSpPr>
            <p:nvPr/>
          </p:nvSpPr>
          <p:spPr bwMode="auto">
            <a:xfrm>
              <a:off x="2531" y="3226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9" name="Rectangle 3017"/>
            <p:cNvSpPr>
              <a:spLocks noChangeArrowheads="1"/>
            </p:cNvSpPr>
            <p:nvPr/>
          </p:nvSpPr>
          <p:spPr bwMode="auto">
            <a:xfrm>
              <a:off x="2532" y="3226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30" name="Group 3018"/>
          <p:cNvGrpSpPr>
            <a:grpSpLocks/>
          </p:cNvGrpSpPr>
          <p:nvPr/>
        </p:nvGrpSpPr>
        <p:grpSpPr bwMode="auto">
          <a:xfrm>
            <a:off x="3988245" y="5121275"/>
            <a:ext cx="365125" cy="487363"/>
            <a:chOff x="2318" y="3226"/>
            <a:chExt cx="230" cy="307"/>
          </a:xfrm>
        </p:grpSpPr>
        <p:sp>
          <p:nvSpPr>
            <p:cNvPr id="3031" name="Rectangle 3019"/>
            <p:cNvSpPr>
              <a:spLocks noChangeArrowheads="1"/>
            </p:cNvSpPr>
            <p:nvPr/>
          </p:nvSpPr>
          <p:spPr bwMode="auto">
            <a:xfrm>
              <a:off x="2533" y="3226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2" name="Rectangle 3020"/>
            <p:cNvSpPr>
              <a:spLocks noChangeArrowheads="1"/>
            </p:cNvSpPr>
            <p:nvPr/>
          </p:nvSpPr>
          <p:spPr bwMode="auto">
            <a:xfrm>
              <a:off x="2533" y="3226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3" name="Rectangle 3021"/>
            <p:cNvSpPr>
              <a:spLocks noChangeArrowheads="1"/>
            </p:cNvSpPr>
            <p:nvPr/>
          </p:nvSpPr>
          <p:spPr bwMode="auto">
            <a:xfrm>
              <a:off x="2534" y="3226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4" name="Rectangle 3022"/>
            <p:cNvSpPr>
              <a:spLocks noChangeArrowheads="1"/>
            </p:cNvSpPr>
            <p:nvPr/>
          </p:nvSpPr>
          <p:spPr bwMode="auto">
            <a:xfrm>
              <a:off x="2535" y="3226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5" name="Rectangle 3023"/>
            <p:cNvSpPr>
              <a:spLocks noChangeArrowheads="1"/>
            </p:cNvSpPr>
            <p:nvPr/>
          </p:nvSpPr>
          <p:spPr bwMode="auto">
            <a:xfrm>
              <a:off x="2536" y="3226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6" name="Rectangle 3024"/>
            <p:cNvSpPr>
              <a:spLocks noChangeArrowheads="1"/>
            </p:cNvSpPr>
            <p:nvPr/>
          </p:nvSpPr>
          <p:spPr bwMode="auto">
            <a:xfrm>
              <a:off x="2537" y="3226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7" name="Rectangle 3025"/>
            <p:cNvSpPr>
              <a:spLocks noChangeArrowheads="1"/>
            </p:cNvSpPr>
            <p:nvPr/>
          </p:nvSpPr>
          <p:spPr bwMode="auto">
            <a:xfrm>
              <a:off x="2537" y="3226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8" name="Rectangle 3026"/>
            <p:cNvSpPr>
              <a:spLocks noChangeArrowheads="1"/>
            </p:cNvSpPr>
            <p:nvPr/>
          </p:nvSpPr>
          <p:spPr bwMode="auto">
            <a:xfrm>
              <a:off x="2538" y="3226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9" name="Rectangle 3027"/>
            <p:cNvSpPr>
              <a:spLocks noChangeArrowheads="1"/>
            </p:cNvSpPr>
            <p:nvPr/>
          </p:nvSpPr>
          <p:spPr bwMode="auto">
            <a:xfrm>
              <a:off x="2539" y="3226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0" name="Rectangle 3028"/>
            <p:cNvSpPr>
              <a:spLocks noChangeArrowheads="1"/>
            </p:cNvSpPr>
            <p:nvPr/>
          </p:nvSpPr>
          <p:spPr bwMode="auto">
            <a:xfrm>
              <a:off x="2540" y="3226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1" name="Rectangle 3029"/>
            <p:cNvSpPr>
              <a:spLocks noChangeArrowheads="1"/>
            </p:cNvSpPr>
            <p:nvPr/>
          </p:nvSpPr>
          <p:spPr bwMode="auto">
            <a:xfrm>
              <a:off x="2540" y="3226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2" name="Rectangle 3030"/>
            <p:cNvSpPr>
              <a:spLocks noChangeArrowheads="1"/>
            </p:cNvSpPr>
            <p:nvPr/>
          </p:nvSpPr>
          <p:spPr bwMode="auto">
            <a:xfrm>
              <a:off x="2541" y="3226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3" name="Rectangle 3031"/>
            <p:cNvSpPr>
              <a:spLocks noChangeArrowheads="1"/>
            </p:cNvSpPr>
            <p:nvPr/>
          </p:nvSpPr>
          <p:spPr bwMode="auto">
            <a:xfrm>
              <a:off x="2542" y="3226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4" name="Rectangle 3032"/>
            <p:cNvSpPr>
              <a:spLocks noChangeArrowheads="1"/>
            </p:cNvSpPr>
            <p:nvPr/>
          </p:nvSpPr>
          <p:spPr bwMode="auto">
            <a:xfrm>
              <a:off x="2543" y="3226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5" name="Rectangle 3033"/>
            <p:cNvSpPr>
              <a:spLocks noChangeArrowheads="1"/>
            </p:cNvSpPr>
            <p:nvPr/>
          </p:nvSpPr>
          <p:spPr bwMode="auto">
            <a:xfrm>
              <a:off x="2544" y="3226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6" name="Rectangle 3034"/>
            <p:cNvSpPr>
              <a:spLocks noChangeArrowheads="1"/>
            </p:cNvSpPr>
            <p:nvPr/>
          </p:nvSpPr>
          <p:spPr bwMode="auto">
            <a:xfrm>
              <a:off x="2544" y="3226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7" name="Rectangle 3035"/>
            <p:cNvSpPr>
              <a:spLocks noChangeArrowheads="1"/>
            </p:cNvSpPr>
            <p:nvPr/>
          </p:nvSpPr>
          <p:spPr bwMode="auto">
            <a:xfrm>
              <a:off x="2545" y="3226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8" name="Rectangle 3036"/>
            <p:cNvSpPr>
              <a:spLocks noChangeArrowheads="1"/>
            </p:cNvSpPr>
            <p:nvPr/>
          </p:nvSpPr>
          <p:spPr bwMode="auto">
            <a:xfrm>
              <a:off x="2546" y="3226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9" name="Rectangle 3037"/>
            <p:cNvSpPr>
              <a:spLocks noChangeArrowheads="1"/>
            </p:cNvSpPr>
            <p:nvPr/>
          </p:nvSpPr>
          <p:spPr bwMode="auto">
            <a:xfrm>
              <a:off x="2547" y="3226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0" name="Rectangle 3038"/>
            <p:cNvSpPr>
              <a:spLocks noChangeArrowheads="1"/>
            </p:cNvSpPr>
            <p:nvPr/>
          </p:nvSpPr>
          <p:spPr bwMode="auto">
            <a:xfrm>
              <a:off x="2547" y="3226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1" name="Rectangle 3039"/>
            <p:cNvSpPr>
              <a:spLocks noChangeArrowheads="1"/>
            </p:cNvSpPr>
            <p:nvPr/>
          </p:nvSpPr>
          <p:spPr bwMode="auto">
            <a:xfrm>
              <a:off x="2548" y="3226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2" name="Rectangle 3040"/>
            <p:cNvSpPr>
              <a:spLocks noChangeArrowheads="1"/>
            </p:cNvSpPr>
            <p:nvPr/>
          </p:nvSpPr>
          <p:spPr bwMode="auto">
            <a:xfrm>
              <a:off x="2482" y="3226"/>
              <a:ext cx="66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3" name="Rectangle 3041"/>
            <p:cNvSpPr>
              <a:spLocks noChangeArrowheads="1"/>
            </p:cNvSpPr>
            <p:nvPr/>
          </p:nvSpPr>
          <p:spPr bwMode="auto">
            <a:xfrm>
              <a:off x="2351" y="3226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4" name="Rectangle 3042"/>
            <p:cNvSpPr>
              <a:spLocks noChangeArrowheads="1"/>
            </p:cNvSpPr>
            <p:nvPr/>
          </p:nvSpPr>
          <p:spPr bwMode="auto">
            <a:xfrm>
              <a:off x="2352" y="3226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5" name="Rectangle 3043"/>
            <p:cNvSpPr>
              <a:spLocks noChangeArrowheads="1"/>
            </p:cNvSpPr>
            <p:nvPr/>
          </p:nvSpPr>
          <p:spPr bwMode="auto">
            <a:xfrm>
              <a:off x="2354" y="3226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6" name="Rectangle 3044"/>
            <p:cNvSpPr>
              <a:spLocks noChangeArrowheads="1"/>
            </p:cNvSpPr>
            <p:nvPr/>
          </p:nvSpPr>
          <p:spPr bwMode="auto">
            <a:xfrm>
              <a:off x="2357" y="3226"/>
              <a:ext cx="1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7" name="Rectangle 3045"/>
            <p:cNvSpPr>
              <a:spLocks noChangeArrowheads="1"/>
            </p:cNvSpPr>
            <p:nvPr/>
          </p:nvSpPr>
          <p:spPr bwMode="auto">
            <a:xfrm>
              <a:off x="2359" y="3226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8" name="Rectangle 3046"/>
            <p:cNvSpPr>
              <a:spLocks noChangeArrowheads="1"/>
            </p:cNvSpPr>
            <p:nvPr/>
          </p:nvSpPr>
          <p:spPr bwMode="auto">
            <a:xfrm>
              <a:off x="2362" y="3226"/>
              <a:ext cx="3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9" name="Rectangle 3047"/>
            <p:cNvSpPr>
              <a:spLocks noChangeArrowheads="1"/>
            </p:cNvSpPr>
            <p:nvPr/>
          </p:nvSpPr>
          <p:spPr bwMode="auto">
            <a:xfrm>
              <a:off x="2366" y="3226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0" name="Rectangle 3048"/>
            <p:cNvSpPr>
              <a:spLocks noChangeArrowheads="1"/>
            </p:cNvSpPr>
            <p:nvPr/>
          </p:nvSpPr>
          <p:spPr bwMode="auto">
            <a:xfrm>
              <a:off x="2369" y="3226"/>
              <a:ext cx="1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1" name="Rectangle 3049"/>
            <p:cNvSpPr>
              <a:spLocks noChangeArrowheads="1"/>
            </p:cNvSpPr>
            <p:nvPr/>
          </p:nvSpPr>
          <p:spPr bwMode="auto">
            <a:xfrm>
              <a:off x="2371" y="3226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2" name="Rectangle 3050"/>
            <p:cNvSpPr>
              <a:spLocks noChangeArrowheads="1"/>
            </p:cNvSpPr>
            <p:nvPr/>
          </p:nvSpPr>
          <p:spPr bwMode="auto">
            <a:xfrm>
              <a:off x="2374" y="3226"/>
              <a:ext cx="2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3" name="Rectangle 3051"/>
            <p:cNvSpPr>
              <a:spLocks noChangeArrowheads="1"/>
            </p:cNvSpPr>
            <p:nvPr/>
          </p:nvSpPr>
          <p:spPr bwMode="auto">
            <a:xfrm>
              <a:off x="2377" y="3226"/>
              <a:ext cx="2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4" name="Rectangle 3052"/>
            <p:cNvSpPr>
              <a:spLocks noChangeArrowheads="1"/>
            </p:cNvSpPr>
            <p:nvPr/>
          </p:nvSpPr>
          <p:spPr bwMode="auto">
            <a:xfrm>
              <a:off x="2380" y="3226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5" name="Rectangle 3053"/>
            <p:cNvSpPr>
              <a:spLocks noChangeArrowheads="1"/>
            </p:cNvSpPr>
            <p:nvPr/>
          </p:nvSpPr>
          <p:spPr bwMode="auto">
            <a:xfrm>
              <a:off x="2383" y="3226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6" name="Rectangle 3054"/>
            <p:cNvSpPr>
              <a:spLocks noChangeArrowheads="1"/>
            </p:cNvSpPr>
            <p:nvPr/>
          </p:nvSpPr>
          <p:spPr bwMode="auto">
            <a:xfrm>
              <a:off x="2386" y="3226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7" name="Rectangle 3055"/>
            <p:cNvSpPr>
              <a:spLocks noChangeArrowheads="1"/>
            </p:cNvSpPr>
            <p:nvPr/>
          </p:nvSpPr>
          <p:spPr bwMode="auto">
            <a:xfrm>
              <a:off x="2389" y="3226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8" name="Rectangle 3056"/>
            <p:cNvSpPr>
              <a:spLocks noChangeArrowheads="1"/>
            </p:cNvSpPr>
            <p:nvPr/>
          </p:nvSpPr>
          <p:spPr bwMode="auto">
            <a:xfrm>
              <a:off x="2391" y="3226"/>
              <a:ext cx="3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9" name="Rectangle 3057"/>
            <p:cNvSpPr>
              <a:spLocks noChangeArrowheads="1"/>
            </p:cNvSpPr>
            <p:nvPr/>
          </p:nvSpPr>
          <p:spPr bwMode="auto">
            <a:xfrm>
              <a:off x="2395" y="3226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0" name="Rectangle 3058"/>
            <p:cNvSpPr>
              <a:spLocks noChangeArrowheads="1"/>
            </p:cNvSpPr>
            <p:nvPr/>
          </p:nvSpPr>
          <p:spPr bwMode="auto">
            <a:xfrm>
              <a:off x="2397" y="3226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1" name="Rectangle 3059"/>
            <p:cNvSpPr>
              <a:spLocks noChangeArrowheads="1"/>
            </p:cNvSpPr>
            <p:nvPr/>
          </p:nvSpPr>
          <p:spPr bwMode="auto">
            <a:xfrm>
              <a:off x="2400" y="3226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" name="Rectangle 3060"/>
            <p:cNvSpPr>
              <a:spLocks noChangeArrowheads="1"/>
            </p:cNvSpPr>
            <p:nvPr/>
          </p:nvSpPr>
          <p:spPr bwMode="auto">
            <a:xfrm>
              <a:off x="2403" y="3226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" name="Rectangle 3061"/>
            <p:cNvSpPr>
              <a:spLocks noChangeArrowheads="1"/>
            </p:cNvSpPr>
            <p:nvPr/>
          </p:nvSpPr>
          <p:spPr bwMode="auto">
            <a:xfrm>
              <a:off x="2406" y="3226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" name="Rectangle 3062"/>
            <p:cNvSpPr>
              <a:spLocks noChangeArrowheads="1"/>
            </p:cNvSpPr>
            <p:nvPr/>
          </p:nvSpPr>
          <p:spPr bwMode="auto">
            <a:xfrm>
              <a:off x="2409" y="3226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" name="Rectangle 3063"/>
            <p:cNvSpPr>
              <a:spLocks noChangeArrowheads="1"/>
            </p:cNvSpPr>
            <p:nvPr/>
          </p:nvSpPr>
          <p:spPr bwMode="auto">
            <a:xfrm>
              <a:off x="2412" y="3226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Rectangle 3064"/>
            <p:cNvSpPr>
              <a:spLocks noChangeArrowheads="1"/>
            </p:cNvSpPr>
            <p:nvPr/>
          </p:nvSpPr>
          <p:spPr bwMode="auto">
            <a:xfrm>
              <a:off x="2415" y="3226"/>
              <a:ext cx="1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" name="Rectangle 3065"/>
            <p:cNvSpPr>
              <a:spLocks noChangeArrowheads="1"/>
            </p:cNvSpPr>
            <p:nvPr/>
          </p:nvSpPr>
          <p:spPr bwMode="auto">
            <a:xfrm>
              <a:off x="2417" y="3226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" name="Rectangle 3066"/>
            <p:cNvSpPr>
              <a:spLocks noChangeArrowheads="1"/>
            </p:cNvSpPr>
            <p:nvPr/>
          </p:nvSpPr>
          <p:spPr bwMode="auto">
            <a:xfrm>
              <a:off x="2420" y="3226"/>
              <a:ext cx="2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" name="Rectangle 3067"/>
            <p:cNvSpPr>
              <a:spLocks noChangeArrowheads="1"/>
            </p:cNvSpPr>
            <p:nvPr/>
          </p:nvSpPr>
          <p:spPr bwMode="auto">
            <a:xfrm>
              <a:off x="2423" y="3226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" name="Rectangle 3068"/>
            <p:cNvSpPr>
              <a:spLocks noChangeArrowheads="1"/>
            </p:cNvSpPr>
            <p:nvPr/>
          </p:nvSpPr>
          <p:spPr bwMode="auto">
            <a:xfrm>
              <a:off x="2426" y="3226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Rectangle 3069"/>
            <p:cNvSpPr>
              <a:spLocks noChangeArrowheads="1"/>
            </p:cNvSpPr>
            <p:nvPr/>
          </p:nvSpPr>
          <p:spPr bwMode="auto">
            <a:xfrm>
              <a:off x="2429" y="3226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Rectangle 3070"/>
            <p:cNvSpPr>
              <a:spLocks noChangeArrowheads="1"/>
            </p:cNvSpPr>
            <p:nvPr/>
          </p:nvSpPr>
          <p:spPr bwMode="auto">
            <a:xfrm>
              <a:off x="2432" y="3226"/>
              <a:ext cx="2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Rectangle 3071"/>
            <p:cNvSpPr>
              <a:spLocks noChangeArrowheads="1"/>
            </p:cNvSpPr>
            <p:nvPr/>
          </p:nvSpPr>
          <p:spPr bwMode="auto">
            <a:xfrm>
              <a:off x="2435" y="3226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Rectangle 3072"/>
            <p:cNvSpPr>
              <a:spLocks noChangeArrowheads="1"/>
            </p:cNvSpPr>
            <p:nvPr/>
          </p:nvSpPr>
          <p:spPr bwMode="auto">
            <a:xfrm>
              <a:off x="2438" y="3226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Rectangle 3073"/>
            <p:cNvSpPr>
              <a:spLocks noChangeArrowheads="1"/>
            </p:cNvSpPr>
            <p:nvPr/>
          </p:nvSpPr>
          <p:spPr bwMode="auto">
            <a:xfrm>
              <a:off x="2441" y="3226"/>
              <a:ext cx="1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Rectangle 3074"/>
            <p:cNvSpPr>
              <a:spLocks noChangeArrowheads="1"/>
            </p:cNvSpPr>
            <p:nvPr/>
          </p:nvSpPr>
          <p:spPr bwMode="auto">
            <a:xfrm>
              <a:off x="2443" y="3226"/>
              <a:ext cx="3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Rectangle 3075"/>
            <p:cNvSpPr>
              <a:spLocks noChangeArrowheads="1"/>
            </p:cNvSpPr>
            <p:nvPr/>
          </p:nvSpPr>
          <p:spPr bwMode="auto">
            <a:xfrm>
              <a:off x="2447" y="3226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Rectangle 3076"/>
            <p:cNvSpPr>
              <a:spLocks noChangeArrowheads="1"/>
            </p:cNvSpPr>
            <p:nvPr/>
          </p:nvSpPr>
          <p:spPr bwMode="auto">
            <a:xfrm>
              <a:off x="2450" y="3226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Rectangle 3077"/>
            <p:cNvSpPr>
              <a:spLocks noChangeArrowheads="1"/>
            </p:cNvSpPr>
            <p:nvPr/>
          </p:nvSpPr>
          <p:spPr bwMode="auto">
            <a:xfrm>
              <a:off x="2453" y="3226"/>
              <a:ext cx="1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Rectangle 3078"/>
            <p:cNvSpPr>
              <a:spLocks noChangeArrowheads="1"/>
            </p:cNvSpPr>
            <p:nvPr/>
          </p:nvSpPr>
          <p:spPr bwMode="auto">
            <a:xfrm>
              <a:off x="2455" y="3226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Rectangle 3079"/>
            <p:cNvSpPr>
              <a:spLocks noChangeArrowheads="1"/>
            </p:cNvSpPr>
            <p:nvPr/>
          </p:nvSpPr>
          <p:spPr bwMode="auto">
            <a:xfrm>
              <a:off x="2458" y="3226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Rectangle 3080"/>
            <p:cNvSpPr>
              <a:spLocks noChangeArrowheads="1"/>
            </p:cNvSpPr>
            <p:nvPr/>
          </p:nvSpPr>
          <p:spPr bwMode="auto">
            <a:xfrm>
              <a:off x="2461" y="3226"/>
              <a:ext cx="1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Rectangle 3081"/>
            <p:cNvSpPr>
              <a:spLocks noChangeArrowheads="1"/>
            </p:cNvSpPr>
            <p:nvPr/>
          </p:nvSpPr>
          <p:spPr bwMode="auto">
            <a:xfrm>
              <a:off x="2463" y="3226"/>
              <a:ext cx="3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Rectangle 3082"/>
            <p:cNvSpPr>
              <a:spLocks noChangeArrowheads="1"/>
            </p:cNvSpPr>
            <p:nvPr/>
          </p:nvSpPr>
          <p:spPr bwMode="auto">
            <a:xfrm>
              <a:off x="2467" y="3226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Rectangle 3083"/>
            <p:cNvSpPr>
              <a:spLocks noChangeArrowheads="1"/>
            </p:cNvSpPr>
            <p:nvPr/>
          </p:nvSpPr>
          <p:spPr bwMode="auto">
            <a:xfrm>
              <a:off x="2470" y="3226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Rectangle 3084"/>
            <p:cNvSpPr>
              <a:spLocks noChangeArrowheads="1"/>
            </p:cNvSpPr>
            <p:nvPr/>
          </p:nvSpPr>
          <p:spPr bwMode="auto">
            <a:xfrm>
              <a:off x="2473" y="3226"/>
              <a:ext cx="1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Rectangle 3085"/>
            <p:cNvSpPr>
              <a:spLocks noChangeArrowheads="1"/>
            </p:cNvSpPr>
            <p:nvPr/>
          </p:nvSpPr>
          <p:spPr bwMode="auto">
            <a:xfrm>
              <a:off x="2475" y="3226"/>
              <a:ext cx="3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Rectangle 3086"/>
            <p:cNvSpPr>
              <a:spLocks noChangeArrowheads="1"/>
            </p:cNvSpPr>
            <p:nvPr/>
          </p:nvSpPr>
          <p:spPr bwMode="auto">
            <a:xfrm>
              <a:off x="2479" y="3226"/>
              <a:ext cx="1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Rectangle 3087"/>
            <p:cNvSpPr>
              <a:spLocks noChangeArrowheads="1"/>
            </p:cNvSpPr>
            <p:nvPr/>
          </p:nvSpPr>
          <p:spPr bwMode="auto">
            <a:xfrm>
              <a:off x="2352" y="3226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0" name="Rectangle 3088"/>
            <p:cNvSpPr>
              <a:spLocks noChangeArrowheads="1"/>
            </p:cNvSpPr>
            <p:nvPr/>
          </p:nvSpPr>
          <p:spPr bwMode="auto">
            <a:xfrm>
              <a:off x="2318" y="3240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1" name="Rectangle 3089"/>
            <p:cNvSpPr>
              <a:spLocks noChangeArrowheads="1"/>
            </p:cNvSpPr>
            <p:nvPr/>
          </p:nvSpPr>
          <p:spPr bwMode="auto">
            <a:xfrm>
              <a:off x="2318" y="3240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" name="Rectangle 3090"/>
            <p:cNvSpPr>
              <a:spLocks noChangeArrowheads="1"/>
            </p:cNvSpPr>
            <p:nvPr/>
          </p:nvSpPr>
          <p:spPr bwMode="auto">
            <a:xfrm>
              <a:off x="2319" y="3240"/>
              <a:ext cx="0" cy="283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3" name="Rectangle 3091"/>
            <p:cNvSpPr>
              <a:spLocks noChangeArrowheads="1"/>
            </p:cNvSpPr>
            <p:nvPr/>
          </p:nvSpPr>
          <p:spPr bwMode="auto">
            <a:xfrm>
              <a:off x="2320" y="3240"/>
              <a:ext cx="0" cy="283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" name="Rectangle 3092"/>
            <p:cNvSpPr>
              <a:spLocks noChangeArrowheads="1"/>
            </p:cNvSpPr>
            <p:nvPr/>
          </p:nvSpPr>
          <p:spPr bwMode="auto">
            <a:xfrm>
              <a:off x="2320" y="3240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5" name="Rectangle 3093"/>
            <p:cNvSpPr>
              <a:spLocks noChangeArrowheads="1"/>
            </p:cNvSpPr>
            <p:nvPr/>
          </p:nvSpPr>
          <p:spPr bwMode="auto">
            <a:xfrm>
              <a:off x="2321" y="3240"/>
              <a:ext cx="0" cy="283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" name="Rectangle 3094"/>
            <p:cNvSpPr>
              <a:spLocks noChangeArrowheads="1"/>
            </p:cNvSpPr>
            <p:nvPr/>
          </p:nvSpPr>
          <p:spPr bwMode="auto">
            <a:xfrm>
              <a:off x="2321" y="3240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7" name="Rectangle 3095"/>
            <p:cNvSpPr>
              <a:spLocks noChangeArrowheads="1"/>
            </p:cNvSpPr>
            <p:nvPr/>
          </p:nvSpPr>
          <p:spPr bwMode="auto">
            <a:xfrm>
              <a:off x="2322" y="3240"/>
              <a:ext cx="0" cy="283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8" name="Rectangle 3096"/>
            <p:cNvSpPr>
              <a:spLocks noChangeArrowheads="1"/>
            </p:cNvSpPr>
            <p:nvPr/>
          </p:nvSpPr>
          <p:spPr bwMode="auto">
            <a:xfrm>
              <a:off x="2323" y="3240"/>
              <a:ext cx="0" cy="283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Rectangle 3097"/>
            <p:cNvSpPr>
              <a:spLocks noChangeArrowheads="1"/>
            </p:cNvSpPr>
            <p:nvPr/>
          </p:nvSpPr>
          <p:spPr bwMode="auto">
            <a:xfrm>
              <a:off x="2323" y="3240"/>
              <a:ext cx="0" cy="283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Rectangle 3098"/>
            <p:cNvSpPr>
              <a:spLocks noChangeArrowheads="1"/>
            </p:cNvSpPr>
            <p:nvPr/>
          </p:nvSpPr>
          <p:spPr bwMode="auto">
            <a:xfrm>
              <a:off x="2324" y="3240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Rectangle 3099"/>
            <p:cNvSpPr>
              <a:spLocks noChangeArrowheads="1"/>
            </p:cNvSpPr>
            <p:nvPr/>
          </p:nvSpPr>
          <p:spPr bwMode="auto">
            <a:xfrm>
              <a:off x="2325" y="3240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2" name="Rectangle 3100"/>
            <p:cNvSpPr>
              <a:spLocks noChangeArrowheads="1"/>
            </p:cNvSpPr>
            <p:nvPr/>
          </p:nvSpPr>
          <p:spPr bwMode="auto">
            <a:xfrm>
              <a:off x="2325" y="3240"/>
              <a:ext cx="0" cy="283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" name="Rectangle 3101"/>
            <p:cNvSpPr>
              <a:spLocks noChangeArrowheads="1"/>
            </p:cNvSpPr>
            <p:nvPr/>
          </p:nvSpPr>
          <p:spPr bwMode="auto">
            <a:xfrm>
              <a:off x="2326" y="3240"/>
              <a:ext cx="0" cy="283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Rectangle 3102"/>
            <p:cNvSpPr>
              <a:spLocks noChangeArrowheads="1"/>
            </p:cNvSpPr>
            <p:nvPr/>
          </p:nvSpPr>
          <p:spPr bwMode="auto">
            <a:xfrm>
              <a:off x="2326" y="3240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Rectangle 3103"/>
            <p:cNvSpPr>
              <a:spLocks noChangeArrowheads="1"/>
            </p:cNvSpPr>
            <p:nvPr/>
          </p:nvSpPr>
          <p:spPr bwMode="auto">
            <a:xfrm>
              <a:off x="2327" y="3240"/>
              <a:ext cx="0" cy="28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6" name="Rectangle 3104"/>
            <p:cNvSpPr>
              <a:spLocks noChangeArrowheads="1"/>
            </p:cNvSpPr>
            <p:nvPr/>
          </p:nvSpPr>
          <p:spPr bwMode="auto">
            <a:xfrm>
              <a:off x="2328" y="3240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Rectangle 3105"/>
            <p:cNvSpPr>
              <a:spLocks noChangeArrowheads="1"/>
            </p:cNvSpPr>
            <p:nvPr/>
          </p:nvSpPr>
          <p:spPr bwMode="auto">
            <a:xfrm>
              <a:off x="2328" y="3240"/>
              <a:ext cx="0" cy="283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8" name="Rectangle 3106"/>
            <p:cNvSpPr>
              <a:spLocks noChangeArrowheads="1"/>
            </p:cNvSpPr>
            <p:nvPr/>
          </p:nvSpPr>
          <p:spPr bwMode="auto">
            <a:xfrm>
              <a:off x="2329" y="3240"/>
              <a:ext cx="0" cy="283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Rectangle 3107"/>
            <p:cNvSpPr>
              <a:spLocks noChangeArrowheads="1"/>
            </p:cNvSpPr>
            <p:nvPr/>
          </p:nvSpPr>
          <p:spPr bwMode="auto">
            <a:xfrm>
              <a:off x="2330" y="3240"/>
              <a:ext cx="0" cy="283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0" name="Rectangle 3108"/>
            <p:cNvSpPr>
              <a:spLocks noChangeArrowheads="1"/>
            </p:cNvSpPr>
            <p:nvPr/>
          </p:nvSpPr>
          <p:spPr bwMode="auto">
            <a:xfrm>
              <a:off x="2330" y="3240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Rectangle 3109"/>
            <p:cNvSpPr>
              <a:spLocks noChangeArrowheads="1"/>
            </p:cNvSpPr>
            <p:nvPr/>
          </p:nvSpPr>
          <p:spPr bwMode="auto">
            <a:xfrm>
              <a:off x="2331" y="3240"/>
              <a:ext cx="0" cy="283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2" name="Rectangle 3110"/>
            <p:cNvSpPr>
              <a:spLocks noChangeArrowheads="1"/>
            </p:cNvSpPr>
            <p:nvPr/>
          </p:nvSpPr>
          <p:spPr bwMode="auto">
            <a:xfrm>
              <a:off x="2332" y="3240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Rectangle 3111"/>
            <p:cNvSpPr>
              <a:spLocks noChangeArrowheads="1"/>
            </p:cNvSpPr>
            <p:nvPr/>
          </p:nvSpPr>
          <p:spPr bwMode="auto">
            <a:xfrm>
              <a:off x="2332" y="3240"/>
              <a:ext cx="0" cy="283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4" name="Rectangle 3112"/>
            <p:cNvSpPr>
              <a:spLocks noChangeArrowheads="1"/>
            </p:cNvSpPr>
            <p:nvPr/>
          </p:nvSpPr>
          <p:spPr bwMode="auto">
            <a:xfrm>
              <a:off x="2333" y="3240"/>
              <a:ext cx="0" cy="283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Rectangle 3113"/>
            <p:cNvSpPr>
              <a:spLocks noChangeArrowheads="1"/>
            </p:cNvSpPr>
            <p:nvPr/>
          </p:nvSpPr>
          <p:spPr bwMode="auto">
            <a:xfrm>
              <a:off x="2333" y="3240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6" name="Rectangle 3114"/>
            <p:cNvSpPr>
              <a:spLocks noChangeArrowheads="1"/>
            </p:cNvSpPr>
            <p:nvPr/>
          </p:nvSpPr>
          <p:spPr bwMode="auto">
            <a:xfrm>
              <a:off x="2334" y="3240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Rectangle 3115"/>
            <p:cNvSpPr>
              <a:spLocks noChangeArrowheads="1"/>
            </p:cNvSpPr>
            <p:nvPr/>
          </p:nvSpPr>
          <p:spPr bwMode="auto">
            <a:xfrm>
              <a:off x="2335" y="3240"/>
              <a:ext cx="0" cy="283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8" name="Rectangle 3116"/>
            <p:cNvSpPr>
              <a:spLocks noChangeArrowheads="1"/>
            </p:cNvSpPr>
            <p:nvPr/>
          </p:nvSpPr>
          <p:spPr bwMode="auto">
            <a:xfrm>
              <a:off x="2335" y="3240"/>
              <a:ext cx="0" cy="283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Rectangle 3117"/>
            <p:cNvSpPr>
              <a:spLocks noChangeArrowheads="1"/>
            </p:cNvSpPr>
            <p:nvPr/>
          </p:nvSpPr>
          <p:spPr bwMode="auto">
            <a:xfrm>
              <a:off x="2336" y="3240"/>
              <a:ext cx="0" cy="283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0" name="Rectangle 3118"/>
            <p:cNvSpPr>
              <a:spLocks noChangeArrowheads="1"/>
            </p:cNvSpPr>
            <p:nvPr/>
          </p:nvSpPr>
          <p:spPr bwMode="auto">
            <a:xfrm>
              <a:off x="2337" y="3240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Rectangle 3119"/>
            <p:cNvSpPr>
              <a:spLocks noChangeArrowheads="1"/>
            </p:cNvSpPr>
            <p:nvPr/>
          </p:nvSpPr>
          <p:spPr bwMode="auto">
            <a:xfrm>
              <a:off x="2337" y="3240"/>
              <a:ext cx="0" cy="28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2" name="Rectangle 3120"/>
            <p:cNvSpPr>
              <a:spLocks noChangeArrowheads="1"/>
            </p:cNvSpPr>
            <p:nvPr/>
          </p:nvSpPr>
          <p:spPr bwMode="auto">
            <a:xfrm>
              <a:off x="2338" y="3240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Rectangle 3121"/>
            <p:cNvSpPr>
              <a:spLocks noChangeArrowheads="1"/>
            </p:cNvSpPr>
            <p:nvPr/>
          </p:nvSpPr>
          <p:spPr bwMode="auto">
            <a:xfrm>
              <a:off x="2338" y="3240"/>
              <a:ext cx="0" cy="28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Rectangle 3122"/>
            <p:cNvSpPr>
              <a:spLocks noChangeArrowheads="1"/>
            </p:cNvSpPr>
            <p:nvPr/>
          </p:nvSpPr>
          <p:spPr bwMode="auto">
            <a:xfrm>
              <a:off x="2339" y="3240"/>
              <a:ext cx="0" cy="28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Rectangle 3123"/>
            <p:cNvSpPr>
              <a:spLocks noChangeArrowheads="1"/>
            </p:cNvSpPr>
            <p:nvPr/>
          </p:nvSpPr>
          <p:spPr bwMode="auto">
            <a:xfrm>
              <a:off x="2340" y="3240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6" name="Rectangle 3124"/>
            <p:cNvSpPr>
              <a:spLocks noChangeArrowheads="1"/>
            </p:cNvSpPr>
            <p:nvPr/>
          </p:nvSpPr>
          <p:spPr bwMode="auto">
            <a:xfrm>
              <a:off x="2340" y="3240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Rectangle 3125"/>
            <p:cNvSpPr>
              <a:spLocks noChangeArrowheads="1"/>
            </p:cNvSpPr>
            <p:nvPr/>
          </p:nvSpPr>
          <p:spPr bwMode="auto">
            <a:xfrm>
              <a:off x="2341" y="3240"/>
              <a:ext cx="0" cy="28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Rectangle 3126"/>
            <p:cNvSpPr>
              <a:spLocks noChangeArrowheads="1"/>
            </p:cNvSpPr>
            <p:nvPr/>
          </p:nvSpPr>
          <p:spPr bwMode="auto">
            <a:xfrm>
              <a:off x="2342" y="3240"/>
              <a:ext cx="0" cy="28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Rectangle 3127"/>
            <p:cNvSpPr>
              <a:spLocks noChangeArrowheads="1"/>
            </p:cNvSpPr>
            <p:nvPr/>
          </p:nvSpPr>
          <p:spPr bwMode="auto">
            <a:xfrm>
              <a:off x="2342" y="3240"/>
              <a:ext cx="0" cy="28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0" name="Rectangle 3128"/>
            <p:cNvSpPr>
              <a:spLocks noChangeArrowheads="1"/>
            </p:cNvSpPr>
            <p:nvPr/>
          </p:nvSpPr>
          <p:spPr bwMode="auto">
            <a:xfrm>
              <a:off x="2343" y="3240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Rectangle 3129"/>
            <p:cNvSpPr>
              <a:spLocks noChangeArrowheads="1"/>
            </p:cNvSpPr>
            <p:nvPr/>
          </p:nvSpPr>
          <p:spPr bwMode="auto">
            <a:xfrm>
              <a:off x="2344" y="3240"/>
              <a:ext cx="0" cy="28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Rectangle 3130"/>
            <p:cNvSpPr>
              <a:spLocks noChangeArrowheads="1"/>
            </p:cNvSpPr>
            <p:nvPr/>
          </p:nvSpPr>
          <p:spPr bwMode="auto">
            <a:xfrm>
              <a:off x="2344" y="3240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3" name="Rectangle 3131"/>
            <p:cNvSpPr>
              <a:spLocks noChangeArrowheads="1"/>
            </p:cNvSpPr>
            <p:nvPr/>
          </p:nvSpPr>
          <p:spPr bwMode="auto">
            <a:xfrm>
              <a:off x="2345" y="3240"/>
              <a:ext cx="0" cy="28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4" name="Rectangle 3132"/>
            <p:cNvSpPr>
              <a:spLocks noChangeArrowheads="1"/>
            </p:cNvSpPr>
            <p:nvPr/>
          </p:nvSpPr>
          <p:spPr bwMode="auto">
            <a:xfrm>
              <a:off x="2345" y="3240"/>
              <a:ext cx="0" cy="28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Rectangle 3133"/>
            <p:cNvSpPr>
              <a:spLocks noChangeArrowheads="1"/>
            </p:cNvSpPr>
            <p:nvPr/>
          </p:nvSpPr>
          <p:spPr bwMode="auto">
            <a:xfrm>
              <a:off x="2346" y="3240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Rectangle 3134"/>
            <p:cNvSpPr>
              <a:spLocks noChangeArrowheads="1"/>
            </p:cNvSpPr>
            <p:nvPr/>
          </p:nvSpPr>
          <p:spPr bwMode="auto">
            <a:xfrm>
              <a:off x="2347" y="3240"/>
              <a:ext cx="0" cy="28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7" name="Rectangle 3135"/>
            <p:cNvSpPr>
              <a:spLocks noChangeArrowheads="1"/>
            </p:cNvSpPr>
            <p:nvPr/>
          </p:nvSpPr>
          <p:spPr bwMode="auto">
            <a:xfrm>
              <a:off x="2347" y="3240"/>
              <a:ext cx="0" cy="28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8" name="Rectangle 3136"/>
            <p:cNvSpPr>
              <a:spLocks noChangeArrowheads="1"/>
            </p:cNvSpPr>
            <p:nvPr/>
          </p:nvSpPr>
          <p:spPr bwMode="auto">
            <a:xfrm>
              <a:off x="2348" y="3240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9" name="Rectangle 3137"/>
            <p:cNvSpPr>
              <a:spLocks noChangeArrowheads="1"/>
            </p:cNvSpPr>
            <p:nvPr/>
          </p:nvSpPr>
          <p:spPr bwMode="auto">
            <a:xfrm>
              <a:off x="2349" y="3240"/>
              <a:ext cx="0" cy="28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0" name="Rectangle 3138"/>
            <p:cNvSpPr>
              <a:spLocks noChangeArrowheads="1"/>
            </p:cNvSpPr>
            <p:nvPr/>
          </p:nvSpPr>
          <p:spPr bwMode="auto">
            <a:xfrm>
              <a:off x="2349" y="3240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1" name="Rectangle 3139"/>
            <p:cNvSpPr>
              <a:spLocks noChangeArrowheads="1"/>
            </p:cNvSpPr>
            <p:nvPr/>
          </p:nvSpPr>
          <p:spPr bwMode="auto">
            <a:xfrm>
              <a:off x="2350" y="3240"/>
              <a:ext cx="0" cy="28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2" name="Rectangle 3140"/>
            <p:cNvSpPr>
              <a:spLocks noChangeArrowheads="1"/>
            </p:cNvSpPr>
            <p:nvPr/>
          </p:nvSpPr>
          <p:spPr bwMode="auto">
            <a:xfrm>
              <a:off x="2350" y="3240"/>
              <a:ext cx="0" cy="28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3" name="Rectangle 3141"/>
            <p:cNvSpPr>
              <a:spLocks noChangeArrowheads="1"/>
            </p:cNvSpPr>
            <p:nvPr/>
          </p:nvSpPr>
          <p:spPr bwMode="auto">
            <a:xfrm>
              <a:off x="2351" y="3240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4" name="Rectangle 3142"/>
            <p:cNvSpPr>
              <a:spLocks noChangeArrowheads="1"/>
            </p:cNvSpPr>
            <p:nvPr/>
          </p:nvSpPr>
          <p:spPr bwMode="auto">
            <a:xfrm>
              <a:off x="2318" y="3240"/>
              <a:ext cx="33" cy="28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5" name="Rectangle 3143"/>
            <p:cNvSpPr>
              <a:spLocks noChangeArrowheads="1"/>
            </p:cNvSpPr>
            <p:nvPr/>
          </p:nvSpPr>
          <p:spPr bwMode="auto">
            <a:xfrm>
              <a:off x="2326" y="3250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6" name="Rectangle 3144"/>
            <p:cNvSpPr>
              <a:spLocks noChangeArrowheads="1"/>
            </p:cNvSpPr>
            <p:nvPr/>
          </p:nvSpPr>
          <p:spPr bwMode="auto">
            <a:xfrm>
              <a:off x="2326" y="3250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7" name="Rectangle 3145"/>
            <p:cNvSpPr>
              <a:spLocks noChangeArrowheads="1"/>
            </p:cNvSpPr>
            <p:nvPr/>
          </p:nvSpPr>
          <p:spPr bwMode="auto">
            <a:xfrm>
              <a:off x="2326" y="3253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8" name="Rectangle 3146"/>
            <p:cNvSpPr>
              <a:spLocks noChangeArrowheads="1"/>
            </p:cNvSpPr>
            <p:nvPr/>
          </p:nvSpPr>
          <p:spPr bwMode="auto">
            <a:xfrm>
              <a:off x="2326" y="3257"/>
              <a:ext cx="25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9" name="Rectangle 3147"/>
            <p:cNvSpPr>
              <a:spLocks noChangeArrowheads="1"/>
            </p:cNvSpPr>
            <p:nvPr/>
          </p:nvSpPr>
          <p:spPr bwMode="auto">
            <a:xfrm>
              <a:off x="2326" y="3262"/>
              <a:ext cx="25" cy="2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0" name="Rectangle 3148"/>
            <p:cNvSpPr>
              <a:spLocks noChangeArrowheads="1"/>
            </p:cNvSpPr>
            <p:nvPr/>
          </p:nvSpPr>
          <p:spPr bwMode="auto">
            <a:xfrm>
              <a:off x="2326" y="3265"/>
              <a:ext cx="25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1" name="Rectangle 3149"/>
            <p:cNvSpPr>
              <a:spLocks noChangeArrowheads="1"/>
            </p:cNvSpPr>
            <p:nvPr/>
          </p:nvSpPr>
          <p:spPr bwMode="auto">
            <a:xfrm>
              <a:off x="2326" y="3270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2" name="Rectangle 3150"/>
            <p:cNvSpPr>
              <a:spLocks noChangeArrowheads="1"/>
            </p:cNvSpPr>
            <p:nvPr/>
          </p:nvSpPr>
          <p:spPr bwMode="auto">
            <a:xfrm>
              <a:off x="2326" y="3274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3" name="Rectangle 3151"/>
            <p:cNvSpPr>
              <a:spLocks noChangeArrowheads="1"/>
            </p:cNvSpPr>
            <p:nvPr/>
          </p:nvSpPr>
          <p:spPr bwMode="auto">
            <a:xfrm>
              <a:off x="2326" y="3278"/>
              <a:ext cx="25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" name="Rectangle 3152"/>
            <p:cNvSpPr>
              <a:spLocks noChangeArrowheads="1"/>
            </p:cNvSpPr>
            <p:nvPr/>
          </p:nvSpPr>
          <p:spPr bwMode="auto">
            <a:xfrm>
              <a:off x="2326" y="3282"/>
              <a:ext cx="25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5" name="Rectangle 3153"/>
            <p:cNvSpPr>
              <a:spLocks noChangeArrowheads="1"/>
            </p:cNvSpPr>
            <p:nvPr/>
          </p:nvSpPr>
          <p:spPr bwMode="auto">
            <a:xfrm>
              <a:off x="2326" y="3286"/>
              <a:ext cx="25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6" name="Rectangle 3154"/>
            <p:cNvSpPr>
              <a:spLocks noChangeArrowheads="1"/>
            </p:cNvSpPr>
            <p:nvPr/>
          </p:nvSpPr>
          <p:spPr bwMode="auto">
            <a:xfrm>
              <a:off x="2326" y="3290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7" name="Rectangle 3155"/>
            <p:cNvSpPr>
              <a:spLocks noChangeArrowheads="1"/>
            </p:cNvSpPr>
            <p:nvPr/>
          </p:nvSpPr>
          <p:spPr bwMode="auto">
            <a:xfrm>
              <a:off x="2326" y="3294"/>
              <a:ext cx="25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8" name="Rectangle 3156"/>
            <p:cNvSpPr>
              <a:spLocks noChangeArrowheads="1"/>
            </p:cNvSpPr>
            <p:nvPr/>
          </p:nvSpPr>
          <p:spPr bwMode="auto">
            <a:xfrm>
              <a:off x="2326" y="3299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9" name="Rectangle 3157"/>
            <p:cNvSpPr>
              <a:spLocks noChangeArrowheads="1"/>
            </p:cNvSpPr>
            <p:nvPr/>
          </p:nvSpPr>
          <p:spPr bwMode="auto">
            <a:xfrm>
              <a:off x="2326" y="3303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0" name="Rectangle 3158"/>
            <p:cNvSpPr>
              <a:spLocks noChangeArrowheads="1"/>
            </p:cNvSpPr>
            <p:nvPr/>
          </p:nvSpPr>
          <p:spPr bwMode="auto">
            <a:xfrm>
              <a:off x="2326" y="3307"/>
              <a:ext cx="25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1" name="Rectangle 3159"/>
            <p:cNvSpPr>
              <a:spLocks noChangeArrowheads="1"/>
            </p:cNvSpPr>
            <p:nvPr/>
          </p:nvSpPr>
          <p:spPr bwMode="auto">
            <a:xfrm>
              <a:off x="2326" y="3311"/>
              <a:ext cx="25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2" name="Rectangle 3160"/>
            <p:cNvSpPr>
              <a:spLocks noChangeArrowheads="1"/>
            </p:cNvSpPr>
            <p:nvPr/>
          </p:nvSpPr>
          <p:spPr bwMode="auto">
            <a:xfrm>
              <a:off x="2326" y="3315"/>
              <a:ext cx="25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3" name="Rectangle 3161"/>
            <p:cNvSpPr>
              <a:spLocks noChangeArrowheads="1"/>
            </p:cNvSpPr>
            <p:nvPr/>
          </p:nvSpPr>
          <p:spPr bwMode="auto">
            <a:xfrm>
              <a:off x="2326" y="3319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" name="Rectangle 3162"/>
            <p:cNvSpPr>
              <a:spLocks noChangeArrowheads="1"/>
            </p:cNvSpPr>
            <p:nvPr/>
          </p:nvSpPr>
          <p:spPr bwMode="auto">
            <a:xfrm>
              <a:off x="2326" y="3323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" name="Rectangle 3163"/>
            <p:cNvSpPr>
              <a:spLocks noChangeArrowheads="1"/>
            </p:cNvSpPr>
            <p:nvPr/>
          </p:nvSpPr>
          <p:spPr bwMode="auto">
            <a:xfrm>
              <a:off x="2326" y="3327"/>
              <a:ext cx="25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" name="Rectangle 3164"/>
            <p:cNvSpPr>
              <a:spLocks noChangeArrowheads="1"/>
            </p:cNvSpPr>
            <p:nvPr/>
          </p:nvSpPr>
          <p:spPr bwMode="auto">
            <a:xfrm>
              <a:off x="2326" y="3332"/>
              <a:ext cx="25" cy="2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Rectangle 3165"/>
            <p:cNvSpPr>
              <a:spLocks noChangeArrowheads="1"/>
            </p:cNvSpPr>
            <p:nvPr/>
          </p:nvSpPr>
          <p:spPr bwMode="auto">
            <a:xfrm>
              <a:off x="2326" y="3335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Rectangle 3166"/>
            <p:cNvSpPr>
              <a:spLocks noChangeArrowheads="1"/>
            </p:cNvSpPr>
            <p:nvPr/>
          </p:nvSpPr>
          <p:spPr bwMode="auto">
            <a:xfrm>
              <a:off x="2326" y="3340"/>
              <a:ext cx="25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" name="Rectangle 3167"/>
            <p:cNvSpPr>
              <a:spLocks noChangeArrowheads="1"/>
            </p:cNvSpPr>
            <p:nvPr/>
          </p:nvSpPr>
          <p:spPr bwMode="auto">
            <a:xfrm>
              <a:off x="2326" y="3344"/>
              <a:ext cx="25" cy="3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0" name="Rectangle 3168"/>
            <p:cNvSpPr>
              <a:spLocks noChangeArrowheads="1"/>
            </p:cNvSpPr>
            <p:nvPr/>
          </p:nvSpPr>
          <p:spPr bwMode="auto">
            <a:xfrm>
              <a:off x="2326" y="3348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" name="Rectangle 3169"/>
            <p:cNvSpPr>
              <a:spLocks noChangeArrowheads="1"/>
            </p:cNvSpPr>
            <p:nvPr/>
          </p:nvSpPr>
          <p:spPr bwMode="auto">
            <a:xfrm>
              <a:off x="2326" y="3352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" name="Rectangle 3170"/>
            <p:cNvSpPr>
              <a:spLocks noChangeArrowheads="1"/>
            </p:cNvSpPr>
            <p:nvPr/>
          </p:nvSpPr>
          <p:spPr bwMode="auto">
            <a:xfrm>
              <a:off x="2326" y="3356"/>
              <a:ext cx="25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" name="Rectangle 3171"/>
            <p:cNvSpPr>
              <a:spLocks noChangeArrowheads="1"/>
            </p:cNvSpPr>
            <p:nvPr/>
          </p:nvSpPr>
          <p:spPr bwMode="auto">
            <a:xfrm>
              <a:off x="2326" y="3361"/>
              <a:ext cx="25" cy="2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" name="Rectangle 3172"/>
            <p:cNvSpPr>
              <a:spLocks noChangeArrowheads="1"/>
            </p:cNvSpPr>
            <p:nvPr/>
          </p:nvSpPr>
          <p:spPr bwMode="auto">
            <a:xfrm>
              <a:off x="2326" y="3364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" name="Rectangle 3173"/>
            <p:cNvSpPr>
              <a:spLocks noChangeArrowheads="1"/>
            </p:cNvSpPr>
            <p:nvPr/>
          </p:nvSpPr>
          <p:spPr bwMode="auto">
            <a:xfrm>
              <a:off x="2326" y="3369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" name="Rectangle 3174"/>
            <p:cNvSpPr>
              <a:spLocks noChangeArrowheads="1"/>
            </p:cNvSpPr>
            <p:nvPr/>
          </p:nvSpPr>
          <p:spPr bwMode="auto">
            <a:xfrm>
              <a:off x="2326" y="3374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7" name="Rectangle 3175"/>
            <p:cNvSpPr>
              <a:spLocks noChangeArrowheads="1"/>
            </p:cNvSpPr>
            <p:nvPr/>
          </p:nvSpPr>
          <p:spPr bwMode="auto">
            <a:xfrm>
              <a:off x="2326" y="3379"/>
              <a:ext cx="25" cy="3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8" name="Rectangle 3176"/>
            <p:cNvSpPr>
              <a:spLocks noChangeArrowheads="1"/>
            </p:cNvSpPr>
            <p:nvPr/>
          </p:nvSpPr>
          <p:spPr bwMode="auto">
            <a:xfrm>
              <a:off x="2326" y="3383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9" name="Rectangle 3177"/>
            <p:cNvSpPr>
              <a:spLocks noChangeArrowheads="1"/>
            </p:cNvSpPr>
            <p:nvPr/>
          </p:nvSpPr>
          <p:spPr bwMode="auto">
            <a:xfrm>
              <a:off x="2326" y="3387"/>
              <a:ext cx="25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0" name="Rectangle 3178"/>
            <p:cNvSpPr>
              <a:spLocks noChangeArrowheads="1"/>
            </p:cNvSpPr>
            <p:nvPr/>
          </p:nvSpPr>
          <p:spPr bwMode="auto">
            <a:xfrm>
              <a:off x="2326" y="3392"/>
              <a:ext cx="25" cy="2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1" name="Rectangle 3179"/>
            <p:cNvSpPr>
              <a:spLocks noChangeArrowheads="1"/>
            </p:cNvSpPr>
            <p:nvPr/>
          </p:nvSpPr>
          <p:spPr bwMode="auto">
            <a:xfrm>
              <a:off x="2326" y="3395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2" name="Rectangle 3180"/>
            <p:cNvSpPr>
              <a:spLocks noChangeArrowheads="1"/>
            </p:cNvSpPr>
            <p:nvPr/>
          </p:nvSpPr>
          <p:spPr bwMode="auto">
            <a:xfrm>
              <a:off x="2326" y="3400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" name="Rectangle 3181"/>
            <p:cNvSpPr>
              <a:spLocks noChangeArrowheads="1"/>
            </p:cNvSpPr>
            <p:nvPr/>
          </p:nvSpPr>
          <p:spPr bwMode="auto">
            <a:xfrm>
              <a:off x="2326" y="3404"/>
              <a:ext cx="25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4" name="Rectangle 3182"/>
            <p:cNvSpPr>
              <a:spLocks noChangeArrowheads="1"/>
            </p:cNvSpPr>
            <p:nvPr/>
          </p:nvSpPr>
          <p:spPr bwMode="auto">
            <a:xfrm>
              <a:off x="2326" y="3408"/>
              <a:ext cx="25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" name="Rectangle 3183"/>
            <p:cNvSpPr>
              <a:spLocks noChangeArrowheads="1"/>
            </p:cNvSpPr>
            <p:nvPr/>
          </p:nvSpPr>
          <p:spPr bwMode="auto">
            <a:xfrm>
              <a:off x="2326" y="3412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6" name="Rectangle 3184"/>
            <p:cNvSpPr>
              <a:spLocks noChangeArrowheads="1"/>
            </p:cNvSpPr>
            <p:nvPr/>
          </p:nvSpPr>
          <p:spPr bwMode="auto">
            <a:xfrm>
              <a:off x="2326" y="3416"/>
              <a:ext cx="25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7" name="Rectangle 3185"/>
            <p:cNvSpPr>
              <a:spLocks noChangeArrowheads="1"/>
            </p:cNvSpPr>
            <p:nvPr/>
          </p:nvSpPr>
          <p:spPr bwMode="auto">
            <a:xfrm>
              <a:off x="2326" y="3421"/>
              <a:ext cx="25" cy="2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8" name="Rectangle 3186"/>
            <p:cNvSpPr>
              <a:spLocks noChangeArrowheads="1"/>
            </p:cNvSpPr>
            <p:nvPr/>
          </p:nvSpPr>
          <p:spPr bwMode="auto">
            <a:xfrm>
              <a:off x="2326" y="3424"/>
              <a:ext cx="25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9" name="Rectangle 3187"/>
            <p:cNvSpPr>
              <a:spLocks noChangeArrowheads="1"/>
            </p:cNvSpPr>
            <p:nvPr/>
          </p:nvSpPr>
          <p:spPr bwMode="auto">
            <a:xfrm>
              <a:off x="2326" y="3429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0" name="Rectangle 3188"/>
            <p:cNvSpPr>
              <a:spLocks noChangeArrowheads="1"/>
            </p:cNvSpPr>
            <p:nvPr/>
          </p:nvSpPr>
          <p:spPr bwMode="auto">
            <a:xfrm>
              <a:off x="2326" y="3433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1" name="Rectangle 3189"/>
            <p:cNvSpPr>
              <a:spLocks noChangeArrowheads="1"/>
            </p:cNvSpPr>
            <p:nvPr/>
          </p:nvSpPr>
          <p:spPr bwMode="auto">
            <a:xfrm>
              <a:off x="2326" y="3437"/>
              <a:ext cx="25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2" name="Rectangle 3190"/>
            <p:cNvSpPr>
              <a:spLocks noChangeArrowheads="1"/>
            </p:cNvSpPr>
            <p:nvPr/>
          </p:nvSpPr>
          <p:spPr bwMode="auto">
            <a:xfrm>
              <a:off x="2326" y="3441"/>
              <a:ext cx="25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3" name="Rectangle 3191"/>
            <p:cNvSpPr>
              <a:spLocks noChangeArrowheads="1"/>
            </p:cNvSpPr>
            <p:nvPr/>
          </p:nvSpPr>
          <p:spPr bwMode="auto">
            <a:xfrm>
              <a:off x="2326" y="3445"/>
              <a:ext cx="25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4" name="Rectangle 3192"/>
            <p:cNvSpPr>
              <a:spLocks noChangeArrowheads="1"/>
            </p:cNvSpPr>
            <p:nvPr/>
          </p:nvSpPr>
          <p:spPr bwMode="auto">
            <a:xfrm>
              <a:off x="2326" y="3450"/>
              <a:ext cx="25" cy="2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" name="Rectangle 3193"/>
            <p:cNvSpPr>
              <a:spLocks noChangeArrowheads="1"/>
            </p:cNvSpPr>
            <p:nvPr/>
          </p:nvSpPr>
          <p:spPr bwMode="auto">
            <a:xfrm>
              <a:off x="2326" y="3453"/>
              <a:ext cx="25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6" name="Rectangle 3194"/>
            <p:cNvSpPr>
              <a:spLocks noChangeArrowheads="1"/>
            </p:cNvSpPr>
            <p:nvPr/>
          </p:nvSpPr>
          <p:spPr bwMode="auto">
            <a:xfrm>
              <a:off x="2326" y="3458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7" name="Rectangle 3195"/>
            <p:cNvSpPr>
              <a:spLocks noChangeArrowheads="1"/>
            </p:cNvSpPr>
            <p:nvPr/>
          </p:nvSpPr>
          <p:spPr bwMode="auto">
            <a:xfrm>
              <a:off x="2326" y="3462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8" name="Rectangle 3196"/>
            <p:cNvSpPr>
              <a:spLocks noChangeArrowheads="1"/>
            </p:cNvSpPr>
            <p:nvPr/>
          </p:nvSpPr>
          <p:spPr bwMode="auto">
            <a:xfrm>
              <a:off x="2326" y="3466"/>
              <a:ext cx="25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Rectangle 3197"/>
            <p:cNvSpPr>
              <a:spLocks noChangeArrowheads="1"/>
            </p:cNvSpPr>
            <p:nvPr/>
          </p:nvSpPr>
          <p:spPr bwMode="auto">
            <a:xfrm>
              <a:off x="2326" y="3470"/>
              <a:ext cx="25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Rectangle 3198"/>
            <p:cNvSpPr>
              <a:spLocks noChangeArrowheads="1"/>
            </p:cNvSpPr>
            <p:nvPr/>
          </p:nvSpPr>
          <p:spPr bwMode="auto">
            <a:xfrm>
              <a:off x="2326" y="3474"/>
              <a:ext cx="25" cy="3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1" name="Rectangle 3199"/>
            <p:cNvSpPr>
              <a:spLocks noChangeArrowheads="1"/>
            </p:cNvSpPr>
            <p:nvPr/>
          </p:nvSpPr>
          <p:spPr bwMode="auto">
            <a:xfrm>
              <a:off x="2326" y="3478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2" name="Rectangle 3200"/>
            <p:cNvSpPr>
              <a:spLocks noChangeArrowheads="1"/>
            </p:cNvSpPr>
            <p:nvPr/>
          </p:nvSpPr>
          <p:spPr bwMode="auto">
            <a:xfrm>
              <a:off x="2326" y="3482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3" name="Rectangle 3201"/>
            <p:cNvSpPr>
              <a:spLocks noChangeArrowheads="1"/>
            </p:cNvSpPr>
            <p:nvPr/>
          </p:nvSpPr>
          <p:spPr bwMode="auto">
            <a:xfrm>
              <a:off x="2326" y="3486"/>
              <a:ext cx="25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4" name="Rectangle 3202"/>
            <p:cNvSpPr>
              <a:spLocks noChangeArrowheads="1"/>
            </p:cNvSpPr>
            <p:nvPr/>
          </p:nvSpPr>
          <p:spPr bwMode="auto">
            <a:xfrm>
              <a:off x="2326" y="3491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" name="Rectangle 3203"/>
            <p:cNvSpPr>
              <a:spLocks noChangeArrowheads="1"/>
            </p:cNvSpPr>
            <p:nvPr/>
          </p:nvSpPr>
          <p:spPr bwMode="auto">
            <a:xfrm>
              <a:off x="2326" y="3495"/>
              <a:ext cx="25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6" name="Rectangle 3204"/>
            <p:cNvSpPr>
              <a:spLocks noChangeArrowheads="1"/>
            </p:cNvSpPr>
            <p:nvPr/>
          </p:nvSpPr>
          <p:spPr bwMode="auto">
            <a:xfrm>
              <a:off x="2326" y="3499"/>
              <a:ext cx="25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7" name="Rectangle 3205"/>
            <p:cNvSpPr>
              <a:spLocks noChangeArrowheads="1"/>
            </p:cNvSpPr>
            <p:nvPr/>
          </p:nvSpPr>
          <p:spPr bwMode="auto">
            <a:xfrm>
              <a:off x="2326" y="3503"/>
              <a:ext cx="25" cy="3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8" name="Rectangle 3206"/>
            <p:cNvSpPr>
              <a:spLocks noChangeArrowheads="1"/>
            </p:cNvSpPr>
            <p:nvPr/>
          </p:nvSpPr>
          <p:spPr bwMode="auto">
            <a:xfrm>
              <a:off x="2326" y="3507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9" name="Rectangle 3207"/>
            <p:cNvSpPr>
              <a:spLocks noChangeArrowheads="1"/>
            </p:cNvSpPr>
            <p:nvPr/>
          </p:nvSpPr>
          <p:spPr bwMode="auto">
            <a:xfrm>
              <a:off x="2326" y="3511"/>
              <a:ext cx="25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" name="Rectangle 3208"/>
            <p:cNvSpPr>
              <a:spLocks noChangeArrowheads="1"/>
            </p:cNvSpPr>
            <p:nvPr/>
          </p:nvSpPr>
          <p:spPr bwMode="auto">
            <a:xfrm>
              <a:off x="2326" y="3250"/>
              <a:ext cx="25" cy="263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221" name="Picture 3209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3238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222" name="Rectangle 3210"/>
            <p:cNvSpPr>
              <a:spLocks noChangeArrowheads="1"/>
            </p:cNvSpPr>
            <p:nvPr/>
          </p:nvSpPr>
          <p:spPr bwMode="auto">
            <a:xfrm>
              <a:off x="2518" y="3238"/>
              <a:ext cx="20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223" name="Picture 32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224" name="Picture 3212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225" name="Rectangle 3213"/>
            <p:cNvSpPr>
              <a:spLocks noChangeArrowheads="1"/>
            </p:cNvSpPr>
            <p:nvPr/>
          </p:nvSpPr>
          <p:spPr bwMode="auto">
            <a:xfrm>
              <a:off x="2491" y="3263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6" name="Line 3214"/>
            <p:cNvSpPr>
              <a:spLocks noChangeShapeType="1"/>
            </p:cNvSpPr>
            <p:nvPr/>
          </p:nvSpPr>
          <p:spPr bwMode="auto">
            <a:xfrm>
              <a:off x="2491" y="3226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27" name="Line 3215"/>
            <p:cNvSpPr>
              <a:spLocks noChangeShapeType="1"/>
            </p:cNvSpPr>
            <p:nvPr/>
          </p:nvSpPr>
          <p:spPr bwMode="auto">
            <a:xfrm>
              <a:off x="2539" y="3226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28" name="Rectangle 3216"/>
            <p:cNvSpPr>
              <a:spLocks noChangeArrowheads="1"/>
            </p:cNvSpPr>
            <p:nvPr/>
          </p:nvSpPr>
          <p:spPr bwMode="auto">
            <a:xfrm>
              <a:off x="2499" y="3270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9" name="Rectangle 3217"/>
            <p:cNvSpPr>
              <a:spLocks noChangeArrowheads="1"/>
            </p:cNvSpPr>
            <p:nvPr/>
          </p:nvSpPr>
          <p:spPr bwMode="auto">
            <a:xfrm>
              <a:off x="2499" y="3270"/>
              <a:ext cx="32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0" name="Rectangle 3218"/>
            <p:cNvSpPr>
              <a:spLocks noChangeArrowheads="1"/>
            </p:cNvSpPr>
            <p:nvPr/>
          </p:nvSpPr>
          <p:spPr bwMode="auto">
            <a:xfrm>
              <a:off x="2503" y="3276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1" name="Group 3219"/>
          <p:cNvGrpSpPr>
            <a:grpSpLocks/>
          </p:cNvGrpSpPr>
          <p:nvPr/>
        </p:nvGrpSpPr>
        <p:grpSpPr bwMode="auto">
          <a:xfrm>
            <a:off x="3988245" y="5091113"/>
            <a:ext cx="1371600" cy="936625"/>
            <a:chOff x="2318" y="3207"/>
            <a:chExt cx="864" cy="590"/>
          </a:xfrm>
        </p:grpSpPr>
        <p:sp>
          <p:nvSpPr>
            <p:cNvPr id="3232" name="Rectangle 3220"/>
            <p:cNvSpPr>
              <a:spLocks noChangeArrowheads="1"/>
            </p:cNvSpPr>
            <p:nvPr/>
          </p:nvSpPr>
          <p:spPr bwMode="auto">
            <a:xfrm>
              <a:off x="2511" y="3276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3" name="Rectangle 3221"/>
            <p:cNvSpPr>
              <a:spLocks noChangeArrowheads="1"/>
            </p:cNvSpPr>
            <p:nvPr/>
          </p:nvSpPr>
          <p:spPr bwMode="auto">
            <a:xfrm>
              <a:off x="2502" y="3273"/>
              <a:ext cx="0" cy="2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4" name="Rectangle 3222"/>
            <p:cNvSpPr>
              <a:spLocks noChangeArrowheads="1"/>
            </p:cNvSpPr>
            <p:nvPr/>
          </p:nvSpPr>
          <p:spPr bwMode="auto">
            <a:xfrm>
              <a:off x="2503" y="3273"/>
              <a:ext cx="0" cy="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5" name="Rectangle 3223"/>
            <p:cNvSpPr>
              <a:spLocks noChangeArrowheads="1"/>
            </p:cNvSpPr>
            <p:nvPr/>
          </p:nvSpPr>
          <p:spPr bwMode="auto">
            <a:xfrm>
              <a:off x="2503" y="3273"/>
              <a:ext cx="0" cy="2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6" name="Rectangle 3224"/>
            <p:cNvSpPr>
              <a:spLocks noChangeArrowheads="1"/>
            </p:cNvSpPr>
            <p:nvPr/>
          </p:nvSpPr>
          <p:spPr bwMode="auto">
            <a:xfrm>
              <a:off x="2504" y="3273"/>
              <a:ext cx="0" cy="2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7" name="Rectangle 3225"/>
            <p:cNvSpPr>
              <a:spLocks noChangeArrowheads="1"/>
            </p:cNvSpPr>
            <p:nvPr/>
          </p:nvSpPr>
          <p:spPr bwMode="auto">
            <a:xfrm>
              <a:off x="2504" y="3273"/>
              <a:ext cx="0" cy="2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8" name="Rectangle 3226"/>
            <p:cNvSpPr>
              <a:spLocks noChangeArrowheads="1"/>
            </p:cNvSpPr>
            <p:nvPr/>
          </p:nvSpPr>
          <p:spPr bwMode="auto">
            <a:xfrm>
              <a:off x="2505" y="3273"/>
              <a:ext cx="0" cy="2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9" name="Rectangle 3227"/>
            <p:cNvSpPr>
              <a:spLocks noChangeArrowheads="1"/>
            </p:cNvSpPr>
            <p:nvPr/>
          </p:nvSpPr>
          <p:spPr bwMode="auto">
            <a:xfrm>
              <a:off x="2506" y="3273"/>
              <a:ext cx="0" cy="2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0" name="Rectangle 3228"/>
            <p:cNvSpPr>
              <a:spLocks noChangeArrowheads="1"/>
            </p:cNvSpPr>
            <p:nvPr/>
          </p:nvSpPr>
          <p:spPr bwMode="auto">
            <a:xfrm>
              <a:off x="2506" y="3273"/>
              <a:ext cx="0" cy="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1" name="Rectangle 3229"/>
            <p:cNvSpPr>
              <a:spLocks noChangeArrowheads="1"/>
            </p:cNvSpPr>
            <p:nvPr/>
          </p:nvSpPr>
          <p:spPr bwMode="auto">
            <a:xfrm>
              <a:off x="2507" y="3273"/>
              <a:ext cx="0" cy="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2" name="Rectangle 3230"/>
            <p:cNvSpPr>
              <a:spLocks noChangeArrowheads="1"/>
            </p:cNvSpPr>
            <p:nvPr/>
          </p:nvSpPr>
          <p:spPr bwMode="auto">
            <a:xfrm>
              <a:off x="2508" y="3273"/>
              <a:ext cx="0" cy="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3" name="Rectangle 3231"/>
            <p:cNvSpPr>
              <a:spLocks noChangeArrowheads="1"/>
            </p:cNvSpPr>
            <p:nvPr/>
          </p:nvSpPr>
          <p:spPr bwMode="auto">
            <a:xfrm>
              <a:off x="2508" y="3273"/>
              <a:ext cx="0" cy="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4" name="Rectangle 3232"/>
            <p:cNvSpPr>
              <a:spLocks noChangeArrowheads="1"/>
            </p:cNvSpPr>
            <p:nvPr/>
          </p:nvSpPr>
          <p:spPr bwMode="auto">
            <a:xfrm>
              <a:off x="2509" y="3273"/>
              <a:ext cx="0" cy="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5" name="Rectangle 3233"/>
            <p:cNvSpPr>
              <a:spLocks noChangeArrowheads="1"/>
            </p:cNvSpPr>
            <p:nvPr/>
          </p:nvSpPr>
          <p:spPr bwMode="auto">
            <a:xfrm>
              <a:off x="2509" y="3273"/>
              <a:ext cx="0" cy="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6" name="Rectangle 3234"/>
            <p:cNvSpPr>
              <a:spLocks noChangeArrowheads="1"/>
            </p:cNvSpPr>
            <p:nvPr/>
          </p:nvSpPr>
          <p:spPr bwMode="auto">
            <a:xfrm>
              <a:off x="2510" y="3273"/>
              <a:ext cx="0" cy="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7" name="Rectangle 3235"/>
            <p:cNvSpPr>
              <a:spLocks noChangeArrowheads="1"/>
            </p:cNvSpPr>
            <p:nvPr/>
          </p:nvSpPr>
          <p:spPr bwMode="auto">
            <a:xfrm>
              <a:off x="2511" y="3273"/>
              <a:ext cx="0" cy="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8" name="Rectangle 3236"/>
            <p:cNvSpPr>
              <a:spLocks noChangeArrowheads="1"/>
            </p:cNvSpPr>
            <p:nvPr/>
          </p:nvSpPr>
          <p:spPr bwMode="auto">
            <a:xfrm>
              <a:off x="2511" y="3273"/>
              <a:ext cx="0" cy="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9" name="Rectangle 3237"/>
            <p:cNvSpPr>
              <a:spLocks noChangeArrowheads="1"/>
            </p:cNvSpPr>
            <p:nvPr/>
          </p:nvSpPr>
          <p:spPr bwMode="auto">
            <a:xfrm>
              <a:off x="2512" y="3273"/>
              <a:ext cx="0" cy="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0" name="Rectangle 3238"/>
            <p:cNvSpPr>
              <a:spLocks noChangeArrowheads="1"/>
            </p:cNvSpPr>
            <p:nvPr/>
          </p:nvSpPr>
          <p:spPr bwMode="auto">
            <a:xfrm>
              <a:off x="2513" y="3273"/>
              <a:ext cx="0" cy="2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1" name="Rectangle 3239"/>
            <p:cNvSpPr>
              <a:spLocks noChangeArrowheads="1"/>
            </p:cNvSpPr>
            <p:nvPr/>
          </p:nvSpPr>
          <p:spPr bwMode="auto">
            <a:xfrm>
              <a:off x="2513" y="3273"/>
              <a:ext cx="0" cy="2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2" name="Rectangle 3240"/>
            <p:cNvSpPr>
              <a:spLocks noChangeArrowheads="1"/>
            </p:cNvSpPr>
            <p:nvPr/>
          </p:nvSpPr>
          <p:spPr bwMode="auto">
            <a:xfrm>
              <a:off x="2514" y="3273"/>
              <a:ext cx="0" cy="2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3" name="Rectangle 3241"/>
            <p:cNvSpPr>
              <a:spLocks noChangeArrowheads="1"/>
            </p:cNvSpPr>
            <p:nvPr/>
          </p:nvSpPr>
          <p:spPr bwMode="auto">
            <a:xfrm>
              <a:off x="2515" y="3273"/>
              <a:ext cx="0" cy="2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4" name="Rectangle 3242"/>
            <p:cNvSpPr>
              <a:spLocks noChangeArrowheads="1"/>
            </p:cNvSpPr>
            <p:nvPr/>
          </p:nvSpPr>
          <p:spPr bwMode="auto">
            <a:xfrm>
              <a:off x="2515" y="3273"/>
              <a:ext cx="0" cy="2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5" name="Rectangle 3243"/>
            <p:cNvSpPr>
              <a:spLocks noChangeArrowheads="1"/>
            </p:cNvSpPr>
            <p:nvPr/>
          </p:nvSpPr>
          <p:spPr bwMode="auto">
            <a:xfrm>
              <a:off x="2516" y="3273"/>
              <a:ext cx="0" cy="2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6" name="Rectangle 3244"/>
            <p:cNvSpPr>
              <a:spLocks noChangeArrowheads="1"/>
            </p:cNvSpPr>
            <p:nvPr/>
          </p:nvSpPr>
          <p:spPr bwMode="auto">
            <a:xfrm>
              <a:off x="2516" y="3273"/>
              <a:ext cx="0" cy="2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7" name="Rectangle 3245"/>
            <p:cNvSpPr>
              <a:spLocks noChangeArrowheads="1"/>
            </p:cNvSpPr>
            <p:nvPr/>
          </p:nvSpPr>
          <p:spPr bwMode="auto">
            <a:xfrm>
              <a:off x="2517" y="3273"/>
              <a:ext cx="0" cy="2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8" name="Rectangle 3246"/>
            <p:cNvSpPr>
              <a:spLocks noChangeArrowheads="1"/>
            </p:cNvSpPr>
            <p:nvPr/>
          </p:nvSpPr>
          <p:spPr bwMode="auto">
            <a:xfrm>
              <a:off x="2518" y="3273"/>
              <a:ext cx="0" cy="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9" name="Rectangle 3247"/>
            <p:cNvSpPr>
              <a:spLocks noChangeArrowheads="1"/>
            </p:cNvSpPr>
            <p:nvPr/>
          </p:nvSpPr>
          <p:spPr bwMode="auto">
            <a:xfrm>
              <a:off x="2518" y="3273"/>
              <a:ext cx="0" cy="2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0" name="Rectangle 3248"/>
            <p:cNvSpPr>
              <a:spLocks noChangeArrowheads="1"/>
            </p:cNvSpPr>
            <p:nvPr/>
          </p:nvSpPr>
          <p:spPr bwMode="auto">
            <a:xfrm>
              <a:off x="2519" y="3273"/>
              <a:ext cx="0" cy="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1" name="Rectangle 3249"/>
            <p:cNvSpPr>
              <a:spLocks noChangeArrowheads="1"/>
            </p:cNvSpPr>
            <p:nvPr/>
          </p:nvSpPr>
          <p:spPr bwMode="auto">
            <a:xfrm>
              <a:off x="2520" y="3273"/>
              <a:ext cx="0" cy="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2" name="Rectangle 3250"/>
            <p:cNvSpPr>
              <a:spLocks noChangeArrowheads="1"/>
            </p:cNvSpPr>
            <p:nvPr/>
          </p:nvSpPr>
          <p:spPr bwMode="auto">
            <a:xfrm>
              <a:off x="2520" y="3273"/>
              <a:ext cx="0" cy="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3" name="Rectangle 3251"/>
            <p:cNvSpPr>
              <a:spLocks noChangeArrowheads="1"/>
            </p:cNvSpPr>
            <p:nvPr/>
          </p:nvSpPr>
          <p:spPr bwMode="auto">
            <a:xfrm>
              <a:off x="2521" y="3273"/>
              <a:ext cx="0" cy="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4" name="Rectangle 3252"/>
            <p:cNvSpPr>
              <a:spLocks noChangeArrowheads="1"/>
            </p:cNvSpPr>
            <p:nvPr/>
          </p:nvSpPr>
          <p:spPr bwMode="auto">
            <a:xfrm>
              <a:off x="2521" y="3273"/>
              <a:ext cx="0" cy="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5" name="Rectangle 3253"/>
            <p:cNvSpPr>
              <a:spLocks noChangeArrowheads="1"/>
            </p:cNvSpPr>
            <p:nvPr/>
          </p:nvSpPr>
          <p:spPr bwMode="auto">
            <a:xfrm>
              <a:off x="2522" y="3273"/>
              <a:ext cx="0" cy="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6" name="Rectangle 3254"/>
            <p:cNvSpPr>
              <a:spLocks noChangeArrowheads="1"/>
            </p:cNvSpPr>
            <p:nvPr/>
          </p:nvSpPr>
          <p:spPr bwMode="auto">
            <a:xfrm>
              <a:off x="2523" y="3273"/>
              <a:ext cx="0" cy="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7" name="Rectangle 3255"/>
            <p:cNvSpPr>
              <a:spLocks noChangeArrowheads="1"/>
            </p:cNvSpPr>
            <p:nvPr/>
          </p:nvSpPr>
          <p:spPr bwMode="auto">
            <a:xfrm>
              <a:off x="2523" y="3273"/>
              <a:ext cx="0" cy="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8" name="Rectangle 3256"/>
            <p:cNvSpPr>
              <a:spLocks noChangeArrowheads="1"/>
            </p:cNvSpPr>
            <p:nvPr/>
          </p:nvSpPr>
          <p:spPr bwMode="auto">
            <a:xfrm>
              <a:off x="2524" y="3273"/>
              <a:ext cx="0" cy="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9" name="Rectangle 3257"/>
            <p:cNvSpPr>
              <a:spLocks noChangeArrowheads="1"/>
            </p:cNvSpPr>
            <p:nvPr/>
          </p:nvSpPr>
          <p:spPr bwMode="auto">
            <a:xfrm>
              <a:off x="2525" y="3273"/>
              <a:ext cx="0" cy="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0" name="Rectangle 3258"/>
            <p:cNvSpPr>
              <a:spLocks noChangeArrowheads="1"/>
            </p:cNvSpPr>
            <p:nvPr/>
          </p:nvSpPr>
          <p:spPr bwMode="auto">
            <a:xfrm>
              <a:off x="2525" y="3273"/>
              <a:ext cx="0" cy="2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1" name="Rectangle 3259"/>
            <p:cNvSpPr>
              <a:spLocks noChangeArrowheads="1"/>
            </p:cNvSpPr>
            <p:nvPr/>
          </p:nvSpPr>
          <p:spPr bwMode="auto">
            <a:xfrm>
              <a:off x="2526" y="3273"/>
              <a:ext cx="0" cy="2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2" name="Rectangle 3260"/>
            <p:cNvSpPr>
              <a:spLocks noChangeArrowheads="1"/>
            </p:cNvSpPr>
            <p:nvPr/>
          </p:nvSpPr>
          <p:spPr bwMode="auto">
            <a:xfrm>
              <a:off x="2527" y="3273"/>
              <a:ext cx="0" cy="2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3" name="Rectangle 3261"/>
            <p:cNvSpPr>
              <a:spLocks noChangeArrowheads="1"/>
            </p:cNvSpPr>
            <p:nvPr/>
          </p:nvSpPr>
          <p:spPr bwMode="auto">
            <a:xfrm>
              <a:off x="2520" y="3276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4" name="Freeform 3262"/>
            <p:cNvSpPr>
              <a:spLocks noChangeArrowheads="1"/>
            </p:cNvSpPr>
            <p:nvPr/>
          </p:nvSpPr>
          <p:spPr bwMode="auto">
            <a:xfrm>
              <a:off x="2318" y="3207"/>
              <a:ext cx="249" cy="326"/>
            </a:xfrm>
            <a:custGeom>
              <a:avLst/>
              <a:gdLst>
                <a:gd name="T0" fmla="*/ 66 w 499"/>
                <a:gd name="T1" fmla="*/ 654 h 654"/>
                <a:gd name="T2" fmla="*/ 66 w 499"/>
                <a:gd name="T3" fmla="*/ 635 h 654"/>
                <a:gd name="T4" fmla="*/ 0 w 499"/>
                <a:gd name="T5" fmla="*/ 635 h 654"/>
                <a:gd name="T6" fmla="*/ 0 w 499"/>
                <a:gd name="T7" fmla="*/ 67 h 654"/>
                <a:gd name="T8" fmla="*/ 19 w 499"/>
                <a:gd name="T9" fmla="*/ 48 h 654"/>
                <a:gd name="T10" fmla="*/ 66 w 499"/>
                <a:gd name="T11" fmla="*/ 48 h 654"/>
                <a:gd name="T12" fmla="*/ 66 w 499"/>
                <a:gd name="T13" fmla="*/ 38 h 654"/>
                <a:gd name="T14" fmla="*/ 104 w 499"/>
                <a:gd name="T15" fmla="*/ 0 h 654"/>
                <a:gd name="T16" fmla="*/ 499 w 499"/>
                <a:gd name="T17" fmla="*/ 0 h 654"/>
                <a:gd name="T18" fmla="*/ 499 w 499"/>
                <a:gd name="T19" fmla="*/ 615 h 654"/>
                <a:gd name="T20" fmla="*/ 460 w 499"/>
                <a:gd name="T21" fmla="*/ 654 h 654"/>
                <a:gd name="T22" fmla="*/ 66 w 499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654">
                  <a:moveTo>
                    <a:pt x="66" y="654"/>
                  </a:moveTo>
                  <a:lnTo>
                    <a:pt x="66" y="635"/>
                  </a:lnTo>
                  <a:lnTo>
                    <a:pt x="0" y="635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6" y="48"/>
                  </a:lnTo>
                  <a:lnTo>
                    <a:pt x="66" y="38"/>
                  </a:lnTo>
                  <a:lnTo>
                    <a:pt x="104" y="0"/>
                  </a:lnTo>
                  <a:lnTo>
                    <a:pt x="499" y="0"/>
                  </a:lnTo>
                  <a:lnTo>
                    <a:pt x="499" y="615"/>
                  </a:lnTo>
                  <a:lnTo>
                    <a:pt x="460" y="654"/>
                  </a:lnTo>
                  <a:lnTo>
                    <a:pt x="66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5" name="Rectangle 3263"/>
            <p:cNvSpPr>
              <a:spLocks noChangeArrowheads="1"/>
            </p:cNvSpPr>
            <p:nvPr/>
          </p:nvSpPr>
          <p:spPr bwMode="auto">
            <a:xfrm>
              <a:off x="2345" y="3549"/>
              <a:ext cx="379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SARA</a:t>
              </a:r>
            </a:p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NIKHEF</a:t>
              </a:r>
            </a:p>
          </p:txBody>
        </p:sp>
        <p:sp>
          <p:nvSpPr>
            <p:cNvPr id="3276" name="Freeform 3264"/>
            <p:cNvSpPr>
              <a:spLocks noChangeArrowheads="1"/>
            </p:cNvSpPr>
            <p:nvPr/>
          </p:nvSpPr>
          <p:spPr bwMode="auto">
            <a:xfrm>
              <a:off x="2939" y="3622"/>
              <a:ext cx="237" cy="17"/>
            </a:xfrm>
            <a:custGeom>
              <a:avLst/>
              <a:gdLst>
                <a:gd name="T0" fmla="*/ 0 w 477"/>
                <a:gd name="T1" fmla="*/ 2 h 35"/>
                <a:gd name="T2" fmla="*/ 0 w 477"/>
                <a:gd name="T3" fmla="*/ 15 h 35"/>
                <a:gd name="T4" fmla="*/ 17 w 477"/>
                <a:gd name="T5" fmla="*/ 15 h 35"/>
                <a:gd name="T6" fmla="*/ 17 w 477"/>
                <a:gd name="T7" fmla="*/ 2 h 35"/>
                <a:gd name="T8" fmla="*/ 0 w 477"/>
                <a:gd name="T9" fmla="*/ 2 h 35"/>
                <a:gd name="T10" fmla="*/ 70 w 477"/>
                <a:gd name="T11" fmla="*/ 21 h 35"/>
                <a:gd name="T12" fmla="*/ 70 w 477"/>
                <a:gd name="T13" fmla="*/ 35 h 35"/>
                <a:gd name="T14" fmla="*/ 86 w 477"/>
                <a:gd name="T15" fmla="*/ 35 h 35"/>
                <a:gd name="T16" fmla="*/ 86 w 477"/>
                <a:gd name="T17" fmla="*/ 21 h 35"/>
                <a:gd name="T18" fmla="*/ 70 w 477"/>
                <a:gd name="T19" fmla="*/ 21 h 35"/>
                <a:gd name="T20" fmla="*/ 307 w 477"/>
                <a:gd name="T21" fmla="*/ 21 h 35"/>
                <a:gd name="T22" fmla="*/ 307 w 477"/>
                <a:gd name="T23" fmla="*/ 35 h 35"/>
                <a:gd name="T24" fmla="*/ 290 w 477"/>
                <a:gd name="T25" fmla="*/ 35 h 35"/>
                <a:gd name="T26" fmla="*/ 290 w 477"/>
                <a:gd name="T27" fmla="*/ 21 h 35"/>
                <a:gd name="T28" fmla="*/ 307 w 477"/>
                <a:gd name="T29" fmla="*/ 21 h 35"/>
                <a:gd name="T30" fmla="*/ 327 w 477"/>
                <a:gd name="T31" fmla="*/ 21 h 35"/>
                <a:gd name="T32" fmla="*/ 327 w 477"/>
                <a:gd name="T33" fmla="*/ 35 h 35"/>
                <a:gd name="T34" fmla="*/ 343 w 477"/>
                <a:gd name="T35" fmla="*/ 35 h 35"/>
                <a:gd name="T36" fmla="*/ 343 w 477"/>
                <a:gd name="T37" fmla="*/ 21 h 35"/>
                <a:gd name="T38" fmla="*/ 327 w 477"/>
                <a:gd name="T39" fmla="*/ 21 h 35"/>
                <a:gd name="T40" fmla="*/ 425 w 477"/>
                <a:gd name="T41" fmla="*/ 21 h 35"/>
                <a:gd name="T42" fmla="*/ 425 w 477"/>
                <a:gd name="T43" fmla="*/ 35 h 35"/>
                <a:gd name="T44" fmla="*/ 442 w 477"/>
                <a:gd name="T45" fmla="*/ 35 h 35"/>
                <a:gd name="T46" fmla="*/ 442 w 477"/>
                <a:gd name="T47" fmla="*/ 21 h 35"/>
                <a:gd name="T48" fmla="*/ 425 w 477"/>
                <a:gd name="T49" fmla="*/ 21 h 35"/>
                <a:gd name="T50" fmla="*/ 461 w 477"/>
                <a:gd name="T51" fmla="*/ 0 h 35"/>
                <a:gd name="T52" fmla="*/ 461 w 477"/>
                <a:gd name="T53" fmla="*/ 12 h 35"/>
                <a:gd name="T54" fmla="*/ 477 w 477"/>
                <a:gd name="T55" fmla="*/ 12 h 35"/>
                <a:gd name="T56" fmla="*/ 477 w 477"/>
                <a:gd name="T57" fmla="*/ 0 h 35"/>
                <a:gd name="T58" fmla="*/ 461 w 477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7" h="35">
                  <a:moveTo>
                    <a:pt x="0" y="2"/>
                  </a:moveTo>
                  <a:lnTo>
                    <a:pt x="0" y="15"/>
                  </a:lnTo>
                  <a:lnTo>
                    <a:pt x="17" y="15"/>
                  </a:lnTo>
                  <a:lnTo>
                    <a:pt x="17" y="2"/>
                  </a:lnTo>
                  <a:lnTo>
                    <a:pt x="0" y="2"/>
                  </a:lnTo>
                  <a:close/>
                  <a:moveTo>
                    <a:pt x="70" y="21"/>
                  </a:moveTo>
                  <a:lnTo>
                    <a:pt x="70" y="35"/>
                  </a:lnTo>
                  <a:lnTo>
                    <a:pt x="86" y="35"/>
                  </a:lnTo>
                  <a:lnTo>
                    <a:pt x="86" y="21"/>
                  </a:lnTo>
                  <a:lnTo>
                    <a:pt x="70" y="21"/>
                  </a:lnTo>
                  <a:close/>
                  <a:moveTo>
                    <a:pt x="307" y="21"/>
                  </a:moveTo>
                  <a:lnTo>
                    <a:pt x="307" y="35"/>
                  </a:lnTo>
                  <a:lnTo>
                    <a:pt x="290" y="35"/>
                  </a:lnTo>
                  <a:lnTo>
                    <a:pt x="290" y="21"/>
                  </a:lnTo>
                  <a:lnTo>
                    <a:pt x="307" y="21"/>
                  </a:lnTo>
                  <a:close/>
                  <a:moveTo>
                    <a:pt x="327" y="21"/>
                  </a:moveTo>
                  <a:lnTo>
                    <a:pt x="327" y="35"/>
                  </a:lnTo>
                  <a:lnTo>
                    <a:pt x="343" y="35"/>
                  </a:lnTo>
                  <a:lnTo>
                    <a:pt x="343" y="21"/>
                  </a:lnTo>
                  <a:lnTo>
                    <a:pt x="327" y="21"/>
                  </a:lnTo>
                  <a:close/>
                  <a:moveTo>
                    <a:pt x="425" y="21"/>
                  </a:moveTo>
                  <a:lnTo>
                    <a:pt x="425" y="35"/>
                  </a:lnTo>
                  <a:lnTo>
                    <a:pt x="442" y="35"/>
                  </a:lnTo>
                  <a:lnTo>
                    <a:pt x="442" y="21"/>
                  </a:lnTo>
                  <a:lnTo>
                    <a:pt x="425" y="21"/>
                  </a:lnTo>
                  <a:close/>
                  <a:moveTo>
                    <a:pt x="461" y="0"/>
                  </a:moveTo>
                  <a:lnTo>
                    <a:pt x="461" y="12"/>
                  </a:lnTo>
                  <a:lnTo>
                    <a:pt x="477" y="12"/>
                  </a:lnTo>
                  <a:lnTo>
                    <a:pt x="477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" name="Rectangle 3265"/>
            <p:cNvSpPr>
              <a:spLocks noChangeArrowheads="1"/>
            </p:cNvSpPr>
            <p:nvPr/>
          </p:nvSpPr>
          <p:spPr bwMode="auto">
            <a:xfrm>
              <a:off x="2939" y="3623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" name="Rectangle 3266"/>
            <p:cNvSpPr>
              <a:spLocks noChangeArrowheads="1"/>
            </p:cNvSpPr>
            <p:nvPr/>
          </p:nvSpPr>
          <p:spPr bwMode="auto">
            <a:xfrm>
              <a:off x="2973" y="3633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" name="Rectangle 3267"/>
            <p:cNvSpPr>
              <a:spLocks noChangeArrowheads="1"/>
            </p:cNvSpPr>
            <p:nvPr/>
          </p:nvSpPr>
          <p:spPr bwMode="auto">
            <a:xfrm>
              <a:off x="3084" y="3633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" name="Rectangle 3268"/>
            <p:cNvSpPr>
              <a:spLocks noChangeArrowheads="1"/>
            </p:cNvSpPr>
            <p:nvPr/>
          </p:nvSpPr>
          <p:spPr bwMode="auto">
            <a:xfrm>
              <a:off x="3102" y="3633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" name="Rectangle 3269"/>
            <p:cNvSpPr>
              <a:spLocks noChangeArrowheads="1"/>
            </p:cNvSpPr>
            <p:nvPr/>
          </p:nvSpPr>
          <p:spPr bwMode="auto">
            <a:xfrm>
              <a:off x="3151" y="3633"/>
              <a:ext cx="7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" name="Rectangle 3270"/>
            <p:cNvSpPr>
              <a:spLocks noChangeArrowheads="1"/>
            </p:cNvSpPr>
            <p:nvPr/>
          </p:nvSpPr>
          <p:spPr bwMode="auto">
            <a:xfrm>
              <a:off x="3169" y="3622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" name="Freeform 3271"/>
            <p:cNvSpPr>
              <a:spLocks noChangeArrowheads="1"/>
            </p:cNvSpPr>
            <p:nvPr/>
          </p:nvSpPr>
          <p:spPr bwMode="auto">
            <a:xfrm>
              <a:off x="3164" y="3309"/>
              <a:ext cx="18" cy="326"/>
            </a:xfrm>
            <a:custGeom>
              <a:avLst/>
              <a:gdLst>
                <a:gd name="T0" fmla="*/ 0 w 38"/>
                <a:gd name="T1" fmla="*/ 654 h 654"/>
                <a:gd name="T2" fmla="*/ 38 w 38"/>
                <a:gd name="T3" fmla="*/ 616 h 654"/>
                <a:gd name="T4" fmla="*/ 38 w 38"/>
                <a:gd name="T5" fmla="*/ 0 h 654"/>
                <a:gd name="T6" fmla="*/ 0 w 38"/>
                <a:gd name="T7" fmla="*/ 39 h 654"/>
                <a:gd name="T8" fmla="*/ 0 w 3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" name="Freeform 3272"/>
            <p:cNvSpPr>
              <a:spLocks noChangeArrowheads="1"/>
            </p:cNvSpPr>
            <p:nvPr/>
          </p:nvSpPr>
          <p:spPr bwMode="auto">
            <a:xfrm>
              <a:off x="3097" y="3310"/>
              <a:ext cx="85" cy="17"/>
            </a:xfrm>
            <a:custGeom>
              <a:avLst/>
              <a:gdLst>
                <a:gd name="T0" fmla="*/ 0 w 173"/>
                <a:gd name="T1" fmla="*/ 38 h 38"/>
                <a:gd name="T2" fmla="*/ 39 w 173"/>
                <a:gd name="T3" fmla="*/ 0 h 38"/>
                <a:gd name="T4" fmla="*/ 173 w 173"/>
                <a:gd name="T5" fmla="*/ 0 h 38"/>
                <a:gd name="T6" fmla="*/ 135 w 173"/>
                <a:gd name="T7" fmla="*/ 38 h 38"/>
                <a:gd name="T8" fmla="*/ 0 w 173"/>
                <a:gd name="T9" fmla="*/ 38 h 38"/>
                <a:gd name="T10" fmla="*/ 0 w 173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8">
                  <a:moveTo>
                    <a:pt x="0" y="38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" name="Freeform 3273"/>
            <p:cNvSpPr>
              <a:spLocks noChangeArrowheads="1"/>
            </p:cNvSpPr>
            <p:nvPr/>
          </p:nvSpPr>
          <p:spPr bwMode="auto">
            <a:xfrm>
              <a:off x="2934" y="3334"/>
              <a:ext cx="33" cy="8"/>
            </a:xfrm>
            <a:custGeom>
              <a:avLst/>
              <a:gdLst>
                <a:gd name="T0" fmla="*/ 0 w 68"/>
                <a:gd name="T1" fmla="*/ 19 h 19"/>
                <a:gd name="T2" fmla="*/ 19 w 68"/>
                <a:gd name="T3" fmla="*/ 0 h 19"/>
                <a:gd name="T4" fmla="*/ 68 w 68"/>
                <a:gd name="T5" fmla="*/ 0 h 19"/>
                <a:gd name="T6" fmla="*/ 68 w 68"/>
                <a:gd name="T7" fmla="*/ 19 h 19"/>
                <a:gd name="T8" fmla="*/ 0 w 68"/>
                <a:gd name="T9" fmla="*/ 19 h 19"/>
                <a:gd name="T10" fmla="*/ 0 w 6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">
                  <a:moveTo>
                    <a:pt x="0" y="19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" name="Freeform 3274"/>
            <p:cNvSpPr>
              <a:spLocks noChangeArrowheads="1"/>
            </p:cNvSpPr>
            <p:nvPr/>
          </p:nvSpPr>
          <p:spPr bwMode="auto">
            <a:xfrm>
              <a:off x="2968" y="3310"/>
              <a:ext cx="147" cy="17"/>
            </a:xfrm>
            <a:custGeom>
              <a:avLst/>
              <a:gdLst>
                <a:gd name="T0" fmla="*/ 0 w 298"/>
                <a:gd name="T1" fmla="*/ 38 h 38"/>
                <a:gd name="T2" fmla="*/ 38 w 298"/>
                <a:gd name="T3" fmla="*/ 0 h 38"/>
                <a:gd name="T4" fmla="*/ 298 w 298"/>
                <a:gd name="T5" fmla="*/ 0 h 38"/>
                <a:gd name="T6" fmla="*/ 259 w 298"/>
                <a:gd name="T7" fmla="*/ 38 h 38"/>
                <a:gd name="T8" fmla="*/ 0 w 298"/>
                <a:gd name="T9" fmla="*/ 38 h 38"/>
                <a:gd name="T10" fmla="*/ 0 w 298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8">
                  <a:moveTo>
                    <a:pt x="0" y="38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" name="Rectangle 3275"/>
            <p:cNvSpPr>
              <a:spLocks noChangeArrowheads="1"/>
            </p:cNvSpPr>
            <p:nvPr/>
          </p:nvSpPr>
          <p:spPr bwMode="auto">
            <a:xfrm>
              <a:off x="2933" y="3309"/>
              <a:ext cx="249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" name="Rectangle 3276"/>
            <p:cNvSpPr>
              <a:spLocks noChangeArrowheads="1"/>
            </p:cNvSpPr>
            <p:nvPr/>
          </p:nvSpPr>
          <p:spPr bwMode="auto">
            <a:xfrm>
              <a:off x="2933" y="3310"/>
              <a:ext cx="249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" name="Rectangle 3277"/>
            <p:cNvSpPr>
              <a:spLocks noChangeArrowheads="1"/>
            </p:cNvSpPr>
            <p:nvPr/>
          </p:nvSpPr>
          <p:spPr bwMode="auto">
            <a:xfrm>
              <a:off x="2933" y="3310"/>
              <a:ext cx="249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" name="Rectangle 3278"/>
            <p:cNvSpPr>
              <a:spLocks noChangeArrowheads="1"/>
            </p:cNvSpPr>
            <p:nvPr/>
          </p:nvSpPr>
          <p:spPr bwMode="auto">
            <a:xfrm>
              <a:off x="2933" y="3311"/>
              <a:ext cx="249" cy="0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" name="Rectangle 3279"/>
            <p:cNvSpPr>
              <a:spLocks noChangeArrowheads="1"/>
            </p:cNvSpPr>
            <p:nvPr/>
          </p:nvSpPr>
          <p:spPr bwMode="auto">
            <a:xfrm>
              <a:off x="2933" y="3311"/>
              <a:ext cx="249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2" name="Rectangle 3280"/>
            <p:cNvSpPr>
              <a:spLocks noChangeArrowheads="1"/>
            </p:cNvSpPr>
            <p:nvPr/>
          </p:nvSpPr>
          <p:spPr bwMode="auto">
            <a:xfrm>
              <a:off x="2933" y="3312"/>
              <a:ext cx="249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3" name="Rectangle 3281"/>
            <p:cNvSpPr>
              <a:spLocks noChangeArrowheads="1"/>
            </p:cNvSpPr>
            <p:nvPr/>
          </p:nvSpPr>
          <p:spPr bwMode="auto">
            <a:xfrm>
              <a:off x="2933" y="3313"/>
              <a:ext cx="249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4" name="Rectangle 3282"/>
            <p:cNvSpPr>
              <a:spLocks noChangeArrowheads="1"/>
            </p:cNvSpPr>
            <p:nvPr/>
          </p:nvSpPr>
          <p:spPr bwMode="auto">
            <a:xfrm>
              <a:off x="2933" y="3313"/>
              <a:ext cx="249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5" name="Rectangle 3283"/>
            <p:cNvSpPr>
              <a:spLocks noChangeArrowheads="1"/>
            </p:cNvSpPr>
            <p:nvPr/>
          </p:nvSpPr>
          <p:spPr bwMode="auto">
            <a:xfrm>
              <a:off x="2933" y="3314"/>
              <a:ext cx="249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6" name="Rectangle 3284"/>
            <p:cNvSpPr>
              <a:spLocks noChangeArrowheads="1"/>
            </p:cNvSpPr>
            <p:nvPr/>
          </p:nvSpPr>
          <p:spPr bwMode="auto">
            <a:xfrm>
              <a:off x="2933" y="3315"/>
              <a:ext cx="249" cy="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" name="Rectangle 3285"/>
            <p:cNvSpPr>
              <a:spLocks noChangeArrowheads="1"/>
            </p:cNvSpPr>
            <p:nvPr/>
          </p:nvSpPr>
          <p:spPr bwMode="auto">
            <a:xfrm>
              <a:off x="2933" y="3315"/>
              <a:ext cx="249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8" name="Rectangle 3286"/>
            <p:cNvSpPr>
              <a:spLocks noChangeArrowheads="1"/>
            </p:cNvSpPr>
            <p:nvPr/>
          </p:nvSpPr>
          <p:spPr bwMode="auto">
            <a:xfrm>
              <a:off x="2933" y="3316"/>
              <a:ext cx="249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9" name="Rectangle 3287"/>
            <p:cNvSpPr>
              <a:spLocks noChangeArrowheads="1"/>
            </p:cNvSpPr>
            <p:nvPr/>
          </p:nvSpPr>
          <p:spPr bwMode="auto">
            <a:xfrm>
              <a:off x="2933" y="3316"/>
              <a:ext cx="249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0" name="Rectangle 3288"/>
            <p:cNvSpPr>
              <a:spLocks noChangeArrowheads="1"/>
            </p:cNvSpPr>
            <p:nvPr/>
          </p:nvSpPr>
          <p:spPr bwMode="auto">
            <a:xfrm>
              <a:off x="2933" y="3317"/>
              <a:ext cx="249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1" name="Rectangle 3289"/>
            <p:cNvSpPr>
              <a:spLocks noChangeArrowheads="1"/>
            </p:cNvSpPr>
            <p:nvPr/>
          </p:nvSpPr>
          <p:spPr bwMode="auto">
            <a:xfrm>
              <a:off x="2933" y="3318"/>
              <a:ext cx="249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2" name="Rectangle 3290"/>
            <p:cNvSpPr>
              <a:spLocks noChangeArrowheads="1"/>
            </p:cNvSpPr>
            <p:nvPr/>
          </p:nvSpPr>
          <p:spPr bwMode="auto">
            <a:xfrm>
              <a:off x="2933" y="3318"/>
              <a:ext cx="249" cy="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3" name="Rectangle 3291"/>
            <p:cNvSpPr>
              <a:spLocks noChangeArrowheads="1"/>
            </p:cNvSpPr>
            <p:nvPr/>
          </p:nvSpPr>
          <p:spPr bwMode="auto">
            <a:xfrm>
              <a:off x="2933" y="3319"/>
              <a:ext cx="249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4" name="Rectangle 3292"/>
            <p:cNvSpPr>
              <a:spLocks noChangeArrowheads="1"/>
            </p:cNvSpPr>
            <p:nvPr/>
          </p:nvSpPr>
          <p:spPr bwMode="auto">
            <a:xfrm>
              <a:off x="2933" y="3320"/>
              <a:ext cx="249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5" name="Rectangle 3293"/>
            <p:cNvSpPr>
              <a:spLocks noChangeArrowheads="1"/>
            </p:cNvSpPr>
            <p:nvPr/>
          </p:nvSpPr>
          <p:spPr bwMode="auto">
            <a:xfrm>
              <a:off x="2933" y="3320"/>
              <a:ext cx="249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6" name="Rectangle 3294"/>
            <p:cNvSpPr>
              <a:spLocks noChangeArrowheads="1"/>
            </p:cNvSpPr>
            <p:nvPr/>
          </p:nvSpPr>
          <p:spPr bwMode="auto">
            <a:xfrm>
              <a:off x="2933" y="3321"/>
              <a:ext cx="249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" name="Rectangle 3295"/>
            <p:cNvSpPr>
              <a:spLocks noChangeArrowheads="1"/>
            </p:cNvSpPr>
            <p:nvPr/>
          </p:nvSpPr>
          <p:spPr bwMode="auto">
            <a:xfrm>
              <a:off x="2933" y="3322"/>
              <a:ext cx="249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8" name="Rectangle 3296"/>
            <p:cNvSpPr>
              <a:spLocks noChangeArrowheads="1"/>
            </p:cNvSpPr>
            <p:nvPr/>
          </p:nvSpPr>
          <p:spPr bwMode="auto">
            <a:xfrm>
              <a:off x="2933" y="3322"/>
              <a:ext cx="249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9" name="Rectangle 3297"/>
            <p:cNvSpPr>
              <a:spLocks noChangeArrowheads="1"/>
            </p:cNvSpPr>
            <p:nvPr/>
          </p:nvSpPr>
          <p:spPr bwMode="auto">
            <a:xfrm>
              <a:off x="2933" y="3323"/>
              <a:ext cx="249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0" name="Rectangle 3298"/>
            <p:cNvSpPr>
              <a:spLocks noChangeArrowheads="1"/>
            </p:cNvSpPr>
            <p:nvPr/>
          </p:nvSpPr>
          <p:spPr bwMode="auto">
            <a:xfrm>
              <a:off x="2933" y="3323"/>
              <a:ext cx="249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1" name="Rectangle 3299"/>
            <p:cNvSpPr>
              <a:spLocks noChangeArrowheads="1"/>
            </p:cNvSpPr>
            <p:nvPr/>
          </p:nvSpPr>
          <p:spPr bwMode="auto">
            <a:xfrm>
              <a:off x="2933" y="3324"/>
              <a:ext cx="249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2" name="Rectangle 3300"/>
            <p:cNvSpPr>
              <a:spLocks noChangeArrowheads="1"/>
            </p:cNvSpPr>
            <p:nvPr/>
          </p:nvSpPr>
          <p:spPr bwMode="auto">
            <a:xfrm>
              <a:off x="2933" y="3325"/>
              <a:ext cx="249" cy="0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3" name="Rectangle 3301"/>
            <p:cNvSpPr>
              <a:spLocks noChangeArrowheads="1"/>
            </p:cNvSpPr>
            <p:nvPr/>
          </p:nvSpPr>
          <p:spPr bwMode="auto">
            <a:xfrm>
              <a:off x="2933" y="3325"/>
              <a:ext cx="249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4" name="Rectangle 3302"/>
            <p:cNvSpPr>
              <a:spLocks noChangeArrowheads="1"/>
            </p:cNvSpPr>
            <p:nvPr/>
          </p:nvSpPr>
          <p:spPr bwMode="auto">
            <a:xfrm>
              <a:off x="2933" y="3326"/>
              <a:ext cx="249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5" name="Rectangle 3303"/>
            <p:cNvSpPr>
              <a:spLocks noChangeArrowheads="1"/>
            </p:cNvSpPr>
            <p:nvPr/>
          </p:nvSpPr>
          <p:spPr bwMode="auto">
            <a:xfrm>
              <a:off x="2933" y="3327"/>
              <a:ext cx="249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6" name="Rectangle 3304"/>
            <p:cNvSpPr>
              <a:spLocks noChangeArrowheads="1"/>
            </p:cNvSpPr>
            <p:nvPr/>
          </p:nvSpPr>
          <p:spPr bwMode="auto">
            <a:xfrm>
              <a:off x="2933" y="3327"/>
              <a:ext cx="249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" name="Rectangle 3305"/>
            <p:cNvSpPr>
              <a:spLocks noChangeArrowheads="1"/>
            </p:cNvSpPr>
            <p:nvPr/>
          </p:nvSpPr>
          <p:spPr bwMode="auto">
            <a:xfrm>
              <a:off x="2933" y="3328"/>
              <a:ext cx="249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" name="Rectangle 3306"/>
            <p:cNvSpPr>
              <a:spLocks noChangeArrowheads="1"/>
            </p:cNvSpPr>
            <p:nvPr/>
          </p:nvSpPr>
          <p:spPr bwMode="auto">
            <a:xfrm>
              <a:off x="2933" y="3328"/>
              <a:ext cx="249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9" name="Rectangle 3307"/>
            <p:cNvSpPr>
              <a:spLocks noChangeArrowheads="1"/>
            </p:cNvSpPr>
            <p:nvPr/>
          </p:nvSpPr>
          <p:spPr bwMode="auto">
            <a:xfrm>
              <a:off x="2933" y="3329"/>
              <a:ext cx="249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0" name="Rectangle 3308"/>
            <p:cNvSpPr>
              <a:spLocks noChangeArrowheads="1"/>
            </p:cNvSpPr>
            <p:nvPr/>
          </p:nvSpPr>
          <p:spPr bwMode="auto">
            <a:xfrm>
              <a:off x="2933" y="3330"/>
              <a:ext cx="249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1" name="Rectangle 3309"/>
            <p:cNvSpPr>
              <a:spLocks noChangeArrowheads="1"/>
            </p:cNvSpPr>
            <p:nvPr/>
          </p:nvSpPr>
          <p:spPr bwMode="auto">
            <a:xfrm>
              <a:off x="2933" y="3330"/>
              <a:ext cx="249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2" name="Rectangle 3310"/>
            <p:cNvSpPr>
              <a:spLocks noChangeArrowheads="1"/>
            </p:cNvSpPr>
            <p:nvPr/>
          </p:nvSpPr>
          <p:spPr bwMode="auto">
            <a:xfrm>
              <a:off x="2933" y="3331"/>
              <a:ext cx="249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3" name="Rectangle 3311"/>
            <p:cNvSpPr>
              <a:spLocks noChangeArrowheads="1"/>
            </p:cNvSpPr>
            <p:nvPr/>
          </p:nvSpPr>
          <p:spPr bwMode="auto">
            <a:xfrm>
              <a:off x="2933" y="3332"/>
              <a:ext cx="249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4" name="Rectangle 3312"/>
            <p:cNvSpPr>
              <a:spLocks noChangeArrowheads="1"/>
            </p:cNvSpPr>
            <p:nvPr/>
          </p:nvSpPr>
          <p:spPr bwMode="auto">
            <a:xfrm>
              <a:off x="2933" y="3332"/>
              <a:ext cx="249" cy="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5" name="Rectangle 3313"/>
            <p:cNvSpPr>
              <a:spLocks noChangeArrowheads="1"/>
            </p:cNvSpPr>
            <p:nvPr/>
          </p:nvSpPr>
          <p:spPr bwMode="auto">
            <a:xfrm>
              <a:off x="2933" y="3333"/>
              <a:ext cx="249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6" name="Rectangle 3314"/>
            <p:cNvSpPr>
              <a:spLocks noChangeArrowheads="1"/>
            </p:cNvSpPr>
            <p:nvPr/>
          </p:nvSpPr>
          <p:spPr bwMode="auto">
            <a:xfrm>
              <a:off x="2933" y="3334"/>
              <a:ext cx="249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7" name="Rectangle 3315"/>
            <p:cNvSpPr>
              <a:spLocks noChangeArrowheads="1"/>
            </p:cNvSpPr>
            <p:nvPr/>
          </p:nvSpPr>
          <p:spPr bwMode="auto">
            <a:xfrm>
              <a:off x="2933" y="3334"/>
              <a:ext cx="249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8" name="Rectangle 3316"/>
            <p:cNvSpPr>
              <a:spLocks noChangeArrowheads="1"/>
            </p:cNvSpPr>
            <p:nvPr/>
          </p:nvSpPr>
          <p:spPr bwMode="auto">
            <a:xfrm>
              <a:off x="2933" y="3335"/>
              <a:ext cx="249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9" name="Rectangle 3317"/>
            <p:cNvSpPr>
              <a:spLocks noChangeArrowheads="1"/>
            </p:cNvSpPr>
            <p:nvPr/>
          </p:nvSpPr>
          <p:spPr bwMode="auto">
            <a:xfrm>
              <a:off x="2933" y="3335"/>
              <a:ext cx="249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0" name="Rectangle 3318"/>
            <p:cNvSpPr>
              <a:spLocks noChangeArrowheads="1"/>
            </p:cNvSpPr>
            <p:nvPr/>
          </p:nvSpPr>
          <p:spPr bwMode="auto">
            <a:xfrm>
              <a:off x="2933" y="3336"/>
              <a:ext cx="249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1" name="Rectangle 3319"/>
            <p:cNvSpPr>
              <a:spLocks noChangeArrowheads="1"/>
            </p:cNvSpPr>
            <p:nvPr/>
          </p:nvSpPr>
          <p:spPr bwMode="auto">
            <a:xfrm>
              <a:off x="2933" y="3337"/>
              <a:ext cx="249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2" name="Rectangle 3320"/>
            <p:cNvSpPr>
              <a:spLocks noChangeArrowheads="1"/>
            </p:cNvSpPr>
            <p:nvPr/>
          </p:nvSpPr>
          <p:spPr bwMode="auto">
            <a:xfrm>
              <a:off x="2933" y="3337"/>
              <a:ext cx="249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3" name="Rectangle 3321"/>
            <p:cNvSpPr>
              <a:spLocks noChangeArrowheads="1"/>
            </p:cNvSpPr>
            <p:nvPr/>
          </p:nvSpPr>
          <p:spPr bwMode="auto">
            <a:xfrm>
              <a:off x="2933" y="3338"/>
              <a:ext cx="249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4" name="Rectangle 3322"/>
            <p:cNvSpPr>
              <a:spLocks noChangeArrowheads="1"/>
            </p:cNvSpPr>
            <p:nvPr/>
          </p:nvSpPr>
          <p:spPr bwMode="auto">
            <a:xfrm>
              <a:off x="2933" y="3339"/>
              <a:ext cx="249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5" name="Rectangle 3323"/>
            <p:cNvSpPr>
              <a:spLocks noChangeArrowheads="1"/>
            </p:cNvSpPr>
            <p:nvPr/>
          </p:nvSpPr>
          <p:spPr bwMode="auto">
            <a:xfrm>
              <a:off x="2933" y="3339"/>
              <a:ext cx="249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6" name="Rectangle 3324"/>
            <p:cNvSpPr>
              <a:spLocks noChangeArrowheads="1"/>
            </p:cNvSpPr>
            <p:nvPr/>
          </p:nvSpPr>
          <p:spPr bwMode="auto">
            <a:xfrm>
              <a:off x="2933" y="3340"/>
              <a:ext cx="249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7" name="Rectangle 3325"/>
            <p:cNvSpPr>
              <a:spLocks noChangeArrowheads="1"/>
            </p:cNvSpPr>
            <p:nvPr/>
          </p:nvSpPr>
          <p:spPr bwMode="auto">
            <a:xfrm>
              <a:off x="2933" y="3340"/>
              <a:ext cx="249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" name="Rectangle 3326"/>
            <p:cNvSpPr>
              <a:spLocks noChangeArrowheads="1"/>
            </p:cNvSpPr>
            <p:nvPr/>
          </p:nvSpPr>
          <p:spPr bwMode="auto">
            <a:xfrm>
              <a:off x="2933" y="3341"/>
              <a:ext cx="249" cy="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9" name="Rectangle 3327"/>
            <p:cNvSpPr>
              <a:spLocks noChangeArrowheads="1"/>
            </p:cNvSpPr>
            <p:nvPr/>
          </p:nvSpPr>
          <p:spPr bwMode="auto">
            <a:xfrm>
              <a:off x="2933" y="3342"/>
              <a:ext cx="249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0" name="Rectangle 3328"/>
            <p:cNvSpPr>
              <a:spLocks noChangeArrowheads="1"/>
            </p:cNvSpPr>
            <p:nvPr/>
          </p:nvSpPr>
          <p:spPr bwMode="auto">
            <a:xfrm>
              <a:off x="2933" y="3342"/>
              <a:ext cx="249" cy="0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1" name="Rectangle 3329"/>
            <p:cNvSpPr>
              <a:spLocks noChangeArrowheads="1"/>
            </p:cNvSpPr>
            <p:nvPr/>
          </p:nvSpPr>
          <p:spPr bwMode="auto">
            <a:xfrm>
              <a:off x="3097" y="332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2" name="Rectangle 3330"/>
            <p:cNvSpPr>
              <a:spLocks noChangeArrowheads="1"/>
            </p:cNvSpPr>
            <p:nvPr/>
          </p:nvSpPr>
          <p:spPr bwMode="auto">
            <a:xfrm>
              <a:off x="3098" y="3328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3" name="Rectangle 3331"/>
            <p:cNvSpPr>
              <a:spLocks noChangeArrowheads="1"/>
            </p:cNvSpPr>
            <p:nvPr/>
          </p:nvSpPr>
          <p:spPr bwMode="auto">
            <a:xfrm>
              <a:off x="3098" y="3328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4" name="Rectangle 3332"/>
            <p:cNvSpPr>
              <a:spLocks noChangeArrowheads="1"/>
            </p:cNvSpPr>
            <p:nvPr/>
          </p:nvSpPr>
          <p:spPr bwMode="auto">
            <a:xfrm>
              <a:off x="3099" y="3328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5" name="Rectangle 3333"/>
            <p:cNvSpPr>
              <a:spLocks noChangeArrowheads="1"/>
            </p:cNvSpPr>
            <p:nvPr/>
          </p:nvSpPr>
          <p:spPr bwMode="auto">
            <a:xfrm>
              <a:off x="3099" y="3328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6" name="Rectangle 3334"/>
            <p:cNvSpPr>
              <a:spLocks noChangeArrowheads="1"/>
            </p:cNvSpPr>
            <p:nvPr/>
          </p:nvSpPr>
          <p:spPr bwMode="auto">
            <a:xfrm>
              <a:off x="3100" y="3328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7" name="Rectangle 3335"/>
            <p:cNvSpPr>
              <a:spLocks noChangeArrowheads="1"/>
            </p:cNvSpPr>
            <p:nvPr/>
          </p:nvSpPr>
          <p:spPr bwMode="auto">
            <a:xfrm>
              <a:off x="3101" y="3328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8" name="Rectangle 3336"/>
            <p:cNvSpPr>
              <a:spLocks noChangeArrowheads="1"/>
            </p:cNvSpPr>
            <p:nvPr/>
          </p:nvSpPr>
          <p:spPr bwMode="auto">
            <a:xfrm>
              <a:off x="3102" y="3328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9" name="Rectangle 3337"/>
            <p:cNvSpPr>
              <a:spLocks noChangeArrowheads="1"/>
            </p:cNvSpPr>
            <p:nvPr/>
          </p:nvSpPr>
          <p:spPr bwMode="auto">
            <a:xfrm>
              <a:off x="3103" y="3328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0" name="Rectangle 3338"/>
            <p:cNvSpPr>
              <a:spLocks noChangeArrowheads="1"/>
            </p:cNvSpPr>
            <p:nvPr/>
          </p:nvSpPr>
          <p:spPr bwMode="auto">
            <a:xfrm>
              <a:off x="3103" y="3328"/>
              <a:ext cx="1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1" name="Rectangle 3339"/>
            <p:cNvSpPr>
              <a:spLocks noChangeArrowheads="1"/>
            </p:cNvSpPr>
            <p:nvPr/>
          </p:nvSpPr>
          <p:spPr bwMode="auto">
            <a:xfrm>
              <a:off x="3105" y="3328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2" name="Rectangle 3340"/>
            <p:cNvSpPr>
              <a:spLocks noChangeArrowheads="1"/>
            </p:cNvSpPr>
            <p:nvPr/>
          </p:nvSpPr>
          <p:spPr bwMode="auto">
            <a:xfrm>
              <a:off x="3105" y="3328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3" name="Rectangle 3341"/>
            <p:cNvSpPr>
              <a:spLocks noChangeArrowheads="1"/>
            </p:cNvSpPr>
            <p:nvPr/>
          </p:nvSpPr>
          <p:spPr bwMode="auto">
            <a:xfrm>
              <a:off x="3106" y="3328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4" name="Rectangle 3342"/>
            <p:cNvSpPr>
              <a:spLocks noChangeArrowheads="1"/>
            </p:cNvSpPr>
            <p:nvPr/>
          </p:nvSpPr>
          <p:spPr bwMode="auto">
            <a:xfrm>
              <a:off x="3106" y="3328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5" name="Rectangle 3343"/>
            <p:cNvSpPr>
              <a:spLocks noChangeArrowheads="1"/>
            </p:cNvSpPr>
            <p:nvPr/>
          </p:nvSpPr>
          <p:spPr bwMode="auto">
            <a:xfrm>
              <a:off x="3107" y="3328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6" name="Rectangle 3344"/>
            <p:cNvSpPr>
              <a:spLocks noChangeArrowheads="1"/>
            </p:cNvSpPr>
            <p:nvPr/>
          </p:nvSpPr>
          <p:spPr bwMode="auto">
            <a:xfrm>
              <a:off x="3108" y="3328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7" name="Rectangle 3345"/>
            <p:cNvSpPr>
              <a:spLocks noChangeArrowheads="1"/>
            </p:cNvSpPr>
            <p:nvPr/>
          </p:nvSpPr>
          <p:spPr bwMode="auto">
            <a:xfrm>
              <a:off x="3109" y="3328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" name="Rectangle 3346"/>
            <p:cNvSpPr>
              <a:spLocks noChangeArrowheads="1"/>
            </p:cNvSpPr>
            <p:nvPr/>
          </p:nvSpPr>
          <p:spPr bwMode="auto">
            <a:xfrm>
              <a:off x="3110" y="3328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9" name="Rectangle 3347"/>
            <p:cNvSpPr>
              <a:spLocks noChangeArrowheads="1"/>
            </p:cNvSpPr>
            <p:nvPr/>
          </p:nvSpPr>
          <p:spPr bwMode="auto">
            <a:xfrm>
              <a:off x="3110" y="3328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0" name="Rectangle 3348"/>
            <p:cNvSpPr>
              <a:spLocks noChangeArrowheads="1"/>
            </p:cNvSpPr>
            <p:nvPr/>
          </p:nvSpPr>
          <p:spPr bwMode="auto">
            <a:xfrm>
              <a:off x="3111" y="3328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1" name="Rectangle 3349"/>
            <p:cNvSpPr>
              <a:spLocks noChangeArrowheads="1"/>
            </p:cNvSpPr>
            <p:nvPr/>
          </p:nvSpPr>
          <p:spPr bwMode="auto">
            <a:xfrm>
              <a:off x="3111" y="3328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2" name="Rectangle 3350"/>
            <p:cNvSpPr>
              <a:spLocks noChangeArrowheads="1"/>
            </p:cNvSpPr>
            <p:nvPr/>
          </p:nvSpPr>
          <p:spPr bwMode="auto">
            <a:xfrm>
              <a:off x="3112" y="3328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3" name="Rectangle 3351"/>
            <p:cNvSpPr>
              <a:spLocks noChangeArrowheads="1"/>
            </p:cNvSpPr>
            <p:nvPr/>
          </p:nvSpPr>
          <p:spPr bwMode="auto">
            <a:xfrm>
              <a:off x="3113" y="3328"/>
              <a:ext cx="0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4" name="Rectangle 3352"/>
            <p:cNvSpPr>
              <a:spLocks noChangeArrowheads="1"/>
            </p:cNvSpPr>
            <p:nvPr/>
          </p:nvSpPr>
          <p:spPr bwMode="auto">
            <a:xfrm>
              <a:off x="3113" y="3328"/>
              <a:ext cx="1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5" name="Rectangle 3353"/>
            <p:cNvSpPr>
              <a:spLocks noChangeArrowheads="1"/>
            </p:cNvSpPr>
            <p:nvPr/>
          </p:nvSpPr>
          <p:spPr bwMode="auto">
            <a:xfrm>
              <a:off x="3115" y="3328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6" name="Rectangle 3354"/>
            <p:cNvSpPr>
              <a:spLocks noChangeArrowheads="1"/>
            </p:cNvSpPr>
            <p:nvPr/>
          </p:nvSpPr>
          <p:spPr bwMode="auto">
            <a:xfrm>
              <a:off x="3115" y="3328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7" name="Rectangle 3355"/>
            <p:cNvSpPr>
              <a:spLocks noChangeArrowheads="1"/>
            </p:cNvSpPr>
            <p:nvPr/>
          </p:nvSpPr>
          <p:spPr bwMode="auto">
            <a:xfrm>
              <a:off x="3116" y="3328"/>
              <a:ext cx="0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8" name="Rectangle 3356"/>
            <p:cNvSpPr>
              <a:spLocks noChangeArrowheads="1"/>
            </p:cNvSpPr>
            <p:nvPr/>
          </p:nvSpPr>
          <p:spPr bwMode="auto">
            <a:xfrm>
              <a:off x="3117" y="3328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" name="Rectangle 3357"/>
            <p:cNvSpPr>
              <a:spLocks noChangeArrowheads="1"/>
            </p:cNvSpPr>
            <p:nvPr/>
          </p:nvSpPr>
          <p:spPr bwMode="auto">
            <a:xfrm>
              <a:off x="3118" y="3328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0" name="Rectangle 3358"/>
            <p:cNvSpPr>
              <a:spLocks noChangeArrowheads="1"/>
            </p:cNvSpPr>
            <p:nvPr/>
          </p:nvSpPr>
          <p:spPr bwMode="auto">
            <a:xfrm>
              <a:off x="3118" y="3328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1" name="Rectangle 3359"/>
            <p:cNvSpPr>
              <a:spLocks noChangeArrowheads="1"/>
            </p:cNvSpPr>
            <p:nvPr/>
          </p:nvSpPr>
          <p:spPr bwMode="auto">
            <a:xfrm>
              <a:off x="3119" y="3328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2" name="Rectangle 3360"/>
            <p:cNvSpPr>
              <a:spLocks noChangeArrowheads="1"/>
            </p:cNvSpPr>
            <p:nvPr/>
          </p:nvSpPr>
          <p:spPr bwMode="auto">
            <a:xfrm>
              <a:off x="3120" y="3328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3" name="Rectangle 3361"/>
            <p:cNvSpPr>
              <a:spLocks noChangeArrowheads="1"/>
            </p:cNvSpPr>
            <p:nvPr/>
          </p:nvSpPr>
          <p:spPr bwMode="auto">
            <a:xfrm>
              <a:off x="3121" y="3328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4" name="Rectangle 3362"/>
            <p:cNvSpPr>
              <a:spLocks noChangeArrowheads="1"/>
            </p:cNvSpPr>
            <p:nvPr/>
          </p:nvSpPr>
          <p:spPr bwMode="auto">
            <a:xfrm>
              <a:off x="3122" y="3328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5" name="Rectangle 3363"/>
            <p:cNvSpPr>
              <a:spLocks noChangeArrowheads="1"/>
            </p:cNvSpPr>
            <p:nvPr/>
          </p:nvSpPr>
          <p:spPr bwMode="auto">
            <a:xfrm>
              <a:off x="3122" y="3328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6" name="Rectangle 3364"/>
            <p:cNvSpPr>
              <a:spLocks noChangeArrowheads="1"/>
            </p:cNvSpPr>
            <p:nvPr/>
          </p:nvSpPr>
          <p:spPr bwMode="auto">
            <a:xfrm>
              <a:off x="3123" y="3328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7" name="Rectangle 3365"/>
            <p:cNvSpPr>
              <a:spLocks noChangeArrowheads="1"/>
            </p:cNvSpPr>
            <p:nvPr/>
          </p:nvSpPr>
          <p:spPr bwMode="auto">
            <a:xfrm>
              <a:off x="3123" y="3328"/>
              <a:ext cx="1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8" name="Rectangle 3366"/>
            <p:cNvSpPr>
              <a:spLocks noChangeArrowheads="1"/>
            </p:cNvSpPr>
            <p:nvPr/>
          </p:nvSpPr>
          <p:spPr bwMode="auto">
            <a:xfrm>
              <a:off x="3125" y="3328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" name="Rectangle 3367"/>
            <p:cNvSpPr>
              <a:spLocks noChangeArrowheads="1"/>
            </p:cNvSpPr>
            <p:nvPr/>
          </p:nvSpPr>
          <p:spPr bwMode="auto">
            <a:xfrm>
              <a:off x="3125" y="3328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" name="Rectangle 3368"/>
            <p:cNvSpPr>
              <a:spLocks noChangeArrowheads="1"/>
            </p:cNvSpPr>
            <p:nvPr/>
          </p:nvSpPr>
          <p:spPr bwMode="auto">
            <a:xfrm>
              <a:off x="3126" y="3328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" name="Rectangle 3369"/>
            <p:cNvSpPr>
              <a:spLocks noChangeArrowheads="1"/>
            </p:cNvSpPr>
            <p:nvPr/>
          </p:nvSpPr>
          <p:spPr bwMode="auto">
            <a:xfrm>
              <a:off x="3127" y="3328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" name="Rectangle 3370"/>
            <p:cNvSpPr>
              <a:spLocks noChangeArrowheads="1"/>
            </p:cNvSpPr>
            <p:nvPr/>
          </p:nvSpPr>
          <p:spPr bwMode="auto">
            <a:xfrm>
              <a:off x="3128" y="3328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3" name="Rectangle 3371"/>
            <p:cNvSpPr>
              <a:spLocks noChangeArrowheads="1"/>
            </p:cNvSpPr>
            <p:nvPr/>
          </p:nvSpPr>
          <p:spPr bwMode="auto">
            <a:xfrm>
              <a:off x="3128" y="3328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4" name="Rectangle 3372"/>
            <p:cNvSpPr>
              <a:spLocks noChangeArrowheads="1"/>
            </p:cNvSpPr>
            <p:nvPr/>
          </p:nvSpPr>
          <p:spPr bwMode="auto">
            <a:xfrm>
              <a:off x="3129" y="3328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" name="Rectangle 3373"/>
            <p:cNvSpPr>
              <a:spLocks noChangeArrowheads="1"/>
            </p:cNvSpPr>
            <p:nvPr/>
          </p:nvSpPr>
          <p:spPr bwMode="auto">
            <a:xfrm>
              <a:off x="3130" y="3328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6" name="Rectangle 3374"/>
            <p:cNvSpPr>
              <a:spLocks noChangeArrowheads="1"/>
            </p:cNvSpPr>
            <p:nvPr/>
          </p:nvSpPr>
          <p:spPr bwMode="auto">
            <a:xfrm>
              <a:off x="3130" y="3328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7" name="Rectangle 3375"/>
            <p:cNvSpPr>
              <a:spLocks noChangeArrowheads="1"/>
            </p:cNvSpPr>
            <p:nvPr/>
          </p:nvSpPr>
          <p:spPr bwMode="auto">
            <a:xfrm>
              <a:off x="3131" y="3328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" name="Rectangle 3376"/>
            <p:cNvSpPr>
              <a:spLocks noChangeArrowheads="1"/>
            </p:cNvSpPr>
            <p:nvPr/>
          </p:nvSpPr>
          <p:spPr bwMode="auto">
            <a:xfrm>
              <a:off x="3132" y="3328"/>
              <a:ext cx="0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" name="Rectangle 3377"/>
            <p:cNvSpPr>
              <a:spLocks noChangeArrowheads="1"/>
            </p:cNvSpPr>
            <p:nvPr/>
          </p:nvSpPr>
          <p:spPr bwMode="auto">
            <a:xfrm>
              <a:off x="3132" y="3328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" name="Rectangle 3378"/>
            <p:cNvSpPr>
              <a:spLocks noChangeArrowheads="1"/>
            </p:cNvSpPr>
            <p:nvPr/>
          </p:nvSpPr>
          <p:spPr bwMode="auto">
            <a:xfrm>
              <a:off x="3134" y="3328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" name="Rectangle 3379"/>
            <p:cNvSpPr>
              <a:spLocks noChangeArrowheads="1"/>
            </p:cNvSpPr>
            <p:nvPr/>
          </p:nvSpPr>
          <p:spPr bwMode="auto">
            <a:xfrm>
              <a:off x="3134" y="3328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2" name="Rectangle 3380"/>
            <p:cNvSpPr>
              <a:spLocks noChangeArrowheads="1"/>
            </p:cNvSpPr>
            <p:nvPr/>
          </p:nvSpPr>
          <p:spPr bwMode="auto">
            <a:xfrm>
              <a:off x="3135" y="3328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3" name="Rectangle 3381"/>
            <p:cNvSpPr>
              <a:spLocks noChangeArrowheads="1"/>
            </p:cNvSpPr>
            <p:nvPr/>
          </p:nvSpPr>
          <p:spPr bwMode="auto">
            <a:xfrm>
              <a:off x="3135" y="3328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4" name="Rectangle 3382"/>
            <p:cNvSpPr>
              <a:spLocks noChangeArrowheads="1"/>
            </p:cNvSpPr>
            <p:nvPr/>
          </p:nvSpPr>
          <p:spPr bwMode="auto">
            <a:xfrm>
              <a:off x="3136" y="3328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5" name="Rectangle 3383"/>
            <p:cNvSpPr>
              <a:spLocks noChangeArrowheads="1"/>
            </p:cNvSpPr>
            <p:nvPr/>
          </p:nvSpPr>
          <p:spPr bwMode="auto">
            <a:xfrm>
              <a:off x="3137" y="3328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6" name="Rectangle 3384"/>
            <p:cNvSpPr>
              <a:spLocks noChangeArrowheads="1"/>
            </p:cNvSpPr>
            <p:nvPr/>
          </p:nvSpPr>
          <p:spPr bwMode="auto">
            <a:xfrm>
              <a:off x="3138" y="3328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7" name="Rectangle 3385"/>
            <p:cNvSpPr>
              <a:spLocks noChangeArrowheads="1"/>
            </p:cNvSpPr>
            <p:nvPr/>
          </p:nvSpPr>
          <p:spPr bwMode="auto">
            <a:xfrm>
              <a:off x="3139" y="3328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8" name="Rectangle 3386"/>
            <p:cNvSpPr>
              <a:spLocks noChangeArrowheads="1"/>
            </p:cNvSpPr>
            <p:nvPr/>
          </p:nvSpPr>
          <p:spPr bwMode="auto">
            <a:xfrm>
              <a:off x="3140" y="3328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9" name="Rectangle 3387"/>
            <p:cNvSpPr>
              <a:spLocks noChangeArrowheads="1"/>
            </p:cNvSpPr>
            <p:nvPr/>
          </p:nvSpPr>
          <p:spPr bwMode="auto">
            <a:xfrm>
              <a:off x="3140" y="3328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0" name="Rectangle 3388"/>
            <p:cNvSpPr>
              <a:spLocks noChangeArrowheads="1"/>
            </p:cNvSpPr>
            <p:nvPr/>
          </p:nvSpPr>
          <p:spPr bwMode="auto">
            <a:xfrm>
              <a:off x="3141" y="3328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1" name="Rectangle 3389"/>
            <p:cNvSpPr>
              <a:spLocks noChangeArrowheads="1"/>
            </p:cNvSpPr>
            <p:nvPr/>
          </p:nvSpPr>
          <p:spPr bwMode="auto">
            <a:xfrm>
              <a:off x="3142" y="3328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2" name="Rectangle 3390"/>
            <p:cNvSpPr>
              <a:spLocks noChangeArrowheads="1"/>
            </p:cNvSpPr>
            <p:nvPr/>
          </p:nvSpPr>
          <p:spPr bwMode="auto">
            <a:xfrm>
              <a:off x="3142" y="3328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3" name="Rectangle 3391"/>
            <p:cNvSpPr>
              <a:spLocks noChangeArrowheads="1"/>
            </p:cNvSpPr>
            <p:nvPr/>
          </p:nvSpPr>
          <p:spPr bwMode="auto">
            <a:xfrm>
              <a:off x="3143" y="3328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4" name="Rectangle 3392"/>
            <p:cNvSpPr>
              <a:spLocks noChangeArrowheads="1"/>
            </p:cNvSpPr>
            <p:nvPr/>
          </p:nvSpPr>
          <p:spPr bwMode="auto">
            <a:xfrm>
              <a:off x="3144" y="3328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5" name="Rectangle 3393"/>
            <p:cNvSpPr>
              <a:spLocks noChangeArrowheads="1"/>
            </p:cNvSpPr>
            <p:nvPr/>
          </p:nvSpPr>
          <p:spPr bwMode="auto">
            <a:xfrm>
              <a:off x="3144" y="3328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6" name="Rectangle 3394"/>
            <p:cNvSpPr>
              <a:spLocks noChangeArrowheads="1"/>
            </p:cNvSpPr>
            <p:nvPr/>
          </p:nvSpPr>
          <p:spPr bwMode="auto">
            <a:xfrm>
              <a:off x="3145" y="3328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7" name="Rectangle 3395"/>
            <p:cNvSpPr>
              <a:spLocks noChangeArrowheads="1"/>
            </p:cNvSpPr>
            <p:nvPr/>
          </p:nvSpPr>
          <p:spPr bwMode="auto">
            <a:xfrm>
              <a:off x="3146" y="3328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8" name="Rectangle 3396"/>
            <p:cNvSpPr>
              <a:spLocks noChangeArrowheads="1"/>
            </p:cNvSpPr>
            <p:nvPr/>
          </p:nvSpPr>
          <p:spPr bwMode="auto">
            <a:xfrm>
              <a:off x="3147" y="3328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9" name="Rectangle 3397"/>
            <p:cNvSpPr>
              <a:spLocks noChangeArrowheads="1"/>
            </p:cNvSpPr>
            <p:nvPr/>
          </p:nvSpPr>
          <p:spPr bwMode="auto">
            <a:xfrm>
              <a:off x="3147" y="3328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0" name="Rectangle 3398"/>
            <p:cNvSpPr>
              <a:spLocks noChangeArrowheads="1"/>
            </p:cNvSpPr>
            <p:nvPr/>
          </p:nvSpPr>
          <p:spPr bwMode="auto">
            <a:xfrm>
              <a:off x="3148" y="3328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1" name="Rectangle 3399"/>
            <p:cNvSpPr>
              <a:spLocks noChangeArrowheads="1"/>
            </p:cNvSpPr>
            <p:nvPr/>
          </p:nvSpPr>
          <p:spPr bwMode="auto">
            <a:xfrm>
              <a:off x="3149" y="3328"/>
              <a:ext cx="0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2" name="Rectangle 3400"/>
            <p:cNvSpPr>
              <a:spLocks noChangeArrowheads="1"/>
            </p:cNvSpPr>
            <p:nvPr/>
          </p:nvSpPr>
          <p:spPr bwMode="auto">
            <a:xfrm>
              <a:off x="3150" y="3328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3" name="Rectangle 3401"/>
            <p:cNvSpPr>
              <a:spLocks noChangeArrowheads="1"/>
            </p:cNvSpPr>
            <p:nvPr/>
          </p:nvSpPr>
          <p:spPr bwMode="auto">
            <a:xfrm>
              <a:off x="3151" y="3328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4" name="Rectangle 3402"/>
            <p:cNvSpPr>
              <a:spLocks noChangeArrowheads="1"/>
            </p:cNvSpPr>
            <p:nvPr/>
          </p:nvSpPr>
          <p:spPr bwMode="auto">
            <a:xfrm>
              <a:off x="3151" y="3328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5" name="Rectangle 3403"/>
            <p:cNvSpPr>
              <a:spLocks noChangeArrowheads="1"/>
            </p:cNvSpPr>
            <p:nvPr/>
          </p:nvSpPr>
          <p:spPr bwMode="auto">
            <a:xfrm>
              <a:off x="3152" y="3328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6" name="Rectangle 3404"/>
            <p:cNvSpPr>
              <a:spLocks noChangeArrowheads="1"/>
            </p:cNvSpPr>
            <p:nvPr/>
          </p:nvSpPr>
          <p:spPr bwMode="auto">
            <a:xfrm>
              <a:off x="3153" y="3328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7" name="Rectangle 3405"/>
            <p:cNvSpPr>
              <a:spLocks noChangeArrowheads="1"/>
            </p:cNvSpPr>
            <p:nvPr/>
          </p:nvSpPr>
          <p:spPr bwMode="auto">
            <a:xfrm>
              <a:off x="3154" y="3328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8" name="Rectangle 3406"/>
            <p:cNvSpPr>
              <a:spLocks noChangeArrowheads="1"/>
            </p:cNvSpPr>
            <p:nvPr/>
          </p:nvSpPr>
          <p:spPr bwMode="auto">
            <a:xfrm>
              <a:off x="3154" y="3328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9" name="Rectangle 3407"/>
            <p:cNvSpPr>
              <a:spLocks noChangeArrowheads="1"/>
            </p:cNvSpPr>
            <p:nvPr/>
          </p:nvSpPr>
          <p:spPr bwMode="auto">
            <a:xfrm>
              <a:off x="3155" y="3328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0" name="Rectangle 3408"/>
            <p:cNvSpPr>
              <a:spLocks noChangeArrowheads="1"/>
            </p:cNvSpPr>
            <p:nvPr/>
          </p:nvSpPr>
          <p:spPr bwMode="auto">
            <a:xfrm>
              <a:off x="3156" y="3328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1" name="Rectangle 3409"/>
            <p:cNvSpPr>
              <a:spLocks noChangeArrowheads="1"/>
            </p:cNvSpPr>
            <p:nvPr/>
          </p:nvSpPr>
          <p:spPr bwMode="auto">
            <a:xfrm>
              <a:off x="3156" y="3328"/>
              <a:ext cx="1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2" name="Rectangle 3410"/>
            <p:cNvSpPr>
              <a:spLocks noChangeArrowheads="1"/>
            </p:cNvSpPr>
            <p:nvPr/>
          </p:nvSpPr>
          <p:spPr bwMode="auto">
            <a:xfrm>
              <a:off x="3158" y="3328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3" name="Rectangle 3411"/>
            <p:cNvSpPr>
              <a:spLocks noChangeArrowheads="1"/>
            </p:cNvSpPr>
            <p:nvPr/>
          </p:nvSpPr>
          <p:spPr bwMode="auto">
            <a:xfrm>
              <a:off x="3158" y="3328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4" name="Rectangle 3412"/>
            <p:cNvSpPr>
              <a:spLocks noChangeArrowheads="1"/>
            </p:cNvSpPr>
            <p:nvPr/>
          </p:nvSpPr>
          <p:spPr bwMode="auto">
            <a:xfrm>
              <a:off x="3159" y="3328"/>
              <a:ext cx="0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5" name="Rectangle 3413"/>
            <p:cNvSpPr>
              <a:spLocks noChangeArrowheads="1"/>
            </p:cNvSpPr>
            <p:nvPr/>
          </p:nvSpPr>
          <p:spPr bwMode="auto">
            <a:xfrm>
              <a:off x="3160" y="3328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6" name="Rectangle 3414"/>
            <p:cNvSpPr>
              <a:spLocks noChangeArrowheads="1"/>
            </p:cNvSpPr>
            <p:nvPr/>
          </p:nvSpPr>
          <p:spPr bwMode="auto">
            <a:xfrm>
              <a:off x="3161" y="3328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7" name="Rectangle 3415"/>
            <p:cNvSpPr>
              <a:spLocks noChangeArrowheads="1"/>
            </p:cNvSpPr>
            <p:nvPr/>
          </p:nvSpPr>
          <p:spPr bwMode="auto">
            <a:xfrm>
              <a:off x="3161" y="3328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8" name="Rectangle 3416"/>
            <p:cNvSpPr>
              <a:spLocks noChangeArrowheads="1"/>
            </p:cNvSpPr>
            <p:nvPr/>
          </p:nvSpPr>
          <p:spPr bwMode="auto">
            <a:xfrm>
              <a:off x="3162" y="3328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9" name="Rectangle 3417"/>
            <p:cNvSpPr>
              <a:spLocks noChangeArrowheads="1"/>
            </p:cNvSpPr>
            <p:nvPr/>
          </p:nvSpPr>
          <p:spPr bwMode="auto">
            <a:xfrm>
              <a:off x="3163" y="3328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0" name="Rectangle 3418"/>
            <p:cNvSpPr>
              <a:spLocks noChangeArrowheads="1"/>
            </p:cNvSpPr>
            <p:nvPr/>
          </p:nvSpPr>
          <p:spPr bwMode="auto">
            <a:xfrm>
              <a:off x="3163" y="3328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1" name="Rectangle 3419"/>
            <p:cNvSpPr>
              <a:spLocks noChangeArrowheads="1"/>
            </p:cNvSpPr>
            <p:nvPr/>
          </p:nvSpPr>
          <p:spPr bwMode="auto">
            <a:xfrm>
              <a:off x="3164" y="3328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32" name="Group 3420"/>
          <p:cNvGrpSpPr>
            <a:grpSpLocks/>
          </p:cNvGrpSpPr>
          <p:nvPr/>
        </p:nvGrpSpPr>
        <p:grpSpPr bwMode="auto">
          <a:xfrm>
            <a:off x="4964558" y="5283200"/>
            <a:ext cx="365125" cy="487363"/>
            <a:chOff x="2933" y="3328"/>
            <a:chExt cx="230" cy="307"/>
          </a:xfrm>
        </p:grpSpPr>
        <p:sp>
          <p:nvSpPr>
            <p:cNvPr id="3433" name="Rectangle 3421"/>
            <p:cNvSpPr>
              <a:spLocks noChangeArrowheads="1"/>
            </p:cNvSpPr>
            <p:nvPr/>
          </p:nvSpPr>
          <p:spPr bwMode="auto">
            <a:xfrm>
              <a:off x="3097" y="3328"/>
              <a:ext cx="66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4" name="Rectangle 3422"/>
            <p:cNvSpPr>
              <a:spLocks noChangeArrowheads="1"/>
            </p:cNvSpPr>
            <p:nvPr/>
          </p:nvSpPr>
          <p:spPr bwMode="auto">
            <a:xfrm>
              <a:off x="2967" y="332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5" name="Rectangle 3423"/>
            <p:cNvSpPr>
              <a:spLocks noChangeArrowheads="1"/>
            </p:cNvSpPr>
            <p:nvPr/>
          </p:nvSpPr>
          <p:spPr bwMode="auto">
            <a:xfrm>
              <a:off x="2968" y="3328"/>
              <a:ext cx="0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6" name="Rectangle 3424"/>
            <p:cNvSpPr>
              <a:spLocks noChangeArrowheads="1"/>
            </p:cNvSpPr>
            <p:nvPr/>
          </p:nvSpPr>
          <p:spPr bwMode="auto">
            <a:xfrm>
              <a:off x="2969" y="3328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7" name="Rectangle 3425"/>
            <p:cNvSpPr>
              <a:spLocks noChangeArrowheads="1"/>
            </p:cNvSpPr>
            <p:nvPr/>
          </p:nvSpPr>
          <p:spPr bwMode="auto">
            <a:xfrm>
              <a:off x="2972" y="3328"/>
              <a:ext cx="2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8" name="Rectangle 3426"/>
            <p:cNvSpPr>
              <a:spLocks noChangeArrowheads="1"/>
            </p:cNvSpPr>
            <p:nvPr/>
          </p:nvSpPr>
          <p:spPr bwMode="auto">
            <a:xfrm>
              <a:off x="2975" y="3328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9" name="Rectangle 3427"/>
            <p:cNvSpPr>
              <a:spLocks noChangeArrowheads="1"/>
            </p:cNvSpPr>
            <p:nvPr/>
          </p:nvSpPr>
          <p:spPr bwMode="auto">
            <a:xfrm>
              <a:off x="2978" y="3328"/>
              <a:ext cx="2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0" name="Rectangle 3428"/>
            <p:cNvSpPr>
              <a:spLocks noChangeArrowheads="1"/>
            </p:cNvSpPr>
            <p:nvPr/>
          </p:nvSpPr>
          <p:spPr bwMode="auto">
            <a:xfrm>
              <a:off x="2981" y="3328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1" name="Rectangle 3429"/>
            <p:cNvSpPr>
              <a:spLocks noChangeArrowheads="1"/>
            </p:cNvSpPr>
            <p:nvPr/>
          </p:nvSpPr>
          <p:spPr bwMode="auto">
            <a:xfrm>
              <a:off x="2984" y="3328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2" name="Rectangle 3430"/>
            <p:cNvSpPr>
              <a:spLocks noChangeArrowheads="1"/>
            </p:cNvSpPr>
            <p:nvPr/>
          </p:nvSpPr>
          <p:spPr bwMode="auto">
            <a:xfrm>
              <a:off x="2987" y="3328"/>
              <a:ext cx="2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3" name="Rectangle 3431"/>
            <p:cNvSpPr>
              <a:spLocks noChangeArrowheads="1"/>
            </p:cNvSpPr>
            <p:nvPr/>
          </p:nvSpPr>
          <p:spPr bwMode="auto">
            <a:xfrm>
              <a:off x="2990" y="3328"/>
              <a:ext cx="1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4" name="Rectangle 3432"/>
            <p:cNvSpPr>
              <a:spLocks noChangeArrowheads="1"/>
            </p:cNvSpPr>
            <p:nvPr/>
          </p:nvSpPr>
          <p:spPr bwMode="auto">
            <a:xfrm>
              <a:off x="2992" y="3328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5" name="Rectangle 3433"/>
            <p:cNvSpPr>
              <a:spLocks noChangeArrowheads="1"/>
            </p:cNvSpPr>
            <p:nvPr/>
          </p:nvSpPr>
          <p:spPr bwMode="auto">
            <a:xfrm>
              <a:off x="2996" y="3328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6" name="Rectangle 3434"/>
            <p:cNvSpPr>
              <a:spLocks noChangeArrowheads="1"/>
            </p:cNvSpPr>
            <p:nvPr/>
          </p:nvSpPr>
          <p:spPr bwMode="auto">
            <a:xfrm>
              <a:off x="2999" y="3328"/>
              <a:ext cx="2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7" name="Rectangle 3435"/>
            <p:cNvSpPr>
              <a:spLocks noChangeArrowheads="1"/>
            </p:cNvSpPr>
            <p:nvPr/>
          </p:nvSpPr>
          <p:spPr bwMode="auto">
            <a:xfrm>
              <a:off x="3002" y="3328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8" name="Rectangle 3436"/>
            <p:cNvSpPr>
              <a:spLocks noChangeArrowheads="1"/>
            </p:cNvSpPr>
            <p:nvPr/>
          </p:nvSpPr>
          <p:spPr bwMode="auto">
            <a:xfrm>
              <a:off x="3005" y="3328"/>
              <a:ext cx="1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9" name="Rectangle 3437"/>
            <p:cNvSpPr>
              <a:spLocks noChangeArrowheads="1"/>
            </p:cNvSpPr>
            <p:nvPr/>
          </p:nvSpPr>
          <p:spPr bwMode="auto">
            <a:xfrm>
              <a:off x="3007" y="3328"/>
              <a:ext cx="2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0" name="Rectangle 3438"/>
            <p:cNvSpPr>
              <a:spLocks noChangeArrowheads="1"/>
            </p:cNvSpPr>
            <p:nvPr/>
          </p:nvSpPr>
          <p:spPr bwMode="auto">
            <a:xfrm>
              <a:off x="3010" y="3328"/>
              <a:ext cx="1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1" name="Rectangle 3439"/>
            <p:cNvSpPr>
              <a:spLocks noChangeArrowheads="1"/>
            </p:cNvSpPr>
            <p:nvPr/>
          </p:nvSpPr>
          <p:spPr bwMode="auto">
            <a:xfrm>
              <a:off x="3012" y="3328"/>
              <a:ext cx="3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2" name="Rectangle 3440"/>
            <p:cNvSpPr>
              <a:spLocks noChangeArrowheads="1"/>
            </p:cNvSpPr>
            <p:nvPr/>
          </p:nvSpPr>
          <p:spPr bwMode="auto">
            <a:xfrm>
              <a:off x="3016" y="3328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3" name="Rectangle 3441"/>
            <p:cNvSpPr>
              <a:spLocks noChangeArrowheads="1"/>
            </p:cNvSpPr>
            <p:nvPr/>
          </p:nvSpPr>
          <p:spPr bwMode="auto">
            <a:xfrm>
              <a:off x="3019" y="3328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4" name="Rectangle 3442"/>
            <p:cNvSpPr>
              <a:spLocks noChangeArrowheads="1"/>
            </p:cNvSpPr>
            <p:nvPr/>
          </p:nvSpPr>
          <p:spPr bwMode="auto">
            <a:xfrm>
              <a:off x="3022" y="3328"/>
              <a:ext cx="2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5" name="Rectangle 3443"/>
            <p:cNvSpPr>
              <a:spLocks noChangeArrowheads="1"/>
            </p:cNvSpPr>
            <p:nvPr/>
          </p:nvSpPr>
          <p:spPr bwMode="auto">
            <a:xfrm>
              <a:off x="3025" y="3328"/>
              <a:ext cx="2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6" name="Rectangle 3444"/>
            <p:cNvSpPr>
              <a:spLocks noChangeArrowheads="1"/>
            </p:cNvSpPr>
            <p:nvPr/>
          </p:nvSpPr>
          <p:spPr bwMode="auto">
            <a:xfrm>
              <a:off x="3028" y="3328"/>
              <a:ext cx="1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7" name="Rectangle 3445"/>
            <p:cNvSpPr>
              <a:spLocks noChangeArrowheads="1"/>
            </p:cNvSpPr>
            <p:nvPr/>
          </p:nvSpPr>
          <p:spPr bwMode="auto">
            <a:xfrm>
              <a:off x="3030" y="3328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8" name="Rectangle 3446"/>
            <p:cNvSpPr>
              <a:spLocks noChangeArrowheads="1"/>
            </p:cNvSpPr>
            <p:nvPr/>
          </p:nvSpPr>
          <p:spPr bwMode="auto">
            <a:xfrm>
              <a:off x="3033" y="3328"/>
              <a:ext cx="2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9" name="Rectangle 3447"/>
            <p:cNvSpPr>
              <a:spLocks noChangeArrowheads="1"/>
            </p:cNvSpPr>
            <p:nvPr/>
          </p:nvSpPr>
          <p:spPr bwMode="auto">
            <a:xfrm>
              <a:off x="3036" y="3328"/>
              <a:ext cx="1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0" name="Rectangle 3448"/>
            <p:cNvSpPr>
              <a:spLocks noChangeArrowheads="1"/>
            </p:cNvSpPr>
            <p:nvPr/>
          </p:nvSpPr>
          <p:spPr bwMode="auto">
            <a:xfrm>
              <a:off x="3038" y="3328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1" name="Rectangle 3449"/>
            <p:cNvSpPr>
              <a:spLocks noChangeArrowheads="1"/>
            </p:cNvSpPr>
            <p:nvPr/>
          </p:nvSpPr>
          <p:spPr bwMode="auto">
            <a:xfrm>
              <a:off x="3041" y="3328"/>
              <a:ext cx="3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2" name="Rectangle 3450"/>
            <p:cNvSpPr>
              <a:spLocks noChangeArrowheads="1"/>
            </p:cNvSpPr>
            <p:nvPr/>
          </p:nvSpPr>
          <p:spPr bwMode="auto">
            <a:xfrm>
              <a:off x="3045" y="3328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3" name="Rectangle 3451"/>
            <p:cNvSpPr>
              <a:spLocks noChangeArrowheads="1"/>
            </p:cNvSpPr>
            <p:nvPr/>
          </p:nvSpPr>
          <p:spPr bwMode="auto">
            <a:xfrm>
              <a:off x="3048" y="3328"/>
              <a:ext cx="1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4" name="Rectangle 3452"/>
            <p:cNvSpPr>
              <a:spLocks noChangeArrowheads="1"/>
            </p:cNvSpPr>
            <p:nvPr/>
          </p:nvSpPr>
          <p:spPr bwMode="auto">
            <a:xfrm>
              <a:off x="3050" y="3328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5" name="Rectangle 3453"/>
            <p:cNvSpPr>
              <a:spLocks noChangeArrowheads="1"/>
            </p:cNvSpPr>
            <p:nvPr/>
          </p:nvSpPr>
          <p:spPr bwMode="auto">
            <a:xfrm>
              <a:off x="3053" y="3328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6" name="Rectangle 3454"/>
            <p:cNvSpPr>
              <a:spLocks noChangeArrowheads="1"/>
            </p:cNvSpPr>
            <p:nvPr/>
          </p:nvSpPr>
          <p:spPr bwMode="auto">
            <a:xfrm>
              <a:off x="3056" y="3328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7" name="Rectangle 3455"/>
            <p:cNvSpPr>
              <a:spLocks noChangeArrowheads="1"/>
            </p:cNvSpPr>
            <p:nvPr/>
          </p:nvSpPr>
          <p:spPr bwMode="auto">
            <a:xfrm>
              <a:off x="3059" y="3328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8" name="Rectangle 3456"/>
            <p:cNvSpPr>
              <a:spLocks noChangeArrowheads="1"/>
            </p:cNvSpPr>
            <p:nvPr/>
          </p:nvSpPr>
          <p:spPr bwMode="auto">
            <a:xfrm>
              <a:off x="3062" y="3328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9" name="Rectangle 3457"/>
            <p:cNvSpPr>
              <a:spLocks noChangeArrowheads="1"/>
            </p:cNvSpPr>
            <p:nvPr/>
          </p:nvSpPr>
          <p:spPr bwMode="auto">
            <a:xfrm>
              <a:off x="3065" y="3328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0" name="Rectangle 3458"/>
            <p:cNvSpPr>
              <a:spLocks noChangeArrowheads="1"/>
            </p:cNvSpPr>
            <p:nvPr/>
          </p:nvSpPr>
          <p:spPr bwMode="auto">
            <a:xfrm>
              <a:off x="3068" y="3328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1" name="Rectangle 3459"/>
            <p:cNvSpPr>
              <a:spLocks noChangeArrowheads="1"/>
            </p:cNvSpPr>
            <p:nvPr/>
          </p:nvSpPr>
          <p:spPr bwMode="auto">
            <a:xfrm>
              <a:off x="3071" y="3328"/>
              <a:ext cx="2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2" name="Rectangle 3460"/>
            <p:cNvSpPr>
              <a:spLocks noChangeArrowheads="1"/>
            </p:cNvSpPr>
            <p:nvPr/>
          </p:nvSpPr>
          <p:spPr bwMode="auto">
            <a:xfrm>
              <a:off x="3074" y="3328"/>
              <a:ext cx="1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3" name="Rectangle 3461"/>
            <p:cNvSpPr>
              <a:spLocks noChangeArrowheads="1"/>
            </p:cNvSpPr>
            <p:nvPr/>
          </p:nvSpPr>
          <p:spPr bwMode="auto">
            <a:xfrm>
              <a:off x="3076" y="3328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4" name="Rectangle 3462"/>
            <p:cNvSpPr>
              <a:spLocks noChangeArrowheads="1"/>
            </p:cNvSpPr>
            <p:nvPr/>
          </p:nvSpPr>
          <p:spPr bwMode="auto">
            <a:xfrm>
              <a:off x="3079" y="3328"/>
              <a:ext cx="2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5" name="Rectangle 3463"/>
            <p:cNvSpPr>
              <a:spLocks noChangeArrowheads="1"/>
            </p:cNvSpPr>
            <p:nvPr/>
          </p:nvSpPr>
          <p:spPr bwMode="auto">
            <a:xfrm>
              <a:off x="3082" y="3328"/>
              <a:ext cx="2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6" name="Rectangle 3464"/>
            <p:cNvSpPr>
              <a:spLocks noChangeArrowheads="1"/>
            </p:cNvSpPr>
            <p:nvPr/>
          </p:nvSpPr>
          <p:spPr bwMode="auto">
            <a:xfrm>
              <a:off x="3085" y="3328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7" name="Rectangle 3465"/>
            <p:cNvSpPr>
              <a:spLocks noChangeArrowheads="1"/>
            </p:cNvSpPr>
            <p:nvPr/>
          </p:nvSpPr>
          <p:spPr bwMode="auto">
            <a:xfrm>
              <a:off x="3088" y="3328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8" name="Rectangle 3466"/>
            <p:cNvSpPr>
              <a:spLocks noChangeArrowheads="1"/>
            </p:cNvSpPr>
            <p:nvPr/>
          </p:nvSpPr>
          <p:spPr bwMode="auto">
            <a:xfrm>
              <a:off x="3091" y="3328"/>
              <a:ext cx="2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9" name="Rectangle 3467"/>
            <p:cNvSpPr>
              <a:spLocks noChangeArrowheads="1"/>
            </p:cNvSpPr>
            <p:nvPr/>
          </p:nvSpPr>
          <p:spPr bwMode="auto">
            <a:xfrm>
              <a:off x="3094" y="3328"/>
              <a:ext cx="1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0" name="Rectangle 3468"/>
            <p:cNvSpPr>
              <a:spLocks noChangeArrowheads="1"/>
            </p:cNvSpPr>
            <p:nvPr/>
          </p:nvSpPr>
          <p:spPr bwMode="auto">
            <a:xfrm>
              <a:off x="3096" y="3328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1" name="Rectangle 3469"/>
            <p:cNvSpPr>
              <a:spLocks noChangeArrowheads="1"/>
            </p:cNvSpPr>
            <p:nvPr/>
          </p:nvSpPr>
          <p:spPr bwMode="auto">
            <a:xfrm>
              <a:off x="2967" y="3328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" name="Rectangle 3470"/>
            <p:cNvSpPr>
              <a:spLocks noChangeArrowheads="1"/>
            </p:cNvSpPr>
            <p:nvPr/>
          </p:nvSpPr>
          <p:spPr bwMode="auto">
            <a:xfrm>
              <a:off x="2933" y="3342"/>
              <a:ext cx="0" cy="28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" name="Rectangle 3471"/>
            <p:cNvSpPr>
              <a:spLocks noChangeArrowheads="1"/>
            </p:cNvSpPr>
            <p:nvPr/>
          </p:nvSpPr>
          <p:spPr bwMode="auto">
            <a:xfrm>
              <a:off x="2934" y="3342"/>
              <a:ext cx="0" cy="283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" name="Rectangle 3472"/>
            <p:cNvSpPr>
              <a:spLocks noChangeArrowheads="1"/>
            </p:cNvSpPr>
            <p:nvPr/>
          </p:nvSpPr>
          <p:spPr bwMode="auto">
            <a:xfrm>
              <a:off x="2934" y="3342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" name="Rectangle 3473"/>
            <p:cNvSpPr>
              <a:spLocks noChangeArrowheads="1"/>
            </p:cNvSpPr>
            <p:nvPr/>
          </p:nvSpPr>
          <p:spPr bwMode="auto">
            <a:xfrm>
              <a:off x="2935" y="3342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" name="Rectangle 3474"/>
            <p:cNvSpPr>
              <a:spLocks noChangeArrowheads="1"/>
            </p:cNvSpPr>
            <p:nvPr/>
          </p:nvSpPr>
          <p:spPr bwMode="auto">
            <a:xfrm>
              <a:off x="2935" y="3342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" name="Rectangle 3475"/>
            <p:cNvSpPr>
              <a:spLocks noChangeArrowheads="1"/>
            </p:cNvSpPr>
            <p:nvPr/>
          </p:nvSpPr>
          <p:spPr bwMode="auto">
            <a:xfrm>
              <a:off x="2936" y="3342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" name="Rectangle 3476"/>
            <p:cNvSpPr>
              <a:spLocks noChangeArrowheads="1"/>
            </p:cNvSpPr>
            <p:nvPr/>
          </p:nvSpPr>
          <p:spPr bwMode="auto">
            <a:xfrm>
              <a:off x="2937" y="3342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9" name="Rectangle 3477"/>
            <p:cNvSpPr>
              <a:spLocks noChangeArrowheads="1"/>
            </p:cNvSpPr>
            <p:nvPr/>
          </p:nvSpPr>
          <p:spPr bwMode="auto">
            <a:xfrm>
              <a:off x="2937" y="3342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" name="Rectangle 3478"/>
            <p:cNvSpPr>
              <a:spLocks noChangeArrowheads="1"/>
            </p:cNvSpPr>
            <p:nvPr/>
          </p:nvSpPr>
          <p:spPr bwMode="auto">
            <a:xfrm>
              <a:off x="2938" y="3342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" name="Rectangle 3479"/>
            <p:cNvSpPr>
              <a:spLocks noChangeArrowheads="1"/>
            </p:cNvSpPr>
            <p:nvPr/>
          </p:nvSpPr>
          <p:spPr bwMode="auto">
            <a:xfrm>
              <a:off x="2939" y="3342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" name="Rectangle 3480"/>
            <p:cNvSpPr>
              <a:spLocks noChangeArrowheads="1"/>
            </p:cNvSpPr>
            <p:nvPr/>
          </p:nvSpPr>
          <p:spPr bwMode="auto">
            <a:xfrm>
              <a:off x="2939" y="3342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" name="Rectangle 3481"/>
            <p:cNvSpPr>
              <a:spLocks noChangeArrowheads="1"/>
            </p:cNvSpPr>
            <p:nvPr/>
          </p:nvSpPr>
          <p:spPr bwMode="auto">
            <a:xfrm>
              <a:off x="2940" y="3342"/>
              <a:ext cx="0" cy="283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" name="Rectangle 3482"/>
            <p:cNvSpPr>
              <a:spLocks noChangeArrowheads="1"/>
            </p:cNvSpPr>
            <p:nvPr/>
          </p:nvSpPr>
          <p:spPr bwMode="auto">
            <a:xfrm>
              <a:off x="2940" y="3342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5" name="Rectangle 3483"/>
            <p:cNvSpPr>
              <a:spLocks noChangeArrowheads="1"/>
            </p:cNvSpPr>
            <p:nvPr/>
          </p:nvSpPr>
          <p:spPr bwMode="auto">
            <a:xfrm>
              <a:off x="2941" y="3342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6" name="Rectangle 3484"/>
            <p:cNvSpPr>
              <a:spLocks noChangeArrowheads="1"/>
            </p:cNvSpPr>
            <p:nvPr/>
          </p:nvSpPr>
          <p:spPr bwMode="auto">
            <a:xfrm>
              <a:off x="2942" y="3342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7" name="Rectangle 3485"/>
            <p:cNvSpPr>
              <a:spLocks noChangeArrowheads="1"/>
            </p:cNvSpPr>
            <p:nvPr/>
          </p:nvSpPr>
          <p:spPr bwMode="auto">
            <a:xfrm>
              <a:off x="2942" y="3342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" name="Rectangle 3486"/>
            <p:cNvSpPr>
              <a:spLocks noChangeArrowheads="1"/>
            </p:cNvSpPr>
            <p:nvPr/>
          </p:nvSpPr>
          <p:spPr bwMode="auto">
            <a:xfrm>
              <a:off x="2943" y="3342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9" name="Rectangle 3487"/>
            <p:cNvSpPr>
              <a:spLocks noChangeArrowheads="1"/>
            </p:cNvSpPr>
            <p:nvPr/>
          </p:nvSpPr>
          <p:spPr bwMode="auto">
            <a:xfrm>
              <a:off x="2944" y="3342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" name="Rectangle 3488"/>
            <p:cNvSpPr>
              <a:spLocks noChangeArrowheads="1"/>
            </p:cNvSpPr>
            <p:nvPr/>
          </p:nvSpPr>
          <p:spPr bwMode="auto">
            <a:xfrm>
              <a:off x="2944" y="3342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1" name="Rectangle 3489"/>
            <p:cNvSpPr>
              <a:spLocks noChangeArrowheads="1"/>
            </p:cNvSpPr>
            <p:nvPr/>
          </p:nvSpPr>
          <p:spPr bwMode="auto">
            <a:xfrm>
              <a:off x="2945" y="3342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2" name="Rectangle 3490"/>
            <p:cNvSpPr>
              <a:spLocks noChangeArrowheads="1"/>
            </p:cNvSpPr>
            <p:nvPr/>
          </p:nvSpPr>
          <p:spPr bwMode="auto">
            <a:xfrm>
              <a:off x="2945" y="3342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3" name="Rectangle 3491"/>
            <p:cNvSpPr>
              <a:spLocks noChangeArrowheads="1"/>
            </p:cNvSpPr>
            <p:nvPr/>
          </p:nvSpPr>
          <p:spPr bwMode="auto">
            <a:xfrm>
              <a:off x="2946" y="3342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4" name="Rectangle 3492"/>
            <p:cNvSpPr>
              <a:spLocks noChangeArrowheads="1"/>
            </p:cNvSpPr>
            <p:nvPr/>
          </p:nvSpPr>
          <p:spPr bwMode="auto">
            <a:xfrm>
              <a:off x="2947" y="3342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5" name="Rectangle 3493"/>
            <p:cNvSpPr>
              <a:spLocks noChangeArrowheads="1"/>
            </p:cNvSpPr>
            <p:nvPr/>
          </p:nvSpPr>
          <p:spPr bwMode="auto">
            <a:xfrm>
              <a:off x="2947" y="3342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6" name="Rectangle 3494"/>
            <p:cNvSpPr>
              <a:spLocks noChangeArrowheads="1"/>
            </p:cNvSpPr>
            <p:nvPr/>
          </p:nvSpPr>
          <p:spPr bwMode="auto">
            <a:xfrm>
              <a:off x="2948" y="3342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7" name="Rectangle 3495"/>
            <p:cNvSpPr>
              <a:spLocks noChangeArrowheads="1"/>
            </p:cNvSpPr>
            <p:nvPr/>
          </p:nvSpPr>
          <p:spPr bwMode="auto">
            <a:xfrm>
              <a:off x="2949" y="3342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8" name="Rectangle 3496"/>
            <p:cNvSpPr>
              <a:spLocks noChangeArrowheads="1"/>
            </p:cNvSpPr>
            <p:nvPr/>
          </p:nvSpPr>
          <p:spPr bwMode="auto">
            <a:xfrm>
              <a:off x="2949" y="3342"/>
              <a:ext cx="0" cy="283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9" name="Rectangle 3497"/>
            <p:cNvSpPr>
              <a:spLocks noChangeArrowheads="1"/>
            </p:cNvSpPr>
            <p:nvPr/>
          </p:nvSpPr>
          <p:spPr bwMode="auto">
            <a:xfrm>
              <a:off x="2950" y="3342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0" name="Rectangle 3498"/>
            <p:cNvSpPr>
              <a:spLocks noChangeArrowheads="1"/>
            </p:cNvSpPr>
            <p:nvPr/>
          </p:nvSpPr>
          <p:spPr bwMode="auto">
            <a:xfrm>
              <a:off x="2951" y="3342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1" name="Rectangle 3499"/>
            <p:cNvSpPr>
              <a:spLocks noChangeArrowheads="1"/>
            </p:cNvSpPr>
            <p:nvPr/>
          </p:nvSpPr>
          <p:spPr bwMode="auto">
            <a:xfrm>
              <a:off x="2951" y="3342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2" name="Rectangle 3500"/>
            <p:cNvSpPr>
              <a:spLocks noChangeArrowheads="1"/>
            </p:cNvSpPr>
            <p:nvPr/>
          </p:nvSpPr>
          <p:spPr bwMode="auto">
            <a:xfrm>
              <a:off x="2952" y="3342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3" name="Rectangle 3501"/>
            <p:cNvSpPr>
              <a:spLocks noChangeArrowheads="1"/>
            </p:cNvSpPr>
            <p:nvPr/>
          </p:nvSpPr>
          <p:spPr bwMode="auto">
            <a:xfrm>
              <a:off x="2952" y="3342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4" name="Rectangle 3502"/>
            <p:cNvSpPr>
              <a:spLocks noChangeArrowheads="1"/>
            </p:cNvSpPr>
            <p:nvPr/>
          </p:nvSpPr>
          <p:spPr bwMode="auto">
            <a:xfrm>
              <a:off x="2953" y="3342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5" name="Rectangle 3503"/>
            <p:cNvSpPr>
              <a:spLocks noChangeArrowheads="1"/>
            </p:cNvSpPr>
            <p:nvPr/>
          </p:nvSpPr>
          <p:spPr bwMode="auto">
            <a:xfrm>
              <a:off x="2954" y="3342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6" name="Rectangle 3504"/>
            <p:cNvSpPr>
              <a:spLocks noChangeArrowheads="1"/>
            </p:cNvSpPr>
            <p:nvPr/>
          </p:nvSpPr>
          <p:spPr bwMode="auto">
            <a:xfrm>
              <a:off x="2954" y="3342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7" name="Rectangle 3505"/>
            <p:cNvSpPr>
              <a:spLocks noChangeArrowheads="1"/>
            </p:cNvSpPr>
            <p:nvPr/>
          </p:nvSpPr>
          <p:spPr bwMode="auto">
            <a:xfrm>
              <a:off x="2955" y="3342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8" name="Rectangle 3506"/>
            <p:cNvSpPr>
              <a:spLocks noChangeArrowheads="1"/>
            </p:cNvSpPr>
            <p:nvPr/>
          </p:nvSpPr>
          <p:spPr bwMode="auto">
            <a:xfrm>
              <a:off x="2956" y="3342"/>
              <a:ext cx="0" cy="28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9" name="Rectangle 3507"/>
            <p:cNvSpPr>
              <a:spLocks noChangeArrowheads="1"/>
            </p:cNvSpPr>
            <p:nvPr/>
          </p:nvSpPr>
          <p:spPr bwMode="auto">
            <a:xfrm>
              <a:off x="2956" y="3342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0" name="Rectangle 3508"/>
            <p:cNvSpPr>
              <a:spLocks noChangeArrowheads="1"/>
            </p:cNvSpPr>
            <p:nvPr/>
          </p:nvSpPr>
          <p:spPr bwMode="auto">
            <a:xfrm>
              <a:off x="2957" y="3342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1" name="Rectangle 3509"/>
            <p:cNvSpPr>
              <a:spLocks noChangeArrowheads="1"/>
            </p:cNvSpPr>
            <p:nvPr/>
          </p:nvSpPr>
          <p:spPr bwMode="auto">
            <a:xfrm>
              <a:off x="2957" y="3342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2" name="Rectangle 3510"/>
            <p:cNvSpPr>
              <a:spLocks noChangeArrowheads="1"/>
            </p:cNvSpPr>
            <p:nvPr/>
          </p:nvSpPr>
          <p:spPr bwMode="auto">
            <a:xfrm>
              <a:off x="2958" y="3342"/>
              <a:ext cx="0" cy="28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3" name="Rectangle 3511"/>
            <p:cNvSpPr>
              <a:spLocks noChangeArrowheads="1"/>
            </p:cNvSpPr>
            <p:nvPr/>
          </p:nvSpPr>
          <p:spPr bwMode="auto">
            <a:xfrm>
              <a:off x="2959" y="3342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4" name="Rectangle 3512"/>
            <p:cNvSpPr>
              <a:spLocks noChangeArrowheads="1"/>
            </p:cNvSpPr>
            <p:nvPr/>
          </p:nvSpPr>
          <p:spPr bwMode="auto">
            <a:xfrm>
              <a:off x="2959" y="3342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5" name="Rectangle 3513"/>
            <p:cNvSpPr>
              <a:spLocks noChangeArrowheads="1"/>
            </p:cNvSpPr>
            <p:nvPr/>
          </p:nvSpPr>
          <p:spPr bwMode="auto">
            <a:xfrm>
              <a:off x="2960" y="3342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6" name="Rectangle 3514"/>
            <p:cNvSpPr>
              <a:spLocks noChangeArrowheads="1"/>
            </p:cNvSpPr>
            <p:nvPr/>
          </p:nvSpPr>
          <p:spPr bwMode="auto">
            <a:xfrm>
              <a:off x="2961" y="3342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7" name="Rectangle 3515"/>
            <p:cNvSpPr>
              <a:spLocks noChangeArrowheads="1"/>
            </p:cNvSpPr>
            <p:nvPr/>
          </p:nvSpPr>
          <p:spPr bwMode="auto">
            <a:xfrm>
              <a:off x="2961" y="3342"/>
              <a:ext cx="0" cy="28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8" name="Rectangle 3516"/>
            <p:cNvSpPr>
              <a:spLocks noChangeArrowheads="1"/>
            </p:cNvSpPr>
            <p:nvPr/>
          </p:nvSpPr>
          <p:spPr bwMode="auto">
            <a:xfrm>
              <a:off x="2962" y="3342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9" name="Rectangle 3517"/>
            <p:cNvSpPr>
              <a:spLocks noChangeArrowheads="1"/>
            </p:cNvSpPr>
            <p:nvPr/>
          </p:nvSpPr>
          <p:spPr bwMode="auto">
            <a:xfrm>
              <a:off x="2963" y="3342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0" name="Rectangle 3518"/>
            <p:cNvSpPr>
              <a:spLocks noChangeArrowheads="1"/>
            </p:cNvSpPr>
            <p:nvPr/>
          </p:nvSpPr>
          <p:spPr bwMode="auto">
            <a:xfrm>
              <a:off x="2963" y="3342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1" name="Rectangle 3519"/>
            <p:cNvSpPr>
              <a:spLocks noChangeArrowheads="1"/>
            </p:cNvSpPr>
            <p:nvPr/>
          </p:nvSpPr>
          <p:spPr bwMode="auto">
            <a:xfrm>
              <a:off x="2964" y="3342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2" name="Rectangle 3520"/>
            <p:cNvSpPr>
              <a:spLocks noChangeArrowheads="1"/>
            </p:cNvSpPr>
            <p:nvPr/>
          </p:nvSpPr>
          <p:spPr bwMode="auto">
            <a:xfrm>
              <a:off x="2964" y="3342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3" name="Rectangle 3521"/>
            <p:cNvSpPr>
              <a:spLocks noChangeArrowheads="1"/>
            </p:cNvSpPr>
            <p:nvPr/>
          </p:nvSpPr>
          <p:spPr bwMode="auto">
            <a:xfrm>
              <a:off x="2965" y="3342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4" name="Rectangle 3522"/>
            <p:cNvSpPr>
              <a:spLocks noChangeArrowheads="1"/>
            </p:cNvSpPr>
            <p:nvPr/>
          </p:nvSpPr>
          <p:spPr bwMode="auto">
            <a:xfrm>
              <a:off x="2966" y="3342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5" name="Rectangle 3523"/>
            <p:cNvSpPr>
              <a:spLocks noChangeArrowheads="1"/>
            </p:cNvSpPr>
            <p:nvPr/>
          </p:nvSpPr>
          <p:spPr bwMode="auto">
            <a:xfrm>
              <a:off x="2966" y="3342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6" name="Rectangle 3524"/>
            <p:cNvSpPr>
              <a:spLocks noChangeArrowheads="1"/>
            </p:cNvSpPr>
            <p:nvPr/>
          </p:nvSpPr>
          <p:spPr bwMode="auto">
            <a:xfrm>
              <a:off x="2934" y="3343"/>
              <a:ext cx="32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7" name="Rectangle 3525"/>
            <p:cNvSpPr>
              <a:spLocks noChangeArrowheads="1"/>
            </p:cNvSpPr>
            <p:nvPr/>
          </p:nvSpPr>
          <p:spPr bwMode="auto">
            <a:xfrm>
              <a:off x="2942" y="3352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8" name="Rectangle 3526"/>
            <p:cNvSpPr>
              <a:spLocks noChangeArrowheads="1"/>
            </p:cNvSpPr>
            <p:nvPr/>
          </p:nvSpPr>
          <p:spPr bwMode="auto">
            <a:xfrm>
              <a:off x="2942" y="3352"/>
              <a:ext cx="25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9" name="Rectangle 3527"/>
            <p:cNvSpPr>
              <a:spLocks noChangeArrowheads="1"/>
            </p:cNvSpPr>
            <p:nvPr/>
          </p:nvSpPr>
          <p:spPr bwMode="auto">
            <a:xfrm>
              <a:off x="2942" y="3356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0" name="Rectangle 3528"/>
            <p:cNvSpPr>
              <a:spLocks noChangeArrowheads="1"/>
            </p:cNvSpPr>
            <p:nvPr/>
          </p:nvSpPr>
          <p:spPr bwMode="auto">
            <a:xfrm>
              <a:off x="2942" y="3360"/>
              <a:ext cx="25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1" name="Rectangle 3529"/>
            <p:cNvSpPr>
              <a:spLocks noChangeArrowheads="1"/>
            </p:cNvSpPr>
            <p:nvPr/>
          </p:nvSpPr>
          <p:spPr bwMode="auto">
            <a:xfrm>
              <a:off x="2942" y="3364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2" name="Rectangle 3530"/>
            <p:cNvSpPr>
              <a:spLocks noChangeArrowheads="1"/>
            </p:cNvSpPr>
            <p:nvPr/>
          </p:nvSpPr>
          <p:spPr bwMode="auto">
            <a:xfrm>
              <a:off x="2942" y="3368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3" name="Rectangle 3531"/>
            <p:cNvSpPr>
              <a:spLocks noChangeArrowheads="1"/>
            </p:cNvSpPr>
            <p:nvPr/>
          </p:nvSpPr>
          <p:spPr bwMode="auto">
            <a:xfrm>
              <a:off x="2942" y="3372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4" name="Rectangle 3532"/>
            <p:cNvSpPr>
              <a:spLocks noChangeArrowheads="1"/>
            </p:cNvSpPr>
            <p:nvPr/>
          </p:nvSpPr>
          <p:spPr bwMode="auto">
            <a:xfrm>
              <a:off x="2942" y="3376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5" name="Rectangle 3533"/>
            <p:cNvSpPr>
              <a:spLocks noChangeArrowheads="1"/>
            </p:cNvSpPr>
            <p:nvPr/>
          </p:nvSpPr>
          <p:spPr bwMode="auto">
            <a:xfrm>
              <a:off x="2942" y="3380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6" name="Rectangle 3534"/>
            <p:cNvSpPr>
              <a:spLocks noChangeArrowheads="1"/>
            </p:cNvSpPr>
            <p:nvPr/>
          </p:nvSpPr>
          <p:spPr bwMode="auto">
            <a:xfrm>
              <a:off x="2942" y="3385"/>
              <a:ext cx="25" cy="2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7" name="Rectangle 3535"/>
            <p:cNvSpPr>
              <a:spLocks noChangeArrowheads="1"/>
            </p:cNvSpPr>
            <p:nvPr/>
          </p:nvSpPr>
          <p:spPr bwMode="auto">
            <a:xfrm>
              <a:off x="2942" y="3388"/>
              <a:ext cx="25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8" name="Rectangle 3536"/>
            <p:cNvSpPr>
              <a:spLocks noChangeArrowheads="1"/>
            </p:cNvSpPr>
            <p:nvPr/>
          </p:nvSpPr>
          <p:spPr bwMode="auto">
            <a:xfrm>
              <a:off x="2942" y="3393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9" name="Rectangle 3537"/>
            <p:cNvSpPr>
              <a:spLocks noChangeArrowheads="1"/>
            </p:cNvSpPr>
            <p:nvPr/>
          </p:nvSpPr>
          <p:spPr bwMode="auto">
            <a:xfrm>
              <a:off x="2942" y="3397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0" name="Rectangle 3538"/>
            <p:cNvSpPr>
              <a:spLocks noChangeArrowheads="1"/>
            </p:cNvSpPr>
            <p:nvPr/>
          </p:nvSpPr>
          <p:spPr bwMode="auto">
            <a:xfrm>
              <a:off x="2942" y="3401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1" name="Rectangle 3539"/>
            <p:cNvSpPr>
              <a:spLocks noChangeArrowheads="1"/>
            </p:cNvSpPr>
            <p:nvPr/>
          </p:nvSpPr>
          <p:spPr bwMode="auto">
            <a:xfrm>
              <a:off x="2942" y="3405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2" name="Rectangle 3540"/>
            <p:cNvSpPr>
              <a:spLocks noChangeArrowheads="1"/>
            </p:cNvSpPr>
            <p:nvPr/>
          </p:nvSpPr>
          <p:spPr bwMode="auto">
            <a:xfrm>
              <a:off x="2942" y="3409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3" name="Rectangle 3541"/>
            <p:cNvSpPr>
              <a:spLocks noChangeArrowheads="1"/>
            </p:cNvSpPr>
            <p:nvPr/>
          </p:nvSpPr>
          <p:spPr bwMode="auto">
            <a:xfrm>
              <a:off x="2942" y="3414"/>
              <a:ext cx="25" cy="2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4" name="Rectangle 3542"/>
            <p:cNvSpPr>
              <a:spLocks noChangeArrowheads="1"/>
            </p:cNvSpPr>
            <p:nvPr/>
          </p:nvSpPr>
          <p:spPr bwMode="auto">
            <a:xfrm>
              <a:off x="2942" y="3417"/>
              <a:ext cx="25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5" name="Rectangle 3543"/>
            <p:cNvSpPr>
              <a:spLocks noChangeArrowheads="1"/>
            </p:cNvSpPr>
            <p:nvPr/>
          </p:nvSpPr>
          <p:spPr bwMode="auto">
            <a:xfrm>
              <a:off x="2942" y="3422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6" name="Rectangle 3544"/>
            <p:cNvSpPr>
              <a:spLocks noChangeArrowheads="1"/>
            </p:cNvSpPr>
            <p:nvPr/>
          </p:nvSpPr>
          <p:spPr bwMode="auto">
            <a:xfrm>
              <a:off x="2942" y="3426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7" name="Rectangle 3545"/>
            <p:cNvSpPr>
              <a:spLocks noChangeArrowheads="1"/>
            </p:cNvSpPr>
            <p:nvPr/>
          </p:nvSpPr>
          <p:spPr bwMode="auto">
            <a:xfrm>
              <a:off x="2942" y="3430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8" name="Rectangle 3546"/>
            <p:cNvSpPr>
              <a:spLocks noChangeArrowheads="1"/>
            </p:cNvSpPr>
            <p:nvPr/>
          </p:nvSpPr>
          <p:spPr bwMode="auto">
            <a:xfrm>
              <a:off x="2942" y="3434"/>
              <a:ext cx="25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9" name="Rectangle 3547"/>
            <p:cNvSpPr>
              <a:spLocks noChangeArrowheads="1"/>
            </p:cNvSpPr>
            <p:nvPr/>
          </p:nvSpPr>
          <p:spPr bwMode="auto">
            <a:xfrm>
              <a:off x="2942" y="3438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0" name="Rectangle 3548"/>
            <p:cNvSpPr>
              <a:spLocks noChangeArrowheads="1"/>
            </p:cNvSpPr>
            <p:nvPr/>
          </p:nvSpPr>
          <p:spPr bwMode="auto">
            <a:xfrm>
              <a:off x="2942" y="3443"/>
              <a:ext cx="25" cy="2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1" name="Rectangle 3549"/>
            <p:cNvSpPr>
              <a:spLocks noChangeArrowheads="1"/>
            </p:cNvSpPr>
            <p:nvPr/>
          </p:nvSpPr>
          <p:spPr bwMode="auto">
            <a:xfrm>
              <a:off x="2942" y="3446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2" name="Rectangle 3550"/>
            <p:cNvSpPr>
              <a:spLocks noChangeArrowheads="1"/>
            </p:cNvSpPr>
            <p:nvPr/>
          </p:nvSpPr>
          <p:spPr bwMode="auto">
            <a:xfrm>
              <a:off x="2942" y="3451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3" name="Rectangle 3551"/>
            <p:cNvSpPr>
              <a:spLocks noChangeArrowheads="1"/>
            </p:cNvSpPr>
            <p:nvPr/>
          </p:nvSpPr>
          <p:spPr bwMode="auto">
            <a:xfrm>
              <a:off x="2942" y="3455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4" name="Rectangle 3552"/>
            <p:cNvSpPr>
              <a:spLocks noChangeArrowheads="1"/>
            </p:cNvSpPr>
            <p:nvPr/>
          </p:nvSpPr>
          <p:spPr bwMode="auto">
            <a:xfrm>
              <a:off x="2942" y="3459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5" name="Rectangle 3553"/>
            <p:cNvSpPr>
              <a:spLocks noChangeArrowheads="1"/>
            </p:cNvSpPr>
            <p:nvPr/>
          </p:nvSpPr>
          <p:spPr bwMode="auto">
            <a:xfrm>
              <a:off x="2942" y="3463"/>
              <a:ext cx="25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6" name="Rectangle 3554"/>
            <p:cNvSpPr>
              <a:spLocks noChangeArrowheads="1"/>
            </p:cNvSpPr>
            <p:nvPr/>
          </p:nvSpPr>
          <p:spPr bwMode="auto">
            <a:xfrm>
              <a:off x="2942" y="3467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7" name="Rectangle 3555"/>
            <p:cNvSpPr>
              <a:spLocks noChangeArrowheads="1"/>
            </p:cNvSpPr>
            <p:nvPr/>
          </p:nvSpPr>
          <p:spPr bwMode="auto">
            <a:xfrm>
              <a:off x="2942" y="3472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8" name="Rectangle 3556"/>
            <p:cNvSpPr>
              <a:spLocks noChangeArrowheads="1"/>
            </p:cNvSpPr>
            <p:nvPr/>
          </p:nvSpPr>
          <p:spPr bwMode="auto">
            <a:xfrm>
              <a:off x="2942" y="3477"/>
              <a:ext cx="25" cy="3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9" name="Rectangle 3557"/>
            <p:cNvSpPr>
              <a:spLocks noChangeArrowheads="1"/>
            </p:cNvSpPr>
            <p:nvPr/>
          </p:nvSpPr>
          <p:spPr bwMode="auto">
            <a:xfrm>
              <a:off x="2942" y="3481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0" name="Rectangle 3558"/>
            <p:cNvSpPr>
              <a:spLocks noChangeArrowheads="1"/>
            </p:cNvSpPr>
            <p:nvPr/>
          </p:nvSpPr>
          <p:spPr bwMode="auto">
            <a:xfrm>
              <a:off x="2942" y="3486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1" name="Rectangle 3559"/>
            <p:cNvSpPr>
              <a:spLocks noChangeArrowheads="1"/>
            </p:cNvSpPr>
            <p:nvPr/>
          </p:nvSpPr>
          <p:spPr bwMode="auto">
            <a:xfrm>
              <a:off x="2942" y="3490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2" name="Rectangle 3560"/>
            <p:cNvSpPr>
              <a:spLocks noChangeArrowheads="1"/>
            </p:cNvSpPr>
            <p:nvPr/>
          </p:nvSpPr>
          <p:spPr bwMode="auto">
            <a:xfrm>
              <a:off x="2942" y="3494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3" name="Rectangle 3561"/>
            <p:cNvSpPr>
              <a:spLocks noChangeArrowheads="1"/>
            </p:cNvSpPr>
            <p:nvPr/>
          </p:nvSpPr>
          <p:spPr bwMode="auto">
            <a:xfrm>
              <a:off x="2942" y="3498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4" name="Rectangle 3562"/>
            <p:cNvSpPr>
              <a:spLocks noChangeArrowheads="1"/>
            </p:cNvSpPr>
            <p:nvPr/>
          </p:nvSpPr>
          <p:spPr bwMode="auto">
            <a:xfrm>
              <a:off x="2942" y="3503"/>
              <a:ext cx="25" cy="2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5" name="Rectangle 3563"/>
            <p:cNvSpPr>
              <a:spLocks noChangeArrowheads="1"/>
            </p:cNvSpPr>
            <p:nvPr/>
          </p:nvSpPr>
          <p:spPr bwMode="auto">
            <a:xfrm>
              <a:off x="2942" y="3506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6" name="Rectangle 3564"/>
            <p:cNvSpPr>
              <a:spLocks noChangeArrowheads="1"/>
            </p:cNvSpPr>
            <p:nvPr/>
          </p:nvSpPr>
          <p:spPr bwMode="auto">
            <a:xfrm>
              <a:off x="2942" y="3511"/>
              <a:ext cx="25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7" name="Rectangle 3565"/>
            <p:cNvSpPr>
              <a:spLocks noChangeArrowheads="1"/>
            </p:cNvSpPr>
            <p:nvPr/>
          </p:nvSpPr>
          <p:spPr bwMode="auto">
            <a:xfrm>
              <a:off x="2942" y="3515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8" name="Rectangle 3566"/>
            <p:cNvSpPr>
              <a:spLocks noChangeArrowheads="1"/>
            </p:cNvSpPr>
            <p:nvPr/>
          </p:nvSpPr>
          <p:spPr bwMode="auto">
            <a:xfrm>
              <a:off x="2942" y="3519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9" name="Rectangle 3567"/>
            <p:cNvSpPr>
              <a:spLocks noChangeArrowheads="1"/>
            </p:cNvSpPr>
            <p:nvPr/>
          </p:nvSpPr>
          <p:spPr bwMode="auto">
            <a:xfrm>
              <a:off x="2942" y="3523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0" name="Rectangle 3568"/>
            <p:cNvSpPr>
              <a:spLocks noChangeArrowheads="1"/>
            </p:cNvSpPr>
            <p:nvPr/>
          </p:nvSpPr>
          <p:spPr bwMode="auto">
            <a:xfrm>
              <a:off x="2942" y="3527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1" name="Rectangle 3569"/>
            <p:cNvSpPr>
              <a:spLocks noChangeArrowheads="1"/>
            </p:cNvSpPr>
            <p:nvPr/>
          </p:nvSpPr>
          <p:spPr bwMode="auto">
            <a:xfrm>
              <a:off x="2942" y="3531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2" name="Rectangle 3570"/>
            <p:cNvSpPr>
              <a:spLocks noChangeArrowheads="1"/>
            </p:cNvSpPr>
            <p:nvPr/>
          </p:nvSpPr>
          <p:spPr bwMode="auto">
            <a:xfrm>
              <a:off x="2942" y="3535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3" name="Rectangle 3571"/>
            <p:cNvSpPr>
              <a:spLocks noChangeArrowheads="1"/>
            </p:cNvSpPr>
            <p:nvPr/>
          </p:nvSpPr>
          <p:spPr bwMode="auto">
            <a:xfrm>
              <a:off x="2942" y="3539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" name="Rectangle 3572"/>
            <p:cNvSpPr>
              <a:spLocks noChangeArrowheads="1"/>
            </p:cNvSpPr>
            <p:nvPr/>
          </p:nvSpPr>
          <p:spPr bwMode="auto">
            <a:xfrm>
              <a:off x="2942" y="3544"/>
              <a:ext cx="25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" name="Rectangle 3573"/>
            <p:cNvSpPr>
              <a:spLocks noChangeArrowheads="1"/>
            </p:cNvSpPr>
            <p:nvPr/>
          </p:nvSpPr>
          <p:spPr bwMode="auto">
            <a:xfrm>
              <a:off x="2942" y="3548"/>
              <a:ext cx="25" cy="3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" name="Rectangle 3574"/>
            <p:cNvSpPr>
              <a:spLocks noChangeArrowheads="1"/>
            </p:cNvSpPr>
            <p:nvPr/>
          </p:nvSpPr>
          <p:spPr bwMode="auto">
            <a:xfrm>
              <a:off x="2942" y="3552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" name="Rectangle 3575"/>
            <p:cNvSpPr>
              <a:spLocks noChangeArrowheads="1"/>
            </p:cNvSpPr>
            <p:nvPr/>
          </p:nvSpPr>
          <p:spPr bwMode="auto">
            <a:xfrm>
              <a:off x="2942" y="3556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8" name="Rectangle 3576"/>
            <p:cNvSpPr>
              <a:spLocks noChangeArrowheads="1"/>
            </p:cNvSpPr>
            <p:nvPr/>
          </p:nvSpPr>
          <p:spPr bwMode="auto">
            <a:xfrm>
              <a:off x="2942" y="3560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" name="Rectangle 3577"/>
            <p:cNvSpPr>
              <a:spLocks noChangeArrowheads="1"/>
            </p:cNvSpPr>
            <p:nvPr/>
          </p:nvSpPr>
          <p:spPr bwMode="auto">
            <a:xfrm>
              <a:off x="2942" y="3565"/>
              <a:ext cx="25" cy="2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" name="Rectangle 3578"/>
            <p:cNvSpPr>
              <a:spLocks noChangeArrowheads="1"/>
            </p:cNvSpPr>
            <p:nvPr/>
          </p:nvSpPr>
          <p:spPr bwMode="auto">
            <a:xfrm>
              <a:off x="2942" y="3568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" name="Rectangle 3579"/>
            <p:cNvSpPr>
              <a:spLocks noChangeArrowheads="1"/>
            </p:cNvSpPr>
            <p:nvPr/>
          </p:nvSpPr>
          <p:spPr bwMode="auto">
            <a:xfrm>
              <a:off x="2942" y="3573"/>
              <a:ext cx="25" cy="2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2" name="Rectangle 3580"/>
            <p:cNvSpPr>
              <a:spLocks noChangeArrowheads="1"/>
            </p:cNvSpPr>
            <p:nvPr/>
          </p:nvSpPr>
          <p:spPr bwMode="auto">
            <a:xfrm>
              <a:off x="2942" y="3576"/>
              <a:ext cx="25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3" name="Rectangle 3581"/>
            <p:cNvSpPr>
              <a:spLocks noChangeArrowheads="1"/>
            </p:cNvSpPr>
            <p:nvPr/>
          </p:nvSpPr>
          <p:spPr bwMode="auto">
            <a:xfrm>
              <a:off x="2942" y="3581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4" name="Rectangle 3582"/>
            <p:cNvSpPr>
              <a:spLocks noChangeArrowheads="1"/>
            </p:cNvSpPr>
            <p:nvPr/>
          </p:nvSpPr>
          <p:spPr bwMode="auto">
            <a:xfrm>
              <a:off x="2942" y="3585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5" name="Rectangle 3583"/>
            <p:cNvSpPr>
              <a:spLocks noChangeArrowheads="1"/>
            </p:cNvSpPr>
            <p:nvPr/>
          </p:nvSpPr>
          <p:spPr bwMode="auto">
            <a:xfrm>
              <a:off x="2942" y="3589"/>
              <a:ext cx="25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6" name="Rectangle 3584"/>
            <p:cNvSpPr>
              <a:spLocks noChangeArrowheads="1"/>
            </p:cNvSpPr>
            <p:nvPr/>
          </p:nvSpPr>
          <p:spPr bwMode="auto">
            <a:xfrm>
              <a:off x="2942" y="3594"/>
              <a:ext cx="25" cy="2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7" name="Rectangle 3585"/>
            <p:cNvSpPr>
              <a:spLocks noChangeArrowheads="1"/>
            </p:cNvSpPr>
            <p:nvPr/>
          </p:nvSpPr>
          <p:spPr bwMode="auto">
            <a:xfrm>
              <a:off x="2942" y="3597"/>
              <a:ext cx="25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8" name="Rectangle 3586"/>
            <p:cNvSpPr>
              <a:spLocks noChangeArrowheads="1"/>
            </p:cNvSpPr>
            <p:nvPr/>
          </p:nvSpPr>
          <p:spPr bwMode="auto">
            <a:xfrm>
              <a:off x="2942" y="3602"/>
              <a:ext cx="25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9" name="Rectangle 3587"/>
            <p:cNvSpPr>
              <a:spLocks noChangeArrowheads="1"/>
            </p:cNvSpPr>
            <p:nvPr/>
          </p:nvSpPr>
          <p:spPr bwMode="auto">
            <a:xfrm>
              <a:off x="2942" y="3606"/>
              <a:ext cx="25" cy="3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0" name="Rectangle 3588"/>
            <p:cNvSpPr>
              <a:spLocks noChangeArrowheads="1"/>
            </p:cNvSpPr>
            <p:nvPr/>
          </p:nvSpPr>
          <p:spPr bwMode="auto">
            <a:xfrm>
              <a:off x="2942" y="3610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1" name="Rectangle 3589"/>
            <p:cNvSpPr>
              <a:spLocks noChangeArrowheads="1"/>
            </p:cNvSpPr>
            <p:nvPr/>
          </p:nvSpPr>
          <p:spPr bwMode="auto">
            <a:xfrm>
              <a:off x="2942" y="3614"/>
              <a:ext cx="25" cy="1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2" name="Rectangle 3590"/>
            <p:cNvSpPr>
              <a:spLocks noChangeArrowheads="1"/>
            </p:cNvSpPr>
            <p:nvPr/>
          </p:nvSpPr>
          <p:spPr bwMode="auto">
            <a:xfrm>
              <a:off x="2942" y="3352"/>
              <a:ext cx="24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3" name="AutoShape 3591"/>
            <p:cNvSpPr>
              <a:spLocks noChangeAspect="1" noChangeArrowheads="1"/>
            </p:cNvSpPr>
            <p:nvPr/>
          </p:nvSpPr>
          <p:spPr bwMode="auto">
            <a:xfrm>
              <a:off x="3134" y="3340"/>
              <a:ext cx="19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04" name="Picture 3592"/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19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605" name="Rectangle 3593"/>
            <p:cNvSpPr>
              <a:spLocks noChangeArrowheads="1"/>
            </p:cNvSpPr>
            <p:nvPr/>
          </p:nvSpPr>
          <p:spPr bwMode="auto">
            <a:xfrm>
              <a:off x="3134" y="3340"/>
              <a:ext cx="19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06" name="Picture 3594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607" name="Picture 3595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7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608" name="Rectangle 3596"/>
            <p:cNvSpPr>
              <a:spLocks noChangeArrowheads="1"/>
            </p:cNvSpPr>
            <p:nvPr/>
          </p:nvSpPr>
          <p:spPr bwMode="auto">
            <a:xfrm>
              <a:off x="3106" y="3366"/>
              <a:ext cx="47" cy="25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9" name="Line 3597"/>
            <p:cNvSpPr>
              <a:spLocks noChangeShapeType="1"/>
            </p:cNvSpPr>
            <p:nvPr/>
          </p:nvSpPr>
          <p:spPr bwMode="auto">
            <a:xfrm>
              <a:off x="3106" y="3328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0" name="Line 3598"/>
            <p:cNvSpPr>
              <a:spLocks noChangeShapeType="1"/>
            </p:cNvSpPr>
            <p:nvPr/>
          </p:nvSpPr>
          <p:spPr bwMode="auto">
            <a:xfrm>
              <a:off x="3154" y="3328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1" name="Rectangle 3599"/>
            <p:cNvSpPr>
              <a:spLocks noChangeArrowheads="1"/>
            </p:cNvSpPr>
            <p:nvPr/>
          </p:nvSpPr>
          <p:spPr bwMode="auto">
            <a:xfrm>
              <a:off x="3114" y="3373"/>
              <a:ext cx="32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2" name="Rectangle 3600"/>
            <p:cNvSpPr>
              <a:spLocks noChangeArrowheads="1"/>
            </p:cNvSpPr>
            <p:nvPr/>
          </p:nvSpPr>
          <p:spPr bwMode="auto">
            <a:xfrm>
              <a:off x="3114" y="3373"/>
              <a:ext cx="32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3" name="Rectangle 3601"/>
            <p:cNvSpPr>
              <a:spLocks noChangeArrowheads="1"/>
            </p:cNvSpPr>
            <p:nvPr/>
          </p:nvSpPr>
          <p:spPr bwMode="auto">
            <a:xfrm>
              <a:off x="3118" y="337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4" name="Rectangle 3602"/>
            <p:cNvSpPr>
              <a:spLocks noChangeArrowheads="1"/>
            </p:cNvSpPr>
            <p:nvPr/>
          </p:nvSpPr>
          <p:spPr bwMode="auto">
            <a:xfrm>
              <a:off x="3127" y="3379"/>
              <a:ext cx="7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5" name="Rectangle 3603"/>
            <p:cNvSpPr>
              <a:spLocks noChangeArrowheads="1"/>
            </p:cNvSpPr>
            <p:nvPr/>
          </p:nvSpPr>
          <p:spPr bwMode="auto">
            <a:xfrm>
              <a:off x="3118" y="3375"/>
              <a:ext cx="0" cy="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6" name="Rectangle 3604"/>
            <p:cNvSpPr>
              <a:spLocks noChangeArrowheads="1"/>
            </p:cNvSpPr>
            <p:nvPr/>
          </p:nvSpPr>
          <p:spPr bwMode="auto">
            <a:xfrm>
              <a:off x="3118" y="3375"/>
              <a:ext cx="0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7" name="Rectangle 3605"/>
            <p:cNvSpPr>
              <a:spLocks noChangeArrowheads="1"/>
            </p:cNvSpPr>
            <p:nvPr/>
          </p:nvSpPr>
          <p:spPr bwMode="auto">
            <a:xfrm>
              <a:off x="3119" y="3375"/>
              <a:ext cx="0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8" name="Rectangle 3606"/>
            <p:cNvSpPr>
              <a:spLocks noChangeArrowheads="1"/>
            </p:cNvSpPr>
            <p:nvPr/>
          </p:nvSpPr>
          <p:spPr bwMode="auto">
            <a:xfrm>
              <a:off x="3120" y="3375"/>
              <a:ext cx="0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9" name="Rectangle 3607"/>
            <p:cNvSpPr>
              <a:spLocks noChangeArrowheads="1"/>
            </p:cNvSpPr>
            <p:nvPr/>
          </p:nvSpPr>
          <p:spPr bwMode="auto">
            <a:xfrm>
              <a:off x="3120" y="3375"/>
              <a:ext cx="0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0" name="Rectangle 3608"/>
            <p:cNvSpPr>
              <a:spLocks noChangeArrowheads="1"/>
            </p:cNvSpPr>
            <p:nvPr/>
          </p:nvSpPr>
          <p:spPr bwMode="auto">
            <a:xfrm>
              <a:off x="3121" y="3375"/>
              <a:ext cx="0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1" name="Rectangle 3609"/>
            <p:cNvSpPr>
              <a:spLocks noChangeArrowheads="1"/>
            </p:cNvSpPr>
            <p:nvPr/>
          </p:nvSpPr>
          <p:spPr bwMode="auto">
            <a:xfrm>
              <a:off x="3122" y="3375"/>
              <a:ext cx="0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2" name="Rectangle 3610"/>
            <p:cNvSpPr>
              <a:spLocks noChangeArrowheads="1"/>
            </p:cNvSpPr>
            <p:nvPr/>
          </p:nvSpPr>
          <p:spPr bwMode="auto">
            <a:xfrm>
              <a:off x="3122" y="3375"/>
              <a:ext cx="0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3" name="Rectangle 3611"/>
            <p:cNvSpPr>
              <a:spLocks noChangeArrowheads="1"/>
            </p:cNvSpPr>
            <p:nvPr/>
          </p:nvSpPr>
          <p:spPr bwMode="auto">
            <a:xfrm>
              <a:off x="3123" y="3375"/>
              <a:ext cx="0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4" name="Rectangle 3612"/>
            <p:cNvSpPr>
              <a:spLocks noChangeArrowheads="1"/>
            </p:cNvSpPr>
            <p:nvPr/>
          </p:nvSpPr>
          <p:spPr bwMode="auto">
            <a:xfrm>
              <a:off x="3123" y="3375"/>
              <a:ext cx="0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5" name="Rectangle 3613"/>
            <p:cNvSpPr>
              <a:spLocks noChangeArrowheads="1"/>
            </p:cNvSpPr>
            <p:nvPr/>
          </p:nvSpPr>
          <p:spPr bwMode="auto">
            <a:xfrm>
              <a:off x="3124" y="3375"/>
              <a:ext cx="0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6" name="Rectangle 3614"/>
            <p:cNvSpPr>
              <a:spLocks noChangeArrowheads="1"/>
            </p:cNvSpPr>
            <p:nvPr/>
          </p:nvSpPr>
          <p:spPr bwMode="auto">
            <a:xfrm>
              <a:off x="3125" y="3375"/>
              <a:ext cx="0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7" name="Rectangle 3615"/>
            <p:cNvSpPr>
              <a:spLocks noChangeArrowheads="1"/>
            </p:cNvSpPr>
            <p:nvPr/>
          </p:nvSpPr>
          <p:spPr bwMode="auto">
            <a:xfrm>
              <a:off x="3125" y="3375"/>
              <a:ext cx="0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8" name="Rectangle 3616"/>
            <p:cNvSpPr>
              <a:spLocks noChangeArrowheads="1"/>
            </p:cNvSpPr>
            <p:nvPr/>
          </p:nvSpPr>
          <p:spPr bwMode="auto">
            <a:xfrm>
              <a:off x="3126" y="3375"/>
              <a:ext cx="0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9" name="Rectangle 3617"/>
            <p:cNvSpPr>
              <a:spLocks noChangeArrowheads="1"/>
            </p:cNvSpPr>
            <p:nvPr/>
          </p:nvSpPr>
          <p:spPr bwMode="auto">
            <a:xfrm>
              <a:off x="3127" y="3375"/>
              <a:ext cx="0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0" name="Rectangle 3618"/>
            <p:cNvSpPr>
              <a:spLocks noChangeArrowheads="1"/>
            </p:cNvSpPr>
            <p:nvPr/>
          </p:nvSpPr>
          <p:spPr bwMode="auto">
            <a:xfrm>
              <a:off x="3127" y="3375"/>
              <a:ext cx="0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1" name="Rectangle 3619"/>
            <p:cNvSpPr>
              <a:spLocks noChangeArrowheads="1"/>
            </p:cNvSpPr>
            <p:nvPr/>
          </p:nvSpPr>
          <p:spPr bwMode="auto">
            <a:xfrm>
              <a:off x="3128" y="3375"/>
              <a:ext cx="0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2" name="Rectangle 3620"/>
            <p:cNvSpPr>
              <a:spLocks noChangeArrowheads="1"/>
            </p:cNvSpPr>
            <p:nvPr/>
          </p:nvSpPr>
          <p:spPr bwMode="auto">
            <a:xfrm>
              <a:off x="3128" y="3375"/>
              <a:ext cx="0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33" name="Group 3621"/>
          <p:cNvGrpSpPr>
            <a:grpSpLocks/>
          </p:cNvGrpSpPr>
          <p:nvPr/>
        </p:nvGrpSpPr>
        <p:grpSpPr bwMode="auto">
          <a:xfrm>
            <a:off x="4966145" y="4927600"/>
            <a:ext cx="1230313" cy="1066800"/>
            <a:chOff x="2934" y="3104"/>
            <a:chExt cx="775" cy="672"/>
          </a:xfrm>
        </p:grpSpPr>
        <p:sp>
          <p:nvSpPr>
            <p:cNvPr id="3634" name="Rectangle 3622"/>
            <p:cNvSpPr>
              <a:spLocks noChangeArrowheads="1"/>
            </p:cNvSpPr>
            <p:nvPr/>
          </p:nvSpPr>
          <p:spPr bwMode="auto">
            <a:xfrm>
              <a:off x="3129" y="3375"/>
              <a:ext cx="0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" name="Rectangle 3623"/>
            <p:cNvSpPr>
              <a:spLocks noChangeArrowheads="1"/>
            </p:cNvSpPr>
            <p:nvPr/>
          </p:nvSpPr>
          <p:spPr bwMode="auto">
            <a:xfrm>
              <a:off x="3130" y="3375"/>
              <a:ext cx="0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" name="Rectangle 3624"/>
            <p:cNvSpPr>
              <a:spLocks noChangeArrowheads="1"/>
            </p:cNvSpPr>
            <p:nvPr/>
          </p:nvSpPr>
          <p:spPr bwMode="auto">
            <a:xfrm>
              <a:off x="3130" y="3375"/>
              <a:ext cx="0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7" name="Rectangle 3625"/>
            <p:cNvSpPr>
              <a:spLocks noChangeArrowheads="1"/>
            </p:cNvSpPr>
            <p:nvPr/>
          </p:nvSpPr>
          <p:spPr bwMode="auto">
            <a:xfrm>
              <a:off x="3131" y="3375"/>
              <a:ext cx="0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8" name="Rectangle 3626"/>
            <p:cNvSpPr>
              <a:spLocks noChangeArrowheads="1"/>
            </p:cNvSpPr>
            <p:nvPr/>
          </p:nvSpPr>
          <p:spPr bwMode="auto">
            <a:xfrm>
              <a:off x="3132" y="3375"/>
              <a:ext cx="0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9" name="Rectangle 3627"/>
            <p:cNvSpPr>
              <a:spLocks noChangeArrowheads="1"/>
            </p:cNvSpPr>
            <p:nvPr/>
          </p:nvSpPr>
          <p:spPr bwMode="auto">
            <a:xfrm>
              <a:off x="3132" y="3375"/>
              <a:ext cx="0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0" name="Rectangle 3628"/>
            <p:cNvSpPr>
              <a:spLocks noChangeArrowheads="1"/>
            </p:cNvSpPr>
            <p:nvPr/>
          </p:nvSpPr>
          <p:spPr bwMode="auto">
            <a:xfrm>
              <a:off x="3133" y="3375"/>
              <a:ext cx="0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1" name="Rectangle 3629"/>
            <p:cNvSpPr>
              <a:spLocks noChangeArrowheads="1"/>
            </p:cNvSpPr>
            <p:nvPr/>
          </p:nvSpPr>
          <p:spPr bwMode="auto">
            <a:xfrm>
              <a:off x="3134" y="3375"/>
              <a:ext cx="0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2" name="Rectangle 3630"/>
            <p:cNvSpPr>
              <a:spLocks noChangeArrowheads="1"/>
            </p:cNvSpPr>
            <p:nvPr/>
          </p:nvSpPr>
          <p:spPr bwMode="auto">
            <a:xfrm>
              <a:off x="3134" y="3375"/>
              <a:ext cx="0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3" name="Rectangle 3631"/>
            <p:cNvSpPr>
              <a:spLocks noChangeArrowheads="1"/>
            </p:cNvSpPr>
            <p:nvPr/>
          </p:nvSpPr>
          <p:spPr bwMode="auto">
            <a:xfrm>
              <a:off x="3135" y="3375"/>
              <a:ext cx="0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4" name="Rectangle 3632"/>
            <p:cNvSpPr>
              <a:spLocks noChangeArrowheads="1"/>
            </p:cNvSpPr>
            <p:nvPr/>
          </p:nvSpPr>
          <p:spPr bwMode="auto">
            <a:xfrm>
              <a:off x="3135" y="3375"/>
              <a:ext cx="0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5" name="Rectangle 3633"/>
            <p:cNvSpPr>
              <a:spLocks noChangeArrowheads="1"/>
            </p:cNvSpPr>
            <p:nvPr/>
          </p:nvSpPr>
          <p:spPr bwMode="auto">
            <a:xfrm>
              <a:off x="3136" y="3375"/>
              <a:ext cx="0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6" name="Rectangle 3634"/>
            <p:cNvSpPr>
              <a:spLocks noChangeArrowheads="1"/>
            </p:cNvSpPr>
            <p:nvPr/>
          </p:nvSpPr>
          <p:spPr bwMode="auto">
            <a:xfrm>
              <a:off x="3137" y="3375"/>
              <a:ext cx="0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7" name="Rectangle 3635"/>
            <p:cNvSpPr>
              <a:spLocks noChangeArrowheads="1"/>
            </p:cNvSpPr>
            <p:nvPr/>
          </p:nvSpPr>
          <p:spPr bwMode="auto">
            <a:xfrm>
              <a:off x="3137" y="3375"/>
              <a:ext cx="0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8" name="Rectangle 3636"/>
            <p:cNvSpPr>
              <a:spLocks noChangeArrowheads="1"/>
            </p:cNvSpPr>
            <p:nvPr/>
          </p:nvSpPr>
          <p:spPr bwMode="auto">
            <a:xfrm>
              <a:off x="3138" y="3375"/>
              <a:ext cx="0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9" name="Rectangle 3637"/>
            <p:cNvSpPr>
              <a:spLocks noChangeArrowheads="1"/>
            </p:cNvSpPr>
            <p:nvPr/>
          </p:nvSpPr>
          <p:spPr bwMode="auto">
            <a:xfrm>
              <a:off x="3139" y="3375"/>
              <a:ext cx="0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0" name="Rectangle 3638"/>
            <p:cNvSpPr>
              <a:spLocks noChangeArrowheads="1"/>
            </p:cNvSpPr>
            <p:nvPr/>
          </p:nvSpPr>
          <p:spPr bwMode="auto">
            <a:xfrm>
              <a:off x="3139" y="3375"/>
              <a:ext cx="0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1" name="Rectangle 3639"/>
            <p:cNvSpPr>
              <a:spLocks noChangeArrowheads="1"/>
            </p:cNvSpPr>
            <p:nvPr/>
          </p:nvSpPr>
          <p:spPr bwMode="auto">
            <a:xfrm>
              <a:off x="3140" y="3375"/>
              <a:ext cx="0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2" name="Rectangle 3640"/>
            <p:cNvSpPr>
              <a:spLocks noChangeArrowheads="1"/>
            </p:cNvSpPr>
            <p:nvPr/>
          </p:nvSpPr>
          <p:spPr bwMode="auto">
            <a:xfrm>
              <a:off x="3140" y="3375"/>
              <a:ext cx="0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3" name="Rectangle 3641"/>
            <p:cNvSpPr>
              <a:spLocks noChangeArrowheads="1"/>
            </p:cNvSpPr>
            <p:nvPr/>
          </p:nvSpPr>
          <p:spPr bwMode="auto">
            <a:xfrm>
              <a:off x="3141" y="3375"/>
              <a:ext cx="0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4" name="Rectangle 3642"/>
            <p:cNvSpPr>
              <a:spLocks noChangeArrowheads="1"/>
            </p:cNvSpPr>
            <p:nvPr/>
          </p:nvSpPr>
          <p:spPr bwMode="auto">
            <a:xfrm>
              <a:off x="3142" y="3375"/>
              <a:ext cx="0" cy="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5" name="Rectangle 3643"/>
            <p:cNvSpPr>
              <a:spLocks noChangeArrowheads="1"/>
            </p:cNvSpPr>
            <p:nvPr/>
          </p:nvSpPr>
          <p:spPr bwMode="auto">
            <a:xfrm>
              <a:off x="3142" y="3375"/>
              <a:ext cx="0" cy="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6" name="Rectangle 3644"/>
            <p:cNvSpPr>
              <a:spLocks noChangeArrowheads="1"/>
            </p:cNvSpPr>
            <p:nvPr/>
          </p:nvSpPr>
          <p:spPr bwMode="auto">
            <a:xfrm>
              <a:off x="3135" y="3379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7" name="Freeform 3645"/>
            <p:cNvSpPr>
              <a:spLocks noChangeArrowheads="1"/>
            </p:cNvSpPr>
            <p:nvPr/>
          </p:nvSpPr>
          <p:spPr bwMode="auto">
            <a:xfrm>
              <a:off x="2934" y="3309"/>
              <a:ext cx="248" cy="326"/>
            </a:xfrm>
            <a:custGeom>
              <a:avLst/>
              <a:gdLst>
                <a:gd name="T0" fmla="*/ 67 w 500"/>
                <a:gd name="T1" fmla="*/ 654 h 654"/>
                <a:gd name="T2" fmla="*/ 67 w 500"/>
                <a:gd name="T3" fmla="*/ 635 h 654"/>
                <a:gd name="T4" fmla="*/ 0 w 500"/>
                <a:gd name="T5" fmla="*/ 635 h 654"/>
                <a:gd name="T6" fmla="*/ 0 w 500"/>
                <a:gd name="T7" fmla="*/ 68 h 654"/>
                <a:gd name="T8" fmla="*/ 19 w 500"/>
                <a:gd name="T9" fmla="*/ 48 h 654"/>
                <a:gd name="T10" fmla="*/ 67 w 500"/>
                <a:gd name="T11" fmla="*/ 48 h 654"/>
                <a:gd name="T12" fmla="*/ 67 w 500"/>
                <a:gd name="T13" fmla="*/ 39 h 654"/>
                <a:gd name="T14" fmla="*/ 106 w 500"/>
                <a:gd name="T15" fmla="*/ 0 h 654"/>
                <a:gd name="T16" fmla="*/ 500 w 500"/>
                <a:gd name="T17" fmla="*/ 0 h 654"/>
                <a:gd name="T18" fmla="*/ 500 w 500"/>
                <a:gd name="T19" fmla="*/ 616 h 654"/>
                <a:gd name="T20" fmla="*/ 462 w 500"/>
                <a:gd name="T21" fmla="*/ 654 h 654"/>
                <a:gd name="T22" fmla="*/ 67 w 500"/>
                <a:gd name="T23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0" h="654">
                  <a:moveTo>
                    <a:pt x="67" y="654"/>
                  </a:moveTo>
                  <a:lnTo>
                    <a:pt x="67" y="635"/>
                  </a:lnTo>
                  <a:lnTo>
                    <a:pt x="0" y="635"/>
                  </a:lnTo>
                  <a:lnTo>
                    <a:pt x="0" y="68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9"/>
                  </a:lnTo>
                  <a:lnTo>
                    <a:pt x="106" y="0"/>
                  </a:lnTo>
                  <a:lnTo>
                    <a:pt x="500" y="0"/>
                  </a:lnTo>
                  <a:lnTo>
                    <a:pt x="500" y="616"/>
                  </a:lnTo>
                  <a:lnTo>
                    <a:pt x="462" y="654"/>
                  </a:lnTo>
                  <a:lnTo>
                    <a:pt x="67" y="654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8" name="Rectangle 3646"/>
            <p:cNvSpPr>
              <a:spLocks noChangeArrowheads="1"/>
            </p:cNvSpPr>
            <p:nvPr/>
          </p:nvSpPr>
          <p:spPr bwMode="auto">
            <a:xfrm>
              <a:off x="2999" y="3651"/>
              <a:ext cx="165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PIC</a:t>
              </a:r>
            </a:p>
          </p:txBody>
        </p:sp>
        <p:sp>
          <p:nvSpPr>
            <p:cNvPr id="3659" name="Freeform 3647"/>
            <p:cNvSpPr>
              <a:spLocks noChangeArrowheads="1"/>
            </p:cNvSpPr>
            <p:nvPr/>
          </p:nvSpPr>
          <p:spPr bwMode="auto">
            <a:xfrm>
              <a:off x="3464" y="3416"/>
              <a:ext cx="238" cy="17"/>
            </a:xfrm>
            <a:custGeom>
              <a:avLst/>
              <a:gdLst>
                <a:gd name="T0" fmla="*/ 0 w 479"/>
                <a:gd name="T1" fmla="*/ 4 h 36"/>
                <a:gd name="T2" fmla="*/ 0 w 479"/>
                <a:gd name="T3" fmla="*/ 17 h 36"/>
                <a:gd name="T4" fmla="*/ 17 w 479"/>
                <a:gd name="T5" fmla="*/ 17 h 36"/>
                <a:gd name="T6" fmla="*/ 17 w 479"/>
                <a:gd name="T7" fmla="*/ 4 h 36"/>
                <a:gd name="T8" fmla="*/ 0 w 479"/>
                <a:gd name="T9" fmla="*/ 4 h 36"/>
                <a:gd name="T10" fmla="*/ 70 w 479"/>
                <a:gd name="T11" fmla="*/ 23 h 36"/>
                <a:gd name="T12" fmla="*/ 70 w 479"/>
                <a:gd name="T13" fmla="*/ 36 h 36"/>
                <a:gd name="T14" fmla="*/ 86 w 479"/>
                <a:gd name="T15" fmla="*/ 36 h 36"/>
                <a:gd name="T16" fmla="*/ 86 w 479"/>
                <a:gd name="T17" fmla="*/ 23 h 36"/>
                <a:gd name="T18" fmla="*/ 70 w 479"/>
                <a:gd name="T19" fmla="*/ 23 h 36"/>
                <a:gd name="T20" fmla="*/ 308 w 479"/>
                <a:gd name="T21" fmla="*/ 23 h 36"/>
                <a:gd name="T22" fmla="*/ 308 w 479"/>
                <a:gd name="T23" fmla="*/ 36 h 36"/>
                <a:gd name="T24" fmla="*/ 291 w 479"/>
                <a:gd name="T25" fmla="*/ 36 h 36"/>
                <a:gd name="T26" fmla="*/ 291 w 479"/>
                <a:gd name="T27" fmla="*/ 23 h 36"/>
                <a:gd name="T28" fmla="*/ 308 w 479"/>
                <a:gd name="T29" fmla="*/ 23 h 36"/>
                <a:gd name="T30" fmla="*/ 327 w 479"/>
                <a:gd name="T31" fmla="*/ 23 h 36"/>
                <a:gd name="T32" fmla="*/ 327 w 479"/>
                <a:gd name="T33" fmla="*/ 36 h 36"/>
                <a:gd name="T34" fmla="*/ 344 w 479"/>
                <a:gd name="T35" fmla="*/ 36 h 36"/>
                <a:gd name="T36" fmla="*/ 344 w 479"/>
                <a:gd name="T37" fmla="*/ 23 h 36"/>
                <a:gd name="T38" fmla="*/ 327 w 479"/>
                <a:gd name="T39" fmla="*/ 23 h 36"/>
                <a:gd name="T40" fmla="*/ 426 w 479"/>
                <a:gd name="T41" fmla="*/ 23 h 36"/>
                <a:gd name="T42" fmla="*/ 426 w 479"/>
                <a:gd name="T43" fmla="*/ 36 h 36"/>
                <a:gd name="T44" fmla="*/ 442 w 479"/>
                <a:gd name="T45" fmla="*/ 36 h 36"/>
                <a:gd name="T46" fmla="*/ 442 w 479"/>
                <a:gd name="T47" fmla="*/ 23 h 36"/>
                <a:gd name="T48" fmla="*/ 426 w 479"/>
                <a:gd name="T49" fmla="*/ 23 h 36"/>
                <a:gd name="T50" fmla="*/ 461 w 479"/>
                <a:gd name="T51" fmla="*/ 0 h 36"/>
                <a:gd name="T52" fmla="*/ 461 w 479"/>
                <a:gd name="T53" fmla="*/ 14 h 36"/>
                <a:gd name="T54" fmla="*/ 479 w 479"/>
                <a:gd name="T55" fmla="*/ 14 h 36"/>
                <a:gd name="T56" fmla="*/ 479 w 479"/>
                <a:gd name="T57" fmla="*/ 0 h 36"/>
                <a:gd name="T58" fmla="*/ 461 w 479"/>
                <a:gd name="T5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9" h="36">
                  <a:moveTo>
                    <a:pt x="0" y="4"/>
                  </a:moveTo>
                  <a:lnTo>
                    <a:pt x="0" y="17"/>
                  </a:lnTo>
                  <a:lnTo>
                    <a:pt x="17" y="17"/>
                  </a:lnTo>
                  <a:lnTo>
                    <a:pt x="17" y="4"/>
                  </a:lnTo>
                  <a:lnTo>
                    <a:pt x="0" y="4"/>
                  </a:lnTo>
                  <a:close/>
                  <a:moveTo>
                    <a:pt x="70" y="23"/>
                  </a:moveTo>
                  <a:lnTo>
                    <a:pt x="70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70" y="23"/>
                  </a:lnTo>
                  <a:close/>
                  <a:moveTo>
                    <a:pt x="308" y="23"/>
                  </a:moveTo>
                  <a:lnTo>
                    <a:pt x="308" y="36"/>
                  </a:lnTo>
                  <a:lnTo>
                    <a:pt x="291" y="36"/>
                  </a:lnTo>
                  <a:lnTo>
                    <a:pt x="291" y="23"/>
                  </a:lnTo>
                  <a:lnTo>
                    <a:pt x="308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4" y="36"/>
                  </a:lnTo>
                  <a:lnTo>
                    <a:pt x="344" y="23"/>
                  </a:lnTo>
                  <a:lnTo>
                    <a:pt x="327" y="23"/>
                  </a:lnTo>
                  <a:close/>
                  <a:moveTo>
                    <a:pt x="426" y="23"/>
                  </a:moveTo>
                  <a:lnTo>
                    <a:pt x="426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6" y="23"/>
                  </a:lnTo>
                  <a:close/>
                  <a:moveTo>
                    <a:pt x="461" y="0"/>
                  </a:moveTo>
                  <a:lnTo>
                    <a:pt x="461" y="14"/>
                  </a:lnTo>
                  <a:lnTo>
                    <a:pt x="479" y="14"/>
                  </a:lnTo>
                  <a:lnTo>
                    <a:pt x="479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0" name="Rectangle 3648"/>
            <p:cNvSpPr>
              <a:spLocks noChangeArrowheads="1"/>
            </p:cNvSpPr>
            <p:nvPr/>
          </p:nvSpPr>
          <p:spPr bwMode="auto">
            <a:xfrm>
              <a:off x="3464" y="3418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1" name="Rectangle 3649"/>
            <p:cNvSpPr>
              <a:spLocks noChangeArrowheads="1"/>
            </p:cNvSpPr>
            <p:nvPr/>
          </p:nvSpPr>
          <p:spPr bwMode="auto">
            <a:xfrm>
              <a:off x="3499" y="3428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2" name="Rectangle 3650"/>
            <p:cNvSpPr>
              <a:spLocks noChangeArrowheads="1"/>
            </p:cNvSpPr>
            <p:nvPr/>
          </p:nvSpPr>
          <p:spPr bwMode="auto">
            <a:xfrm>
              <a:off x="3609" y="3428"/>
              <a:ext cx="8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3" name="Rectangle 3651"/>
            <p:cNvSpPr>
              <a:spLocks noChangeArrowheads="1"/>
            </p:cNvSpPr>
            <p:nvPr/>
          </p:nvSpPr>
          <p:spPr bwMode="auto">
            <a:xfrm>
              <a:off x="3628" y="3428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4" name="Rectangle 3652"/>
            <p:cNvSpPr>
              <a:spLocks noChangeArrowheads="1"/>
            </p:cNvSpPr>
            <p:nvPr/>
          </p:nvSpPr>
          <p:spPr bwMode="auto">
            <a:xfrm>
              <a:off x="3677" y="3428"/>
              <a:ext cx="7" cy="5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5" name="Rectangle 3653"/>
            <p:cNvSpPr>
              <a:spLocks noChangeArrowheads="1"/>
            </p:cNvSpPr>
            <p:nvPr/>
          </p:nvSpPr>
          <p:spPr bwMode="auto">
            <a:xfrm>
              <a:off x="3694" y="3416"/>
              <a:ext cx="8" cy="6"/>
            </a:xfrm>
            <a:prstGeom prst="rect">
              <a:avLst/>
            </a:prstGeom>
            <a:noFill/>
            <a:ln w="79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6" name="Freeform 3654"/>
            <p:cNvSpPr>
              <a:spLocks noChangeArrowheads="1"/>
            </p:cNvSpPr>
            <p:nvPr/>
          </p:nvSpPr>
          <p:spPr bwMode="auto">
            <a:xfrm>
              <a:off x="3690" y="3104"/>
              <a:ext cx="18" cy="326"/>
            </a:xfrm>
            <a:custGeom>
              <a:avLst/>
              <a:gdLst>
                <a:gd name="T0" fmla="*/ 0 w 38"/>
                <a:gd name="T1" fmla="*/ 653 h 653"/>
                <a:gd name="T2" fmla="*/ 38 w 38"/>
                <a:gd name="T3" fmla="*/ 616 h 653"/>
                <a:gd name="T4" fmla="*/ 38 w 38"/>
                <a:gd name="T5" fmla="*/ 0 h 653"/>
                <a:gd name="T6" fmla="*/ 0 w 38"/>
                <a:gd name="T7" fmla="*/ 39 h 653"/>
                <a:gd name="T8" fmla="*/ 0 w 38"/>
                <a:gd name="T9" fmla="*/ 653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53">
                  <a:moveTo>
                    <a:pt x="0" y="653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7" name="Freeform 3655"/>
            <p:cNvSpPr>
              <a:spLocks noChangeArrowheads="1"/>
            </p:cNvSpPr>
            <p:nvPr/>
          </p:nvSpPr>
          <p:spPr bwMode="auto">
            <a:xfrm>
              <a:off x="3623" y="3104"/>
              <a:ext cx="86" cy="18"/>
            </a:xfrm>
            <a:custGeom>
              <a:avLst/>
              <a:gdLst>
                <a:gd name="T0" fmla="*/ 0 w 174"/>
                <a:gd name="T1" fmla="*/ 39 h 39"/>
                <a:gd name="T2" fmla="*/ 39 w 174"/>
                <a:gd name="T3" fmla="*/ 0 h 39"/>
                <a:gd name="T4" fmla="*/ 174 w 174"/>
                <a:gd name="T5" fmla="*/ 0 h 39"/>
                <a:gd name="T6" fmla="*/ 135 w 174"/>
                <a:gd name="T7" fmla="*/ 39 h 39"/>
                <a:gd name="T8" fmla="*/ 0 w 174"/>
                <a:gd name="T9" fmla="*/ 39 h 39"/>
                <a:gd name="T10" fmla="*/ 0 w 174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39">
                  <a:moveTo>
                    <a:pt x="0" y="39"/>
                  </a:moveTo>
                  <a:lnTo>
                    <a:pt x="39" y="0"/>
                  </a:lnTo>
                  <a:lnTo>
                    <a:pt x="174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8" name="Freeform 3656"/>
            <p:cNvSpPr>
              <a:spLocks noChangeArrowheads="1"/>
            </p:cNvSpPr>
            <p:nvPr/>
          </p:nvSpPr>
          <p:spPr bwMode="auto">
            <a:xfrm>
              <a:off x="3459" y="3128"/>
              <a:ext cx="33" cy="9"/>
            </a:xfrm>
            <a:custGeom>
              <a:avLst/>
              <a:gdLst>
                <a:gd name="T0" fmla="*/ 0 w 68"/>
                <a:gd name="T1" fmla="*/ 19 h 19"/>
                <a:gd name="T2" fmla="*/ 20 w 68"/>
                <a:gd name="T3" fmla="*/ 0 h 19"/>
                <a:gd name="T4" fmla="*/ 68 w 68"/>
                <a:gd name="T5" fmla="*/ 0 h 19"/>
                <a:gd name="T6" fmla="*/ 68 w 68"/>
                <a:gd name="T7" fmla="*/ 19 h 19"/>
                <a:gd name="T8" fmla="*/ 0 w 68"/>
                <a:gd name="T9" fmla="*/ 19 h 19"/>
                <a:gd name="T10" fmla="*/ 0 w 6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">
                  <a:moveTo>
                    <a:pt x="0" y="19"/>
                  </a:moveTo>
                  <a:lnTo>
                    <a:pt x="20" y="0"/>
                  </a:lnTo>
                  <a:lnTo>
                    <a:pt x="68" y="0"/>
                  </a:lnTo>
                  <a:lnTo>
                    <a:pt x="68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9" name="Freeform 3657"/>
            <p:cNvSpPr>
              <a:spLocks noChangeArrowheads="1"/>
            </p:cNvSpPr>
            <p:nvPr/>
          </p:nvSpPr>
          <p:spPr bwMode="auto">
            <a:xfrm>
              <a:off x="3493" y="3104"/>
              <a:ext cx="148" cy="18"/>
            </a:xfrm>
            <a:custGeom>
              <a:avLst/>
              <a:gdLst>
                <a:gd name="T0" fmla="*/ 0 w 298"/>
                <a:gd name="T1" fmla="*/ 39 h 39"/>
                <a:gd name="T2" fmla="*/ 38 w 298"/>
                <a:gd name="T3" fmla="*/ 0 h 39"/>
                <a:gd name="T4" fmla="*/ 298 w 298"/>
                <a:gd name="T5" fmla="*/ 0 h 39"/>
                <a:gd name="T6" fmla="*/ 259 w 298"/>
                <a:gd name="T7" fmla="*/ 39 h 39"/>
                <a:gd name="T8" fmla="*/ 0 w 298"/>
                <a:gd name="T9" fmla="*/ 39 h 39"/>
                <a:gd name="T10" fmla="*/ 0 w 298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0" name="Rectangle 3658"/>
            <p:cNvSpPr>
              <a:spLocks noChangeArrowheads="1"/>
            </p:cNvSpPr>
            <p:nvPr/>
          </p:nvSpPr>
          <p:spPr bwMode="auto">
            <a:xfrm>
              <a:off x="3459" y="3104"/>
              <a:ext cx="250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1" name="Rectangle 3659"/>
            <p:cNvSpPr>
              <a:spLocks noChangeArrowheads="1"/>
            </p:cNvSpPr>
            <p:nvPr/>
          </p:nvSpPr>
          <p:spPr bwMode="auto">
            <a:xfrm>
              <a:off x="3459" y="3104"/>
              <a:ext cx="250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2" name="Rectangle 3660"/>
            <p:cNvSpPr>
              <a:spLocks noChangeArrowheads="1"/>
            </p:cNvSpPr>
            <p:nvPr/>
          </p:nvSpPr>
          <p:spPr bwMode="auto">
            <a:xfrm>
              <a:off x="3459" y="3105"/>
              <a:ext cx="250" cy="0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3" name="Rectangle 3661"/>
            <p:cNvSpPr>
              <a:spLocks noChangeArrowheads="1"/>
            </p:cNvSpPr>
            <p:nvPr/>
          </p:nvSpPr>
          <p:spPr bwMode="auto">
            <a:xfrm>
              <a:off x="3459" y="3106"/>
              <a:ext cx="250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4" name="Rectangle 3662"/>
            <p:cNvSpPr>
              <a:spLocks noChangeArrowheads="1"/>
            </p:cNvSpPr>
            <p:nvPr/>
          </p:nvSpPr>
          <p:spPr bwMode="auto">
            <a:xfrm>
              <a:off x="3459" y="3106"/>
              <a:ext cx="250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5" name="Rectangle 3663"/>
            <p:cNvSpPr>
              <a:spLocks noChangeArrowheads="1"/>
            </p:cNvSpPr>
            <p:nvPr/>
          </p:nvSpPr>
          <p:spPr bwMode="auto">
            <a:xfrm>
              <a:off x="3459" y="3107"/>
              <a:ext cx="250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6" name="Rectangle 3664"/>
            <p:cNvSpPr>
              <a:spLocks noChangeArrowheads="1"/>
            </p:cNvSpPr>
            <p:nvPr/>
          </p:nvSpPr>
          <p:spPr bwMode="auto">
            <a:xfrm>
              <a:off x="3459" y="3108"/>
              <a:ext cx="250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7" name="Rectangle 3665"/>
            <p:cNvSpPr>
              <a:spLocks noChangeArrowheads="1"/>
            </p:cNvSpPr>
            <p:nvPr/>
          </p:nvSpPr>
          <p:spPr bwMode="auto">
            <a:xfrm>
              <a:off x="3459" y="3108"/>
              <a:ext cx="250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8" name="Rectangle 3666"/>
            <p:cNvSpPr>
              <a:spLocks noChangeArrowheads="1"/>
            </p:cNvSpPr>
            <p:nvPr/>
          </p:nvSpPr>
          <p:spPr bwMode="auto">
            <a:xfrm>
              <a:off x="3459" y="3109"/>
              <a:ext cx="250" cy="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9" name="Rectangle 3667"/>
            <p:cNvSpPr>
              <a:spLocks noChangeArrowheads="1"/>
            </p:cNvSpPr>
            <p:nvPr/>
          </p:nvSpPr>
          <p:spPr bwMode="auto">
            <a:xfrm>
              <a:off x="3459" y="3109"/>
              <a:ext cx="250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0" name="Rectangle 3668"/>
            <p:cNvSpPr>
              <a:spLocks noChangeArrowheads="1"/>
            </p:cNvSpPr>
            <p:nvPr/>
          </p:nvSpPr>
          <p:spPr bwMode="auto">
            <a:xfrm>
              <a:off x="3459" y="3110"/>
              <a:ext cx="250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1" name="Rectangle 3669"/>
            <p:cNvSpPr>
              <a:spLocks noChangeArrowheads="1"/>
            </p:cNvSpPr>
            <p:nvPr/>
          </p:nvSpPr>
          <p:spPr bwMode="auto">
            <a:xfrm>
              <a:off x="3459" y="3111"/>
              <a:ext cx="250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2" name="Rectangle 3670"/>
            <p:cNvSpPr>
              <a:spLocks noChangeArrowheads="1"/>
            </p:cNvSpPr>
            <p:nvPr/>
          </p:nvSpPr>
          <p:spPr bwMode="auto">
            <a:xfrm>
              <a:off x="3459" y="3111"/>
              <a:ext cx="250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3" name="Rectangle 3671"/>
            <p:cNvSpPr>
              <a:spLocks noChangeArrowheads="1"/>
            </p:cNvSpPr>
            <p:nvPr/>
          </p:nvSpPr>
          <p:spPr bwMode="auto">
            <a:xfrm>
              <a:off x="3459" y="3112"/>
              <a:ext cx="250" cy="0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4" name="Rectangle 3672"/>
            <p:cNvSpPr>
              <a:spLocks noChangeArrowheads="1"/>
            </p:cNvSpPr>
            <p:nvPr/>
          </p:nvSpPr>
          <p:spPr bwMode="auto">
            <a:xfrm>
              <a:off x="3459" y="3113"/>
              <a:ext cx="250" cy="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5" name="Rectangle 3673"/>
            <p:cNvSpPr>
              <a:spLocks noChangeArrowheads="1"/>
            </p:cNvSpPr>
            <p:nvPr/>
          </p:nvSpPr>
          <p:spPr bwMode="auto">
            <a:xfrm>
              <a:off x="3459" y="3113"/>
              <a:ext cx="250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6" name="Rectangle 3674"/>
            <p:cNvSpPr>
              <a:spLocks noChangeArrowheads="1"/>
            </p:cNvSpPr>
            <p:nvPr/>
          </p:nvSpPr>
          <p:spPr bwMode="auto">
            <a:xfrm>
              <a:off x="3459" y="3114"/>
              <a:ext cx="250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" name="Rectangle 3675"/>
            <p:cNvSpPr>
              <a:spLocks noChangeArrowheads="1"/>
            </p:cNvSpPr>
            <p:nvPr/>
          </p:nvSpPr>
          <p:spPr bwMode="auto">
            <a:xfrm>
              <a:off x="3459" y="3115"/>
              <a:ext cx="250" cy="0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" name="Rectangle 3676"/>
            <p:cNvSpPr>
              <a:spLocks noChangeArrowheads="1"/>
            </p:cNvSpPr>
            <p:nvPr/>
          </p:nvSpPr>
          <p:spPr bwMode="auto">
            <a:xfrm>
              <a:off x="3459" y="3115"/>
              <a:ext cx="250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" name="Rectangle 3677"/>
            <p:cNvSpPr>
              <a:spLocks noChangeArrowheads="1"/>
            </p:cNvSpPr>
            <p:nvPr/>
          </p:nvSpPr>
          <p:spPr bwMode="auto">
            <a:xfrm>
              <a:off x="3459" y="3116"/>
              <a:ext cx="250" cy="0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0" name="Rectangle 3678"/>
            <p:cNvSpPr>
              <a:spLocks noChangeArrowheads="1"/>
            </p:cNvSpPr>
            <p:nvPr/>
          </p:nvSpPr>
          <p:spPr bwMode="auto">
            <a:xfrm>
              <a:off x="3459" y="3116"/>
              <a:ext cx="250" cy="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1" name="Rectangle 3679"/>
            <p:cNvSpPr>
              <a:spLocks noChangeArrowheads="1"/>
            </p:cNvSpPr>
            <p:nvPr/>
          </p:nvSpPr>
          <p:spPr bwMode="auto">
            <a:xfrm>
              <a:off x="3459" y="3117"/>
              <a:ext cx="250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2" name="Rectangle 3680"/>
            <p:cNvSpPr>
              <a:spLocks noChangeArrowheads="1"/>
            </p:cNvSpPr>
            <p:nvPr/>
          </p:nvSpPr>
          <p:spPr bwMode="auto">
            <a:xfrm>
              <a:off x="3459" y="3118"/>
              <a:ext cx="250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" name="Rectangle 3681"/>
            <p:cNvSpPr>
              <a:spLocks noChangeArrowheads="1"/>
            </p:cNvSpPr>
            <p:nvPr/>
          </p:nvSpPr>
          <p:spPr bwMode="auto">
            <a:xfrm>
              <a:off x="3459" y="3118"/>
              <a:ext cx="250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" name="Rectangle 3682"/>
            <p:cNvSpPr>
              <a:spLocks noChangeArrowheads="1"/>
            </p:cNvSpPr>
            <p:nvPr/>
          </p:nvSpPr>
          <p:spPr bwMode="auto">
            <a:xfrm>
              <a:off x="3459" y="3119"/>
              <a:ext cx="250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" name="Rectangle 3683"/>
            <p:cNvSpPr>
              <a:spLocks noChangeArrowheads="1"/>
            </p:cNvSpPr>
            <p:nvPr/>
          </p:nvSpPr>
          <p:spPr bwMode="auto">
            <a:xfrm>
              <a:off x="3459" y="3120"/>
              <a:ext cx="250" cy="0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" name="Rectangle 3684"/>
            <p:cNvSpPr>
              <a:spLocks noChangeArrowheads="1"/>
            </p:cNvSpPr>
            <p:nvPr/>
          </p:nvSpPr>
          <p:spPr bwMode="auto">
            <a:xfrm>
              <a:off x="3459" y="3120"/>
              <a:ext cx="250" cy="0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" name="Rectangle 3685"/>
            <p:cNvSpPr>
              <a:spLocks noChangeArrowheads="1"/>
            </p:cNvSpPr>
            <p:nvPr/>
          </p:nvSpPr>
          <p:spPr bwMode="auto">
            <a:xfrm>
              <a:off x="3459" y="3121"/>
              <a:ext cx="250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" name="Rectangle 3686"/>
            <p:cNvSpPr>
              <a:spLocks noChangeArrowheads="1"/>
            </p:cNvSpPr>
            <p:nvPr/>
          </p:nvSpPr>
          <p:spPr bwMode="auto">
            <a:xfrm>
              <a:off x="3459" y="3121"/>
              <a:ext cx="250" cy="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9" name="Rectangle 3687"/>
            <p:cNvSpPr>
              <a:spLocks noChangeArrowheads="1"/>
            </p:cNvSpPr>
            <p:nvPr/>
          </p:nvSpPr>
          <p:spPr bwMode="auto">
            <a:xfrm>
              <a:off x="3459" y="3122"/>
              <a:ext cx="250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0" name="Rectangle 3688"/>
            <p:cNvSpPr>
              <a:spLocks noChangeArrowheads="1"/>
            </p:cNvSpPr>
            <p:nvPr/>
          </p:nvSpPr>
          <p:spPr bwMode="auto">
            <a:xfrm>
              <a:off x="3459" y="3123"/>
              <a:ext cx="250" cy="0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1" name="Rectangle 3689"/>
            <p:cNvSpPr>
              <a:spLocks noChangeArrowheads="1"/>
            </p:cNvSpPr>
            <p:nvPr/>
          </p:nvSpPr>
          <p:spPr bwMode="auto">
            <a:xfrm>
              <a:off x="3459" y="3123"/>
              <a:ext cx="250" cy="0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2" name="Rectangle 3690"/>
            <p:cNvSpPr>
              <a:spLocks noChangeArrowheads="1"/>
            </p:cNvSpPr>
            <p:nvPr/>
          </p:nvSpPr>
          <p:spPr bwMode="auto">
            <a:xfrm>
              <a:off x="3459" y="3124"/>
              <a:ext cx="250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3" name="Rectangle 3691"/>
            <p:cNvSpPr>
              <a:spLocks noChangeArrowheads="1"/>
            </p:cNvSpPr>
            <p:nvPr/>
          </p:nvSpPr>
          <p:spPr bwMode="auto">
            <a:xfrm>
              <a:off x="3459" y="3125"/>
              <a:ext cx="250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4" name="Rectangle 3692"/>
            <p:cNvSpPr>
              <a:spLocks noChangeArrowheads="1"/>
            </p:cNvSpPr>
            <p:nvPr/>
          </p:nvSpPr>
          <p:spPr bwMode="auto">
            <a:xfrm>
              <a:off x="3459" y="3125"/>
              <a:ext cx="250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5" name="Rectangle 3693"/>
            <p:cNvSpPr>
              <a:spLocks noChangeArrowheads="1"/>
            </p:cNvSpPr>
            <p:nvPr/>
          </p:nvSpPr>
          <p:spPr bwMode="auto">
            <a:xfrm>
              <a:off x="3459" y="3126"/>
              <a:ext cx="250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6" name="Rectangle 3694"/>
            <p:cNvSpPr>
              <a:spLocks noChangeArrowheads="1"/>
            </p:cNvSpPr>
            <p:nvPr/>
          </p:nvSpPr>
          <p:spPr bwMode="auto">
            <a:xfrm>
              <a:off x="3459" y="3127"/>
              <a:ext cx="250" cy="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" name="Rectangle 3695"/>
            <p:cNvSpPr>
              <a:spLocks noChangeArrowheads="1"/>
            </p:cNvSpPr>
            <p:nvPr/>
          </p:nvSpPr>
          <p:spPr bwMode="auto">
            <a:xfrm>
              <a:off x="3459" y="3127"/>
              <a:ext cx="250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8" name="Rectangle 3696"/>
            <p:cNvSpPr>
              <a:spLocks noChangeArrowheads="1"/>
            </p:cNvSpPr>
            <p:nvPr/>
          </p:nvSpPr>
          <p:spPr bwMode="auto">
            <a:xfrm>
              <a:off x="3459" y="3128"/>
              <a:ext cx="250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9" name="Rectangle 3697"/>
            <p:cNvSpPr>
              <a:spLocks noChangeArrowheads="1"/>
            </p:cNvSpPr>
            <p:nvPr/>
          </p:nvSpPr>
          <p:spPr bwMode="auto">
            <a:xfrm>
              <a:off x="3459" y="3128"/>
              <a:ext cx="250" cy="0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0" name="Rectangle 3698"/>
            <p:cNvSpPr>
              <a:spLocks noChangeArrowheads="1"/>
            </p:cNvSpPr>
            <p:nvPr/>
          </p:nvSpPr>
          <p:spPr bwMode="auto">
            <a:xfrm>
              <a:off x="3459" y="3129"/>
              <a:ext cx="250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1" name="Rectangle 3699"/>
            <p:cNvSpPr>
              <a:spLocks noChangeArrowheads="1"/>
            </p:cNvSpPr>
            <p:nvPr/>
          </p:nvSpPr>
          <p:spPr bwMode="auto">
            <a:xfrm>
              <a:off x="3459" y="3130"/>
              <a:ext cx="250" cy="0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2" name="Rectangle 3700"/>
            <p:cNvSpPr>
              <a:spLocks noChangeArrowheads="1"/>
            </p:cNvSpPr>
            <p:nvPr/>
          </p:nvSpPr>
          <p:spPr bwMode="auto">
            <a:xfrm>
              <a:off x="3459" y="3130"/>
              <a:ext cx="250" cy="0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3" name="Rectangle 3701"/>
            <p:cNvSpPr>
              <a:spLocks noChangeArrowheads="1"/>
            </p:cNvSpPr>
            <p:nvPr/>
          </p:nvSpPr>
          <p:spPr bwMode="auto">
            <a:xfrm>
              <a:off x="3459" y="3131"/>
              <a:ext cx="250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4" name="Rectangle 3702"/>
            <p:cNvSpPr>
              <a:spLocks noChangeArrowheads="1"/>
            </p:cNvSpPr>
            <p:nvPr/>
          </p:nvSpPr>
          <p:spPr bwMode="auto">
            <a:xfrm>
              <a:off x="3459" y="3132"/>
              <a:ext cx="250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5" name="Rectangle 3703"/>
            <p:cNvSpPr>
              <a:spLocks noChangeArrowheads="1"/>
            </p:cNvSpPr>
            <p:nvPr/>
          </p:nvSpPr>
          <p:spPr bwMode="auto">
            <a:xfrm>
              <a:off x="3459" y="3132"/>
              <a:ext cx="250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6" name="Rectangle 3704"/>
            <p:cNvSpPr>
              <a:spLocks noChangeArrowheads="1"/>
            </p:cNvSpPr>
            <p:nvPr/>
          </p:nvSpPr>
          <p:spPr bwMode="auto">
            <a:xfrm>
              <a:off x="3459" y="3133"/>
              <a:ext cx="250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7" name="Rectangle 3705"/>
            <p:cNvSpPr>
              <a:spLocks noChangeArrowheads="1"/>
            </p:cNvSpPr>
            <p:nvPr/>
          </p:nvSpPr>
          <p:spPr bwMode="auto">
            <a:xfrm>
              <a:off x="3459" y="3133"/>
              <a:ext cx="250" cy="0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8" name="Rectangle 3706"/>
            <p:cNvSpPr>
              <a:spLocks noChangeArrowheads="1"/>
            </p:cNvSpPr>
            <p:nvPr/>
          </p:nvSpPr>
          <p:spPr bwMode="auto">
            <a:xfrm>
              <a:off x="3459" y="3134"/>
              <a:ext cx="250" cy="0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9" name="Rectangle 3707"/>
            <p:cNvSpPr>
              <a:spLocks noChangeArrowheads="1"/>
            </p:cNvSpPr>
            <p:nvPr/>
          </p:nvSpPr>
          <p:spPr bwMode="auto">
            <a:xfrm>
              <a:off x="3459" y="3135"/>
              <a:ext cx="250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0" name="Rectangle 3708"/>
            <p:cNvSpPr>
              <a:spLocks noChangeArrowheads="1"/>
            </p:cNvSpPr>
            <p:nvPr/>
          </p:nvSpPr>
          <p:spPr bwMode="auto">
            <a:xfrm>
              <a:off x="3459" y="3135"/>
              <a:ext cx="250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1" name="Rectangle 3709"/>
            <p:cNvSpPr>
              <a:spLocks noChangeArrowheads="1"/>
            </p:cNvSpPr>
            <p:nvPr/>
          </p:nvSpPr>
          <p:spPr bwMode="auto">
            <a:xfrm>
              <a:off x="3459" y="3136"/>
              <a:ext cx="250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2" name="Rectangle 3710"/>
            <p:cNvSpPr>
              <a:spLocks noChangeArrowheads="1"/>
            </p:cNvSpPr>
            <p:nvPr/>
          </p:nvSpPr>
          <p:spPr bwMode="auto">
            <a:xfrm>
              <a:off x="3459" y="3137"/>
              <a:ext cx="250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3" name="Rectangle 3711"/>
            <p:cNvSpPr>
              <a:spLocks noChangeArrowheads="1"/>
            </p:cNvSpPr>
            <p:nvPr/>
          </p:nvSpPr>
          <p:spPr bwMode="auto">
            <a:xfrm>
              <a:off x="3459" y="3137"/>
              <a:ext cx="250" cy="0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4" name="Rectangle 3712"/>
            <p:cNvSpPr>
              <a:spLocks noChangeArrowheads="1"/>
            </p:cNvSpPr>
            <p:nvPr/>
          </p:nvSpPr>
          <p:spPr bwMode="auto">
            <a:xfrm>
              <a:off x="3623" y="3123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5" name="Rectangle 3713"/>
            <p:cNvSpPr>
              <a:spLocks noChangeArrowheads="1"/>
            </p:cNvSpPr>
            <p:nvPr/>
          </p:nvSpPr>
          <p:spPr bwMode="auto">
            <a:xfrm>
              <a:off x="3623" y="3123"/>
              <a:ext cx="0" cy="307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6" name="Rectangle 3714"/>
            <p:cNvSpPr>
              <a:spLocks noChangeArrowheads="1"/>
            </p:cNvSpPr>
            <p:nvPr/>
          </p:nvSpPr>
          <p:spPr bwMode="auto">
            <a:xfrm>
              <a:off x="3624" y="3123"/>
              <a:ext cx="0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7" name="Rectangle 3715"/>
            <p:cNvSpPr>
              <a:spLocks noChangeArrowheads="1"/>
            </p:cNvSpPr>
            <p:nvPr/>
          </p:nvSpPr>
          <p:spPr bwMode="auto">
            <a:xfrm>
              <a:off x="3624" y="3123"/>
              <a:ext cx="0" cy="307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8" name="Rectangle 3716"/>
            <p:cNvSpPr>
              <a:spLocks noChangeArrowheads="1"/>
            </p:cNvSpPr>
            <p:nvPr/>
          </p:nvSpPr>
          <p:spPr bwMode="auto">
            <a:xfrm>
              <a:off x="3625" y="3123"/>
              <a:ext cx="0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9" name="Rectangle 3717"/>
            <p:cNvSpPr>
              <a:spLocks noChangeArrowheads="1"/>
            </p:cNvSpPr>
            <p:nvPr/>
          </p:nvSpPr>
          <p:spPr bwMode="auto">
            <a:xfrm>
              <a:off x="3626" y="3123"/>
              <a:ext cx="0" cy="307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0" name="Rectangle 3718"/>
            <p:cNvSpPr>
              <a:spLocks noChangeArrowheads="1"/>
            </p:cNvSpPr>
            <p:nvPr/>
          </p:nvSpPr>
          <p:spPr bwMode="auto">
            <a:xfrm>
              <a:off x="3627" y="3123"/>
              <a:ext cx="0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1" name="Rectangle 3719"/>
            <p:cNvSpPr>
              <a:spLocks noChangeArrowheads="1"/>
            </p:cNvSpPr>
            <p:nvPr/>
          </p:nvSpPr>
          <p:spPr bwMode="auto">
            <a:xfrm>
              <a:off x="3628" y="3123"/>
              <a:ext cx="0" cy="307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2" name="Rectangle 3720"/>
            <p:cNvSpPr>
              <a:spLocks noChangeArrowheads="1"/>
            </p:cNvSpPr>
            <p:nvPr/>
          </p:nvSpPr>
          <p:spPr bwMode="auto">
            <a:xfrm>
              <a:off x="3628" y="3123"/>
              <a:ext cx="0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3" name="Rectangle 3721"/>
            <p:cNvSpPr>
              <a:spLocks noChangeArrowheads="1"/>
            </p:cNvSpPr>
            <p:nvPr/>
          </p:nvSpPr>
          <p:spPr bwMode="auto">
            <a:xfrm>
              <a:off x="3629" y="3123"/>
              <a:ext cx="0" cy="307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4" name="Rectangle 3722"/>
            <p:cNvSpPr>
              <a:spLocks noChangeArrowheads="1"/>
            </p:cNvSpPr>
            <p:nvPr/>
          </p:nvSpPr>
          <p:spPr bwMode="auto">
            <a:xfrm>
              <a:off x="3630" y="3123"/>
              <a:ext cx="0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5" name="Rectangle 3723"/>
            <p:cNvSpPr>
              <a:spLocks noChangeArrowheads="1"/>
            </p:cNvSpPr>
            <p:nvPr/>
          </p:nvSpPr>
          <p:spPr bwMode="auto">
            <a:xfrm>
              <a:off x="3631" y="3123"/>
              <a:ext cx="0" cy="307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6" name="Rectangle 3724"/>
            <p:cNvSpPr>
              <a:spLocks noChangeArrowheads="1"/>
            </p:cNvSpPr>
            <p:nvPr/>
          </p:nvSpPr>
          <p:spPr bwMode="auto">
            <a:xfrm>
              <a:off x="3631" y="3123"/>
              <a:ext cx="0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" name="Rectangle 3725"/>
            <p:cNvSpPr>
              <a:spLocks noChangeArrowheads="1"/>
            </p:cNvSpPr>
            <p:nvPr/>
          </p:nvSpPr>
          <p:spPr bwMode="auto">
            <a:xfrm>
              <a:off x="3632" y="3123"/>
              <a:ext cx="0" cy="30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8" name="Rectangle 3726"/>
            <p:cNvSpPr>
              <a:spLocks noChangeArrowheads="1"/>
            </p:cNvSpPr>
            <p:nvPr/>
          </p:nvSpPr>
          <p:spPr bwMode="auto">
            <a:xfrm>
              <a:off x="3633" y="3123"/>
              <a:ext cx="0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9" name="Rectangle 3727"/>
            <p:cNvSpPr>
              <a:spLocks noChangeArrowheads="1"/>
            </p:cNvSpPr>
            <p:nvPr/>
          </p:nvSpPr>
          <p:spPr bwMode="auto">
            <a:xfrm>
              <a:off x="3634" y="3123"/>
              <a:ext cx="0" cy="307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0" name="Rectangle 3728"/>
            <p:cNvSpPr>
              <a:spLocks noChangeArrowheads="1"/>
            </p:cNvSpPr>
            <p:nvPr/>
          </p:nvSpPr>
          <p:spPr bwMode="auto">
            <a:xfrm>
              <a:off x="3635" y="3123"/>
              <a:ext cx="0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1" name="Rectangle 3729"/>
            <p:cNvSpPr>
              <a:spLocks noChangeArrowheads="1"/>
            </p:cNvSpPr>
            <p:nvPr/>
          </p:nvSpPr>
          <p:spPr bwMode="auto">
            <a:xfrm>
              <a:off x="3635" y="3123"/>
              <a:ext cx="0" cy="307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2" name="Rectangle 3730"/>
            <p:cNvSpPr>
              <a:spLocks noChangeArrowheads="1"/>
            </p:cNvSpPr>
            <p:nvPr/>
          </p:nvSpPr>
          <p:spPr bwMode="auto">
            <a:xfrm>
              <a:off x="3636" y="3123"/>
              <a:ext cx="0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3" name="Rectangle 3731"/>
            <p:cNvSpPr>
              <a:spLocks noChangeArrowheads="1"/>
            </p:cNvSpPr>
            <p:nvPr/>
          </p:nvSpPr>
          <p:spPr bwMode="auto">
            <a:xfrm>
              <a:off x="3636" y="3123"/>
              <a:ext cx="0" cy="307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4" name="Rectangle 3732"/>
            <p:cNvSpPr>
              <a:spLocks noChangeArrowheads="1"/>
            </p:cNvSpPr>
            <p:nvPr/>
          </p:nvSpPr>
          <p:spPr bwMode="auto">
            <a:xfrm>
              <a:off x="3637" y="3123"/>
              <a:ext cx="0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5" name="Rectangle 3733"/>
            <p:cNvSpPr>
              <a:spLocks noChangeArrowheads="1"/>
            </p:cNvSpPr>
            <p:nvPr/>
          </p:nvSpPr>
          <p:spPr bwMode="auto">
            <a:xfrm>
              <a:off x="3638" y="3123"/>
              <a:ext cx="0" cy="307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6" name="Rectangle 3734"/>
            <p:cNvSpPr>
              <a:spLocks noChangeArrowheads="1"/>
            </p:cNvSpPr>
            <p:nvPr/>
          </p:nvSpPr>
          <p:spPr bwMode="auto">
            <a:xfrm>
              <a:off x="3638" y="3123"/>
              <a:ext cx="1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7" name="Rectangle 3735"/>
            <p:cNvSpPr>
              <a:spLocks noChangeArrowheads="1"/>
            </p:cNvSpPr>
            <p:nvPr/>
          </p:nvSpPr>
          <p:spPr bwMode="auto">
            <a:xfrm>
              <a:off x="3640" y="3123"/>
              <a:ext cx="0" cy="307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8" name="Rectangle 3736"/>
            <p:cNvSpPr>
              <a:spLocks noChangeArrowheads="1"/>
            </p:cNvSpPr>
            <p:nvPr/>
          </p:nvSpPr>
          <p:spPr bwMode="auto">
            <a:xfrm>
              <a:off x="3640" y="3123"/>
              <a:ext cx="0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9" name="Rectangle 3737"/>
            <p:cNvSpPr>
              <a:spLocks noChangeArrowheads="1"/>
            </p:cNvSpPr>
            <p:nvPr/>
          </p:nvSpPr>
          <p:spPr bwMode="auto">
            <a:xfrm>
              <a:off x="3641" y="3123"/>
              <a:ext cx="0" cy="30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0" name="Rectangle 3738"/>
            <p:cNvSpPr>
              <a:spLocks noChangeArrowheads="1"/>
            </p:cNvSpPr>
            <p:nvPr/>
          </p:nvSpPr>
          <p:spPr bwMode="auto">
            <a:xfrm>
              <a:off x="3641" y="3123"/>
              <a:ext cx="1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1" name="Rectangle 3739"/>
            <p:cNvSpPr>
              <a:spLocks noChangeArrowheads="1"/>
            </p:cNvSpPr>
            <p:nvPr/>
          </p:nvSpPr>
          <p:spPr bwMode="auto">
            <a:xfrm>
              <a:off x="3643" y="3123"/>
              <a:ext cx="0" cy="307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2" name="Rectangle 3740"/>
            <p:cNvSpPr>
              <a:spLocks noChangeArrowheads="1"/>
            </p:cNvSpPr>
            <p:nvPr/>
          </p:nvSpPr>
          <p:spPr bwMode="auto">
            <a:xfrm>
              <a:off x="3643" y="3123"/>
              <a:ext cx="0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3" name="Rectangle 3741"/>
            <p:cNvSpPr>
              <a:spLocks noChangeArrowheads="1"/>
            </p:cNvSpPr>
            <p:nvPr/>
          </p:nvSpPr>
          <p:spPr bwMode="auto">
            <a:xfrm>
              <a:off x="3644" y="3123"/>
              <a:ext cx="0" cy="307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4" name="Rectangle 3742"/>
            <p:cNvSpPr>
              <a:spLocks noChangeArrowheads="1"/>
            </p:cNvSpPr>
            <p:nvPr/>
          </p:nvSpPr>
          <p:spPr bwMode="auto">
            <a:xfrm>
              <a:off x="3645" y="3123"/>
              <a:ext cx="0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5" name="Rectangle 3743"/>
            <p:cNvSpPr>
              <a:spLocks noChangeArrowheads="1"/>
            </p:cNvSpPr>
            <p:nvPr/>
          </p:nvSpPr>
          <p:spPr bwMode="auto">
            <a:xfrm>
              <a:off x="3646" y="3123"/>
              <a:ext cx="0" cy="307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6" name="Rectangle 3744"/>
            <p:cNvSpPr>
              <a:spLocks noChangeArrowheads="1"/>
            </p:cNvSpPr>
            <p:nvPr/>
          </p:nvSpPr>
          <p:spPr bwMode="auto">
            <a:xfrm>
              <a:off x="3647" y="3123"/>
              <a:ext cx="0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7" name="Rectangle 3745"/>
            <p:cNvSpPr>
              <a:spLocks noChangeArrowheads="1"/>
            </p:cNvSpPr>
            <p:nvPr/>
          </p:nvSpPr>
          <p:spPr bwMode="auto">
            <a:xfrm>
              <a:off x="3647" y="3123"/>
              <a:ext cx="0" cy="307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8" name="Rectangle 3746"/>
            <p:cNvSpPr>
              <a:spLocks noChangeArrowheads="1"/>
            </p:cNvSpPr>
            <p:nvPr/>
          </p:nvSpPr>
          <p:spPr bwMode="auto">
            <a:xfrm>
              <a:off x="3648" y="3123"/>
              <a:ext cx="0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9" name="Rectangle 3747"/>
            <p:cNvSpPr>
              <a:spLocks noChangeArrowheads="1"/>
            </p:cNvSpPr>
            <p:nvPr/>
          </p:nvSpPr>
          <p:spPr bwMode="auto">
            <a:xfrm>
              <a:off x="3648" y="3123"/>
              <a:ext cx="0" cy="307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0" name="Rectangle 3748"/>
            <p:cNvSpPr>
              <a:spLocks noChangeArrowheads="1"/>
            </p:cNvSpPr>
            <p:nvPr/>
          </p:nvSpPr>
          <p:spPr bwMode="auto">
            <a:xfrm>
              <a:off x="3649" y="3123"/>
              <a:ext cx="0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1" name="Rectangle 3749"/>
            <p:cNvSpPr>
              <a:spLocks noChangeArrowheads="1"/>
            </p:cNvSpPr>
            <p:nvPr/>
          </p:nvSpPr>
          <p:spPr bwMode="auto">
            <a:xfrm>
              <a:off x="3650" y="3123"/>
              <a:ext cx="0" cy="307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2" name="Rectangle 3750"/>
            <p:cNvSpPr>
              <a:spLocks noChangeArrowheads="1"/>
            </p:cNvSpPr>
            <p:nvPr/>
          </p:nvSpPr>
          <p:spPr bwMode="auto">
            <a:xfrm>
              <a:off x="3651" y="3123"/>
              <a:ext cx="0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3" name="Rectangle 3751"/>
            <p:cNvSpPr>
              <a:spLocks noChangeArrowheads="1"/>
            </p:cNvSpPr>
            <p:nvPr/>
          </p:nvSpPr>
          <p:spPr bwMode="auto">
            <a:xfrm>
              <a:off x="3652" y="3123"/>
              <a:ext cx="0" cy="307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4" name="Rectangle 3752"/>
            <p:cNvSpPr>
              <a:spLocks noChangeArrowheads="1"/>
            </p:cNvSpPr>
            <p:nvPr/>
          </p:nvSpPr>
          <p:spPr bwMode="auto">
            <a:xfrm>
              <a:off x="3653" y="3123"/>
              <a:ext cx="0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5" name="Rectangle 3753"/>
            <p:cNvSpPr>
              <a:spLocks noChangeArrowheads="1"/>
            </p:cNvSpPr>
            <p:nvPr/>
          </p:nvSpPr>
          <p:spPr bwMode="auto">
            <a:xfrm>
              <a:off x="3653" y="3123"/>
              <a:ext cx="0" cy="307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6" name="Rectangle 3754"/>
            <p:cNvSpPr>
              <a:spLocks noChangeArrowheads="1"/>
            </p:cNvSpPr>
            <p:nvPr/>
          </p:nvSpPr>
          <p:spPr bwMode="auto">
            <a:xfrm>
              <a:off x="3654" y="3123"/>
              <a:ext cx="0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7" name="Rectangle 3755"/>
            <p:cNvSpPr>
              <a:spLocks noChangeArrowheads="1"/>
            </p:cNvSpPr>
            <p:nvPr/>
          </p:nvSpPr>
          <p:spPr bwMode="auto">
            <a:xfrm>
              <a:off x="3655" y="3123"/>
              <a:ext cx="0" cy="307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8" name="Rectangle 3756"/>
            <p:cNvSpPr>
              <a:spLocks noChangeArrowheads="1"/>
            </p:cNvSpPr>
            <p:nvPr/>
          </p:nvSpPr>
          <p:spPr bwMode="auto">
            <a:xfrm>
              <a:off x="3655" y="3123"/>
              <a:ext cx="0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9" name="Rectangle 3757"/>
            <p:cNvSpPr>
              <a:spLocks noChangeArrowheads="1"/>
            </p:cNvSpPr>
            <p:nvPr/>
          </p:nvSpPr>
          <p:spPr bwMode="auto">
            <a:xfrm>
              <a:off x="3656" y="3123"/>
              <a:ext cx="0" cy="307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0" name="Rectangle 3758"/>
            <p:cNvSpPr>
              <a:spLocks noChangeArrowheads="1"/>
            </p:cNvSpPr>
            <p:nvPr/>
          </p:nvSpPr>
          <p:spPr bwMode="auto">
            <a:xfrm>
              <a:off x="3657" y="3123"/>
              <a:ext cx="0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1" name="Rectangle 3759"/>
            <p:cNvSpPr>
              <a:spLocks noChangeArrowheads="1"/>
            </p:cNvSpPr>
            <p:nvPr/>
          </p:nvSpPr>
          <p:spPr bwMode="auto">
            <a:xfrm>
              <a:off x="3657" y="3123"/>
              <a:ext cx="1" cy="307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2" name="Rectangle 3760"/>
            <p:cNvSpPr>
              <a:spLocks noChangeArrowheads="1"/>
            </p:cNvSpPr>
            <p:nvPr/>
          </p:nvSpPr>
          <p:spPr bwMode="auto">
            <a:xfrm>
              <a:off x="3659" y="3123"/>
              <a:ext cx="0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3" name="Rectangle 3761"/>
            <p:cNvSpPr>
              <a:spLocks noChangeArrowheads="1"/>
            </p:cNvSpPr>
            <p:nvPr/>
          </p:nvSpPr>
          <p:spPr bwMode="auto">
            <a:xfrm>
              <a:off x="3659" y="3123"/>
              <a:ext cx="0" cy="307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4" name="Rectangle 3762"/>
            <p:cNvSpPr>
              <a:spLocks noChangeArrowheads="1"/>
            </p:cNvSpPr>
            <p:nvPr/>
          </p:nvSpPr>
          <p:spPr bwMode="auto">
            <a:xfrm>
              <a:off x="3660" y="3123"/>
              <a:ext cx="0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5" name="Rectangle 3763"/>
            <p:cNvSpPr>
              <a:spLocks noChangeArrowheads="1"/>
            </p:cNvSpPr>
            <p:nvPr/>
          </p:nvSpPr>
          <p:spPr bwMode="auto">
            <a:xfrm>
              <a:off x="3660" y="3123"/>
              <a:ext cx="0" cy="3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6" name="Rectangle 3764"/>
            <p:cNvSpPr>
              <a:spLocks noChangeArrowheads="1"/>
            </p:cNvSpPr>
            <p:nvPr/>
          </p:nvSpPr>
          <p:spPr bwMode="auto">
            <a:xfrm>
              <a:off x="3661" y="3123"/>
              <a:ext cx="0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7" name="Rectangle 3765"/>
            <p:cNvSpPr>
              <a:spLocks noChangeArrowheads="1"/>
            </p:cNvSpPr>
            <p:nvPr/>
          </p:nvSpPr>
          <p:spPr bwMode="auto">
            <a:xfrm>
              <a:off x="3662" y="3123"/>
              <a:ext cx="0" cy="307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8" name="Rectangle 3766"/>
            <p:cNvSpPr>
              <a:spLocks noChangeArrowheads="1"/>
            </p:cNvSpPr>
            <p:nvPr/>
          </p:nvSpPr>
          <p:spPr bwMode="auto">
            <a:xfrm>
              <a:off x="3663" y="3123"/>
              <a:ext cx="0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9" name="Rectangle 3767"/>
            <p:cNvSpPr>
              <a:spLocks noChangeArrowheads="1"/>
            </p:cNvSpPr>
            <p:nvPr/>
          </p:nvSpPr>
          <p:spPr bwMode="auto">
            <a:xfrm>
              <a:off x="3664" y="3123"/>
              <a:ext cx="0" cy="307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0" name="Rectangle 3768"/>
            <p:cNvSpPr>
              <a:spLocks noChangeArrowheads="1"/>
            </p:cNvSpPr>
            <p:nvPr/>
          </p:nvSpPr>
          <p:spPr bwMode="auto">
            <a:xfrm>
              <a:off x="3664" y="3123"/>
              <a:ext cx="0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1" name="Rectangle 3769"/>
            <p:cNvSpPr>
              <a:spLocks noChangeArrowheads="1"/>
            </p:cNvSpPr>
            <p:nvPr/>
          </p:nvSpPr>
          <p:spPr bwMode="auto">
            <a:xfrm>
              <a:off x="3665" y="3123"/>
              <a:ext cx="0" cy="307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2" name="Rectangle 3770"/>
            <p:cNvSpPr>
              <a:spLocks noChangeArrowheads="1"/>
            </p:cNvSpPr>
            <p:nvPr/>
          </p:nvSpPr>
          <p:spPr bwMode="auto">
            <a:xfrm>
              <a:off x="3666" y="3123"/>
              <a:ext cx="0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3" name="Rectangle 3771"/>
            <p:cNvSpPr>
              <a:spLocks noChangeArrowheads="1"/>
            </p:cNvSpPr>
            <p:nvPr/>
          </p:nvSpPr>
          <p:spPr bwMode="auto">
            <a:xfrm>
              <a:off x="3667" y="3123"/>
              <a:ext cx="0" cy="307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4" name="Rectangle 3772"/>
            <p:cNvSpPr>
              <a:spLocks noChangeArrowheads="1"/>
            </p:cNvSpPr>
            <p:nvPr/>
          </p:nvSpPr>
          <p:spPr bwMode="auto">
            <a:xfrm>
              <a:off x="3667" y="3123"/>
              <a:ext cx="0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5" name="Rectangle 3773"/>
            <p:cNvSpPr>
              <a:spLocks noChangeArrowheads="1"/>
            </p:cNvSpPr>
            <p:nvPr/>
          </p:nvSpPr>
          <p:spPr bwMode="auto">
            <a:xfrm>
              <a:off x="3668" y="3123"/>
              <a:ext cx="0" cy="307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6" name="Rectangle 3774"/>
            <p:cNvSpPr>
              <a:spLocks noChangeArrowheads="1"/>
            </p:cNvSpPr>
            <p:nvPr/>
          </p:nvSpPr>
          <p:spPr bwMode="auto">
            <a:xfrm>
              <a:off x="3669" y="3123"/>
              <a:ext cx="0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7" name="Rectangle 3775"/>
            <p:cNvSpPr>
              <a:spLocks noChangeArrowheads="1"/>
            </p:cNvSpPr>
            <p:nvPr/>
          </p:nvSpPr>
          <p:spPr bwMode="auto">
            <a:xfrm>
              <a:off x="3669" y="3123"/>
              <a:ext cx="0" cy="307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8" name="Rectangle 3776"/>
            <p:cNvSpPr>
              <a:spLocks noChangeArrowheads="1"/>
            </p:cNvSpPr>
            <p:nvPr/>
          </p:nvSpPr>
          <p:spPr bwMode="auto">
            <a:xfrm>
              <a:off x="3670" y="3123"/>
              <a:ext cx="0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" name="Rectangle 3777"/>
            <p:cNvSpPr>
              <a:spLocks noChangeArrowheads="1"/>
            </p:cNvSpPr>
            <p:nvPr/>
          </p:nvSpPr>
          <p:spPr bwMode="auto">
            <a:xfrm>
              <a:off x="3671" y="3123"/>
              <a:ext cx="0" cy="307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" name="Rectangle 3778"/>
            <p:cNvSpPr>
              <a:spLocks noChangeArrowheads="1"/>
            </p:cNvSpPr>
            <p:nvPr/>
          </p:nvSpPr>
          <p:spPr bwMode="auto">
            <a:xfrm>
              <a:off x="3672" y="3123"/>
              <a:ext cx="0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" name="Rectangle 3779"/>
            <p:cNvSpPr>
              <a:spLocks noChangeArrowheads="1"/>
            </p:cNvSpPr>
            <p:nvPr/>
          </p:nvSpPr>
          <p:spPr bwMode="auto">
            <a:xfrm>
              <a:off x="3672" y="3123"/>
              <a:ext cx="0" cy="307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" name="Rectangle 3780"/>
            <p:cNvSpPr>
              <a:spLocks noChangeArrowheads="1"/>
            </p:cNvSpPr>
            <p:nvPr/>
          </p:nvSpPr>
          <p:spPr bwMode="auto">
            <a:xfrm>
              <a:off x="3673" y="3123"/>
              <a:ext cx="0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" name="Rectangle 3781"/>
            <p:cNvSpPr>
              <a:spLocks noChangeArrowheads="1"/>
            </p:cNvSpPr>
            <p:nvPr/>
          </p:nvSpPr>
          <p:spPr bwMode="auto">
            <a:xfrm>
              <a:off x="3674" y="3123"/>
              <a:ext cx="0" cy="307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4" name="Rectangle 3782"/>
            <p:cNvSpPr>
              <a:spLocks noChangeArrowheads="1"/>
            </p:cNvSpPr>
            <p:nvPr/>
          </p:nvSpPr>
          <p:spPr bwMode="auto">
            <a:xfrm>
              <a:off x="3674" y="3123"/>
              <a:ext cx="1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" name="Rectangle 3783"/>
            <p:cNvSpPr>
              <a:spLocks noChangeArrowheads="1"/>
            </p:cNvSpPr>
            <p:nvPr/>
          </p:nvSpPr>
          <p:spPr bwMode="auto">
            <a:xfrm>
              <a:off x="3676" y="3123"/>
              <a:ext cx="0" cy="307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6" name="Rectangle 3784"/>
            <p:cNvSpPr>
              <a:spLocks noChangeArrowheads="1"/>
            </p:cNvSpPr>
            <p:nvPr/>
          </p:nvSpPr>
          <p:spPr bwMode="auto">
            <a:xfrm>
              <a:off x="3676" y="3123"/>
              <a:ext cx="0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7" name="Rectangle 3785"/>
            <p:cNvSpPr>
              <a:spLocks noChangeArrowheads="1"/>
            </p:cNvSpPr>
            <p:nvPr/>
          </p:nvSpPr>
          <p:spPr bwMode="auto">
            <a:xfrm>
              <a:off x="3677" y="3123"/>
              <a:ext cx="0" cy="307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" name="Rectangle 3786"/>
            <p:cNvSpPr>
              <a:spLocks noChangeArrowheads="1"/>
            </p:cNvSpPr>
            <p:nvPr/>
          </p:nvSpPr>
          <p:spPr bwMode="auto">
            <a:xfrm>
              <a:off x="3678" y="3123"/>
              <a:ext cx="0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" name="Rectangle 3787"/>
            <p:cNvSpPr>
              <a:spLocks noChangeArrowheads="1"/>
            </p:cNvSpPr>
            <p:nvPr/>
          </p:nvSpPr>
          <p:spPr bwMode="auto">
            <a:xfrm>
              <a:off x="3679" y="3123"/>
              <a:ext cx="0" cy="307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" name="Rectangle 3788"/>
            <p:cNvSpPr>
              <a:spLocks noChangeArrowheads="1"/>
            </p:cNvSpPr>
            <p:nvPr/>
          </p:nvSpPr>
          <p:spPr bwMode="auto">
            <a:xfrm>
              <a:off x="3679" y="3123"/>
              <a:ext cx="0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" name="Rectangle 3789"/>
            <p:cNvSpPr>
              <a:spLocks noChangeArrowheads="1"/>
            </p:cNvSpPr>
            <p:nvPr/>
          </p:nvSpPr>
          <p:spPr bwMode="auto">
            <a:xfrm>
              <a:off x="3680" y="3123"/>
              <a:ext cx="0" cy="307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2" name="Rectangle 3790"/>
            <p:cNvSpPr>
              <a:spLocks noChangeArrowheads="1"/>
            </p:cNvSpPr>
            <p:nvPr/>
          </p:nvSpPr>
          <p:spPr bwMode="auto">
            <a:xfrm>
              <a:off x="3681" y="3123"/>
              <a:ext cx="0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3" name="Rectangle 3791"/>
            <p:cNvSpPr>
              <a:spLocks noChangeArrowheads="1"/>
            </p:cNvSpPr>
            <p:nvPr/>
          </p:nvSpPr>
          <p:spPr bwMode="auto">
            <a:xfrm>
              <a:off x="3681" y="3123"/>
              <a:ext cx="0" cy="30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4" name="Rectangle 3792"/>
            <p:cNvSpPr>
              <a:spLocks noChangeArrowheads="1"/>
            </p:cNvSpPr>
            <p:nvPr/>
          </p:nvSpPr>
          <p:spPr bwMode="auto">
            <a:xfrm>
              <a:off x="3682" y="3123"/>
              <a:ext cx="0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5" name="Rectangle 3793"/>
            <p:cNvSpPr>
              <a:spLocks noChangeArrowheads="1"/>
            </p:cNvSpPr>
            <p:nvPr/>
          </p:nvSpPr>
          <p:spPr bwMode="auto">
            <a:xfrm>
              <a:off x="3683" y="3123"/>
              <a:ext cx="0" cy="307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6" name="Rectangle 3794"/>
            <p:cNvSpPr>
              <a:spLocks noChangeArrowheads="1"/>
            </p:cNvSpPr>
            <p:nvPr/>
          </p:nvSpPr>
          <p:spPr bwMode="auto">
            <a:xfrm>
              <a:off x="3684" y="3123"/>
              <a:ext cx="0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7" name="Rectangle 3795"/>
            <p:cNvSpPr>
              <a:spLocks noChangeArrowheads="1"/>
            </p:cNvSpPr>
            <p:nvPr/>
          </p:nvSpPr>
          <p:spPr bwMode="auto">
            <a:xfrm>
              <a:off x="3684" y="3123"/>
              <a:ext cx="1" cy="307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8" name="Rectangle 3796"/>
            <p:cNvSpPr>
              <a:spLocks noChangeArrowheads="1"/>
            </p:cNvSpPr>
            <p:nvPr/>
          </p:nvSpPr>
          <p:spPr bwMode="auto">
            <a:xfrm>
              <a:off x="3686" y="3123"/>
              <a:ext cx="0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9" name="Rectangle 3797"/>
            <p:cNvSpPr>
              <a:spLocks noChangeArrowheads="1"/>
            </p:cNvSpPr>
            <p:nvPr/>
          </p:nvSpPr>
          <p:spPr bwMode="auto">
            <a:xfrm>
              <a:off x="3686" y="3123"/>
              <a:ext cx="0" cy="307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0" name="Rectangle 3798"/>
            <p:cNvSpPr>
              <a:spLocks noChangeArrowheads="1"/>
            </p:cNvSpPr>
            <p:nvPr/>
          </p:nvSpPr>
          <p:spPr bwMode="auto">
            <a:xfrm>
              <a:off x="3687" y="3123"/>
              <a:ext cx="0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1" name="Rectangle 3799"/>
            <p:cNvSpPr>
              <a:spLocks noChangeArrowheads="1"/>
            </p:cNvSpPr>
            <p:nvPr/>
          </p:nvSpPr>
          <p:spPr bwMode="auto">
            <a:xfrm>
              <a:off x="3688" y="3123"/>
              <a:ext cx="0" cy="307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2" name="Rectangle 3800"/>
            <p:cNvSpPr>
              <a:spLocks noChangeArrowheads="1"/>
            </p:cNvSpPr>
            <p:nvPr/>
          </p:nvSpPr>
          <p:spPr bwMode="auto">
            <a:xfrm>
              <a:off x="3688" y="3123"/>
              <a:ext cx="0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3" name="Rectangle 3801"/>
            <p:cNvSpPr>
              <a:spLocks noChangeArrowheads="1"/>
            </p:cNvSpPr>
            <p:nvPr/>
          </p:nvSpPr>
          <p:spPr bwMode="auto">
            <a:xfrm>
              <a:off x="3689" y="3123"/>
              <a:ext cx="0" cy="3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4" name="Rectangle 3802"/>
            <p:cNvSpPr>
              <a:spLocks noChangeArrowheads="1"/>
            </p:cNvSpPr>
            <p:nvPr/>
          </p:nvSpPr>
          <p:spPr bwMode="auto">
            <a:xfrm>
              <a:off x="3623" y="3123"/>
              <a:ext cx="66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5" name="Rectangle 3803"/>
            <p:cNvSpPr>
              <a:spLocks noChangeArrowheads="1"/>
            </p:cNvSpPr>
            <p:nvPr/>
          </p:nvSpPr>
          <p:spPr bwMode="auto">
            <a:xfrm>
              <a:off x="3493" y="3123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6" name="Rectangle 3804"/>
            <p:cNvSpPr>
              <a:spLocks noChangeArrowheads="1"/>
            </p:cNvSpPr>
            <p:nvPr/>
          </p:nvSpPr>
          <p:spPr bwMode="auto">
            <a:xfrm>
              <a:off x="3493" y="3123"/>
              <a:ext cx="1" cy="3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7" name="Rectangle 3805"/>
            <p:cNvSpPr>
              <a:spLocks noChangeArrowheads="1"/>
            </p:cNvSpPr>
            <p:nvPr/>
          </p:nvSpPr>
          <p:spPr bwMode="auto">
            <a:xfrm>
              <a:off x="3495" y="3123"/>
              <a:ext cx="2" cy="307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8" name="Rectangle 3806"/>
            <p:cNvSpPr>
              <a:spLocks noChangeArrowheads="1"/>
            </p:cNvSpPr>
            <p:nvPr/>
          </p:nvSpPr>
          <p:spPr bwMode="auto">
            <a:xfrm>
              <a:off x="3498" y="3123"/>
              <a:ext cx="1" cy="307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9" name="Rectangle 3807"/>
            <p:cNvSpPr>
              <a:spLocks noChangeArrowheads="1"/>
            </p:cNvSpPr>
            <p:nvPr/>
          </p:nvSpPr>
          <p:spPr bwMode="auto">
            <a:xfrm>
              <a:off x="3500" y="3123"/>
              <a:ext cx="2" cy="307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0" name="Rectangle 3808"/>
            <p:cNvSpPr>
              <a:spLocks noChangeArrowheads="1"/>
            </p:cNvSpPr>
            <p:nvPr/>
          </p:nvSpPr>
          <p:spPr bwMode="auto">
            <a:xfrm>
              <a:off x="3503" y="3123"/>
              <a:ext cx="3" cy="307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1" name="Rectangle 3809"/>
            <p:cNvSpPr>
              <a:spLocks noChangeArrowheads="1"/>
            </p:cNvSpPr>
            <p:nvPr/>
          </p:nvSpPr>
          <p:spPr bwMode="auto">
            <a:xfrm>
              <a:off x="3507" y="3123"/>
              <a:ext cx="2" cy="307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2" name="Rectangle 3810"/>
            <p:cNvSpPr>
              <a:spLocks noChangeArrowheads="1"/>
            </p:cNvSpPr>
            <p:nvPr/>
          </p:nvSpPr>
          <p:spPr bwMode="auto">
            <a:xfrm>
              <a:off x="3510" y="3123"/>
              <a:ext cx="2" cy="30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3" name="Rectangle 3811"/>
            <p:cNvSpPr>
              <a:spLocks noChangeArrowheads="1"/>
            </p:cNvSpPr>
            <p:nvPr/>
          </p:nvSpPr>
          <p:spPr bwMode="auto">
            <a:xfrm>
              <a:off x="3513" y="3123"/>
              <a:ext cx="1" cy="307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4" name="Rectangle 3812"/>
            <p:cNvSpPr>
              <a:spLocks noChangeArrowheads="1"/>
            </p:cNvSpPr>
            <p:nvPr/>
          </p:nvSpPr>
          <p:spPr bwMode="auto">
            <a:xfrm>
              <a:off x="3515" y="3123"/>
              <a:ext cx="2" cy="307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5" name="Rectangle 3813"/>
            <p:cNvSpPr>
              <a:spLocks noChangeArrowheads="1"/>
            </p:cNvSpPr>
            <p:nvPr/>
          </p:nvSpPr>
          <p:spPr bwMode="auto">
            <a:xfrm>
              <a:off x="3518" y="3123"/>
              <a:ext cx="3" cy="307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6" name="Rectangle 3814"/>
            <p:cNvSpPr>
              <a:spLocks noChangeArrowheads="1"/>
            </p:cNvSpPr>
            <p:nvPr/>
          </p:nvSpPr>
          <p:spPr bwMode="auto">
            <a:xfrm>
              <a:off x="3522" y="3123"/>
              <a:ext cx="2" cy="307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7" name="Rectangle 3815"/>
            <p:cNvSpPr>
              <a:spLocks noChangeArrowheads="1"/>
            </p:cNvSpPr>
            <p:nvPr/>
          </p:nvSpPr>
          <p:spPr bwMode="auto">
            <a:xfrm>
              <a:off x="3525" y="3123"/>
              <a:ext cx="1" cy="307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8" name="Rectangle 3816"/>
            <p:cNvSpPr>
              <a:spLocks noChangeArrowheads="1"/>
            </p:cNvSpPr>
            <p:nvPr/>
          </p:nvSpPr>
          <p:spPr bwMode="auto">
            <a:xfrm>
              <a:off x="3527" y="3123"/>
              <a:ext cx="2" cy="307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9" name="Rectangle 3817"/>
            <p:cNvSpPr>
              <a:spLocks noChangeArrowheads="1"/>
            </p:cNvSpPr>
            <p:nvPr/>
          </p:nvSpPr>
          <p:spPr bwMode="auto">
            <a:xfrm>
              <a:off x="3530" y="3123"/>
              <a:ext cx="2" cy="30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0" name="Rectangle 3818"/>
            <p:cNvSpPr>
              <a:spLocks noChangeArrowheads="1"/>
            </p:cNvSpPr>
            <p:nvPr/>
          </p:nvSpPr>
          <p:spPr bwMode="auto">
            <a:xfrm>
              <a:off x="3533" y="3123"/>
              <a:ext cx="1" cy="307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1" name="Rectangle 3819"/>
            <p:cNvSpPr>
              <a:spLocks noChangeArrowheads="1"/>
            </p:cNvSpPr>
            <p:nvPr/>
          </p:nvSpPr>
          <p:spPr bwMode="auto">
            <a:xfrm>
              <a:off x="3535" y="3123"/>
              <a:ext cx="2" cy="307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2" name="Rectangle 3820"/>
            <p:cNvSpPr>
              <a:spLocks noChangeArrowheads="1"/>
            </p:cNvSpPr>
            <p:nvPr/>
          </p:nvSpPr>
          <p:spPr bwMode="auto">
            <a:xfrm>
              <a:off x="3538" y="3123"/>
              <a:ext cx="2" cy="307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3" name="Rectangle 3821"/>
            <p:cNvSpPr>
              <a:spLocks noChangeArrowheads="1"/>
            </p:cNvSpPr>
            <p:nvPr/>
          </p:nvSpPr>
          <p:spPr bwMode="auto">
            <a:xfrm>
              <a:off x="3541" y="3123"/>
              <a:ext cx="2" cy="307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34" name="Group 3822"/>
          <p:cNvGrpSpPr>
            <a:grpSpLocks/>
          </p:cNvGrpSpPr>
          <p:nvPr/>
        </p:nvGrpSpPr>
        <p:grpSpPr bwMode="auto">
          <a:xfrm>
            <a:off x="5799583" y="4957763"/>
            <a:ext cx="352425" cy="487362"/>
            <a:chOff x="3459" y="3123"/>
            <a:chExt cx="222" cy="307"/>
          </a:xfrm>
        </p:grpSpPr>
        <p:sp>
          <p:nvSpPr>
            <p:cNvPr id="3835" name="Rectangle 3823"/>
            <p:cNvSpPr>
              <a:spLocks noChangeArrowheads="1"/>
            </p:cNvSpPr>
            <p:nvPr/>
          </p:nvSpPr>
          <p:spPr bwMode="auto">
            <a:xfrm>
              <a:off x="3544" y="3123"/>
              <a:ext cx="2" cy="307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6" name="Rectangle 3824"/>
            <p:cNvSpPr>
              <a:spLocks noChangeArrowheads="1"/>
            </p:cNvSpPr>
            <p:nvPr/>
          </p:nvSpPr>
          <p:spPr bwMode="auto">
            <a:xfrm>
              <a:off x="3547" y="3123"/>
              <a:ext cx="3" cy="3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7" name="Rectangle 3825"/>
            <p:cNvSpPr>
              <a:spLocks noChangeArrowheads="1"/>
            </p:cNvSpPr>
            <p:nvPr/>
          </p:nvSpPr>
          <p:spPr bwMode="auto">
            <a:xfrm>
              <a:off x="3551" y="3123"/>
              <a:ext cx="1" cy="307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8" name="Rectangle 3826"/>
            <p:cNvSpPr>
              <a:spLocks noChangeArrowheads="1"/>
            </p:cNvSpPr>
            <p:nvPr/>
          </p:nvSpPr>
          <p:spPr bwMode="auto">
            <a:xfrm>
              <a:off x="3553" y="3123"/>
              <a:ext cx="2" cy="30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9" name="Rectangle 3827"/>
            <p:cNvSpPr>
              <a:spLocks noChangeArrowheads="1"/>
            </p:cNvSpPr>
            <p:nvPr/>
          </p:nvSpPr>
          <p:spPr bwMode="auto">
            <a:xfrm>
              <a:off x="3556" y="3123"/>
              <a:ext cx="2" cy="307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0" name="Rectangle 3828"/>
            <p:cNvSpPr>
              <a:spLocks noChangeArrowheads="1"/>
            </p:cNvSpPr>
            <p:nvPr/>
          </p:nvSpPr>
          <p:spPr bwMode="auto">
            <a:xfrm>
              <a:off x="3559" y="3123"/>
              <a:ext cx="1" cy="307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1" name="Rectangle 3829"/>
            <p:cNvSpPr>
              <a:spLocks noChangeArrowheads="1"/>
            </p:cNvSpPr>
            <p:nvPr/>
          </p:nvSpPr>
          <p:spPr bwMode="auto">
            <a:xfrm>
              <a:off x="3561" y="3123"/>
              <a:ext cx="2" cy="307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2" name="Rectangle 3830"/>
            <p:cNvSpPr>
              <a:spLocks noChangeArrowheads="1"/>
            </p:cNvSpPr>
            <p:nvPr/>
          </p:nvSpPr>
          <p:spPr bwMode="auto">
            <a:xfrm>
              <a:off x="3564" y="3123"/>
              <a:ext cx="2" cy="307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3" name="Rectangle 3831"/>
            <p:cNvSpPr>
              <a:spLocks noChangeArrowheads="1"/>
            </p:cNvSpPr>
            <p:nvPr/>
          </p:nvSpPr>
          <p:spPr bwMode="auto">
            <a:xfrm>
              <a:off x="3567" y="3123"/>
              <a:ext cx="2" cy="307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4" name="Rectangle 3832"/>
            <p:cNvSpPr>
              <a:spLocks noChangeArrowheads="1"/>
            </p:cNvSpPr>
            <p:nvPr/>
          </p:nvSpPr>
          <p:spPr bwMode="auto">
            <a:xfrm>
              <a:off x="3570" y="3123"/>
              <a:ext cx="2" cy="307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5" name="Rectangle 3833"/>
            <p:cNvSpPr>
              <a:spLocks noChangeArrowheads="1"/>
            </p:cNvSpPr>
            <p:nvPr/>
          </p:nvSpPr>
          <p:spPr bwMode="auto">
            <a:xfrm>
              <a:off x="3573" y="3123"/>
              <a:ext cx="2" cy="30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6" name="Rectangle 3834"/>
            <p:cNvSpPr>
              <a:spLocks noChangeArrowheads="1"/>
            </p:cNvSpPr>
            <p:nvPr/>
          </p:nvSpPr>
          <p:spPr bwMode="auto">
            <a:xfrm>
              <a:off x="3576" y="3123"/>
              <a:ext cx="2" cy="307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7" name="Rectangle 3835"/>
            <p:cNvSpPr>
              <a:spLocks noChangeArrowheads="1"/>
            </p:cNvSpPr>
            <p:nvPr/>
          </p:nvSpPr>
          <p:spPr bwMode="auto">
            <a:xfrm>
              <a:off x="3579" y="3123"/>
              <a:ext cx="2" cy="307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8" name="Rectangle 3836"/>
            <p:cNvSpPr>
              <a:spLocks noChangeArrowheads="1"/>
            </p:cNvSpPr>
            <p:nvPr/>
          </p:nvSpPr>
          <p:spPr bwMode="auto">
            <a:xfrm>
              <a:off x="3582" y="3123"/>
              <a:ext cx="2" cy="307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9" name="Rectangle 3837"/>
            <p:cNvSpPr>
              <a:spLocks noChangeArrowheads="1"/>
            </p:cNvSpPr>
            <p:nvPr/>
          </p:nvSpPr>
          <p:spPr bwMode="auto">
            <a:xfrm>
              <a:off x="3585" y="3123"/>
              <a:ext cx="2" cy="30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0" name="Rectangle 3838"/>
            <p:cNvSpPr>
              <a:spLocks noChangeArrowheads="1"/>
            </p:cNvSpPr>
            <p:nvPr/>
          </p:nvSpPr>
          <p:spPr bwMode="auto">
            <a:xfrm>
              <a:off x="3588" y="3123"/>
              <a:ext cx="2" cy="307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" name="Rectangle 3839"/>
            <p:cNvSpPr>
              <a:spLocks noChangeArrowheads="1"/>
            </p:cNvSpPr>
            <p:nvPr/>
          </p:nvSpPr>
          <p:spPr bwMode="auto">
            <a:xfrm>
              <a:off x="3591" y="3123"/>
              <a:ext cx="2" cy="307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2" name="Rectangle 3840"/>
            <p:cNvSpPr>
              <a:spLocks noChangeArrowheads="1"/>
            </p:cNvSpPr>
            <p:nvPr/>
          </p:nvSpPr>
          <p:spPr bwMode="auto">
            <a:xfrm>
              <a:off x="3594" y="3123"/>
              <a:ext cx="2" cy="307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3" name="Rectangle 3841"/>
            <p:cNvSpPr>
              <a:spLocks noChangeArrowheads="1"/>
            </p:cNvSpPr>
            <p:nvPr/>
          </p:nvSpPr>
          <p:spPr bwMode="auto">
            <a:xfrm>
              <a:off x="3597" y="3123"/>
              <a:ext cx="1" cy="30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4" name="Rectangle 3842"/>
            <p:cNvSpPr>
              <a:spLocks noChangeArrowheads="1"/>
            </p:cNvSpPr>
            <p:nvPr/>
          </p:nvSpPr>
          <p:spPr bwMode="auto">
            <a:xfrm>
              <a:off x="3599" y="3123"/>
              <a:ext cx="2" cy="307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5" name="Rectangle 3843"/>
            <p:cNvSpPr>
              <a:spLocks noChangeArrowheads="1"/>
            </p:cNvSpPr>
            <p:nvPr/>
          </p:nvSpPr>
          <p:spPr bwMode="auto">
            <a:xfrm>
              <a:off x="3602" y="3123"/>
              <a:ext cx="2" cy="307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6" name="Rectangle 3844"/>
            <p:cNvSpPr>
              <a:spLocks noChangeArrowheads="1"/>
            </p:cNvSpPr>
            <p:nvPr/>
          </p:nvSpPr>
          <p:spPr bwMode="auto">
            <a:xfrm>
              <a:off x="3605" y="3123"/>
              <a:ext cx="1" cy="307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7" name="Rectangle 3845"/>
            <p:cNvSpPr>
              <a:spLocks noChangeArrowheads="1"/>
            </p:cNvSpPr>
            <p:nvPr/>
          </p:nvSpPr>
          <p:spPr bwMode="auto">
            <a:xfrm>
              <a:off x="3607" y="3123"/>
              <a:ext cx="3" cy="307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8" name="Rectangle 3846"/>
            <p:cNvSpPr>
              <a:spLocks noChangeArrowheads="1"/>
            </p:cNvSpPr>
            <p:nvPr/>
          </p:nvSpPr>
          <p:spPr bwMode="auto">
            <a:xfrm>
              <a:off x="3611" y="3123"/>
              <a:ext cx="2" cy="307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9" name="Rectangle 3847"/>
            <p:cNvSpPr>
              <a:spLocks noChangeArrowheads="1"/>
            </p:cNvSpPr>
            <p:nvPr/>
          </p:nvSpPr>
          <p:spPr bwMode="auto">
            <a:xfrm>
              <a:off x="3614" y="3123"/>
              <a:ext cx="2" cy="307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0" name="Rectangle 3848"/>
            <p:cNvSpPr>
              <a:spLocks noChangeArrowheads="1"/>
            </p:cNvSpPr>
            <p:nvPr/>
          </p:nvSpPr>
          <p:spPr bwMode="auto">
            <a:xfrm>
              <a:off x="3617" y="3123"/>
              <a:ext cx="1" cy="307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1" name="Rectangle 3849"/>
            <p:cNvSpPr>
              <a:spLocks noChangeArrowheads="1"/>
            </p:cNvSpPr>
            <p:nvPr/>
          </p:nvSpPr>
          <p:spPr bwMode="auto">
            <a:xfrm>
              <a:off x="3619" y="3123"/>
              <a:ext cx="2" cy="307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2" name="Rectangle 3850"/>
            <p:cNvSpPr>
              <a:spLocks noChangeArrowheads="1"/>
            </p:cNvSpPr>
            <p:nvPr/>
          </p:nvSpPr>
          <p:spPr bwMode="auto">
            <a:xfrm>
              <a:off x="3622" y="3123"/>
              <a:ext cx="0" cy="3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3" name="Rectangle 3851"/>
            <p:cNvSpPr>
              <a:spLocks noChangeArrowheads="1"/>
            </p:cNvSpPr>
            <p:nvPr/>
          </p:nvSpPr>
          <p:spPr bwMode="auto">
            <a:xfrm>
              <a:off x="3493" y="3123"/>
              <a:ext cx="129" cy="30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4" name="Rectangle 3852"/>
            <p:cNvSpPr>
              <a:spLocks noChangeArrowheads="1"/>
            </p:cNvSpPr>
            <p:nvPr/>
          </p:nvSpPr>
          <p:spPr bwMode="auto">
            <a:xfrm>
              <a:off x="3459" y="3137"/>
              <a:ext cx="0" cy="28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5" name="Rectangle 3853"/>
            <p:cNvSpPr>
              <a:spLocks noChangeArrowheads="1"/>
            </p:cNvSpPr>
            <p:nvPr/>
          </p:nvSpPr>
          <p:spPr bwMode="auto">
            <a:xfrm>
              <a:off x="3460" y="3137"/>
              <a:ext cx="0" cy="283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6" name="Rectangle 3854"/>
            <p:cNvSpPr>
              <a:spLocks noChangeArrowheads="1"/>
            </p:cNvSpPr>
            <p:nvPr/>
          </p:nvSpPr>
          <p:spPr bwMode="auto">
            <a:xfrm>
              <a:off x="3460" y="3137"/>
              <a:ext cx="0" cy="28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7" name="Rectangle 3855"/>
            <p:cNvSpPr>
              <a:spLocks noChangeArrowheads="1"/>
            </p:cNvSpPr>
            <p:nvPr/>
          </p:nvSpPr>
          <p:spPr bwMode="auto">
            <a:xfrm>
              <a:off x="3461" y="3137"/>
              <a:ext cx="0" cy="283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8" name="Rectangle 3856"/>
            <p:cNvSpPr>
              <a:spLocks noChangeArrowheads="1"/>
            </p:cNvSpPr>
            <p:nvPr/>
          </p:nvSpPr>
          <p:spPr bwMode="auto">
            <a:xfrm>
              <a:off x="3462" y="3137"/>
              <a:ext cx="0" cy="283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9" name="Rectangle 3857"/>
            <p:cNvSpPr>
              <a:spLocks noChangeArrowheads="1"/>
            </p:cNvSpPr>
            <p:nvPr/>
          </p:nvSpPr>
          <p:spPr bwMode="auto">
            <a:xfrm>
              <a:off x="3462" y="3137"/>
              <a:ext cx="0" cy="283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0" name="Rectangle 3858"/>
            <p:cNvSpPr>
              <a:spLocks noChangeArrowheads="1"/>
            </p:cNvSpPr>
            <p:nvPr/>
          </p:nvSpPr>
          <p:spPr bwMode="auto">
            <a:xfrm>
              <a:off x="3463" y="3137"/>
              <a:ext cx="0" cy="283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1" name="Rectangle 3859"/>
            <p:cNvSpPr>
              <a:spLocks noChangeArrowheads="1"/>
            </p:cNvSpPr>
            <p:nvPr/>
          </p:nvSpPr>
          <p:spPr bwMode="auto">
            <a:xfrm>
              <a:off x="3464" y="3137"/>
              <a:ext cx="0" cy="283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2" name="Rectangle 3860"/>
            <p:cNvSpPr>
              <a:spLocks noChangeArrowheads="1"/>
            </p:cNvSpPr>
            <p:nvPr/>
          </p:nvSpPr>
          <p:spPr bwMode="auto">
            <a:xfrm>
              <a:off x="3464" y="3137"/>
              <a:ext cx="0" cy="283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3" name="Rectangle 3861"/>
            <p:cNvSpPr>
              <a:spLocks noChangeArrowheads="1"/>
            </p:cNvSpPr>
            <p:nvPr/>
          </p:nvSpPr>
          <p:spPr bwMode="auto">
            <a:xfrm>
              <a:off x="3465" y="3137"/>
              <a:ext cx="0" cy="283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4" name="Rectangle 3862"/>
            <p:cNvSpPr>
              <a:spLocks noChangeArrowheads="1"/>
            </p:cNvSpPr>
            <p:nvPr/>
          </p:nvSpPr>
          <p:spPr bwMode="auto">
            <a:xfrm>
              <a:off x="3465" y="3137"/>
              <a:ext cx="0" cy="283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5" name="Rectangle 3863"/>
            <p:cNvSpPr>
              <a:spLocks noChangeArrowheads="1"/>
            </p:cNvSpPr>
            <p:nvPr/>
          </p:nvSpPr>
          <p:spPr bwMode="auto">
            <a:xfrm>
              <a:off x="3466" y="3137"/>
              <a:ext cx="0" cy="283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6" name="Rectangle 3864"/>
            <p:cNvSpPr>
              <a:spLocks noChangeArrowheads="1"/>
            </p:cNvSpPr>
            <p:nvPr/>
          </p:nvSpPr>
          <p:spPr bwMode="auto">
            <a:xfrm>
              <a:off x="3467" y="3137"/>
              <a:ext cx="0" cy="283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7" name="Rectangle 3865"/>
            <p:cNvSpPr>
              <a:spLocks noChangeArrowheads="1"/>
            </p:cNvSpPr>
            <p:nvPr/>
          </p:nvSpPr>
          <p:spPr bwMode="auto">
            <a:xfrm>
              <a:off x="3467" y="3137"/>
              <a:ext cx="0" cy="283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8" name="Rectangle 3866"/>
            <p:cNvSpPr>
              <a:spLocks noChangeArrowheads="1"/>
            </p:cNvSpPr>
            <p:nvPr/>
          </p:nvSpPr>
          <p:spPr bwMode="auto">
            <a:xfrm>
              <a:off x="3468" y="3137"/>
              <a:ext cx="0" cy="283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9" name="Rectangle 3867"/>
            <p:cNvSpPr>
              <a:spLocks noChangeArrowheads="1"/>
            </p:cNvSpPr>
            <p:nvPr/>
          </p:nvSpPr>
          <p:spPr bwMode="auto">
            <a:xfrm>
              <a:off x="3469" y="3137"/>
              <a:ext cx="0" cy="28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0" name="Rectangle 3868"/>
            <p:cNvSpPr>
              <a:spLocks noChangeArrowheads="1"/>
            </p:cNvSpPr>
            <p:nvPr/>
          </p:nvSpPr>
          <p:spPr bwMode="auto">
            <a:xfrm>
              <a:off x="3469" y="3137"/>
              <a:ext cx="0" cy="283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" name="Rectangle 3869"/>
            <p:cNvSpPr>
              <a:spLocks noChangeArrowheads="1"/>
            </p:cNvSpPr>
            <p:nvPr/>
          </p:nvSpPr>
          <p:spPr bwMode="auto">
            <a:xfrm>
              <a:off x="3470" y="3137"/>
              <a:ext cx="0" cy="283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2" name="Rectangle 3870"/>
            <p:cNvSpPr>
              <a:spLocks noChangeArrowheads="1"/>
            </p:cNvSpPr>
            <p:nvPr/>
          </p:nvSpPr>
          <p:spPr bwMode="auto">
            <a:xfrm>
              <a:off x="3470" y="3137"/>
              <a:ext cx="0" cy="283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3" name="Rectangle 3871"/>
            <p:cNvSpPr>
              <a:spLocks noChangeArrowheads="1"/>
            </p:cNvSpPr>
            <p:nvPr/>
          </p:nvSpPr>
          <p:spPr bwMode="auto">
            <a:xfrm>
              <a:off x="3471" y="3137"/>
              <a:ext cx="0" cy="28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4" name="Rectangle 3872"/>
            <p:cNvSpPr>
              <a:spLocks noChangeArrowheads="1"/>
            </p:cNvSpPr>
            <p:nvPr/>
          </p:nvSpPr>
          <p:spPr bwMode="auto">
            <a:xfrm>
              <a:off x="3472" y="3137"/>
              <a:ext cx="0" cy="283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5" name="Rectangle 3873"/>
            <p:cNvSpPr>
              <a:spLocks noChangeArrowheads="1"/>
            </p:cNvSpPr>
            <p:nvPr/>
          </p:nvSpPr>
          <p:spPr bwMode="auto">
            <a:xfrm>
              <a:off x="3472" y="3137"/>
              <a:ext cx="0" cy="283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6" name="Rectangle 3874"/>
            <p:cNvSpPr>
              <a:spLocks noChangeArrowheads="1"/>
            </p:cNvSpPr>
            <p:nvPr/>
          </p:nvSpPr>
          <p:spPr bwMode="auto">
            <a:xfrm>
              <a:off x="3473" y="3137"/>
              <a:ext cx="0" cy="283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7" name="Rectangle 3875"/>
            <p:cNvSpPr>
              <a:spLocks noChangeArrowheads="1"/>
            </p:cNvSpPr>
            <p:nvPr/>
          </p:nvSpPr>
          <p:spPr bwMode="auto">
            <a:xfrm>
              <a:off x="3474" y="3137"/>
              <a:ext cx="0" cy="283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8" name="Rectangle 3876"/>
            <p:cNvSpPr>
              <a:spLocks noChangeArrowheads="1"/>
            </p:cNvSpPr>
            <p:nvPr/>
          </p:nvSpPr>
          <p:spPr bwMode="auto">
            <a:xfrm>
              <a:off x="3474" y="3137"/>
              <a:ext cx="0" cy="283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9" name="Rectangle 3877"/>
            <p:cNvSpPr>
              <a:spLocks noChangeArrowheads="1"/>
            </p:cNvSpPr>
            <p:nvPr/>
          </p:nvSpPr>
          <p:spPr bwMode="auto">
            <a:xfrm>
              <a:off x="3475" y="3137"/>
              <a:ext cx="0" cy="283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0" name="Rectangle 3878"/>
            <p:cNvSpPr>
              <a:spLocks noChangeArrowheads="1"/>
            </p:cNvSpPr>
            <p:nvPr/>
          </p:nvSpPr>
          <p:spPr bwMode="auto">
            <a:xfrm>
              <a:off x="3476" y="3137"/>
              <a:ext cx="0" cy="283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" name="Rectangle 3879"/>
            <p:cNvSpPr>
              <a:spLocks noChangeArrowheads="1"/>
            </p:cNvSpPr>
            <p:nvPr/>
          </p:nvSpPr>
          <p:spPr bwMode="auto">
            <a:xfrm>
              <a:off x="3476" y="3137"/>
              <a:ext cx="0" cy="283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" name="Rectangle 3880"/>
            <p:cNvSpPr>
              <a:spLocks noChangeArrowheads="1"/>
            </p:cNvSpPr>
            <p:nvPr/>
          </p:nvSpPr>
          <p:spPr bwMode="auto">
            <a:xfrm>
              <a:off x="3477" y="3137"/>
              <a:ext cx="0" cy="28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" name="Rectangle 3881"/>
            <p:cNvSpPr>
              <a:spLocks noChangeArrowheads="1"/>
            </p:cNvSpPr>
            <p:nvPr/>
          </p:nvSpPr>
          <p:spPr bwMode="auto">
            <a:xfrm>
              <a:off x="3477" y="3137"/>
              <a:ext cx="0" cy="283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" name="Rectangle 3882"/>
            <p:cNvSpPr>
              <a:spLocks noChangeArrowheads="1"/>
            </p:cNvSpPr>
            <p:nvPr/>
          </p:nvSpPr>
          <p:spPr bwMode="auto">
            <a:xfrm>
              <a:off x="3478" y="3137"/>
              <a:ext cx="0" cy="283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5" name="Rectangle 3883"/>
            <p:cNvSpPr>
              <a:spLocks noChangeArrowheads="1"/>
            </p:cNvSpPr>
            <p:nvPr/>
          </p:nvSpPr>
          <p:spPr bwMode="auto">
            <a:xfrm>
              <a:off x="3479" y="3137"/>
              <a:ext cx="0" cy="28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6" name="Rectangle 3884"/>
            <p:cNvSpPr>
              <a:spLocks noChangeArrowheads="1"/>
            </p:cNvSpPr>
            <p:nvPr/>
          </p:nvSpPr>
          <p:spPr bwMode="auto">
            <a:xfrm>
              <a:off x="3479" y="3137"/>
              <a:ext cx="0" cy="28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" name="Rectangle 3885"/>
            <p:cNvSpPr>
              <a:spLocks noChangeArrowheads="1"/>
            </p:cNvSpPr>
            <p:nvPr/>
          </p:nvSpPr>
          <p:spPr bwMode="auto">
            <a:xfrm>
              <a:off x="3480" y="3137"/>
              <a:ext cx="0" cy="28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8" name="Rectangle 3886"/>
            <p:cNvSpPr>
              <a:spLocks noChangeArrowheads="1"/>
            </p:cNvSpPr>
            <p:nvPr/>
          </p:nvSpPr>
          <p:spPr bwMode="auto">
            <a:xfrm>
              <a:off x="3481" y="3137"/>
              <a:ext cx="0" cy="28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9" name="Rectangle 3887"/>
            <p:cNvSpPr>
              <a:spLocks noChangeArrowheads="1"/>
            </p:cNvSpPr>
            <p:nvPr/>
          </p:nvSpPr>
          <p:spPr bwMode="auto">
            <a:xfrm>
              <a:off x="3481" y="3137"/>
              <a:ext cx="0" cy="28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0" name="Rectangle 3888"/>
            <p:cNvSpPr>
              <a:spLocks noChangeArrowheads="1"/>
            </p:cNvSpPr>
            <p:nvPr/>
          </p:nvSpPr>
          <p:spPr bwMode="auto">
            <a:xfrm>
              <a:off x="3482" y="3137"/>
              <a:ext cx="0" cy="28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" name="Rectangle 3889"/>
            <p:cNvSpPr>
              <a:spLocks noChangeArrowheads="1"/>
            </p:cNvSpPr>
            <p:nvPr/>
          </p:nvSpPr>
          <p:spPr bwMode="auto">
            <a:xfrm>
              <a:off x="3482" y="3137"/>
              <a:ext cx="0" cy="28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2" name="Rectangle 3890"/>
            <p:cNvSpPr>
              <a:spLocks noChangeArrowheads="1"/>
            </p:cNvSpPr>
            <p:nvPr/>
          </p:nvSpPr>
          <p:spPr bwMode="auto">
            <a:xfrm>
              <a:off x="3483" y="3137"/>
              <a:ext cx="0" cy="28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" name="Rectangle 3891"/>
            <p:cNvSpPr>
              <a:spLocks noChangeArrowheads="1"/>
            </p:cNvSpPr>
            <p:nvPr/>
          </p:nvSpPr>
          <p:spPr bwMode="auto">
            <a:xfrm>
              <a:off x="3484" y="3137"/>
              <a:ext cx="0" cy="28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" name="Rectangle 3892"/>
            <p:cNvSpPr>
              <a:spLocks noChangeArrowheads="1"/>
            </p:cNvSpPr>
            <p:nvPr/>
          </p:nvSpPr>
          <p:spPr bwMode="auto">
            <a:xfrm>
              <a:off x="3484" y="3137"/>
              <a:ext cx="0" cy="28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5" name="Rectangle 3893"/>
            <p:cNvSpPr>
              <a:spLocks noChangeArrowheads="1"/>
            </p:cNvSpPr>
            <p:nvPr/>
          </p:nvSpPr>
          <p:spPr bwMode="auto">
            <a:xfrm>
              <a:off x="3485" y="3137"/>
              <a:ext cx="0" cy="28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6" name="Rectangle 3894"/>
            <p:cNvSpPr>
              <a:spLocks noChangeArrowheads="1"/>
            </p:cNvSpPr>
            <p:nvPr/>
          </p:nvSpPr>
          <p:spPr bwMode="auto">
            <a:xfrm>
              <a:off x="3486" y="3137"/>
              <a:ext cx="0" cy="28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7" name="Rectangle 3895"/>
            <p:cNvSpPr>
              <a:spLocks noChangeArrowheads="1"/>
            </p:cNvSpPr>
            <p:nvPr/>
          </p:nvSpPr>
          <p:spPr bwMode="auto">
            <a:xfrm>
              <a:off x="3486" y="3137"/>
              <a:ext cx="0" cy="28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8" name="Rectangle 3896"/>
            <p:cNvSpPr>
              <a:spLocks noChangeArrowheads="1"/>
            </p:cNvSpPr>
            <p:nvPr/>
          </p:nvSpPr>
          <p:spPr bwMode="auto">
            <a:xfrm>
              <a:off x="3487" y="3137"/>
              <a:ext cx="0" cy="28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9" name="Rectangle 3897"/>
            <p:cNvSpPr>
              <a:spLocks noChangeArrowheads="1"/>
            </p:cNvSpPr>
            <p:nvPr/>
          </p:nvSpPr>
          <p:spPr bwMode="auto">
            <a:xfrm>
              <a:off x="3488" y="3137"/>
              <a:ext cx="0" cy="2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0" name="Rectangle 3898"/>
            <p:cNvSpPr>
              <a:spLocks noChangeArrowheads="1"/>
            </p:cNvSpPr>
            <p:nvPr/>
          </p:nvSpPr>
          <p:spPr bwMode="auto">
            <a:xfrm>
              <a:off x="3488" y="3137"/>
              <a:ext cx="0" cy="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1" name="Rectangle 3899"/>
            <p:cNvSpPr>
              <a:spLocks noChangeArrowheads="1"/>
            </p:cNvSpPr>
            <p:nvPr/>
          </p:nvSpPr>
          <p:spPr bwMode="auto">
            <a:xfrm>
              <a:off x="3489" y="3137"/>
              <a:ext cx="0" cy="28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2" name="Rectangle 3900"/>
            <p:cNvSpPr>
              <a:spLocks noChangeArrowheads="1"/>
            </p:cNvSpPr>
            <p:nvPr/>
          </p:nvSpPr>
          <p:spPr bwMode="auto">
            <a:xfrm>
              <a:off x="3489" y="3137"/>
              <a:ext cx="0" cy="28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3" name="Rectangle 3901"/>
            <p:cNvSpPr>
              <a:spLocks noChangeArrowheads="1"/>
            </p:cNvSpPr>
            <p:nvPr/>
          </p:nvSpPr>
          <p:spPr bwMode="auto">
            <a:xfrm>
              <a:off x="3490" y="3137"/>
              <a:ext cx="0" cy="28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4" name="Rectangle 3902"/>
            <p:cNvSpPr>
              <a:spLocks noChangeArrowheads="1"/>
            </p:cNvSpPr>
            <p:nvPr/>
          </p:nvSpPr>
          <p:spPr bwMode="auto">
            <a:xfrm>
              <a:off x="3491" y="3137"/>
              <a:ext cx="0" cy="28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5" name="Rectangle 3903"/>
            <p:cNvSpPr>
              <a:spLocks noChangeArrowheads="1"/>
            </p:cNvSpPr>
            <p:nvPr/>
          </p:nvSpPr>
          <p:spPr bwMode="auto">
            <a:xfrm>
              <a:off x="3491" y="3137"/>
              <a:ext cx="0" cy="28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6" name="Rectangle 3904"/>
            <p:cNvSpPr>
              <a:spLocks noChangeArrowheads="1"/>
            </p:cNvSpPr>
            <p:nvPr/>
          </p:nvSpPr>
          <p:spPr bwMode="auto">
            <a:xfrm>
              <a:off x="3492" y="3137"/>
              <a:ext cx="0" cy="28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7" name="Rectangle 3905"/>
            <p:cNvSpPr>
              <a:spLocks noChangeArrowheads="1"/>
            </p:cNvSpPr>
            <p:nvPr/>
          </p:nvSpPr>
          <p:spPr bwMode="auto">
            <a:xfrm>
              <a:off x="3493" y="3137"/>
              <a:ext cx="0" cy="28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8" name="Rectangle 3906"/>
            <p:cNvSpPr>
              <a:spLocks noChangeArrowheads="1"/>
            </p:cNvSpPr>
            <p:nvPr/>
          </p:nvSpPr>
          <p:spPr bwMode="auto">
            <a:xfrm>
              <a:off x="3459" y="3138"/>
              <a:ext cx="33" cy="282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9" name="Rectangle 3907"/>
            <p:cNvSpPr>
              <a:spLocks noChangeArrowheads="1"/>
            </p:cNvSpPr>
            <p:nvPr/>
          </p:nvSpPr>
          <p:spPr bwMode="auto">
            <a:xfrm>
              <a:off x="3467" y="3147"/>
              <a:ext cx="25" cy="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0" name="Rectangle 3908"/>
            <p:cNvSpPr>
              <a:spLocks noChangeArrowheads="1"/>
            </p:cNvSpPr>
            <p:nvPr/>
          </p:nvSpPr>
          <p:spPr bwMode="auto">
            <a:xfrm>
              <a:off x="3467" y="3147"/>
              <a:ext cx="25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1" name="Rectangle 3909"/>
            <p:cNvSpPr>
              <a:spLocks noChangeArrowheads="1"/>
            </p:cNvSpPr>
            <p:nvPr/>
          </p:nvSpPr>
          <p:spPr bwMode="auto">
            <a:xfrm>
              <a:off x="3467" y="3150"/>
              <a:ext cx="25" cy="3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2" name="Rectangle 3910"/>
            <p:cNvSpPr>
              <a:spLocks noChangeArrowheads="1"/>
            </p:cNvSpPr>
            <p:nvPr/>
          </p:nvSpPr>
          <p:spPr bwMode="auto">
            <a:xfrm>
              <a:off x="3467" y="3154"/>
              <a:ext cx="25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3" name="Rectangle 3911"/>
            <p:cNvSpPr>
              <a:spLocks noChangeArrowheads="1"/>
            </p:cNvSpPr>
            <p:nvPr/>
          </p:nvSpPr>
          <p:spPr bwMode="auto">
            <a:xfrm>
              <a:off x="3467" y="3159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4" name="Rectangle 3912"/>
            <p:cNvSpPr>
              <a:spLocks noChangeArrowheads="1"/>
            </p:cNvSpPr>
            <p:nvPr/>
          </p:nvSpPr>
          <p:spPr bwMode="auto">
            <a:xfrm>
              <a:off x="3467" y="3163"/>
              <a:ext cx="25" cy="3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5" name="Rectangle 3913"/>
            <p:cNvSpPr>
              <a:spLocks noChangeArrowheads="1"/>
            </p:cNvSpPr>
            <p:nvPr/>
          </p:nvSpPr>
          <p:spPr bwMode="auto">
            <a:xfrm>
              <a:off x="3467" y="3167"/>
              <a:ext cx="25" cy="3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6" name="Rectangle 3914"/>
            <p:cNvSpPr>
              <a:spLocks noChangeArrowheads="1"/>
            </p:cNvSpPr>
            <p:nvPr/>
          </p:nvSpPr>
          <p:spPr bwMode="auto">
            <a:xfrm>
              <a:off x="3467" y="3171"/>
              <a:ext cx="25" cy="3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7" name="Rectangle 3915"/>
            <p:cNvSpPr>
              <a:spLocks noChangeArrowheads="1"/>
            </p:cNvSpPr>
            <p:nvPr/>
          </p:nvSpPr>
          <p:spPr bwMode="auto">
            <a:xfrm>
              <a:off x="3467" y="3175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8" name="Rectangle 3916"/>
            <p:cNvSpPr>
              <a:spLocks noChangeArrowheads="1"/>
            </p:cNvSpPr>
            <p:nvPr/>
          </p:nvSpPr>
          <p:spPr bwMode="auto">
            <a:xfrm>
              <a:off x="3467" y="3180"/>
              <a:ext cx="25" cy="2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9" name="Rectangle 3917"/>
            <p:cNvSpPr>
              <a:spLocks noChangeArrowheads="1"/>
            </p:cNvSpPr>
            <p:nvPr/>
          </p:nvSpPr>
          <p:spPr bwMode="auto">
            <a:xfrm>
              <a:off x="3467" y="3183"/>
              <a:ext cx="25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0" name="Rectangle 3918"/>
            <p:cNvSpPr>
              <a:spLocks noChangeArrowheads="1"/>
            </p:cNvSpPr>
            <p:nvPr/>
          </p:nvSpPr>
          <p:spPr bwMode="auto">
            <a:xfrm>
              <a:off x="3467" y="3188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1" name="Rectangle 3919"/>
            <p:cNvSpPr>
              <a:spLocks noChangeArrowheads="1"/>
            </p:cNvSpPr>
            <p:nvPr/>
          </p:nvSpPr>
          <p:spPr bwMode="auto">
            <a:xfrm>
              <a:off x="3467" y="3192"/>
              <a:ext cx="25" cy="3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2" name="Rectangle 3920"/>
            <p:cNvSpPr>
              <a:spLocks noChangeArrowheads="1"/>
            </p:cNvSpPr>
            <p:nvPr/>
          </p:nvSpPr>
          <p:spPr bwMode="auto">
            <a:xfrm>
              <a:off x="3467" y="3196"/>
              <a:ext cx="25" cy="3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3" name="Rectangle 3921"/>
            <p:cNvSpPr>
              <a:spLocks noChangeArrowheads="1"/>
            </p:cNvSpPr>
            <p:nvPr/>
          </p:nvSpPr>
          <p:spPr bwMode="auto">
            <a:xfrm>
              <a:off x="3467" y="3200"/>
              <a:ext cx="25" cy="3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4" name="Rectangle 3922"/>
            <p:cNvSpPr>
              <a:spLocks noChangeArrowheads="1"/>
            </p:cNvSpPr>
            <p:nvPr/>
          </p:nvSpPr>
          <p:spPr bwMode="auto">
            <a:xfrm>
              <a:off x="3467" y="3204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5" name="Rectangle 3923"/>
            <p:cNvSpPr>
              <a:spLocks noChangeArrowheads="1"/>
            </p:cNvSpPr>
            <p:nvPr/>
          </p:nvSpPr>
          <p:spPr bwMode="auto">
            <a:xfrm>
              <a:off x="3467" y="3209"/>
              <a:ext cx="25" cy="2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6" name="Rectangle 3924"/>
            <p:cNvSpPr>
              <a:spLocks noChangeArrowheads="1"/>
            </p:cNvSpPr>
            <p:nvPr/>
          </p:nvSpPr>
          <p:spPr bwMode="auto">
            <a:xfrm>
              <a:off x="3467" y="3212"/>
              <a:ext cx="25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7" name="Rectangle 3925"/>
            <p:cNvSpPr>
              <a:spLocks noChangeArrowheads="1"/>
            </p:cNvSpPr>
            <p:nvPr/>
          </p:nvSpPr>
          <p:spPr bwMode="auto">
            <a:xfrm>
              <a:off x="3467" y="3217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8" name="Rectangle 3926"/>
            <p:cNvSpPr>
              <a:spLocks noChangeArrowheads="1"/>
            </p:cNvSpPr>
            <p:nvPr/>
          </p:nvSpPr>
          <p:spPr bwMode="auto">
            <a:xfrm>
              <a:off x="3467" y="3221"/>
              <a:ext cx="25" cy="3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9" name="Rectangle 3927"/>
            <p:cNvSpPr>
              <a:spLocks noChangeArrowheads="1"/>
            </p:cNvSpPr>
            <p:nvPr/>
          </p:nvSpPr>
          <p:spPr bwMode="auto">
            <a:xfrm>
              <a:off x="3467" y="3225"/>
              <a:ext cx="25" cy="3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0" name="Rectangle 3928"/>
            <p:cNvSpPr>
              <a:spLocks noChangeArrowheads="1"/>
            </p:cNvSpPr>
            <p:nvPr/>
          </p:nvSpPr>
          <p:spPr bwMode="auto">
            <a:xfrm>
              <a:off x="3467" y="3229"/>
              <a:ext cx="25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1" name="Rectangle 3929"/>
            <p:cNvSpPr>
              <a:spLocks noChangeArrowheads="1"/>
            </p:cNvSpPr>
            <p:nvPr/>
          </p:nvSpPr>
          <p:spPr bwMode="auto">
            <a:xfrm>
              <a:off x="3467" y="3233"/>
              <a:ext cx="25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2" name="Rectangle 3930"/>
            <p:cNvSpPr>
              <a:spLocks noChangeArrowheads="1"/>
            </p:cNvSpPr>
            <p:nvPr/>
          </p:nvSpPr>
          <p:spPr bwMode="auto">
            <a:xfrm>
              <a:off x="3467" y="3237"/>
              <a:ext cx="25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3" name="Rectangle 3931"/>
            <p:cNvSpPr>
              <a:spLocks noChangeArrowheads="1"/>
            </p:cNvSpPr>
            <p:nvPr/>
          </p:nvSpPr>
          <p:spPr bwMode="auto">
            <a:xfrm>
              <a:off x="3467" y="3241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4" name="Rectangle 3932"/>
            <p:cNvSpPr>
              <a:spLocks noChangeArrowheads="1"/>
            </p:cNvSpPr>
            <p:nvPr/>
          </p:nvSpPr>
          <p:spPr bwMode="auto">
            <a:xfrm>
              <a:off x="3467" y="3246"/>
              <a:ext cx="25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5" name="Rectangle 3933"/>
            <p:cNvSpPr>
              <a:spLocks noChangeArrowheads="1"/>
            </p:cNvSpPr>
            <p:nvPr/>
          </p:nvSpPr>
          <p:spPr bwMode="auto">
            <a:xfrm>
              <a:off x="3467" y="3250"/>
              <a:ext cx="25" cy="3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6" name="Rectangle 3934"/>
            <p:cNvSpPr>
              <a:spLocks noChangeArrowheads="1"/>
            </p:cNvSpPr>
            <p:nvPr/>
          </p:nvSpPr>
          <p:spPr bwMode="auto">
            <a:xfrm>
              <a:off x="3467" y="3254"/>
              <a:ext cx="25" cy="3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7" name="Rectangle 3935"/>
            <p:cNvSpPr>
              <a:spLocks noChangeArrowheads="1"/>
            </p:cNvSpPr>
            <p:nvPr/>
          </p:nvSpPr>
          <p:spPr bwMode="auto">
            <a:xfrm>
              <a:off x="3467" y="3258"/>
              <a:ext cx="25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8" name="Rectangle 3936"/>
            <p:cNvSpPr>
              <a:spLocks noChangeArrowheads="1"/>
            </p:cNvSpPr>
            <p:nvPr/>
          </p:nvSpPr>
          <p:spPr bwMode="auto">
            <a:xfrm>
              <a:off x="3467" y="3262"/>
              <a:ext cx="25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9" name="Rectangle 3937"/>
            <p:cNvSpPr>
              <a:spLocks noChangeArrowheads="1"/>
            </p:cNvSpPr>
            <p:nvPr/>
          </p:nvSpPr>
          <p:spPr bwMode="auto">
            <a:xfrm>
              <a:off x="3467" y="3267"/>
              <a:ext cx="25" cy="3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0" name="Rectangle 3938"/>
            <p:cNvSpPr>
              <a:spLocks noChangeArrowheads="1"/>
            </p:cNvSpPr>
            <p:nvPr/>
          </p:nvSpPr>
          <p:spPr bwMode="auto">
            <a:xfrm>
              <a:off x="3467" y="3271"/>
              <a:ext cx="25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1" name="Rectangle 3939"/>
            <p:cNvSpPr>
              <a:spLocks noChangeArrowheads="1"/>
            </p:cNvSpPr>
            <p:nvPr/>
          </p:nvSpPr>
          <p:spPr bwMode="auto">
            <a:xfrm>
              <a:off x="3467" y="3276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2" name="Rectangle 3940"/>
            <p:cNvSpPr>
              <a:spLocks noChangeArrowheads="1"/>
            </p:cNvSpPr>
            <p:nvPr/>
          </p:nvSpPr>
          <p:spPr bwMode="auto">
            <a:xfrm>
              <a:off x="3467" y="3281"/>
              <a:ext cx="25" cy="3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3" name="Rectangle 3941"/>
            <p:cNvSpPr>
              <a:spLocks noChangeArrowheads="1"/>
            </p:cNvSpPr>
            <p:nvPr/>
          </p:nvSpPr>
          <p:spPr bwMode="auto">
            <a:xfrm>
              <a:off x="3467" y="3285"/>
              <a:ext cx="25" cy="3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4" name="Rectangle 3942"/>
            <p:cNvSpPr>
              <a:spLocks noChangeArrowheads="1"/>
            </p:cNvSpPr>
            <p:nvPr/>
          </p:nvSpPr>
          <p:spPr bwMode="auto">
            <a:xfrm>
              <a:off x="3467" y="3289"/>
              <a:ext cx="25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5" name="Rectangle 3943"/>
            <p:cNvSpPr>
              <a:spLocks noChangeArrowheads="1"/>
            </p:cNvSpPr>
            <p:nvPr/>
          </p:nvSpPr>
          <p:spPr bwMode="auto">
            <a:xfrm>
              <a:off x="3467" y="3293"/>
              <a:ext cx="25" cy="3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6" name="Rectangle 3944"/>
            <p:cNvSpPr>
              <a:spLocks noChangeArrowheads="1"/>
            </p:cNvSpPr>
            <p:nvPr/>
          </p:nvSpPr>
          <p:spPr bwMode="auto">
            <a:xfrm>
              <a:off x="3467" y="3297"/>
              <a:ext cx="25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7" name="Rectangle 3945"/>
            <p:cNvSpPr>
              <a:spLocks noChangeArrowheads="1"/>
            </p:cNvSpPr>
            <p:nvPr/>
          </p:nvSpPr>
          <p:spPr bwMode="auto">
            <a:xfrm>
              <a:off x="3467" y="3301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8" name="Rectangle 3946"/>
            <p:cNvSpPr>
              <a:spLocks noChangeArrowheads="1"/>
            </p:cNvSpPr>
            <p:nvPr/>
          </p:nvSpPr>
          <p:spPr bwMode="auto">
            <a:xfrm>
              <a:off x="3467" y="3306"/>
              <a:ext cx="25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9" name="Rectangle 3947"/>
            <p:cNvSpPr>
              <a:spLocks noChangeArrowheads="1"/>
            </p:cNvSpPr>
            <p:nvPr/>
          </p:nvSpPr>
          <p:spPr bwMode="auto">
            <a:xfrm>
              <a:off x="3467" y="3310"/>
              <a:ext cx="25" cy="3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0" name="Rectangle 3948"/>
            <p:cNvSpPr>
              <a:spLocks noChangeArrowheads="1"/>
            </p:cNvSpPr>
            <p:nvPr/>
          </p:nvSpPr>
          <p:spPr bwMode="auto">
            <a:xfrm>
              <a:off x="3467" y="3314"/>
              <a:ext cx="25" cy="3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1" name="Rectangle 3949"/>
            <p:cNvSpPr>
              <a:spLocks noChangeArrowheads="1"/>
            </p:cNvSpPr>
            <p:nvPr/>
          </p:nvSpPr>
          <p:spPr bwMode="auto">
            <a:xfrm>
              <a:off x="3467" y="3318"/>
              <a:ext cx="25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2" name="Rectangle 3950"/>
            <p:cNvSpPr>
              <a:spLocks noChangeArrowheads="1"/>
            </p:cNvSpPr>
            <p:nvPr/>
          </p:nvSpPr>
          <p:spPr bwMode="auto">
            <a:xfrm>
              <a:off x="3467" y="3322"/>
              <a:ext cx="25" cy="3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3" name="Rectangle 3951"/>
            <p:cNvSpPr>
              <a:spLocks noChangeArrowheads="1"/>
            </p:cNvSpPr>
            <p:nvPr/>
          </p:nvSpPr>
          <p:spPr bwMode="auto">
            <a:xfrm>
              <a:off x="3467" y="3326"/>
              <a:ext cx="25" cy="3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4" name="Rectangle 3952"/>
            <p:cNvSpPr>
              <a:spLocks noChangeArrowheads="1"/>
            </p:cNvSpPr>
            <p:nvPr/>
          </p:nvSpPr>
          <p:spPr bwMode="auto">
            <a:xfrm>
              <a:off x="3467" y="3330"/>
              <a:ext cx="25" cy="3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5" name="Rectangle 3953"/>
            <p:cNvSpPr>
              <a:spLocks noChangeArrowheads="1"/>
            </p:cNvSpPr>
            <p:nvPr/>
          </p:nvSpPr>
          <p:spPr bwMode="auto">
            <a:xfrm>
              <a:off x="3467" y="3334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6" name="Rectangle 3954"/>
            <p:cNvSpPr>
              <a:spLocks noChangeArrowheads="1"/>
            </p:cNvSpPr>
            <p:nvPr/>
          </p:nvSpPr>
          <p:spPr bwMode="auto">
            <a:xfrm>
              <a:off x="3467" y="3339"/>
              <a:ext cx="25" cy="2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7" name="Rectangle 3955"/>
            <p:cNvSpPr>
              <a:spLocks noChangeArrowheads="1"/>
            </p:cNvSpPr>
            <p:nvPr/>
          </p:nvSpPr>
          <p:spPr bwMode="auto">
            <a:xfrm>
              <a:off x="3467" y="3342"/>
              <a:ext cx="25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8" name="Rectangle 3956"/>
            <p:cNvSpPr>
              <a:spLocks noChangeArrowheads="1"/>
            </p:cNvSpPr>
            <p:nvPr/>
          </p:nvSpPr>
          <p:spPr bwMode="auto">
            <a:xfrm>
              <a:off x="3467" y="3347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9" name="Rectangle 3957"/>
            <p:cNvSpPr>
              <a:spLocks noChangeArrowheads="1"/>
            </p:cNvSpPr>
            <p:nvPr/>
          </p:nvSpPr>
          <p:spPr bwMode="auto">
            <a:xfrm>
              <a:off x="3467" y="3351"/>
              <a:ext cx="25" cy="3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0" name="Rectangle 3958"/>
            <p:cNvSpPr>
              <a:spLocks noChangeArrowheads="1"/>
            </p:cNvSpPr>
            <p:nvPr/>
          </p:nvSpPr>
          <p:spPr bwMode="auto">
            <a:xfrm>
              <a:off x="3467" y="3355"/>
              <a:ext cx="25" cy="3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1" name="Rectangle 3959"/>
            <p:cNvSpPr>
              <a:spLocks noChangeArrowheads="1"/>
            </p:cNvSpPr>
            <p:nvPr/>
          </p:nvSpPr>
          <p:spPr bwMode="auto">
            <a:xfrm>
              <a:off x="3467" y="3359"/>
              <a:ext cx="25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2" name="Rectangle 3960"/>
            <p:cNvSpPr>
              <a:spLocks noChangeArrowheads="1"/>
            </p:cNvSpPr>
            <p:nvPr/>
          </p:nvSpPr>
          <p:spPr bwMode="auto">
            <a:xfrm>
              <a:off x="3467" y="3363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3" name="Rectangle 3961"/>
            <p:cNvSpPr>
              <a:spLocks noChangeArrowheads="1"/>
            </p:cNvSpPr>
            <p:nvPr/>
          </p:nvSpPr>
          <p:spPr bwMode="auto">
            <a:xfrm>
              <a:off x="3467" y="3368"/>
              <a:ext cx="25" cy="2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4" name="Rectangle 3962"/>
            <p:cNvSpPr>
              <a:spLocks noChangeArrowheads="1"/>
            </p:cNvSpPr>
            <p:nvPr/>
          </p:nvSpPr>
          <p:spPr bwMode="auto">
            <a:xfrm>
              <a:off x="3467" y="3371"/>
              <a:ext cx="25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5" name="Rectangle 3963"/>
            <p:cNvSpPr>
              <a:spLocks noChangeArrowheads="1"/>
            </p:cNvSpPr>
            <p:nvPr/>
          </p:nvSpPr>
          <p:spPr bwMode="auto">
            <a:xfrm>
              <a:off x="3467" y="3376"/>
              <a:ext cx="25" cy="3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6" name="Rectangle 3964"/>
            <p:cNvSpPr>
              <a:spLocks noChangeArrowheads="1"/>
            </p:cNvSpPr>
            <p:nvPr/>
          </p:nvSpPr>
          <p:spPr bwMode="auto">
            <a:xfrm>
              <a:off x="3467" y="3380"/>
              <a:ext cx="25" cy="3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7" name="Rectangle 3965"/>
            <p:cNvSpPr>
              <a:spLocks noChangeArrowheads="1"/>
            </p:cNvSpPr>
            <p:nvPr/>
          </p:nvSpPr>
          <p:spPr bwMode="auto">
            <a:xfrm>
              <a:off x="3467" y="3384"/>
              <a:ext cx="25" cy="3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8" name="Rectangle 3966"/>
            <p:cNvSpPr>
              <a:spLocks noChangeArrowheads="1"/>
            </p:cNvSpPr>
            <p:nvPr/>
          </p:nvSpPr>
          <p:spPr bwMode="auto">
            <a:xfrm>
              <a:off x="3467" y="3388"/>
              <a:ext cx="25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9" name="Rectangle 3967"/>
            <p:cNvSpPr>
              <a:spLocks noChangeArrowheads="1"/>
            </p:cNvSpPr>
            <p:nvPr/>
          </p:nvSpPr>
          <p:spPr bwMode="auto">
            <a:xfrm>
              <a:off x="3467" y="3392"/>
              <a:ext cx="25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0" name="Rectangle 3968"/>
            <p:cNvSpPr>
              <a:spLocks noChangeArrowheads="1"/>
            </p:cNvSpPr>
            <p:nvPr/>
          </p:nvSpPr>
          <p:spPr bwMode="auto">
            <a:xfrm>
              <a:off x="3467" y="3397"/>
              <a:ext cx="25" cy="2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1" name="Rectangle 3969"/>
            <p:cNvSpPr>
              <a:spLocks noChangeArrowheads="1"/>
            </p:cNvSpPr>
            <p:nvPr/>
          </p:nvSpPr>
          <p:spPr bwMode="auto">
            <a:xfrm>
              <a:off x="3467" y="3400"/>
              <a:ext cx="25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2" name="Rectangle 3970"/>
            <p:cNvSpPr>
              <a:spLocks noChangeArrowheads="1"/>
            </p:cNvSpPr>
            <p:nvPr/>
          </p:nvSpPr>
          <p:spPr bwMode="auto">
            <a:xfrm>
              <a:off x="3467" y="3405"/>
              <a:ext cx="25" cy="3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3" name="Rectangle 3971"/>
            <p:cNvSpPr>
              <a:spLocks noChangeArrowheads="1"/>
            </p:cNvSpPr>
            <p:nvPr/>
          </p:nvSpPr>
          <p:spPr bwMode="auto">
            <a:xfrm>
              <a:off x="3467" y="3409"/>
              <a:ext cx="25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4" name="Rectangle 3972"/>
            <p:cNvSpPr>
              <a:spLocks noChangeArrowheads="1"/>
            </p:cNvSpPr>
            <p:nvPr/>
          </p:nvSpPr>
          <p:spPr bwMode="auto">
            <a:xfrm>
              <a:off x="3467" y="3147"/>
              <a:ext cx="25" cy="26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5" name="AutoShape 3973"/>
            <p:cNvSpPr>
              <a:spLocks noChangeAspect="1" noChangeArrowheads="1"/>
            </p:cNvSpPr>
            <p:nvPr/>
          </p:nvSpPr>
          <p:spPr bwMode="auto">
            <a:xfrm>
              <a:off x="3659" y="3135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986" name="Picture 3974"/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0" cy="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987" name="Rectangle 3975"/>
            <p:cNvSpPr>
              <a:spLocks noChangeArrowheads="1"/>
            </p:cNvSpPr>
            <p:nvPr/>
          </p:nvSpPr>
          <p:spPr bwMode="auto">
            <a:xfrm>
              <a:off x="3660" y="3135"/>
              <a:ext cx="20" cy="11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988" name="Picture 3976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989" name="Picture 3977"/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8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990" name="Rectangle 3978"/>
            <p:cNvSpPr>
              <a:spLocks noChangeArrowheads="1"/>
            </p:cNvSpPr>
            <p:nvPr/>
          </p:nvSpPr>
          <p:spPr bwMode="auto">
            <a:xfrm>
              <a:off x="3632" y="3161"/>
              <a:ext cx="48" cy="24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1" name="Line 3979"/>
            <p:cNvSpPr>
              <a:spLocks noChangeShapeType="1"/>
            </p:cNvSpPr>
            <p:nvPr/>
          </p:nvSpPr>
          <p:spPr bwMode="auto">
            <a:xfrm>
              <a:off x="3632" y="3123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2" name="Line 3980"/>
            <p:cNvSpPr>
              <a:spLocks noChangeShapeType="1"/>
            </p:cNvSpPr>
            <p:nvPr/>
          </p:nvSpPr>
          <p:spPr bwMode="auto">
            <a:xfrm>
              <a:off x="3681" y="3123"/>
              <a:ext cx="0" cy="3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3" name="Rectangle 3981"/>
            <p:cNvSpPr>
              <a:spLocks noChangeArrowheads="1"/>
            </p:cNvSpPr>
            <p:nvPr/>
          </p:nvSpPr>
          <p:spPr bwMode="auto">
            <a:xfrm>
              <a:off x="3640" y="3168"/>
              <a:ext cx="32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" name="Rectangle 3982"/>
            <p:cNvSpPr>
              <a:spLocks noChangeArrowheads="1"/>
            </p:cNvSpPr>
            <p:nvPr/>
          </p:nvSpPr>
          <p:spPr bwMode="auto">
            <a:xfrm>
              <a:off x="3640" y="3168"/>
              <a:ext cx="32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" name="Rectangle 3983"/>
            <p:cNvSpPr>
              <a:spLocks noChangeArrowheads="1"/>
            </p:cNvSpPr>
            <p:nvPr/>
          </p:nvSpPr>
          <p:spPr bwMode="auto">
            <a:xfrm>
              <a:off x="3643" y="3174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" name="Rectangle 3984"/>
            <p:cNvSpPr>
              <a:spLocks noChangeArrowheads="1"/>
            </p:cNvSpPr>
            <p:nvPr/>
          </p:nvSpPr>
          <p:spPr bwMode="auto">
            <a:xfrm>
              <a:off x="3652" y="3174"/>
              <a:ext cx="7" cy="3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" name="Rectangle 3985"/>
            <p:cNvSpPr>
              <a:spLocks noChangeArrowheads="1"/>
            </p:cNvSpPr>
            <p:nvPr/>
          </p:nvSpPr>
          <p:spPr bwMode="auto">
            <a:xfrm>
              <a:off x="3643" y="3170"/>
              <a:ext cx="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8" name="Rectangle 3986"/>
            <p:cNvSpPr>
              <a:spLocks noChangeArrowheads="1"/>
            </p:cNvSpPr>
            <p:nvPr/>
          </p:nvSpPr>
          <p:spPr bwMode="auto">
            <a:xfrm>
              <a:off x="3644" y="3170"/>
              <a:ext cx="0" cy="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9" name="Rectangle 3987"/>
            <p:cNvSpPr>
              <a:spLocks noChangeArrowheads="1"/>
            </p:cNvSpPr>
            <p:nvPr/>
          </p:nvSpPr>
          <p:spPr bwMode="auto">
            <a:xfrm>
              <a:off x="3645" y="3170"/>
              <a:ext cx="0" cy="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" name="Rectangle 3988"/>
            <p:cNvSpPr>
              <a:spLocks noChangeArrowheads="1"/>
            </p:cNvSpPr>
            <p:nvPr/>
          </p:nvSpPr>
          <p:spPr bwMode="auto">
            <a:xfrm>
              <a:off x="3645" y="3170"/>
              <a:ext cx="0" cy="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1" name="Rectangle 3989"/>
            <p:cNvSpPr>
              <a:spLocks noChangeArrowheads="1"/>
            </p:cNvSpPr>
            <p:nvPr/>
          </p:nvSpPr>
          <p:spPr bwMode="auto">
            <a:xfrm>
              <a:off x="3646" y="3170"/>
              <a:ext cx="0" cy="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" name="Rectangle 3990"/>
            <p:cNvSpPr>
              <a:spLocks noChangeArrowheads="1"/>
            </p:cNvSpPr>
            <p:nvPr/>
          </p:nvSpPr>
          <p:spPr bwMode="auto">
            <a:xfrm>
              <a:off x="3647" y="3170"/>
              <a:ext cx="0" cy="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" name="Rectangle 3991"/>
            <p:cNvSpPr>
              <a:spLocks noChangeArrowheads="1"/>
            </p:cNvSpPr>
            <p:nvPr/>
          </p:nvSpPr>
          <p:spPr bwMode="auto">
            <a:xfrm>
              <a:off x="3647" y="3170"/>
              <a:ext cx="0" cy="2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" name="Rectangle 3992"/>
            <p:cNvSpPr>
              <a:spLocks noChangeArrowheads="1"/>
            </p:cNvSpPr>
            <p:nvPr/>
          </p:nvSpPr>
          <p:spPr bwMode="auto">
            <a:xfrm>
              <a:off x="3648" y="3170"/>
              <a:ext cx="0" cy="2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" name="Rectangle 3993"/>
            <p:cNvSpPr>
              <a:spLocks noChangeArrowheads="1"/>
            </p:cNvSpPr>
            <p:nvPr/>
          </p:nvSpPr>
          <p:spPr bwMode="auto">
            <a:xfrm>
              <a:off x="3648" y="3170"/>
              <a:ext cx="0" cy="2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" name="Rectangle 3994"/>
            <p:cNvSpPr>
              <a:spLocks noChangeArrowheads="1"/>
            </p:cNvSpPr>
            <p:nvPr/>
          </p:nvSpPr>
          <p:spPr bwMode="auto">
            <a:xfrm>
              <a:off x="3649" y="3170"/>
              <a:ext cx="0" cy="2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7" name="Rectangle 3995"/>
            <p:cNvSpPr>
              <a:spLocks noChangeArrowheads="1"/>
            </p:cNvSpPr>
            <p:nvPr/>
          </p:nvSpPr>
          <p:spPr bwMode="auto">
            <a:xfrm>
              <a:off x="3650" y="3170"/>
              <a:ext cx="0" cy="2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" name="Rectangle 3996"/>
            <p:cNvSpPr>
              <a:spLocks noChangeArrowheads="1"/>
            </p:cNvSpPr>
            <p:nvPr/>
          </p:nvSpPr>
          <p:spPr bwMode="auto">
            <a:xfrm>
              <a:off x="3650" y="3170"/>
              <a:ext cx="0" cy="2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" name="Rectangle 3997"/>
            <p:cNvSpPr>
              <a:spLocks noChangeArrowheads="1"/>
            </p:cNvSpPr>
            <p:nvPr/>
          </p:nvSpPr>
          <p:spPr bwMode="auto">
            <a:xfrm>
              <a:off x="3651" y="3170"/>
              <a:ext cx="0" cy="2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" name="Rectangle 3998"/>
            <p:cNvSpPr>
              <a:spLocks noChangeArrowheads="1"/>
            </p:cNvSpPr>
            <p:nvPr/>
          </p:nvSpPr>
          <p:spPr bwMode="auto">
            <a:xfrm>
              <a:off x="3652" y="3170"/>
              <a:ext cx="0" cy="2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" name="Rectangle 3999"/>
            <p:cNvSpPr>
              <a:spLocks noChangeArrowheads="1"/>
            </p:cNvSpPr>
            <p:nvPr/>
          </p:nvSpPr>
          <p:spPr bwMode="auto">
            <a:xfrm>
              <a:off x="3652" y="3170"/>
              <a:ext cx="0" cy="2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" name="Rectangle 4000"/>
            <p:cNvSpPr>
              <a:spLocks noChangeArrowheads="1"/>
            </p:cNvSpPr>
            <p:nvPr/>
          </p:nvSpPr>
          <p:spPr bwMode="auto">
            <a:xfrm>
              <a:off x="3653" y="3170"/>
              <a:ext cx="0" cy="2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" name="Rectangle 4001"/>
            <p:cNvSpPr>
              <a:spLocks noChangeArrowheads="1"/>
            </p:cNvSpPr>
            <p:nvPr/>
          </p:nvSpPr>
          <p:spPr bwMode="auto">
            <a:xfrm>
              <a:off x="3653" y="3170"/>
              <a:ext cx="0" cy="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" name="Rectangle 4002"/>
            <p:cNvSpPr>
              <a:spLocks noChangeArrowheads="1"/>
            </p:cNvSpPr>
            <p:nvPr/>
          </p:nvSpPr>
          <p:spPr bwMode="auto">
            <a:xfrm>
              <a:off x="3654" y="3170"/>
              <a:ext cx="0" cy="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" name="Rectangle 4003"/>
            <p:cNvSpPr>
              <a:spLocks noChangeArrowheads="1"/>
            </p:cNvSpPr>
            <p:nvPr/>
          </p:nvSpPr>
          <p:spPr bwMode="auto">
            <a:xfrm>
              <a:off x="3655" y="3170"/>
              <a:ext cx="0" cy="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" name="Rectangle 4004"/>
            <p:cNvSpPr>
              <a:spLocks noChangeArrowheads="1"/>
            </p:cNvSpPr>
            <p:nvPr/>
          </p:nvSpPr>
          <p:spPr bwMode="auto">
            <a:xfrm>
              <a:off x="3655" y="3170"/>
              <a:ext cx="0" cy="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" name="Rectangle 4005"/>
            <p:cNvSpPr>
              <a:spLocks noChangeArrowheads="1"/>
            </p:cNvSpPr>
            <p:nvPr/>
          </p:nvSpPr>
          <p:spPr bwMode="auto">
            <a:xfrm>
              <a:off x="3656" y="3170"/>
              <a:ext cx="0" cy="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" name="Rectangle 4006"/>
            <p:cNvSpPr>
              <a:spLocks noChangeArrowheads="1"/>
            </p:cNvSpPr>
            <p:nvPr/>
          </p:nvSpPr>
          <p:spPr bwMode="auto">
            <a:xfrm>
              <a:off x="3657" y="3170"/>
              <a:ext cx="0" cy="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" name="Rectangle 4007"/>
            <p:cNvSpPr>
              <a:spLocks noChangeArrowheads="1"/>
            </p:cNvSpPr>
            <p:nvPr/>
          </p:nvSpPr>
          <p:spPr bwMode="auto">
            <a:xfrm>
              <a:off x="3657" y="3170"/>
              <a:ext cx="0" cy="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" name="Rectangle 4008"/>
            <p:cNvSpPr>
              <a:spLocks noChangeArrowheads="1"/>
            </p:cNvSpPr>
            <p:nvPr/>
          </p:nvSpPr>
          <p:spPr bwMode="auto">
            <a:xfrm>
              <a:off x="3658" y="3170"/>
              <a:ext cx="0" cy="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" name="Rectangle 4009"/>
            <p:cNvSpPr>
              <a:spLocks noChangeArrowheads="1"/>
            </p:cNvSpPr>
            <p:nvPr/>
          </p:nvSpPr>
          <p:spPr bwMode="auto">
            <a:xfrm>
              <a:off x="3659" y="3170"/>
              <a:ext cx="0" cy="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" name="Rectangle 4010"/>
            <p:cNvSpPr>
              <a:spLocks noChangeArrowheads="1"/>
            </p:cNvSpPr>
            <p:nvPr/>
          </p:nvSpPr>
          <p:spPr bwMode="auto">
            <a:xfrm>
              <a:off x="3659" y="3170"/>
              <a:ext cx="0" cy="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" name="Rectangle 4011"/>
            <p:cNvSpPr>
              <a:spLocks noChangeArrowheads="1"/>
            </p:cNvSpPr>
            <p:nvPr/>
          </p:nvSpPr>
          <p:spPr bwMode="auto">
            <a:xfrm>
              <a:off x="3660" y="3170"/>
              <a:ext cx="0" cy="2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" name="Rectangle 4012"/>
            <p:cNvSpPr>
              <a:spLocks noChangeArrowheads="1"/>
            </p:cNvSpPr>
            <p:nvPr/>
          </p:nvSpPr>
          <p:spPr bwMode="auto">
            <a:xfrm>
              <a:off x="3660" y="3170"/>
              <a:ext cx="0" cy="2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" name="Rectangle 4013"/>
            <p:cNvSpPr>
              <a:spLocks noChangeArrowheads="1"/>
            </p:cNvSpPr>
            <p:nvPr/>
          </p:nvSpPr>
          <p:spPr bwMode="auto">
            <a:xfrm>
              <a:off x="3661" y="3170"/>
              <a:ext cx="0" cy="2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" name="Rectangle 4014"/>
            <p:cNvSpPr>
              <a:spLocks noChangeArrowheads="1"/>
            </p:cNvSpPr>
            <p:nvPr/>
          </p:nvSpPr>
          <p:spPr bwMode="auto">
            <a:xfrm>
              <a:off x="3662" y="3170"/>
              <a:ext cx="0" cy="2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" name="Rectangle 4015"/>
            <p:cNvSpPr>
              <a:spLocks noChangeArrowheads="1"/>
            </p:cNvSpPr>
            <p:nvPr/>
          </p:nvSpPr>
          <p:spPr bwMode="auto">
            <a:xfrm>
              <a:off x="3662" y="3170"/>
              <a:ext cx="0" cy="2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" name="Rectangle 4016"/>
            <p:cNvSpPr>
              <a:spLocks noChangeArrowheads="1"/>
            </p:cNvSpPr>
            <p:nvPr/>
          </p:nvSpPr>
          <p:spPr bwMode="auto">
            <a:xfrm>
              <a:off x="3663" y="3170"/>
              <a:ext cx="0" cy="2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" name="Rectangle 4017"/>
            <p:cNvSpPr>
              <a:spLocks noChangeArrowheads="1"/>
            </p:cNvSpPr>
            <p:nvPr/>
          </p:nvSpPr>
          <p:spPr bwMode="auto">
            <a:xfrm>
              <a:off x="3664" y="3170"/>
              <a:ext cx="0" cy="2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" name="Rectangle 4018"/>
            <p:cNvSpPr>
              <a:spLocks noChangeArrowheads="1"/>
            </p:cNvSpPr>
            <p:nvPr/>
          </p:nvSpPr>
          <p:spPr bwMode="auto">
            <a:xfrm>
              <a:off x="3664" y="3170"/>
              <a:ext cx="0" cy="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" name="Rectangle 4019"/>
            <p:cNvSpPr>
              <a:spLocks noChangeArrowheads="1"/>
            </p:cNvSpPr>
            <p:nvPr/>
          </p:nvSpPr>
          <p:spPr bwMode="auto">
            <a:xfrm>
              <a:off x="3665" y="3170"/>
              <a:ext cx="0" cy="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" name="Rectangle 4020"/>
            <p:cNvSpPr>
              <a:spLocks noChangeArrowheads="1"/>
            </p:cNvSpPr>
            <p:nvPr/>
          </p:nvSpPr>
          <p:spPr bwMode="auto">
            <a:xfrm>
              <a:off x="3665" y="3170"/>
              <a:ext cx="0" cy="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" name="Rectangle 4021"/>
            <p:cNvSpPr>
              <a:spLocks noChangeArrowheads="1"/>
            </p:cNvSpPr>
            <p:nvPr/>
          </p:nvSpPr>
          <p:spPr bwMode="auto">
            <a:xfrm>
              <a:off x="3666" y="3170"/>
              <a:ext cx="0" cy="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" name="Rectangle 4022"/>
            <p:cNvSpPr>
              <a:spLocks noChangeArrowheads="1"/>
            </p:cNvSpPr>
            <p:nvPr/>
          </p:nvSpPr>
          <p:spPr bwMode="auto">
            <a:xfrm>
              <a:off x="3667" y="3170"/>
              <a:ext cx="0" cy="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35" name="Rectangle 4023"/>
          <p:cNvSpPr>
            <a:spLocks noChangeArrowheads="1"/>
          </p:cNvSpPr>
          <p:nvPr/>
        </p:nvSpPr>
        <p:spPr bwMode="auto">
          <a:xfrm>
            <a:off x="6129783" y="50323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6" name="Rectangle 4024"/>
          <p:cNvSpPr>
            <a:spLocks noChangeArrowheads="1"/>
          </p:cNvSpPr>
          <p:nvPr/>
        </p:nvSpPr>
        <p:spPr bwMode="auto">
          <a:xfrm>
            <a:off x="6131370" y="50323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7" name="Rectangle 4025"/>
          <p:cNvSpPr>
            <a:spLocks noChangeArrowheads="1"/>
          </p:cNvSpPr>
          <p:nvPr/>
        </p:nvSpPr>
        <p:spPr bwMode="auto">
          <a:xfrm>
            <a:off x="6118670" y="50387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8" name="Freeform 4026"/>
          <p:cNvSpPr>
            <a:spLocks noChangeArrowheads="1"/>
          </p:cNvSpPr>
          <p:nvPr/>
        </p:nvSpPr>
        <p:spPr bwMode="auto">
          <a:xfrm>
            <a:off x="5799583" y="4927600"/>
            <a:ext cx="396875" cy="519113"/>
          </a:xfrm>
          <a:custGeom>
            <a:avLst/>
            <a:gdLst>
              <a:gd name="T0" fmla="*/ 67 w 500"/>
              <a:gd name="T1" fmla="*/ 653 h 653"/>
              <a:gd name="T2" fmla="*/ 67 w 500"/>
              <a:gd name="T3" fmla="*/ 634 h 653"/>
              <a:gd name="T4" fmla="*/ 0 w 500"/>
              <a:gd name="T5" fmla="*/ 634 h 653"/>
              <a:gd name="T6" fmla="*/ 0 w 500"/>
              <a:gd name="T7" fmla="*/ 68 h 653"/>
              <a:gd name="T8" fmla="*/ 19 w 500"/>
              <a:gd name="T9" fmla="*/ 48 h 653"/>
              <a:gd name="T10" fmla="*/ 67 w 500"/>
              <a:gd name="T11" fmla="*/ 48 h 653"/>
              <a:gd name="T12" fmla="*/ 67 w 500"/>
              <a:gd name="T13" fmla="*/ 39 h 653"/>
              <a:gd name="T14" fmla="*/ 106 w 500"/>
              <a:gd name="T15" fmla="*/ 0 h 653"/>
              <a:gd name="T16" fmla="*/ 500 w 500"/>
              <a:gd name="T17" fmla="*/ 0 h 653"/>
              <a:gd name="T18" fmla="*/ 500 w 500"/>
              <a:gd name="T19" fmla="*/ 616 h 653"/>
              <a:gd name="T20" fmla="*/ 462 w 500"/>
              <a:gd name="T21" fmla="*/ 653 h 653"/>
              <a:gd name="T22" fmla="*/ 67 w 500"/>
              <a:gd name="T23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0" h="653">
                <a:moveTo>
                  <a:pt x="67" y="653"/>
                </a:moveTo>
                <a:lnTo>
                  <a:pt x="67" y="634"/>
                </a:lnTo>
                <a:lnTo>
                  <a:pt x="0" y="634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3"/>
                </a:lnTo>
                <a:lnTo>
                  <a:pt x="67" y="653"/>
                </a:lnTo>
              </a:path>
            </a:pathLst>
          </a:custGeom>
          <a:noFill/>
          <a:ln w="79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9" name="Rectangle 4027"/>
          <p:cNvSpPr>
            <a:spLocks noChangeArrowheads="1"/>
          </p:cNvSpPr>
          <p:nvPr/>
        </p:nvSpPr>
        <p:spPr bwMode="auto">
          <a:xfrm>
            <a:off x="5890070" y="5470525"/>
            <a:ext cx="322263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>
                <a:solidFill>
                  <a:srgbClr val="000099"/>
                </a:solidFill>
                <a:latin typeface="Luxi Serif" charset="0"/>
              </a:rPr>
              <a:t>RAL</a:t>
            </a:r>
          </a:p>
        </p:txBody>
      </p:sp>
      <p:sp>
        <p:nvSpPr>
          <p:cNvPr id="4040" name="Freeform 4028"/>
          <p:cNvSpPr>
            <a:spLocks noChangeArrowheads="1"/>
          </p:cNvSpPr>
          <p:nvPr/>
        </p:nvSpPr>
        <p:spPr bwMode="auto">
          <a:xfrm>
            <a:off x="2191195" y="1473200"/>
            <a:ext cx="312738" cy="65088"/>
          </a:xfrm>
          <a:custGeom>
            <a:avLst/>
            <a:gdLst>
              <a:gd name="T0" fmla="*/ 0 w 392"/>
              <a:gd name="T1" fmla="*/ 81 h 81"/>
              <a:gd name="T2" fmla="*/ 329 w 392"/>
              <a:gd name="T3" fmla="*/ 81 h 81"/>
              <a:gd name="T4" fmla="*/ 329 w 392"/>
              <a:gd name="T5" fmla="*/ 64 h 81"/>
              <a:gd name="T6" fmla="*/ 0 w 392"/>
              <a:gd name="T7" fmla="*/ 64 h 81"/>
              <a:gd name="T8" fmla="*/ 0 w 392"/>
              <a:gd name="T9" fmla="*/ 81 h 81"/>
              <a:gd name="T10" fmla="*/ 329 w 392"/>
              <a:gd name="T11" fmla="*/ 81 h 81"/>
              <a:gd name="T12" fmla="*/ 392 w 392"/>
              <a:gd name="T13" fmla="*/ 16 h 81"/>
              <a:gd name="T14" fmla="*/ 392 w 392"/>
              <a:gd name="T15" fmla="*/ 0 h 81"/>
              <a:gd name="T16" fmla="*/ 329 w 392"/>
              <a:gd name="T17" fmla="*/ 64 h 81"/>
              <a:gd name="T18" fmla="*/ 329 w 392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2" h="81">
                <a:moveTo>
                  <a:pt x="0" y="81"/>
                </a:moveTo>
                <a:lnTo>
                  <a:pt x="329" y="81"/>
                </a:lnTo>
                <a:lnTo>
                  <a:pt x="329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9" y="81"/>
                </a:moveTo>
                <a:lnTo>
                  <a:pt x="392" y="16"/>
                </a:lnTo>
                <a:lnTo>
                  <a:pt x="392" y="0"/>
                </a:lnTo>
                <a:lnTo>
                  <a:pt x="329" y="64"/>
                </a:lnTo>
                <a:lnTo>
                  <a:pt x="329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1" name="Freeform 4029"/>
          <p:cNvSpPr>
            <a:spLocks noChangeArrowheads="1"/>
          </p:cNvSpPr>
          <p:nvPr/>
        </p:nvSpPr>
        <p:spPr bwMode="auto">
          <a:xfrm>
            <a:off x="2459483" y="1079500"/>
            <a:ext cx="50800" cy="446088"/>
          </a:xfrm>
          <a:custGeom>
            <a:avLst/>
            <a:gdLst>
              <a:gd name="T0" fmla="*/ 0 w 64"/>
              <a:gd name="T1" fmla="*/ 560 h 560"/>
              <a:gd name="T2" fmla="*/ 64 w 64"/>
              <a:gd name="T3" fmla="*/ 496 h 560"/>
              <a:gd name="T4" fmla="*/ 64 w 64"/>
              <a:gd name="T5" fmla="*/ 0 h 560"/>
              <a:gd name="T6" fmla="*/ 0 w 64"/>
              <a:gd name="T7" fmla="*/ 63 h 560"/>
              <a:gd name="T8" fmla="*/ 0 w 64"/>
              <a:gd name="T9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560">
                <a:moveTo>
                  <a:pt x="0" y="560"/>
                </a:moveTo>
                <a:lnTo>
                  <a:pt x="64" y="496"/>
                </a:lnTo>
                <a:lnTo>
                  <a:pt x="64" y="0"/>
                </a:lnTo>
                <a:lnTo>
                  <a:pt x="0" y="63"/>
                </a:lnTo>
                <a:lnTo>
                  <a:pt x="0" y="56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2" name="Freeform 4030"/>
          <p:cNvSpPr>
            <a:spLocks noChangeArrowheads="1"/>
          </p:cNvSpPr>
          <p:nvPr/>
        </p:nvSpPr>
        <p:spPr bwMode="auto">
          <a:xfrm>
            <a:off x="2180083" y="1079500"/>
            <a:ext cx="330200" cy="50800"/>
          </a:xfrm>
          <a:custGeom>
            <a:avLst/>
            <a:gdLst>
              <a:gd name="T0" fmla="*/ 0 w 417"/>
              <a:gd name="T1" fmla="*/ 63 h 63"/>
              <a:gd name="T2" fmla="*/ 64 w 417"/>
              <a:gd name="T3" fmla="*/ 0 h 63"/>
              <a:gd name="T4" fmla="*/ 417 w 417"/>
              <a:gd name="T5" fmla="*/ 0 h 63"/>
              <a:gd name="T6" fmla="*/ 353 w 417"/>
              <a:gd name="T7" fmla="*/ 63 h 63"/>
              <a:gd name="T8" fmla="*/ 0 w 417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7" h="63">
                <a:moveTo>
                  <a:pt x="0" y="63"/>
                </a:moveTo>
                <a:lnTo>
                  <a:pt x="64" y="0"/>
                </a:lnTo>
                <a:lnTo>
                  <a:pt x="417" y="0"/>
                </a:lnTo>
                <a:lnTo>
                  <a:pt x="353" y="63"/>
                </a:lnTo>
                <a:lnTo>
                  <a:pt x="0" y="63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3" name="Rectangle 4031"/>
          <p:cNvSpPr>
            <a:spLocks noChangeArrowheads="1"/>
          </p:cNvSpPr>
          <p:nvPr/>
        </p:nvSpPr>
        <p:spPr bwMode="auto">
          <a:xfrm>
            <a:off x="2180083" y="1130300"/>
            <a:ext cx="279400" cy="39528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4" name="Rectangle 4032"/>
          <p:cNvSpPr>
            <a:spLocks noChangeArrowheads="1"/>
          </p:cNvSpPr>
          <p:nvPr/>
        </p:nvSpPr>
        <p:spPr bwMode="auto">
          <a:xfrm>
            <a:off x="2180083" y="1130300"/>
            <a:ext cx="279400" cy="395288"/>
          </a:xfrm>
          <a:prstGeom prst="rect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5" name="Rectangle 4033"/>
          <p:cNvSpPr>
            <a:spLocks noChangeArrowheads="1"/>
          </p:cNvSpPr>
          <p:nvPr/>
        </p:nvSpPr>
        <p:spPr bwMode="auto">
          <a:xfrm>
            <a:off x="2200720" y="1247775"/>
            <a:ext cx="234950" cy="1588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6" name="Rectangle 4034"/>
          <p:cNvSpPr>
            <a:spLocks noChangeArrowheads="1"/>
          </p:cNvSpPr>
          <p:nvPr/>
        </p:nvSpPr>
        <p:spPr bwMode="auto">
          <a:xfrm>
            <a:off x="2200720" y="1247775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7" name="Rectangle 4035"/>
          <p:cNvSpPr>
            <a:spLocks noChangeArrowheads="1"/>
          </p:cNvSpPr>
          <p:nvPr/>
        </p:nvSpPr>
        <p:spPr bwMode="auto">
          <a:xfrm>
            <a:off x="2200720" y="1260475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8" name="Rectangle 4036"/>
          <p:cNvSpPr>
            <a:spLocks noChangeArrowheads="1"/>
          </p:cNvSpPr>
          <p:nvPr/>
        </p:nvSpPr>
        <p:spPr bwMode="auto">
          <a:xfrm>
            <a:off x="2200720" y="1273175"/>
            <a:ext cx="234950" cy="11113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9" name="Rectangle 4037"/>
          <p:cNvSpPr>
            <a:spLocks noChangeArrowheads="1"/>
          </p:cNvSpPr>
          <p:nvPr/>
        </p:nvSpPr>
        <p:spPr bwMode="auto">
          <a:xfrm>
            <a:off x="2200720" y="1284288"/>
            <a:ext cx="234950" cy="14287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0" name="Rectangle 4038"/>
          <p:cNvSpPr>
            <a:spLocks noChangeArrowheads="1"/>
          </p:cNvSpPr>
          <p:nvPr/>
        </p:nvSpPr>
        <p:spPr bwMode="auto">
          <a:xfrm>
            <a:off x="2200720" y="1298575"/>
            <a:ext cx="234950" cy="11113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1" name="Rectangle 4039"/>
          <p:cNvSpPr>
            <a:spLocks noChangeArrowheads="1"/>
          </p:cNvSpPr>
          <p:nvPr/>
        </p:nvSpPr>
        <p:spPr bwMode="auto">
          <a:xfrm>
            <a:off x="2200720" y="1309688"/>
            <a:ext cx="234950" cy="14287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2" name="Rectangle 4040"/>
          <p:cNvSpPr>
            <a:spLocks noChangeArrowheads="1"/>
          </p:cNvSpPr>
          <p:nvPr/>
        </p:nvSpPr>
        <p:spPr bwMode="auto">
          <a:xfrm>
            <a:off x="2200720" y="1323975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3" name="Rectangle 4041"/>
          <p:cNvSpPr>
            <a:spLocks noChangeArrowheads="1"/>
          </p:cNvSpPr>
          <p:nvPr/>
        </p:nvSpPr>
        <p:spPr bwMode="auto">
          <a:xfrm>
            <a:off x="2200720" y="1339850"/>
            <a:ext cx="234950" cy="11113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4" name="Rectangle 4042"/>
          <p:cNvSpPr>
            <a:spLocks noChangeArrowheads="1"/>
          </p:cNvSpPr>
          <p:nvPr/>
        </p:nvSpPr>
        <p:spPr bwMode="auto">
          <a:xfrm>
            <a:off x="2200720" y="1350963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5" name="Rectangle 4043"/>
          <p:cNvSpPr>
            <a:spLocks noChangeArrowheads="1"/>
          </p:cNvSpPr>
          <p:nvPr/>
        </p:nvSpPr>
        <p:spPr bwMode="auto">
          <a:xfrm>
            <a:off x="2200720" y="1363663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6" name="Rectangle 4044"/>
          <p:cNvSpPr>
            <a:spLocks noChangeArrowheads="1"/>
          </p:cNvSpPr>
          <p:nvPr/>
        </p:nvSpPr>
        <p:spPr bwMode="auto">
          <a:xfrm>
            <a:off x="2200720" y="1379538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7" name="Rectangle 4045"/>
          <p:cNvSpPr>
            <a:spLocks noChangeArrowheads="1"/>
          </p:cNvSpPr>
          <p:nvPr/>
        </p:nvSpPr>
        <p:spPr bwMode="auto">
          <a:xfrm>
            <a:off x="2200720" y="1395413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8" name="Rectangle 4046"/>
          <p:cNvSpPr>
            <a:spLocks noChangeArrowheads="1"/>
          </p:cNvSpPr>
          <p:nvPr/>
        </p:nvSpPr>
        <p:spPr bwMode="auto">
          <a:xfrm>
            <a:off x="2200720" y="1404938"/>
            <a:ext cx="234950" cy="14287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9" name="Rectangle 4047"/>
          <p:cNvSpPr>
            <a:spLocks noChangeArrowheads="1"/>
          </p:cNvSpPr>
          <p:nvPr/>
        </p:nvSpPr>
        <p:spPr bwMode="auto">
          <a:xfrm>
            <a:off x="2200720" y="1419225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0" name="Rectangle 4048"/>
          <p:cNvSpPr>
            <a:spLocks noChangeArrowheads="1"/>
          </p:cNvSpPr>
          <p:nvPr/>
        </p:nvSpPr>
        <p:spPr bwMode="auto">
          <a:xfrm>
            <a:off x="2200720" y="1431925"/>
            <a:ext cx="234950" cy="11113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1" name="Rectangle 4049"/>
          <p:cNvSpPr>
            <a:spLocks noChangeArrowheads="1"/>
          </p:cNvSpPr>
          <p:nvPr/>
        </p:nvSpPr>
        <p:spPr bwMode="auto">
          <a:xfrm>
            <a:off x="2200720" y="1443038"/>
            <a:ext cx="234950" cy="17462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2" name="Rectangle 4050"/>
          <p:cNvSpPr>
            <a:spLocks noChangeArrowheads="1"/>
          </p:cNvSpPr>
          <p:nvPr/>
        </p:nvSpPr>
        <p:spPr bwMode="auto">
          <a:xfrm>
            <a:off x="2200720" y="1460500"/>
            <a:ext cx="234950" cy="12700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3" name="Rectangle 4051"/>
          <p:cNvSpPr>
            <a:spLocks noChangeArrowheads="1"/>
          </p:cNvSpPr>
          <p:nvPr/>
        </p:nvSpPr>
        <p:spPr bwMode="auto">
          <a:xfrm>
            <a:off x="2200720" y="1473200"/>
            <a:ext cx="234950" cy="11113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4" name="Rectangle 4052"/>
          <p:cNvSpPr>
            <a:spLocks noChangeArrowheads="1"/>
          </p:cNvSpPr>
          <p:nvPr/>
        </p:nvSpPr>
        <p:spPr bwMode="auto">
          <a:xfrm>
            <a:off x="2200720" y="1484313"/>
            <a:ext cx="234950" cy="14287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" name="Rectangle 4053"/>
          <p:cNvSpPr>
            <a:spLocks noChangeArrowheads="1"/>
          </p:cNvSpPr>
          <p:nvPr/>
        </p:nvSpPr>
        <p:spPr bwMode="auto">
          <a:xfrm>
            <a:off x="2200720" y="1498600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6" name="Rectangle 4054"/>
          <p:cNvSpPr>
            <a:spLocks noChangeArrowheads="1"/>
          </p:cNvSpPr>
          <p:nvPr/>
        </p:nvSpPr>
        <p:spPr bwMode="auto">
          <a:xfrm>
            <a:off x="2200720" y="1376363"/>
            <a:ext cx="1588" cy="74612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7" name="Rectangle 4055"/>
          <p:cNvSpPr>
            <a:spLocks noChangeArrowheads="1"/>
          </p:cNvSpPr>
          <p:nvPr/>
        </p:nvSpPr>
        <p:spPr bwMode="auto">
          <a:xfrm>
            <a:off x="2202308" y="1376363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8" name="Rectangle 4056"/>
          <p:cNvSpPr>
            <a:spLocks noChangeArrowheads="1"/>
          </p:cNvSpPr>
          <p:nvPr/>
        </p:nvSpPr>
        <p:spPr bwMode="auto">
          <a:xfrm>
            <a:off x="2211833" y="1376363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9" name="Rectangle 4057"/>
          <p:cNvSpPr>
            <a:spLocks noChangeArrowheads="1"/>
          </p:cNvSpPr>
          <p:nvPr/>
        </p:nvSpPr>
        <p:spPr bwMode="auto">
          <a:xfrm>
            <a:off x="2221358" y="1376363"/>
            <a:ext cx="11112" cy="74612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0" name="Rectangle 4058"/>
          <p:cNvSpPr>
            <a:spLocks noChangeArrowheads="1"/>
          </p:cNvSpPr>
          <p:nvPr/>
        </p:nvSpPr>
        <p:spPr bwMode="auto">
          <a:xfrm>
            <a:off x="2232470" y="1376363"/>
            <a:ext cx="12700" cy="74612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1" name="Rectangle 4059"/>
          <p:cNvSpPr>
            <a:spLocks noChangeArrowheads="1"/>
          </p:cNvSpPr>
          <p:nvPr/>
        </p:nvSpPr>
        <p:spPr bwMode="auto">
          <a:xfrm>
            <a:off x="2245170" y="1376363"/>
            <a:ext cx="7938" cy="74612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2" name="Rectangle 4060"/>
          <p:cNvSpPr>
            <a:spLocks noChangeArrowheads="1"/>
          </p:cNvSpPr>
          <p:nvPr/>
        </p:nvSpPr>
        <p:spPr bwMode="auto">
          <a:xfrm>
            <a:off x="2253108" y="1376363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3" name="Rectangle 4061"/>
          <p:cNvSpPr>
            <a:spLocks noChangeArrowheads="1"/>
          </p:cNvSpPr>
          <p:nvPr/>
        </p:nvSpPr>
        <p:spPr bwMode="auto">
          <a:xfrm>
            <a:off x="2265808" y="1376363"/>
            <a:ext cx="14287" cy="74612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4" name="Rectangle 4062"/>
          <p:cNvSpPr>
            <a:spLocks noChangeArrowheads="1"/>
          </p:cNvSpPr>
          <p:nvPr/>
        </p:nvSpPr>
        <p:spPr bwMode="auto">
          <a:xfrm>
            <a:off x="2280095" y="1376363"/>
            <a:ext cx="9525" cy="74612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5" name="Rectangle 4063"/>
          <p:cNvSpPr>
            <a:spLocks noChangeArrowheads="1"/>
          </p:cNvSpPr>
          <p:nvPr/>
        </p:nvSpPr>
        <p:spPr bwMode="auto">
          <a:xfrm>
            <a:off x="2289620" y="1376363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6" name="Rectangle 4064"/>
          <p:cNvSpPr>
            <a:spLocks noChangeArrowheads="1"/>
          </p:cNvSpPr>
          <p:nvPr/>
        </p:nvSpPr>
        <p:spPr bwMode="auto">
          <a:xfrm>
            <a:off x="2299145" y="1376363"/>
            <a:ext cx="14288" cy="74612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7" name="Rectangle 4065"/>
          <p:cNvSpPr>
            <a:spLocks noChangeArrowheads="1"/>
          </p:cNvSpPr>
          <p:nvPr/>
        </p:nvSpPr>
        <p:spPr bwMode="auto">
          <a:xfrm>
            <a:off x="2313433" y="1376363"/>
            <a:ext cx="12700" cy="74612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8" name="Rectangle 4066"/>
          <p:cNvSpPr>
            <a:spLocks noChangeArrowheads="1"/>
          </p:cNvSpPr>
          <p:nvPr/>
        </p:nvSpPr>
        <p:spPr bwMode="auto">
          <a:xfrm>
            <a:off x="2326133" y="1376363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9" name="Rectangle 4067"/>
          <p:cNvSpPr>
            <a:spLocks noChangeArrowheads="1"/>
          </p:cNvSpPr>
          <p:nvPr/>
        </p:nvSpPr>
        <p:spPr bwMode="auto">
          <a:xfrm>
            <a:off x="2335658" y="1376363"/>
            <a:ext cx="11112" cy="74612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0" name="Rectangle 4068"/>
          <p:cNvSpPr>
            <a:spLocks noChangeArrowheads="1"/>
          </p:cNvSpPr>
          <p:nvPr/>
        </p:nvSpPr>
        <p:spPr bwMode="auto">
          <a:xfrm>
            <a:off x="2346770" y="1376363"/>
            <a:ext cx="9525" cy="74612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1" name="Rectangle 4069"/>
          <p:cNvSpPr>
            <a:spLocks noChangeArrowheads="1"/>
          </p:cNvSpPr>
          <p:nvPr/>
        </p:nvSpPr>
        <p:spPr bwMode="auto">
          <a:xfrm>
            <a:off x="2356295" y="1376363"/>
            <a:ext cx="11113" cy="74612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2" name="Rectangle 4070"/>
          <p:cNvSpPr>
            <a:spLocks noChangeArrowheads="1"/>
          </p:cNvSpPr>
          <p:nvPr/>
        </p:nvSpPr>
        <p:spPr bwMode="auto">
          <a:xfrm>
            <a:off x="2367408" y="1376363"/>
            <a:ext cx="14287" cy="74612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3" name="Rectangle 4071"/>
          <p:cNvSpPr>
            <a:spLocks noChangeArrowheads="1"/>
          </p:cNvSpPr>
          <p:nvPr/>
        </p:nvSpPr>
        <p:spPr bwMode="auto">
          <a:xfrm>
            <a:off x="2381695" y="1376363"/>
            <a:ext cx="11113" cy="74612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4" name="Rectangle 4072"/>
          <p:cNvSpPr>
            <a:spLocks noChangeArrowheads="1"/>
          </p:cNvSpPr>
          <p:nvPr/>
        </p:nvSpPr>
        <p:spPr bwMode="auto">
          <a:xfrm>
            <a:off x="2392808" y="1376363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" name="Rectangle 4073"/>
          <p:cNvSpPr>
            <a:spLocks noChangeArrowheads="1"/>
          </p:cNvSpPr>
          <p:nvPr/>
        </p:nvSpPr>
        <p:spPr bwMode="auto">
          <a:xfrm>
            <a:off x="2402333" y="1376363"/>
            <a:ext cx="12700" cy="74612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6" name="Rectangle 4074"/>
          <p:cNvSpPr>
            <a:spLocks noChangeArrowheads="1"/>
          </p:cNvSpPr>
          <p:nvPr/>
        </p:nvSpPr>
        <p:spPr bwMode="auto">
          <a:xfrm>
            <a:off x="2415033" y="1376363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7" name="Rectangle 4075"/>
          <p:cNvSpPr>
            <a:spLocks noChangeArrowheads="1"/>
          </p:cNvSpPr>
          <p:nvPr/>
        </p:nvSpPr>
        <p:spPr bwMode="auto">
          <a:xfrm>
            <a:off x="2200720" y="1149350"/>
            <a:ext cx="234950" cy="1588"/>
          </a:xfrm>
          <a:prstGeom prst="rect">
            <a:avLst/>
          </a:prstGeom>
          <a:solidFill>
            <a:srgbClr val="9F9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8" name="Rectangle 4076"/>
          <p:cNvSpPr>
            <a:spLocks noChangeArrowheads="1"/>
          </p:cNvSpPr>
          <p:nvPr/>
        </p:nvSpPr>
        <p:spPr bwMode="auto">
          <a:xfrm>
            <a:off x="2200720" y="11509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9" name="Rectangle 4077"/>
          <p:cNvSpPr>
            <a:spLocks noChangeArrowheads="1"/>
          </p:cNvSpPr>
          <p:nvPr/>
        </p:nvSpPr>
        <p:spPr bwMode="auto">
          <a:xfrm>
            <a:off x="2200720" y="1150938"/>
            <a:ext cx="234950" cy="1587"/>
          </a:xfrm>
          <a:prstGeom prst="rect">
            <a:avLst/>
          </a:prstGeom>
          <a:solidFill>
            <a:srgbClr val="B5B5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0" name="Rectangle 4078"/>
          <p:cNvSpPr>
            <a:spLocks noChangeArrowheads="1"/>
          </p:cNvSpPr>
          <p:nvPr/>
        </p:nvSpPr>
        <p:spPr bwMode="auto">
          <a:xfrm>
            <a:off x="2200720" y="1152525"/>
            <a:ext cx="234950" cy="1588"/>
          </a:xfrm>
          <a:prstGeom prst="rect">
            <a:avLst/>
          </a:prstGeom>
          <a:solidFill>
            <a:srgbClr val="C5C5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1" name="Rectangle 4079"/>
          <p:cNvSpPr>
            <a:spLocks noChangeArrowheads="1"/>
          </p:cNvSpPr>
          <p:nvPr/>
        </p:nvSpPr>
        <p:spPr bwMode="auto">
          <a:xfrm>
            <a:off x="2200720" y="1152525"/>
            <a:ext cx="234950" cy="1588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2" name="Rectangle 4080"/>
          <p:cNvSpPr>
            <a:spLocks noChangeArrowheads="1"/>
          </p:cNvSpPr>
          <p:nvPr/>
        </p:nvSpPr>
        <p:spPr bwMode="auto">
          <a:xfrm>
            <a:off x="2200720" y="1154113"/>
            <a:ext cx="234950" cy="1587"/>
          </a:xfrm>
          <a:prstGeom prst="rect">
            <a:avLst/>
          </a:prstGeom>
          <a:solidFill>
            <a:srgbClr val="E5E5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3" name="Rectangle 4081"/>
          <p:cNvSpPr>
            <a:spLocks noChangeArrowheads="1"/>
          </p:cNvSpPr>
          <p:nvPr/>
        </p:nvSpPr>
        <p:spPr bwMode="auto">
          <a:xfrm>
            <a:off x="2200720" y="1155700"/>
            <a:ext cx="234950" cy="1588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4" name="Rectangle 4082"/>
          <p:cNvSpPr>
            <a:spLocks noChangeArrowheads="1"/>
          </p:cNvSpPr>
          <p:nvPr/>
        </p:nvSpPr>
        <p:spPr bwMode="auto">
          <a:xfrm>
            <a:off x="2200720" y="1155700"/>
            <a:ext cx="234950" cy="1588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5" name="Rectangle 4083"/>
          <p:cNvSpPr>
            <a:spLocks noChangeArrowheads="1"/>
          </p:cNvSpPr>
          <p:nvPr/>
        </p:nvSpPr>
        <p:spPr bwMode="auto">
          <a:xfrm>
            <a:off x="2200720" y="1157288"/>
            <a:ext cx="234950" cy="1587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" name="Rectangle 4084"/>
          <p:cNvSpPr>
            <a:spLocks noChangeArrowheads="1"/>
          </p:cNvSpPr>
          <p:nvPr/>
        </p:nvSpPr>
        <p:spPr bwMode="auto">
          <a:xfrm>
            <a:off x="2200720" y="11588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" name="Rectangle 4085"/>
          <p:cNvSpPr>
            <a:spLocks noChangeArrowheads="1"/>
          </p:cNvSpPr>
          <p:nvPr/>
        </p:nvSpPr>
        <p:spPr bwMode="auto">
          <a:xfrm>
            <a:off x="2202308" y="1149350"/>
            <a:ext cx="234950" cy="95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4086"/>
          <p:cNvSpPr>
            <a:spLocks noChangeArrowheads="1"/>
          </p:cNvSpPr>
          <p:nvPr/>
        </p:nvSpPr>
        <p:spPr bwMode="auto">
          <a:xfrm>
            <a:off x="2200720" y="1158875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4087"/>
          <p:cNvSpPr>
            <a:spLocks noChangeArrowheads="1"/>
          </p:cNvSpPr>
          <p:nvPr/>
        </p:nvSpPr>
        <p:spPr bwMode="auto">
          <a:xfrm>
            <a:off x="2203895" y="1158875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4088"/>
          <p:cNvSpPr>
            <a:spLocks noChangeArrowheads="1"/>
          </p:cNvSpPr>
          <p:nvPr/>
        </p:nvSpPr>
        <p:spPr bwMode="auto">
          <a:xfrm>
            <a:off x="220707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4089"/>
          <p:cNvSpPr>
            <a:spLocks noChangeArrowheads="1"/>
          </p:cNvSpPr>
          <p:nvPr/>
        </p:nvSpPr>
        <p:spPr bwMode="auto">
          <a:xfrm>
            <a:off x="2210245" y="1158875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4090"/>
          <p:cNvSpPr>
            <a:spLocks noChangeArrowheads="1"/>
          </p:cNvSpPr>
          <p:nvPr/>
        </p:nvSpPr>
        <p:spPr bwMode="auto">
          <a:xfrm>
            <a:off x="2213420" y="1158875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Rectangle 4091"/>
          <p:cNvSpPr>
            <a:spLocks noChangeArrowheads="1"/>
          </p:cNvSpPr>
          <p:nvPr/>
        </p:nvSpPr>
        <p:spPr bwMode="auto">
          <a:xfrm>
            <a:off x="2215008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Rectangle 4092"/>
          <p:cNvSpPr>
            <a:spLocks noChangeArrowheads="1"/>
          </p:cNvSpPr>
          <p:nvPr/>
        </p:nvSpPr>
        <p:spPr bwMode="auto">
          <a:xfrm>
            <a:off x="2218183" y="1158875"/>
            <a:ext cx="4762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4093"/>
          <p:cNvSpPr>
            <a:spLocks noChangeArrowheads="1"/>
          </p:cNvSpPr>
          <p:nvPr/>
        </p:nvSpPr>
        <p:spPr bwMode="auto">
          <a:xfrm>
            <a:off x="2222945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Rectangle 4094"/>
          <p:cNvSpPr>
            <a:spLocks noChangeArrowheads="1"/>
          </p:cNvSpPr>
          <p:nvPr/>
        </p:nvSpPr>
        <p:spPr bwMode="auto">
          <a:xfrm>
            <a:off x="2226120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4095"/>
          <p:cNvSpPr>
            <a:spLocks noChangeArrowheads="1"/>
          </p:cNvSpPr>
          <p:nvPr/>
        </p:nvSpPr>
        <p:spPr bwMode="auto">
          <a:xfrm>
            <a:off x="2229295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Rectangle 4096"/>
          <p:cNvSpPr>
            <a:spLocks noChangeArrowheads="1"/>
          </p:cNvSpPr>
          <p:nvPr/>
        </p:nvSpPr>
        <p:spPr bwMode="auto">
          <a:xfrm>
            <a:off x="2232470" y="1158875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Rectangle 4097"/>
          <p:cNvSpPr>
            <a:spLocks noChangeArrowheads="1"/>
          </p:cNvSpPr>
          <p:nvPr/>
        </p:nvSpPr>
        <p:spPr bwMode="auto">
          <a:xfrm>
            <a:off x="2234058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Rectangle 4098"/>
          <p:cNvSpPr>
            <a:spLocks noChangeArrowheads="1"/>
          </p:cNvSpPr>
          <p:nvPr/>
        </p:nvSpPr>
        <p:spPr bwMode="auto">
          <a:xfrm>
            <a:off x="2237233" y="1158875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Rectangle 4099"/>
          <p:cNvSpPr>
            <a:spLocks noChangeArrowheads="1"/>
          </p:cNvSpPr>
          <p:nvPr/>
        </p:nvSpPr>
        <p:spPr bwMode="auto">
          <a:xfrm>
            <a:off x="2240408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Rectangle 4100"/>
          <p:cNvSpPr>
            <a:spLocks noChangeArrowheads="1"/>
          </p:cNvSpPr>
          <p:nvPr/>
        </p:nvSpPr>
        <p:spPr bwMode="auto">
          <a:xfrm>
            <a:off x="2243583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Rectangle 4101"/>
          <p:cNvSpPr>
            <a:spLocks noChangeArrowheads="1"/>
          </p:cNvSpPr>
          <p:nvPr/>
        </p:nvSpPr>
        <p:spPr bwMode="auto">
          <a:xfrm>
            <a:off x="2246758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Rectangle 4102"/>
          <p:cNvSpPr>
            <a:spLocks noChangeArrowheads="1"/>
          </p:cNvSpPr>
          <p:nvPr/>
        </p:nvSpPr>
        <p:spPr bwMode="auto">
          <a:xfrm>
            <a:off x="2249933" y="1158875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Rectangle 4103"/>
          <p:cNvSpPr>
            <a:spLocks noChangeArrowheads="1"/>
          </p:cNvSpPr>
          <p:nvPr/>
        </p:nvSpPr>
        <p:spPr bwMode="auto">
          <a:xfrm>
            <a:off x="2253108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Rectangle 4104"/>
          <p:cNvSpPr>
            <a:spLocks noChangeArrowheads="1"/>
          </p:cNvSpPr>
          <p:nvPr/>
        </p:nvSpPr>
        <p:spPr bwMode="auto">
          <a:xfrm>
            <a:off x="2256283" y="1158875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Rectangle 4105"/>
          <p:cNvSpPr>
            <a:spLocks noChangeArrowheads="1"/>
          </p:cNvSpPr>
          <p:nvPr/>
        </p:nvSpPr>
        <p:spPr bwMode="auto">
          <a:xfrm>
            <a:off x="2259458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Rectangle 4106"/>
          <p:cNvSpPr>
            <a:spLocks noChangeArrowheads="1"/>
          </p:cNvSpPr>
          <p:nvPr/>
        </p:nvSpPr>
        <p:spPr bwMode="auto">
          <a:xfrm>
            <a:off x="2262633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Rectangle 4107"/>
          <p:cNvSpPr>
            <a:spLocks noChangeArrowheads="1"/>
          </p:cNvSpPr>
          <p:nvPr/>
        </p:nvSpPr>
        <p:spPr bwMode="auto">
          <a:xfrm>
            <a:off x="2265808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Rectangle 4108"/>
          <p:cNvSpPr>
            <a:spLocks noChangeArrowheads="1"/>
          </p:cNvSpPr>
          <p:nvPr/>
        </p:nvSpPr>
        <p:spPr bwMode="auto">
          <a:xfrm>
            <a:off x="2268983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Rectangle 4109"/>
          <p:cNvSpPr>
            <a:spLocks noChangeArrowheads="1"/>
          </p:cNvSpPr>
          <p:nvPr/>
        </p:nvSpPr>
        <p:spPr bwMode="auto">
          <a:xfrm>
            <a:off x="2272158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Rectangle 4110"/>
          <p:cNvSpPr>
            <a:spLocks noChangeArrowheads="1"/>
          </p:cNvSpPr>
          <p:nvPr/>
        </p:nvSpPr>
        <p:spPr bwMode="auto">
          <a:xfrm>
            <a:off x="2275333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Rectangle 4111"/>
          <p:cNvSpPr>
            <a:spLocks noChangeArrowheads="1"/>
          </p:cNvSpPr>
          <p:nvPr/>
        </p:nvSpPr>
        <p:spPr bwMode="auto">
          <a:xfrm>
            <a:off x="2278508" y="1158875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Rectangle 4112"/>
          <p:cNvSpPr>
            <a:spLocks noChangeArrowheads="1"/>
          </p:cNvSpPr>
          <p:nvPr/>
        </p:nvSpPr>
        <p:spPr bwMode="auto">
          <a:xfrm>
            <a:off x="2280095" y="1158875"/>
            <a:ext cx="4763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Rectangle 4113"/>
          <p:cNvSpPr>
            <a:spLocks noChangeArrowheads="1"/>
          </p:cNvSpPr>
          <p:nvPr/>
        </p:nvSpPr>
        <p:spPr bwMode="auto">
          <a:xfrm>
            <a:off x="2284858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Rectangle 4114"/>
          <p:cNvSpPr>
            <a:spLocks noChangeArrowheads="1"/>
          </p:cNvSpPr>
          <p:nvPr/>
        </p:nvSpPr>
        <p:spPr bwMode="auto">
          <a:xfrm>
            <a:off x="2288033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Rectangle 4115"/>
          <p:cNvSpPr>
            <a:spLocks noChangeArrowheads="1"/>
          </p:cNvSpPr>
          <p:nvPr/>
        </p:nvSpPr>
        <p:spPr bwMode="auto">
          <a:xfrm>
            <a:off x="2291208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Rectangle 4116"/>
          <p:cNvSpPr>
            <a:spLocks noChangeArrowheads="1"/>
          </p:cNvSpPr>
          <p:nvPr/>
        </p:nvSpPr>
        <p:spPr bwMode="auto">
          <a:xfrm>
            <a:off x="2294383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Rectangle 4117"/>
          <p:cNvSpPr>
            <a:spLocks noChangeArrowheads="1"/>
          </p:cNvSpPr>
          <p:nvPr/>
        </p:nvSpPr>
        <p:spPr bwMode="auto">
          <a:xfrm>
            <a:off x="2297558" y="1158875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Rectangle 4118"/>
          <p:cNvSpPr>
            <a:spLocks noChangeArrowheads="1"/>
          </p:cNvSpPr>
          <p:nvPr/>
        </p:nvSpPr>
        <p:spPr bwMode="auto">
          <a:xfrm>
            <a:off x="229914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1" name="Rectangle 4119"/>
          <p:cNvSpPr>
            <a:spLocks noChangeArrowheads="1"/>
          </p:cNvSpPr>
          <p:nvPr/>
        </p:nvSpPr>
        <p:spPr bwMode="auto">
          <a:xfrm>
            <a:off x="2302320" y="1158875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2" name="Rectangle 4120"/>
          <p:cNvSpPr>
            <a:spLocks noChangeArrowheads="1"/>
          </p:cNvSpPr>
          <p:nvPr/>
        </p:nvSpPr>
        <p:spPr bwMode="auto">
          <a:xfrm>
            <a:off x="2305495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3" name="Rectangle 4121"/>
          <p:cNvSpPr>
            <a:spLocks noChangeArrowheads="1"/>
          </p:cNvSpPr>
          <p:nvPr/>
        </p:nvSpPr>
        <p:spPr bwMode="auto">
          <a:xfrm>
            <a:off x="2308670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4" name="Rectangle 4122"/>
          <p:cNvSpPr>
            <a:spLocks noChangeArrowheads="1"/>
          </p:cNvSpPr>
          <p:nvPr/>
        </p:nvSpPr>
        <p:spPr bwMode="auto">
          <a:xfrm>
            <a:off x="231184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Rectangle 4123"/>
          <p:cNvSpPr>
            <a:spLocks noChangeArrowheads="1"/>
          </p:cNvSpPr>
          <p:nvPr/>
        </p:nvSpPr>
        <p:spPr bwMode="auto">
          <a:xfrm>
            <a:off x="2316608" y="1158875"/>
            <a:ext cx="1587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124"/>
          <p:cNvSpPr>
            <a:spLocks noChangeArrowheads="1"/>
          </p:cNvSpPr>
          <p:nvPr/>
        </p:nvSpPr>
        <p:spPr bwMode="auto">
          <a:xfrm>
            <a:off x="2318195" y="1158875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7" name="Rectangle 4125"/>
          <p:cNvSpPr>
            <a:spLocks noChangeArrowheads="1"/>
          </p:cNvSpPr>
          <p:nvPr/>
        </p:nvSpPr>
        <p:spPr bwMode="auto">
          <a:xfrm>
            <a:off x="2321370" y="1158875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8" name="Rectangle 4126"/>
          <p:cNvSpPr>
            <a:spLocks noChangeArrowheads="1"/>
          </p:cNvSpPr>
          <p:nvPr/>
        </p:nvSpPr>
        <p:spPr bwMode="auto">
          <a:xfrm>
            <a:off x="232454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9" name="Rectangle 4127"/>
          <p:cNvSpPr>
            <a:spLocks noChangeArrowheads="1"/>
          </p:cNvSpPr>
          <p:nvPr/>
        </p:nvSpPr>
        <p:spPr bwMode="auto">
          <a:xfrm>
            <a:off x="2329308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0" name="Rectangle 4128"/>
          <p:cNvSpPr>
            <a:spLocks noChangeArrowheads="1"/>
          </p:cNvSpPr>
          <p:nvPr/>
        </p:nvSpPr>
        <p:spPr bwMode="auto">
          <a:xfrm>
            <a:off x="2332483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1" name="Rectangle 4129"/>
          <p:cNvSpPr>
            <a:spLocks noChangeArrowheads="1"/>
          </p:cNvSpPr>
          <p:nvPr/>
        </p:nvSpPr>
        <p:spPr bwMode="auto">
          <a:xfrm>
            <a:off x="2335658" y="1158875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2" name="Rectangle 4130"/>
          <p:cNvSpPr>
            <a:spLocks noChangeArrowheads="1"/>
          </p:cNvSpPr>
          <p:nvPr/>
        </p:nvSpPr>
        <p:spPr bwMode="auto">
          <a:xfrm>
            <a:off x="233724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3" name="Rectangle 4131"/>
          <p:cNvSpPr>
            <a:spLocks noChangeArrowheads="1"/>
          </p:cNvSpPr>
          <p:nvPr/>
        </p:nvSpPr>
        <p:spPr bwMode="auto">
          <a:xfrm>
            <a:off x="2340420" y="1158875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4" name="Rectangle 4132"/>
          <p:cNvSpPr>
            <a:spLocks noChangeArrowheads="1"/>
          </p:cNvSpPr>
          <p:nvPr/>
        </p:nvSpPr>
        <p:spPr bwMode="auto">
          <a:xfrm>
            <a:off x="2343595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5" name="Rectangle 4133"/>
          <p:cNvSpPr>
            <a:spLocks noChangeArrowheads="1"/>
          </p:cNvSpPr>
          <p:nvPr/>
        </p:nvSpPr>
        <p:spPr bwMode="auto">
          <a:xfrm>
            <a:off x="2346770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6" name="Rectangle 4134"/>
          <p:cNvSpPr>
            <a:spLocks noChangeArrowheads="1"/>
          </p:cNvSpPr>
          <p:nvPr/>
        </p:nvSpPr>
        <p:spPr bwMode="auto">
          <a:xfrm>
            <a:off x="2349945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" name="Rectangle 4135"/>
          <p:cNvSpPr>
            <a:spLocks noChangeArrowheads="1"/>
          </p:cNvSpPr>
          <p:nvPr/>
        </p:nvSpPr>
        <p:spPr bwMode="auto">
          <a:xfrm>
            <a:off x="2353120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8" name="Rectangle 4136"/>
          <p:cNvSpPr>
            <a:spLocks noChangeArrowheads="1"/>
          </p:cNvSpPr>
          <p:nvPr/>
        </p:nvSpPr>
        <p:spPr bwMode="auto">
          <a:xfrm>
            <a:off x="2356295" y="1158875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9" name="Rectangle 4137"/>
          <p:cNvSpPr>
            <a:spLocks noChangeArrowheads="1"/>
          </p:cNvSpPr>
          <p:nvPr/>
        </p:nvSpPr>
        <p:spPr bwMode="auto">
          <a:xfrm>
            <a:off x="2359470" y="1158875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0" name="Rectangle 4138"/>
          <p:cNvSpPr>
            <a:spLocks noChangeArrowheads="1"/>
          </p:cNvSpPr>
          <p:nvPr/>
        </p:nvSpPr>
        <p:spPr bwMode="auto">
          <a:xfrm>
            <a:off x="2362645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1" name="Rectangle 4139"/>
          <p:cNvSpPr>
            <a:spLocks noChangeArrowheads="1"/>
          </p:cNvSpPr>
          <p:nvPr/>
        </p:nvSpPr>
        <p:spPr bwMode="auto">
          <a:xfrm>
            <a:off x="2365820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2" name="Rectangle 4140"/>
          <p:cNvSpPr>
            <a:spLocks noChangeArrowheads="1"/>
          </p:cNvSpPr>
          <p:nvPr/>
        </p:nvSpPr>
        <p:spPr bwMode="auto">
          <a:xfrm>
            <a:off x="2368995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3" name="Rectangle 4141"/>
          <p:cNvSpPr>
            <a:spLocks noChangeArrowheads="1"/>
          </p:cNvSpPr>
          <p:nvPr/>
        </p:nvSpPr>
        <p:spPr bwMode="auto">
          <a:xfrm>
            <a:off x="2372170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4" name="Rectangle 4142"/>
          <p:cNvSpPr>
            <a:spLocks noChangeArrowheads="1"/>
          </p:cNvSpPr>
          <p:nvPr/>
        </p:nvSpPr>
        <p:spPr bwMode="auto">
          <a:xfrm>
            <a:off x="2375345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5" name="Rectangle 4143"/>
          <p:cNvSpPr>
            <a:spLocks noChangeArrowheads="1"/>
          </p:cNvSpPr>
          <p:nvPr/>
        </p:nvSpPr>
        <p:spPr bwMode="auto">
          <a:xfrm>
            <a:off x="2378520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6" name="Rectangle 4144"/>
          <p:cNvSpPr>
            <a:spLocks noChangeArrowheads="1"/>
          </p:cNvSpPr>
          <p:nvPr/>
        </p:nvSpPr>
        <p:spPr bwMode="auto">
          <a:xfrm>
            <a:off x="2381695" y="1158875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" name="Rectangle 4145"/>
          <p:cNvSpPr>
            <a:spLocks noChangeArrowheads="1"/>
          </p:cNvSpPr>
          <p:nvPr/>
        </p:nvSpPr>
        <p:spPr bwMode="auto">
          <a:xfrm>
            <a:off x="2383283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8" name="Rectangle 4146"/>
          <p:cNvSpPr>
            <a:spLocks noChangeArrowheads="1"/>
          </p:cNvSpPr>
          <p:nvPr/>
        </p:nvSpPr>
        <p:spPr bwMode="auto">
          <a:xfrm>
            <a:off x="2386458" y="1158875"/>
            <a:ext cx="4762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9" name="Rectangle 4147"/>
          <p:cNvSpPr>
            <a:spLocks noChangeArrowheads="1"/>
          </p:cNvSpPr>
          <p:nvPr/>
        </p:nvSpPr>
        <p:spPr bwMode="auto">
          <a:xfrm>
            <a:off x="2391220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0" name="Rectangle 4148"/>
          <p:cNvSpPr>
            <a:spLocks noChangeArrowheads="1"/>
          </p:cNvSpPr>
          <p:nvPr/>
        </p:nvSpPr>
        <p:spPr bwMode="auto">
          <a:xfrm>
            <a:off x="2394395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1" name="Rectangle 4149"/>
          <p:cNvSpPr>
            <a:spLocks noChangeArrowheads="1"/>
          </p:cNvSpPr>
          <p:nvPr/>
        </p:nvSpPr>
        <p:spPr bwMode="auto">
          <a:xfrm>
            <a:off x="2397570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2" name="Rectangle 4150"/>
          <p:cNvSpPr>
            <a:spLocks noChangeArrowheads="1"/>
          </p:cNvSpPr>
          <p:nvPr/>
        </p:nvSpPr>
        <p:spPr bwMode="auto">
          <a:xfrm>
            <a:off x="2400745" y="1158875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3" name="Rectangle 4151"/>
          <p:cNvSpPr>
            <a:spLocks noChangeArrowheads="1"/>
          </p:cNvSpPr>
          <p:nvPr/>
        </p:nvSpPr>
        <p:spPr bwMode="auto">
          <a:xfrm>
            <a:off x="2402333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4" name="Rectangle 4152"/>
          <p:cNvSpPr>
            <a:spLocks noChangeArrowheads="1"/>
          </p:cNvSpPr>
          <p:nvPr/>
        </p:nvSpPr>
        <p:spPr bwMode="auto">
          <a:xfrm>
            <a:off x="2405508" y="1158875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5" name="Rectangle 4153"/>
          <p:cNvSpPr>
            <a:spLocks noChangeArrowheads="1"/>
          </p:cNvSpPr>
          <p:nvPr/>
        </p:nvSpPr>
        <p:spPr bwMode="auto">
          <a:xfrm>
            <a:off x="2408683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6" name="Rectangle 4154"/>
          <p:cNvSpPr>
            <a:spLocks noChangeArrowheads="1"/>
          </p:cNvSpPr>
          <p:nvPr/>
        </p:nvSpPr>
        <p:spPr bwMode="auto">
          <a:xfrm>
            <a:off x="2411858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7" name="Rectangle 4155"/>
          <p:cNvSpPr>
            <a:spLocks noChangeArrowheads="1"/>
          </p:cNvSpPr>
          <p:nvPr/>
        </p:nvSpPr>
        <p:spPr bwMode="auto">
          <a:xfrm>
            <a:off x="2415033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8" name="Rectangle 4156"/>
          <p:cNvSpPr>
            <a:spLocks noChangeArrowheads="1"/>
          </p:cNvSpPr>
          <p:nvPr/>
        </p:nvSpPr>
        <p:spPr bwMode="auto">
          <a:xfrm>
            <a:off x="2418208" y="1158875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9" name="Rectangle 4157"/>
          <p:cNvSpPr>
            <a:spLocks noChangeArrowheads="1"/>
          </p:cNvSpPr>
          <p:nvPr/>
        </p:nvSpPr>
        <p:spPr bwMode="auto">
          <a:xfrm>
            <a:off x="2421383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0" name="Rectangle 4158"/>
          <p:cNvSpPr>
            <a:spLocks noChangeArrowheads="1"/>
          </p:cNvSpPr>
          <p:nvPr/>
        </p:nvSpPr>
        <p:spPr bwMode="auto">
          <a:xfrm>
            <a:off x="2424558" y="1158875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1" name="Rectangle 4159"/>
          <p:cNvSpPr>
            <a:spLocks noChangeArrowheads="1"/>
          </p:cNvSpPr>
          <p:nvPr/>
        </p:nvSpPr>
        <p:spPr bwMode="auto">
          <a:xfrm>
            <a:off x="2427733" y="1158875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2" name="Rectangle 4160"/>
          <p:cNvSpPr>
            <a:spLocks noChangeArrowheads="1"/>
          </p:cNvSpPr>
          <p:nvPr/>
        </p:nvSpPr>
        <p:spPr bwMode="auto">
          <a:xfrm>
            <a:off x="242932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3" name="Rectangle 4161"/>
          <p:cNvSpPr>
            <a:spLocks noChangeArrowheads="1"/>
          </p:cNvSpPr>
          <p:nvPr/>
        </p:nvSpPr>
        <p:spPr bwMode="auto">
          <a:xfrm>
            <a:off x="2432495" y="1158875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4" name="Rectangle 4162"/>
          <p:cNvSpPr>
            <a:spLocks noChangeArrowheads="1"/>
          </p:cNvSpPr>
          <p:nvPr/>
        </p:nvSpPr>
        <p:spPr bwMode="auto">
          <a:xfrm>
            <a:off x="2202308" y="1158875"/>
            <a:ext cx="234950" cy="349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5" name="Rectangle 4163"/>
          <p:cNvSpPr>
            <a:spLocks noChangeArrowheads="1"/>
          </p:cNvSpPr>
          <p:nvPr/>
        </p:nvSpPr>
        <p:spPr bwMode="auto">
          <a:xfrm>
            <a:off x="2207070" y="1165225"/>
            <a:ext cx="52388" cy="22225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6" name="Rectangle 4164"/>
          <p:cNvSpPr>
            <a:spLocks noChangeArrowheads="1"/>
          </p:cNvSpPr>
          <p:nvPr/>
        </p:nvSpPr>
        <p:spPr bwMode="auto">
          <a:xfrm>
            <a:off x="2207070" y="1165225"/>
            <a:ext cx="52388" cy="222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7" name="Rectangle 4165"/>
          <p:cNvSpPr>
            <a:spLocks noChangeArrowheads="1"/>
          </p:cNvSpPr>
          <p:nvPr/>
        </p:nvSpPr>
        <p:spPr bwMode="auto">
          <a:xfrm>
            <a:off x="2210245" y="1168400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8" name="Rectangle 4166"/>
          <p:cNvSpPr>
            <a:spLocks noChangeArrowheads="1"/>
          </p:cNvSpPr>
          <p:nvPr/>
        </p:nvSpPr>
        <p:spPr bwMode="auto">
          <a:xfrm>
            <a:off x="2241995" y="1168400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9" name="Rectangle 4167"/>
          <p:cNvSpPr>
            <a:spLocks noChangeArrowheads="1"/>
          </p:cNvSpPr>
          <p:nvPr/>
        </p:nvSpPr>
        <p:spPr bwMode="auto">
          <a:xfrm>
            <a:off x="2210245" y="1177925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0" name="Rectangle 4168"/>
          <p:cNvSpPr>
            <a:spLocks noChangeArrowheads="1"/>
          </p:cNvSpPr>
          <p:nvPr/>
        </p:nvSpPr>
        <p:spPr bwMode="auto">
          <a:xfrm>
            <a:off x="2226120" y="1177925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1" name="Rectangle 4169"/>
          <p:cNvSpPr>
            <a:spLocks noChangeArrowheads="1"/>
          </p:cNvSpPr>
          <p:nvPr/>
        </p:nvSpPr>
        <p:spPr bwMode="auto">
          <a:xfrm>
            <a:off x="2226120" y="1168400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2" name="Rectangle 4170"/>
          <p:cNvSpPr>
            <a:spLocks noChangeArrowheads="1"/>
          </p:cNvSpPr>
          <p:nvPr/>
        </p:nvSpPr>
        <p:spPr bwMode="auto">
          <a:xfrm>
            <a:off x="2241995" y="11779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3" name="Freeform 4171"/>
          <p:cNvSpPr>
            <a:spLocks noChangeArrowheads="1"/>
          </p:cNvSpPr>
          <p:nvPr/>
        </p:nvSpPr>
        <p:spPr bwMode="auto">
          <a:xfrm>
            <a:off x="2202308" y="1247775"/>
            <a:ext cx="234950" cy="258763"/>
          </a:xfrm>
          <a:custGeom>
            <a:avLst/>
            <a:gdLst>
              <a:gd name="T0" fmla="*/ 297 w 297"/>
              <a:gd name="T1" fmla="*/ 160 h 324"/>
              <a:gd name="T2" fmla="*/ 297 w 297"/>
              <a:gd name="T3" fmla="*/ 164 h 324"/>
              <a:gd name="T4" fmla="*/ 0 w 297"/>
              <a:gd name="T5" fmla="*/ 164 h 324"/>
              <a:gd name="T6" fmla="*/ 0 w 297"/>
              <a:gd name="T7" fmla="*/ 160 h 324"/>
              <a:gd name="T8" fmla="*/ 297 w 297"/>
              <a:gd name="T9" fmla="*/ 160 h 324"/>
              <a:gd name="T10" fmla="*/ 297 w 297"/>
              <a:gd name="T11" fmla="*/ 127 h 324"/>
              <a:gd name="T12" fmla="*/ 297 w 297"/>
              <a:gd name="T13" fmla="*/ 132 h 324"/>
              <a:gd name="T14" fmla="*/ 0 w 297"/>
              <a:gd name="T15" fmla="*/ 132 h 324"/>
              <a:gd name="T16" fmla="*/ 0 w 297"/>
              <a:gd name="T17" fmla="*/ 127 h 324"/>
              <a:gd name="T18" fmla="*/ 297 w 297"/>
              <a:gd name="T19" fmla="*/ 127 h 324"/>
              <a:gd name="T20" fmla="*/ 297 w 297"/>
              <a:gd name="T21" fmla="*/ 96 h 324"/>
              <a:gd name="T22" fmla="*/ 297 w 297"/>
              <a:gd name="T23" fmla="*/ 99 h 324"/>
              <a:gd name="T24" fmla="*/ 0 w 297"/>
              <a:gd name="T25" fmla="*/ 99 h 324"/>
              <a:gd name="T26" fmla="*/ 0 w 297"/>
              <a:gd name="T27" fmla="*/ 96 h 324"/>
              <a:gd name="T28" fmla="*/ 297 w 297"/>
              <a:gd name="T29" fmla="*/ 96 h 324"/>
              <a:gd name="T30" fmla="*/ 297 w 297"/>
              <a:gd name="T31" fmla="*/ 64 h 324"/>
              <a:gd name="T32" fmla="*/ 297 w 297"/>
              <a:gd name="T33" fmla="*/ 68 h 324"/>
              <a:gd name="T34" fmla="*/ 0 w 297"/>
              <a:gd name="T35" fmla="*/ 68 h 324"/>
              <a:gd name="T36" fmla="*/ 0 w 297"/>
              <a:gd name="T37" fmla="*/ 64 h 324"/>
              <a:gd name="T38" fmla="*/ 297 w 297"/>
              <a:gd name="T39" fmla="*/ 64 h 324"/>
              <a:gd name="T40" fmla="*/ 297 w 297"/>
              <a:gd name="T41" fmla="*/ 31 h 324"/>
              <a:gd name="T42" fmla="*/ 297 w 297"/>
              <a:gd name="T43" fmla="*/ 35 h 324"/>
              <a:gd name="T44" fmla="*/ 0 w 297"/>
              <a:gd name="T45" fmla="*/ 35 h 324"/>
              <a:gd name="T46" fmla="*/ 0 w 297"/>
              <a:gd name="T47" fmla="*/ 31 h 324"/>
              <a:gd name="T48" fmla="*/ 297 w 297"/>
              <a:gd name="T49" fmla="*/ 31 h 324"/>
              <a:gd name="T50" fmla="*/ 297 w 297"/>
              <a:gd name="T51" fmla="*/ 0 h 324"/>
              <a:gd name="T52" fmla="*/ 297 w 297"/>
              <a:gd name="T53" fmla="*/ 4 h 324"/>
              <a:gd name="T54" fmla="*/ 0 w 297"/>
              <a:gd name="T55" fmla="*/ 4 h 324"/>
              <a:gd name="T56" fmla="*/ 0 w 297"/>
              <a:gd name="T57" fmla="*/ 0 h 324"/>
              <a:gd name="T58" fmla="*/ 297 w 297"/>
              <a:gd name="T59" fmla="*/ 0 h 324"/>
              <a:gd name="T60" fmla="*/ 297 w 297"/>
              <a:gd name="T61" fmla="*/ 224 h 324"/>
              <a:gd name="T62" fmla="*/ 297 w 297"/>
              <a:gd name="T63" fmla="*/ 228 h 324"/>
              <a:gd name="T64" fmla="*/ 264 w 297"/>
              <a:gd name="T65" fmla="*/ 228 h 324"/>
              <a:gd name="T66" fmla="*/ 264 w 297"/>
              <a:gd name="T67" fmla="*/ 224 h 324"/>
              <a:gd name="T68" fmla="*/ 297 w 297"/>
              <a:gd name="T69" fmla="*/ 224 h 324"/>
              <a:gd name="T70" fmla="*/ 297 w 297"/>
              <a:gd name="T71" fmla="*/ 192 h 324"/>
              <a:gd name="T72" fmla="*/ 297 w 297"/>
              <a:gd name="T73" fmla="*/ 195 h 324"/>
              <a:gd name="T74" fmla="*/ 264 w 297"/>
              <a:gd name="T75" fmla="*/ 195 h 324"/>
              <a:gd name="T76" fmla="*/ 264 w 297"/>
              <a:gd name="T77" fmla="*/ 192 h 324"/>
              <a:gd name="T78" fmla="*/ 297 w 297"/>
              <a:gd name="T79" fmla="*/ 192 h 324"/>
              <a:gd name="T80" fmla="*/ 297 w 297"/>
              <a:gd name="T81" fmla="*/ 256 h 324"/>
              <a:gd name="T82" fmla="*/ 297 w 297"/>
              <a:gd name="T83" fmla="*/ 260 h 324"/>
              <a:gd name="T84" fmla="*/ 0 w 297"/>
              <a:gd name="T85" fmla="*/ 260 h 324"/>
              <a:gd name="T86" fmla="*/ 0 w 297"/>
              <a:gd name="T87" fmla="*/ 256 h 324"/>
              <a:gd name="T88" fmla="*/ 297 w 297"/>
              <a:gd name="T89" fmla="*/ 256 h 324"/>
              <a:gd name="T90" fmla="*/ 297 w 297"/>
              <a:gd name="T91" fmla="*/ 288 h 324"/>
              <a:gd name="T92" fmla="*/ 297 w 297"/>
              <a:gd name="T93" fmla="*/ 293 h 324"/>
              <a:gd name="T94" fmla="*/ 0 w 297"/>
              <a:gd name="T95" fmla="*/ 293 h 324"/>
              <a:gd name="T96" fmla="*/ 0 w 297"/>
              <a:gd name="T97" fmla="*/ 288 h 324"/>
              <a:gd name="T98" fmla="*/ 297 w 297"/>
              <a:gd name="T99" fmla="*/ 288 h 324"/>
              <a:gd name="T100" fmla="*/ 297 w 297"/>
              <a:gd name="T101" fmla="*/ 320 h 324"/>
              <a:gd name="T102" fmla="*/ 297 w 297"/>
              <a:gd name="T103" fmla="*/ 324 h 324"/>
              <a:gd name="T104" fmla="*/ 0 w 297"/>
              <a:gd name="T105" fmla="*/ 324 h 324"/>
              <a:gd name="T106" fmla="*/ 0 w 297"/>
              <a:gd name="T107" fmla="*/ 320 h 324"/>
              <a:gd name="T108" fmla="*/ 297 w 297"/>
              <a:gd name="T109" fmla="*/ 32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7" h="324">
                <a:moveTo>
                  <a:pt x="297" y="160"/>
                </a:moveTo>
                <a:lnTo>
                  <a:pt x="297" y="164"/>
                </a:lnTo>
                <a:lnTo>
                  <a:pt x="0" y="164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7"/>
                </a:moveTo>
                <a:lnTo>
                  <a:pt x="297" y="132"/>
                </a:lnTo>
                <a:lnTo>
                  <a:pt x="0" y="132"/>
                </a:lnTo>
                <a:lnTo>
                  <a:pt x="0" y="127"/>
                </a:lnTo>
                <a:lnTo>
                  <a:pt x="297" y="127"/>
                </a:lnTo>
                <a:close/>
                <a:moveTo>
                  <a:pt x="297" y="96"/>
                </a:moveTo>
                <a:lnTo>
                  <a:pt x="297" y="99"/>
                </a:lnTo>
                <a:lnTo>
                  <a:pt x="0" y="99"/>
                </a:lnTo>
                <a:lnTo>
                  <a:pt x="0" y="96"/>
                </a:lnTo>
                <a:lnTo>
                  <a:pt x="297" y="96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1"/>
                </a:moveTo>
                <a:lnTo>
                  <a:pt x="297" y="35"/>
                </a:lnTo>
                <a:lnTo>
                  <a:pt x="0" y="35"/>
                </a:lnTo>
                <a:lnTo>
                  <a:pt x="0" y="31"/>
                </a:lnTo>
                <a:lnTo>
                  <a:pt x="297" y="31"/>
                </a:lnTo>
                <a:close/>
                <a:moveTo>
                  <a:pt x="297" y="0"/>
                </a:moveTo>
                <a:lnTo>
                  <a:pt x="297" y="4"/>
                </a:lnTo>
                <a:lnTo>
                  <a:pt x="0" y="4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4" y="228"/>
                </a:lnTo>
                <a:lnTo>
                  <a:pt x="264" y="224"/>
                </a:lnTo>
                <a:lnTo>
                  <a:pt x="297" y="224"/>
                </a:lnTo>
                <a:close/>
                <a:moveTo>
                  <a:pt x="297" y="192"/>
                </a:moveTo>
                <a:lnTo>
                  <a:pt x="297" y="195"/>
                </a:lnTo>
                <a:lnTo>
                  <a:pt x="264" y="195"/>
                </a:lnTo>
                <a:lnTo>
                  <a:pt x="264" y="192"/>
                </a:lnTo>
                <a:lnTo>
                  <a:pt x="297" y="192"/>
                </a:lnTo>
                <a:close/>
                <a:moveTo>
                  <a:pt x="297" y="256"/>
                </a:moveTo>
                <a:lnTo>
                  <a:pt x="297" y="260"/>
                </a:lnTo>
                <a:lnTo>
                  <a:pt x="0" y="260"/>
                </a:lnTo>
                <a:lnTo>
                  <a:pt x="0" y="256"/>
                </a:lnTo>
                <a:lnTo>
                  <a:pt x="297" y="256"/>
                </a:lnTo>
                <a:close/>
                <a:moveTo>
                  <a:pt x="297" y="288"/>
                </a:moveTo>
                <a:lnTo>
                  <a:pt x="297" y="293"/>
                </a:lnTo>
                <a:lnTo>
                  <a:pt x="0" y="293"/>
                </a:lnTo>
                <a:lnTo>
                  <a:pt x="0" y="288"/>
                </a:lnTo>
                <a:lnTo>
                  <a:pt x="297" y="288"/>
                </a:lnTo>
                <a:close/>
                <a:moveTo>
                  <a:pt x="297" y="320"/>
                </a:moveTo>
                <a:lnTo>
                  <a:pt x="297" y="324"/>
                </a:lnTo>
                <a:lnTo>
                  <a:pt x="0" y="324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4" name="Freeform 4172"/>
          <p:cNvSpPr>
            <a:spLocks noChangeArrowheads="1"/>
          </p:cNvSpPr>
          <p:nvPr/>
        </p:nvSpPr>
        <p:spPr bwMode="auto">
          <a:xfrm>
            <a:off x="2392808" y="1385888"/>
            <a:ext cx="38100" cy="60325"/>
          </a:xfrm>
          <a:custGeom>
            <a:avLst/>
            <a:gdLst>
              <a:gd name="T0" fmla="*/ 24 w 48"/>
              <a:gd name="T1" fmla="*/ 0 h 75"/>
              <a:gd name="T2" fmla="*/ 22 w 48"/>
              <a:gd name="T3" fmla="*/ 0 h 75"/>
              <a:gd name="T4" fmla="*/ 19 w 48"/>
              <a:gd name="T5" fmla="*/ 1 h 75"/>
              <a:gd name="T6" fmla="*/ 17 w 48"/>
              <a:gd name="T7" fmla="*/ 1 h 75"/>
              <a:gd name="T8" fmla="*/ 14 w 48"/>
              <a:gd name="T9" fmla="*/ 2 h 75"/>
              <a:gd name="T10" fmla="*/ 13 w 48"/>
              <a:gd name="T11" fmla="*/ 5 h 75"/>
              <a:gd name="T12" fmla="*/ 10 w 48"/>
              <a:gd name="T13" fmla="*/ 6 h 75"/>
              <a:gd name="T14" fmla="*/ 7 w 48"/>
              <a:gd name="T15" fmla="*/ 11 h 75"/>
              <a:gd name="T16" fmla="*/ 4 w 48"/>
              <a:gd name="T17" fmla="*/ 16 h 75"/>
              <a:gd name="T18" fmla="*/ 1 w 48"/>
              <a:gd name="T19" fmla="*/ 22 h 75"/>
              <a:gd name="T20" fmla="*/ 0 w 48"/>
              <a:gd name="T21" fmla="*/ 30 h 75"/>
              <a:gd name="T22" fmla="*/ 0 w 48"/>
              <a:gd name="T23" fmla="*/ 38 h 75"/>
              <a:gd name="T24" fmla="*/ 0 w 48"/>
              <a:gd name="T25" fmla="*/ 45 h 75"/>
              <a:gd name="T26" fmla="*/ 1 w 48"/>
              <a:gd name="T27" fmla="*/ 53 h 75"/>
              <a:gd name="T28" fmla="*/ 4 w 48"/>
              <a:gd name="T29" fmla="*/ 59 h 75"/>
              <a:gd name="T30" fmla="*/ 7 w 48"/>
              <a:gd name="T31" fmla="*/ 64 h 75"/>
              <a:gd name="T32" fmla="*/ 10 w 48"/>
              <a:gd name="T33" fmla="*/ 69 h 75"/>
              <a:gd name="T34" fmla="*/ 13 w 48"/>
              <a:gd name="T35" fmla="*/ 70 h 75"/>
              <a:gd name="T36" fmla="*/ 14 w 48"/>
              <a:gd name="T37" fmla="*/ 73 h 75"/>
              <a:gd name="T38" fmla="*/ 17 w 48"/>
              <a:gd name="T39" fmla="*/ 74 h 75"/>
              <a:gd name="T40" fmla="*/ 19 w 48"/>
              <a:gd name="T41" fmla="*/ 74 h 75"/>
              <a:gd name="T42" fmla="*/ 22 w 48"/>
              <a:gd name="T43" fmla="*/ 75 h 75"/>
              <a:gd name="T44" fmla="*/ 24 w 48"/>
              <a:gd name="T45" fmla="*/ 75 h 75"/>
              <a:gd name="T46" fmla="*/ 27 w 48"/>
              <a:gd name="T47" fmla="*/ 75 h 75"/>
              <a:gd name="T48" fmla="*/ 29 w 48"/>
              <a:gd name="T49" fmla="*/ 74 h 75"/>
              <a:gd name="T50" fmla="*/ 31 w 48"/>
              <a:gd name="T51" fmla="*/ 74 h 75"/>
              <a:gd name="T52" fmla="*/ 33 w 48"/>
              <a:gd name="T53" fmla="*/ 73 h 75"/>
              <a:gd name="T54" fmla="*/ 36 w 48"/>
              <a:gd name="T55" fmla="*/ 70 h 75"/>
              <a:gd name="T56" fmla="*/ 37 w 48"/>
              <a:gd name="T57" fmla="*/ 69 h 75"/>
              <a:gd name="T58" fmla="*/ 41 w 48"/>
              <a:gd name="T59" fmla="*/ 64 h 75"/>
              <a:gd name="T60" fmla="*/ 44 w 48"/>
              <a:gd name="T61" fmla="*/ 59 h 75"/>
              <a:gd name="T62" fmla="*/ 46 w 48"/>
              <a:gd name="T63" fmla="*/ 53 h 75"/>
              <a:gd name="T64" fmla="*/ 48 w 48"/>
              <a:gd name="T65" fmla="*/ 45 h 75"/>
              <a:gd name="T66" fmla="*/ 48 w 48"/>
              <a:gd name="T67" fmla="*/ 38 h 75"/>
              <a:gd name="T68" fmla="*/ 48 w 48"/>
              <a:gd name="T69" fmla="*/ 38 h 75"/>
              <a:gd name="T70" fmla="*/ 48 w 48"/>
              <a:gd name="T71" fmla="*/ 30 h 75"/>
              <a:gd name="T72" fmla="*/ 46 w 48"/>
              <a:gd name="T73" fmla="*/ 22 h 75"/>
              <a:gd name="T74" fmla="*/ 44 w 48"/>
              <a:gd name="T75" fmla="*/ 16 h 75"/>
              <a:gd name="T76" fmla="*/ 41 w 48"/>
              <a:gd name="T77" fmla="*/ 11 h 75"/>
              <a:gd name="T78" fmla="*/ 37 w 48"/>
              <a:gd name="T79" fmla="*/ 6 h 75"/>
              <a:gd name="T80" fmla="*/ 36 w 48"/>
              <a:gd name="T81" fmla="*/ 5 h 75"/>
              <a:gd name="T82" fmla="*/ 33 w 48"/>
              <a:gd name="T83" fmla="*/ 2 h 75"/>
              <a:gd name="T84" fmla="*/ 31 w 48"/>
              <a:gd name="T85" fmla="*/ 1 h 75"/>
              <a:gd name="T86" fmla="*/ 29 w 48"/>
              <a:gd name="T87" fmla="*/ 1 h 75"/>
              <a:gd name="T88" fmla="*/ 27 w 48"/>
              <a:gd name="T89" fmla="*/ 0 h 75"/>
              <a:gd name="T90" fmla="*/ 24 w 48"/>
              <a:gd name="T9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5">
                <a:moveTo>
                  <a:pt x="24" y="0"/>
                </a:moveTo>
                <a:lnTo>
                  <a:pt x="22" y="0"/>
                </a:lnTo>
                <a:lnTo>
                  <a:pt x="19" y="1"/>
                </a:lnTo>
                <a:lnTo>
                  <a:pt x="17" y="1"/>
                </a:lnTo>
                <a:lnTo>
                  <a:pt x="14" y="2"/>
                </a:lnTo>
                <a:lnTo>
                  <a:pt x="13" y="5"/>
                </a:lnTo>
                <a:lnTo>
                  <a:pt x="10" y="6"/>
                </a:lnTo>
                <a:lnTo>
                  <a:pt x="7" y="11"/>
                </a:lnTo>
                <a:lnTo>
                  <a:pt x="4" y="16"/>
                </a:lnTo>
                <a:lnTo>
                  <a:pt x="1" y="22"/>
                </a:lnTo>
                <a:lnTo>
                  <a:pt x="0" y="30"/>
                </a:lnTo>
                <a:lnTo>
                  <a:pt x="0" y="38"/>
                </a:lnTo>
                <a:lnTo>
                  <a:pt x="0" y="45"/>
                </a:lnTo>
                <a:lnTo>
                  <a:pt x="1" y="53"/>
                </a:lnTo>
                <a:lnTo>
                  <a:pt x="4" y="59"/>
                </a:lnTo>
                <a:lnTo>
                  <a:pt x="7" y="64"/>
                </a:lnTo>
                <a:lnTo>
                  <a:pt x="10" y="69"/>
                </a:lnTo>
                <a:lnTo>
                  <a:pt x="13" y="70"/>
                </a:lnTo>
                <a:lnTo>
                  <a:pt x="14" y="73"/>
                </a:lnTo>
                <a:lnTo>
                  <a:pt x="17" y="74"/>
                </a:lnTo>
                <a:lnTo>
                  <a:pt x="19" y="74"/>
                </a:lnTo>
                <a:lnTo>
                  <a:pt x="22" y="75"/>
                </a:lnTo>
                <a:lnTo>
                  <a:pt x="24" y="75"/>
                </a:lnTo>
                <a:lnTo>
                  <a:pt x="27" y="75"/>
                </a:lnTo>
                <a:lnTo>
                  <a:pt x="29" y="74"/>
                </a:lnTo>
                <a:lnTo>
                  <a:pt x="31" y="74"/>
                </a:lnTo>
                <a:lnTo>
                  <a:pt x="33" y="73"/>
                </a:lnTo>
                <a:lnTo>
                  <a:pt x="36" y="70"/>
                </a:lnTo>
                <a:lnTo>
                  <a:pt x="37" y="69"/>
                </a:lnTo>
                <a:lnTo>
                  <a:pt x="41" y="64"/>
                </a:lnTo>
                <a:lnTo>
                  <a:pt x="44" y="59"/>
                </a:lnTo>
                <a:lnTo>
                  <a:pt x="46" y="53"/>
                </a:lnTo>
                <a:lnTo>
                  <a:pt x="48" y="45"/>
                </a:lnTo>
                <a:lnTo>
                  <a:pt x="48" y="38"/>
                </a:lnTo>
                <a:lnTo>
                  <a:pt x="48" y="30"/>
                </a:lnTo>
                <a:lnTo>
                  <a:pt x="46" y="22"/>
                </a:lnTo>
                <a:lnTo>
                  <a:pt x="44" y="16"/>
                </a:lnTo>
                <a:lnTo>
                  <a:pt x="41" y="11"/>
                </a:lnTo>
                <a:lnTo>
                  <a:pt x="37" y="6"/>
                </a:lnTo>
                <a:lnTo>
                  <a:pt x="36" y="5"/>
                </a:lnTo>
                <a:lnTo>
                  <a:pt x="33" y="2"/>
                </a:lnTo>
                <a:lnTo>
                  <a:pt x="31" y="1"/>
                </a:lnTo>
                <a:lnTo>
                  <a:pt x="29" y="1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85" name="Picture 4173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220" y="1384300"/>
            <a:ext cx="38100" cy="6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86" name="Rectangle 4174"/>
          <p:cNvSpPr>
            <a:spLocks noChangeArrowheads="1"/>
          </p:cNvSpPr>
          <p:nvPr/>
        </p:nvSpPr>
        <p:spPr bwMode="auto">
          <a:xfrm>
            <a:off x="2410270" y="1193800"/>
            <a:ext cx="7938" cy="331788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7" name="Rectangle 4175"/>
          <p:cNvSpPr>
            <a:spLocks noChangeArrowheads="1"/>
          </p:cNvSpPr>
          <p:nvPr/>
        </p:nvSpPr>
        <p:spPr bwMode="auto">
          <a:xfrm>
            <a:off x="2408683" y="1193800"/>
            <a:ext cx="4762" cy="331788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" name="Freeform 4176"/>
          <p:cNvSpPr>
            <a:spLocks noChangeArrowheads="1"/>
          </p:cNvSpPr>
          <p:nvPr/>
        </p:nvSpPr>
        <p:spPr bwMode="auto">
          <a:xfrm>
            <a:off x="2400745" y="1468438"/>
            <a:ext cx="20638" cy="20637"/>
          </a:xfrm>
          <a:custGeom>
            <a:avLst/>
            <a:gdLst>
              <a:gd name="T0" fmla="*/ 0 w 27"/>
              <a:gd name="T1" fmla="*/ 14 h 27"/>
              <a:gd name="T2" fmla="*/ 0 w 27"/>
              <a:gd name="T3" fmla="*/ 12 h 27"/>
              <a:gd name="T4" fmla="*/ 2 w 27"/>
              <a:gd name="T5" fmla="*/ 9 h 27"/>
              <a:gd name="T6" fmla="*/ 3 w 27"/>
              <a:gd name="T7" fmla="*/ 6 h 27"/>
              <a:gd name="T8" fmla="*/ 4 w 27"/>
              <a:gd name="T9" fmla="*/ 4 h 27"/>
              <a:gd name="T10" fmla="*/ 7 w 27"/>
              <a:gd name="T11" fmla="*/ 3 h 27"/>
              <a:gd name="T12" fmla="*/ 9 w 27"/>
              <a:gd name="T13" fmla="*/ 1 h 27"/>
              <a:gd name="T14" fmla="*/ 12 w 27"/>
              <a:gd name="T15" fmla="*/ 0 h 27"/>
              <a:gd name="T16" fmla="*/ 14 w 27"/>
              <a:gd name="T17" fmla="*/ 0 h 27"/>
              <a:gd name="T18" fmla="*/ 17 w 27"/>
              <a:gd name="T19" fmla="*/ 0 h 27"/>
              <a:gd name="T20" fmla="*/ 19 w 27"/>
              <a:gd name="T21" fmla="*/ 1 h 27"/>
              <a:gd name="T22" fmla="*/ 21 w 27"/>
              <a:gd name="T23" fmla="*/ 3 h 27"/>
              <a:gd name="T24" fmla="*/ 23 w 27"/>
              <a:gd name="T25" fmla="*/ 4 h 27"/>
              <a:gd name="T26" fmla="*/ 24 w 27"/>
              <a:gd name="T27" fmla="*/ 6 h 27"/>
              <a:gd name="T28" fmla="*/ 26 w 27"/>
              <a:gd name="T29" fmla="*/ 9 h 27"/>
              <a:gd name="T30" fmla="*/ 27 w 27"/>
              <a:gd name="T31" fmla="*/ 12 h 27"/>
              <a:gd name="T32" fmla="*/ 27 w 27"/>
              <a:gd name="T33" fmla="*/ 14 h 27"/>
              <a:gd name="T34" fmla="*/ 27 w 27"/>
              <a:gd name="T35" fmla="*/ 14 h 27"/>
              <a:gd name="T36" fmla="*/ 27 w 27"/>
              <a:gd name="T37" fmla="*/ 17 h 27"/>
              <a:gd name="T38" fmla="*/ 26 w 27"/>
              <a:gd name="T39" fmla="*/ 19 h 27"/>
              <a:gd name="T40" fmla="*/ 24 w 27"/>
              <a:gd name="T41" fmla="*/ 22 h 27"/>
              <a:gd name="T42" fmla="*/ 23 w 27"/>
              <a:gd name="T43" fmla="*/ 23 h 27"/>
              <a:gd name="T44" fmla="*/ 21 w 27"/>
              <a:gd name="T45" fmla="*/ 24 h 27"/>
              <a:gd name="T46" fmla="*/ 19 w 27"/>
              <a:gd name="T47" fmla="*/ 25 h 27"/>
              <a:gd name="T48" fmla="*/ 17 w 27"/>
              <a:gd name="T49" fmla="*/ 27 h 27"/>
              <a:gd name="T50" fmla="*/ 14 w 27"/>
              <a:gd name="T51" fmla="*/ 27 h 27"/>
              <a:gd name="T52" fmla="*/ 12 w 27"/>
              <a:gd name="T53" fmla="*/ 27 h 27"/>
              <a:gd name="T54" fmla="*/ 9 w 27"/>
              <a:gd name="T55" fmla="*/ 25 h 27"/>
              <a:gd name="T56" fmla="*/ 7 w 27"/>
              <a:gd name="T57" fmla="*/ 24 h 27"/>
              <a:gd name="T58" fmla="*/ 4 w 27"/>
              <a:gd name="T59" fmla="*/ 23 h 27"/>
              <a:gd name="T60" fmla="*/ 3 w 27"/>
              <a:gd name="T61" fmla="*/ 22 h 27"/>
              <a:gd name="T62" fmla="*/ 2 w 27"/>
              <a:gd name="T63" fmla="*/ 19 h 27"/>
              <a:gd name="T64" fmla="*/ 0 w 27"/>
              <a:gd name="T65" fmla="*/ 17 h 27"/>
              <a:gd name="T66" fmla="*/ 0 w 27"/>
              <a:gd name="T67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" h="27">
                <a:moveTo>
                  <a:pt x="0" y="14"/>
                </a:moveTo>
                <a:lnTo>
                  <a:pt x="0" y="12"/>
                </a:lnTo>
                <a:lnTo>
                  <a:pt x="2" y="9"/>
                </a:lnTo>
                <a:lnTo>
                  <a:pt x="3" y="6"/>
                </a:lnTo>
                <a:lnTo>
                  <a:pt x="4" y="4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21" y="3"/>
                </a:lnTo>
                <a:lnTo>
                  <a:pt x="23" y="4"/>
                </a:lnTo>
                <a:lnTo>
                  <a:pt x="24" y="6"/>
                </a:lnTo>
                <a:lnTo>
                  <a:pt x="26" y="9"/>
                </a:lnTo>
                <a:lnTo>
                  <a:pt x="27" y="12"/>
                </a:lnTo>
                <a:lnTo>
                  <a:pt x="27" y="14"/>
                </a:lnTo>
                <a:lnTo>
                  <a:pt x="27" y="17"/>
                </a:lnTo>
                <a:lnTo>
                  <a:pt x="26" y="19"/>
                </a:lnTo>
                <a:lnTo>
                  <a:pt x="24" y="22"/>
                </a:lnTo>
                <a:lnTo>
                  <a:pt x="23" y="23"/>
                </a:lnTo>
                <a:lnTo>
                  <a:pt x="21" y="24"/>
                </a:lnTo>
                <a:lnTo>
                  <a:pt x="19" y="25"/>
                </a:lnTo>
                <a:lnTo>
                  <a:pt x="17" y="27"/>
                </a:lnTo>
                <a:lnTo>
                  <a:pt x="14" y="27"/>
                </a:lnTo>
                <a:lnTo>
                  <a:pt x="12" y="27"/>
                </a:lnTo>
                <a:lnTo>
                  <a:pt x="9" y="25"/>
                </a:lnTo>
                <a:lnTo>
                  <a:pt x="7" y="24"/>
                </a:lnTo>
                <a:lnTo>
                  <a:pt x="4" y="23"/>
                </a:lnTo>
                <a:lnTo>
                  <a:pt x="3" y="22"/>
                </a:lnTo>
                <a:lnTo>
                  <a:pt x="2" y="19"/>
                </a:lnTo>
                <a:lnTo>
                  <a:pt x="0" y="17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89" name="Picture 4177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745" y="1466850"/>
            <a:ext cx="20638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90" name="Freeform 4178"/>
          <p:cNvSpPr>
            <a:spLocks noChangeArrowheads="1"/>
          </p:cNvSpPr>
          <p:nvPr/>
        </p:nvSpPr>
        <p:spPr bwMode="auto">
          <a:xfrm>
            <a:off x="2405508" y="1473200"/>
            <a:ext cx="12700" cy="11113"/>
          </a:xfrm>
          <a:custGeom>
            <a:avLst/>
            <a:gdLst>
              <a:gd name="T0" fmla="*/ 0 w 17"/>
              <a:gd name="T1" fmla="*/ 8 h 16"/>
              <a:gd name="T2" fmla="*/ 0 w 17"/>
              <a:gd name="T3" fmla="*/ 7 h 16"/>
              <a:gd name="T4" fmla="*/ 2 w 17"/>
              <a:gd name="T5" fmla="*/ 4 h 16"/>
              <a:gd name="T6" fmla="*/ 3 w 17"/>
              <a:gd name="T7" fmla="*/ 3 h 16"/>
              <a:gd name="T8" fmla="*/ 5 w 17"/>
              <a:gd name="T9" fmla="*/ 0 h 16"/>
              <a:gd name="T10" fmla="*/ 9 w 17"/>
              <a:gd name="T11" fmla="*/ 0 h 16"/>
              <a:gd name="T12" fmla="*/ 12 w 17"/>
              <a:gd name="T13" fmla="*/ 0 h 16"/>
              <a:gd name="T14" fmla="*/ 14 w 17"/>
              <a:gd name="T15" fmla="*/ 3 h 16"/>
              <a:gd name="T16" fmla="*/ 17 w 17"/>
              <a:gd name="T17" fmla="*/ 4 h 16"/>
              <a:gd name="T18" fmla="*/ 17 w 17"/>
              <a:gd name="T19" fmla="*/ 7 h 16"/>
              <a:gd name="T20" fmla="*/ 17 w 17"/>
              <a:gd name="T21" fmla="*/ 8 h 16"/>
              <a:gd name="T22" fmla="*/ 17 w 17"/>
              <a:gd name="T23" fmla="*/ 8 h 16"/>
              <a:gd name="T24" fmla="*/ 17 w 17"/>
              <a:gd name="T25" fmla="*/ 9 h 16"/>
              <a:gd name="T26" fmla="*/ 17 w 17"/>
              <a:gd name="T27" fmla="*/ 11 h 16"/>
              <a:gd name="T28" fmla="*/ 14 w 17"/>
              <a:gd name="T29" fmla="*/ 13 h 16"/>
              <a:gd name="T30" fmla="*/ 12 w 17"/>
              <a:gd name="T31" fmla="*/ 16 h 16"/>
              <a:gd name="T32" fmla="*/ 10 w 17"/>
              <a:gd name="T33" fmla="*/ 16 h 16"/>
              <a:gd name="T34" fmla="*/ 9 w 17"/>
              <a:gd name="T35" fmla="*/ 16 h 16"/>
              <a:gd name="T36" fmla="*/ 8 w 17"/>
              <a:gd name="T37" fmla="*/ 16 h 16"/>
              <a:gd name="T38" fmla="*/ 5 w 17"/>
              <a:gd name="T39" fmla="*/ 16 h 16"/>
              <a:gd name="T40" fmla="*/ 3 w 17"/>
              <a:gd name="T41" fmla="*/ 13 h 16"/>
              <a:gd name="T42" fmla="*/ 2 w 17"/>
              <a:gd name="T43" fmla="*/ 11 h 16"/>
              <a:gd name="T44" fmla="*/ 0 w 17"/>
              <a:gd name="T45" fmla="*/ 9 h 16"/>
              <a:gd name="T46" fmla="*/ 0 w 17"/>
              <a:gd name="T47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16">
                <a:moveTo>
                  <a:pt x="0" y="8"/>
                </a:moveTo>
                <a:lnTo>
                  <a:pt x="0" y="7"/>
                </a:ln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8"/>
                </a:lnTo>
                <a:lnTo>
                  <a:pt x="17" y="9"/>
                </a:lnTo>
                <a:lnTo>
                  <a:pt x="17" y="11"/>
                </a:lnTo>
                <a:lnTo>
                  <a:pt x="14" y="13"/>
                </a:lnTo>
                <a:lnTo>
                  <a:pt x="12" y="16"/>
                </a:lnTo>
                <a:lnTo>
                  <a:pt x="10" y="16"/>
                </a:lnTo>
                <a:lnTo>
                  <a:pt x="9" y="16"/>
                </a:lnTo>
                <a:lnTo>
                  <a:pt x="8" y="16"/>
                </a:lnTo>
                <a:lnTo>
                  <a:pt x="5" y="16"/>
                </a:lnTo>
                <a:lnTo>
                  <a:pt x="3" y="13"/>
                </a:lnTo>
                <a:lnTo>
                  <a:pt x="2" y="11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1" name="AutoShape 4179"/>
          <p:cNvSpPr>
            <a:spLocks noChangeAspect="1" noChangeArrowheads="1"/>
          </p:cNvSpPr>
          <p:nvPr/>
        </p:nvSpPr>
        <p:spPr bwMode="auto">
          <a:xfrm>
            <a:off x="2403920" y="1471613"/>
            <a:ext cx="12700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92" name="Picture 4180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920" y="1471613"/>
            <a:ext cx="12700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93" name="Freeform 4181"/>
          <p:cNvSpPr>
            <a:spLocks noChangeArrowheads="1"/>
          </p:cNvSpPr>
          <p:nvPr/>
        </p:nvSpPr>
        <p:spPr bwMode="auto">
          <a:xfrm>
            <a:off x="2408683" y="1476375"/>
            <a:ext cx="4762" cy="4763"/>
          </a:xfrm>
          <a:custGeom>
            <a:avLst/>
            <a:gdLst>
              <a:gd name="T0" fmla="*/ 0 w 5"/>
              <a:gd name="T1" fmla="*/ 4 h 7"/>
              <a:gd name="T2" fmla="*/ 0 w 5"/>
              <a:gd name="T3" fmla="*/ 3 h 7"/>
              <a:gd name="T4" fmla="*/ 2 w 5"/>
              <a:gd name="T5" fmla="*/ 2 h 7"/>
              <a:gd name="T6" fmla="*/ 2 w 5"/>
              <a:gd name="T7" fmla="*/ 2 h 7"/>
              <a:gd name="T8" fmla="*/ 3 w 5"/>
              <a:gd name="T9" fmla="*/ 0 h 7"/>
              <a:gd name="T10" fmla="*/ 4 w 5"/>
              <a:gd name="T11" fmla="*/ 2 h 7"/>
              <a:gd name="T12" fmla="*/ 5 w 5"/>
              <a:gd name="T13" fmla="*/ 2 h 7"/>
              <a:gd name="T14" fmla="*/ 5 w 5"/>
              <a:gd name="T15" fmla="*/ 3 h 7"/>
              <a:gd name="T16" fmla="*/ 5 w 5"/>
              <a:gd name="T17" fmla="*/ 4 h 7"/>
              <a:gd name="T18" fmla="*/ 5 w 5"/>
              <a:gd name="T19" fmla="*/ 4 h 7"/>
              <a:gd name="T20" fmla="*/ 5 w 5"/>
              <a:gd name="T21" fmla="*/ 4 h 7"/>
              <a:gd name="T22" fmla="*/ 5 w 5"/>
              <a:gd name="T23" fmla="*/ 5 h 7"/>
              <a:gd name="T24" fmla="*/ 4 w 5"/>
              <a:gd name="T25" fmla="*/ 5 h 7"/>
              <a:gd name="T26" fmla="*/ 3 w 5"/>
              <a:gd name="T27" fmla="*/ 7 h 7"/>
              <a:gd name="T28" fmla="*/ 2 w 5"/>
              <a:gd name="T29" fmla="*/ 5 h 7"/>
              <a:gd name="T30" fmla="*/ 2 w 5"/>
              <a:gd name="T31" fmla="*/ 5 h 7"/>
              <a:gd name="T32" fmla="*/ 0 w 5"/>
              <a:gd name="T33" fmla="*/ 4 h 7"/>
              <a:gd name="T34" fmla="*/ 0 w 5"/>
              <a:gd name="T3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4" name="Freeform 4182"/>
          <p:cNvSpPr>
            <a:spLocks noChangeArrowheads="1"/>
          </p:cNvSpPr>
          <p:nvPr/>
        </p:nvSpPr>
        <p:spPr bwMode="auto">
          <a:xfrm>
            <a:off x="2408683" y="1476375"/>
            <a:ext cx="4762" cy="4763"/>
          </a:xfrm>
          <a:custGeom>
            <a:avLst/>
            <a:gdLst>
              <a:gd name="T0" fmla="*/ 0 w 5"/>
              <a:gd name="T1" fmla="*/ 4 h 7"/>
              <a:gd name="T2" fmla="*/ 0 w 5"/>
              <a:gd name="T3" fmla="*/ 3 h 7"/>
              <a:gd name="T4" fmla="*/ 2 w 5"/>
              <a:gd name="T5" fmla="*/ 2 h 7"/>
              <a:gd name="T6" fmla="*/ 2 w 5"/>
              <a:gd name="T7" fmla="*/ 2 h 7"/>
              <a:gd name="T8" fmla="*/ 3 w 5"/>
              <a:gd name="T9" fmla="*/ 0 h 7"/>
              <a:gd name="T10" fmla="*/ 4 w 5"/>
              <a:gd name="T11" fmla="*/ 2 h 7"/>
              <a:gd name="T12" fmla="*/ 5 w 5"/>
              <a:gd name="T13" fmla="*/ 2 h 7"/>
              <a:gd name="T14" fmla="*/ 5 w 5"/>
              <a:gd name="T15" fmla="*/ 3 h 7"/>
              <a:gd name="T16" fmla="*/ 5 w 5"/>
              <a:gd name="T17" fmla="*/ 4 h 7"/>
              <a:gd name="T18" fmla="*/ 5 w 5"/>
              <a:gd name="T19" fmla="*/ 4 h 7"/>
              <a:gd name="T20" fmla="*/ 5 w 5"/>
              <a:gd name="T21" fmla="*/ 4 h 7"/>
              <a:gd name="T22" fmla="*/ 5 w 5"/>
              <a:gd name="T23" fmla="*/ 5 h 7"/>
              <a:gd name="T24" fmla="*/ 4 w 5"/>
              <a:gd name="T25" fmla="*/ 5 h 7"/>
              <a:gd name="T26" fmla="*/ 3 w 5"/>
              <a:gd name="T27" fmla="*/ 7 h 7"/>
              <a:gd name="T28" fmla="*/ 2 w 5"/>
              <a:gd name="T29" fmla="*/ 5 h 7"/>
              <a:gd name="T30" fmla="*/ 2 w 5"/>
              <a:gd name="T31" fmla="*/ 5 h 7"/>
              <a:gd name="T32" fmla="*/ 0 w 5"/>
              <a:gd name="T33" fmla="*/ 4 h 7"/>
              <a:gd name="T34" fmla="*/ 0 w 5"/>
              <a:gd name="T3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</a:path>
            </a:pathLst>
          </a:custGeom>
          <a:noFill/>
          <a:ln w="324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5" name="Freeform 4183"/>
          <p:cNvSpPr>
            <a:spLocks noChangeArrowheads="1"/>
          </p:cNvSpPr>
          <p:nvPr/>
        </p:nvSpPr>
        <p:spPr bwMode="auto">
          <a:xfrm>
            <a:off x="2180083" y="1079500"/>
            <a:ext cx="330200" cy="458788"/>
          </a:xfrm>
          <a:custGeom>
            <a:avLst/>
            <a:gdLst>
              <a:gd name="T0" fmla="*/ 16 w 417"/>
              <a:gd name="T1" fmla="*/ 577 h 577"/>
              <a:gd name="T2" fmla="*/ 16 w 417"/>
              <a:gd name="T3" fmla="*/ 560 h 577"/>
              <a:gd name="T4" fmla="*/ 0 w 417"/>
              <a:gd name="T5" fmla="*/ 560 h 577"/>
              <a:gd name="T6" fmla="*/ 0 w 417"/>
              <a:gd name="T7" fmla="*/ 63 h 577"/>
              <a:gd name="T8" fmla="*/ 64 w 417"/>
              <a:gd name="T9" fmla="*/ 0 h 577"/>
              <a:gd name="T10" fmla="*/ 417 w 417"/>
              <a:gd name="T11" fmla="*/ 0 h 577"/>
              <a:gd name="T12" fmla="*/ 417 w 417"/>
              <a:gd name="T13" fmla="*/ 496 h 577"/>
              <a:gd name="T14" fmla="*/ 408 w 417"/>
              <a:gd name="T15" fmla="*/ 505 h 577"/>
              <a:gd name="T16" fmla="*/ 408 w 417"/>
              <a:gd name="T17" fmla="*/ 512 h 577"/>
              <a:gd name="T18" fmla="*/ 345 w 417"/>
              <a:gd name="T19" fmla="*/ 577 h 577"/>
              <a:gd name="T20" fmla="*/ 16 w 417"/>
              <a:gd name="T21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7" h="577">
                <a:moveTo>
                  <a:pt x="16" y="577"/>
                </a:moveTo>
                <a:lnTo>
                  <a:pt x="16" y="560"/>
                </a:lnTo>
                <a:lnTo>
                  <a:pt x="0" y="560"/>
                </a:lnTo>
                <a:lnTo>
                  <a:pt x="0" y="63"/>
                </a:lnTo>
                <a:lnTo>
                  <a:pt x="64" y="0"/>
                </a:lnTo>
                <a:lnTo>
                  <a:pt x="417" y="0"/>
                </a:lnTo>
                <a:lnTo>
                  <a:pt x="417" y="496"/>
                </a:lnTo>
                <a:lnTo>
                  <a:pt x="408" y="505"/>
                </a:lnTo>
                <a:lnTo>
                  <a:pt x="408" y="512"/>
                </a:lnTo>
                <a:lnTo>
                  <a:pt x="345" y="577"/>
                </a:lnTo>
                <a:lnTo>
                  <a:pt x="16" y="577"/>
                </a:lnTo>
              </a:path>
            </a:pathLst>
          </a:custGeom>
          <a:noFill/>
          <a:ln w="79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6" name="Rectangle 4184"/>
          <p:cNvSpPr>
            <a:spLocks noChangeArrowheads="1"/>
          </p:cNvSpPr>
          <p:nvPr/>
        </p:nvSpPr>
        <p:spPr bwMode="auto">
          <a:xfrm>
            <a:off x="2143570" y="1666875"/>
            <a:ext cx="179388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>
                <a:solidFill>
                  <a:srgbClr val="000099"/>
                </a:solidFill>
                <a:latin typeface="Luxi Serif" charset="0"/>
              </a:rPr>
              <a:t>T2</a:t>
            </a:r>
          </a:p>
        </p:txBody>
      </p:sp>
      <p:sp>
        <p:nvSpPr>
          <p:cNvPr id="4197" name="Freeform 4185"/>
          <p:cNvSpPr>
            <a:spLocks noChangeArrowheads="1"/>
          </p:cNvSpPr>
          <p:nvPr/>
        </p:nvSpPr>
        <p:spPr bwMode="auto">
          <a:xfrm>
            <a:off x="3739008" y="903288"/>
            <a:ext cx="311150" cy="65087"/>
          </a:xfrm>
          <a:custGeom>
            <a:avLst/>
            <a:gdLst>
              <a:gd name="T0" fmla="*/ 0 w 393"/>
              <a:gd name="T1" fmla="*/ 80 h 80"/>
              <a:gd name="T2" fmla="*/ 328 w 393"/>
              <a:gd name="T3" fmla="*/ 80 h 80"/>
              <a:gd name="T4" fmla="*/ 328 w 393"/>
              <a:gd name="T5" fmla="*/ 64 h 80"/>
              <a:gd name="T6" fmla="*/ 0 w 393"/>
              <a:gd name="T7" fmla="*/ 64 h 80"/>
              <a:gd name="T8" fmla="*/ 0 w 393"/>
              <a:gd name="T9" fmla="*/ 80 h 80"/>
              <a:gd name="T10" fmla="*/ 328 w 393"/>
              <a:gd name="T11" fmla="*/ 80 h 80"/>
              <a:gd name="T12" fmla="*/ 393 w 393"/>
              <a:gd name="T13" fmla="*/ 16 h 80"/>
              <a:gd name="T14" fmla="*/ 393 w 393"/>
              <a:gd name="T15" fmla="*/ 0 h 80"/>
              <a:gd name="T16" fmla="*/ 328 w 393"/>
              <a:gd name="T17" fmla="*/ 64 h 80"/>
              <a:gd name="T18" fmla="*/ 328 w 393"/>
              <a:gd name="T1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3" h="80">
                <a:moveTo>
                  <a:pt x="0" y="80"/>
                </a:moveTo>
                <a:lnTo>
                  <a:pt x="328" y="80"/>
                </a:lnTo>
                <a:lnTo>
                  <a:pt x="328" y="64"/>
                </a:lnTo>
                <a:lnTo>
                  <a:pt x="0" y="64"/>
                </a:lnTo>
                <a:lnTo>
                  <a:pt x="0" y="80"/>
                </a:lnTo>
                <a:close/>
                <a:moveTo>
                  <a:pt x="328" y="80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8" name="Freeform 4186"/>
          <p:cNvSpPr>
            <a:spLocks noChangeArrowheads="1"/>
          </p:cNvSpPr>
          <p:nvPr/>
        </p:nvSpPr>
        <p:spPr bwMode="auto">
          <a:xfrm>
            <a:off x="4005708" y="509588"/>
            <a:ext cx="50800" cy="444500"/>
          </a:xfrm>
          <a:custGeom>
            <a:avLst/>
            <a:gdLst>
              <a:gd name="T0" fmla="*/ 0 w 64"/>
              <a:gd name="T1" fmla="*/ 561 h 561"/>
              <a:gd name="T2" fmla="*/ 64 w 64"/>
              <a:gd name="T3" fmla="*/ 497 h 561"/>
              <a:gd name="T4" fmla="*/ 64 w 64"/>
              <a:gd name="T5" fmla="*/ 0 h 561"/>
              <a:gd name="T6" fmla="*/ 0 w 64"/>
              <a:gd name="T7" fmla="*/ 64 h 561"/>
              <a:gd name="T8" fmla="*/ 0 w 64"/>
              <a:gd name="T9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" name="Freeform 4187"/>
          <p:cNvSpPr>
            <a:spLocks noChangeArrowheads="1"/>
          </p:cNvSpPr>
          <p:nvPr/>
        </p:nvSpPr>
        <p:spPr bwMode="auto">
          <a:xfrm>
            <a:off x="3726308" y="509588"/>
            <a:ext cx="330200" cy="50800"/>
          </a:xfrm>
          <a:custGeom>
            <a:avLst/>
            <a:gdLst>
              <a:gd name="T0" fmla="*/ 0 w 416"/>
              <a:gd name="T1" fmla="*/ 64 h 64"/>
              <a:gd name="T2" fmla="*/ 64 w 416"/>
              <a:gd name="T3" fmla="*/ 0 h 64"/>
              <a:gd name="T4" fmla="*/ 416 w 416"/>
              <a:gd name="T5" fmla="*/ 0 h 64"/>
              <a:gd name="T6" fmla="*/ 352 w 416"/>
              <a:gd name="T7" fmla="*/ 64 h 64"/>
              <a:gd name="T8" fmla="*/ 0 w 416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" name="Rectangle 4188"/>
          <p:cNvSpPr>
            <a:spLocks noChangeArrowheads="1"/>
          </p:cNvSpPr>
          <p:nvPr/>
        </p:nvSpPr>
        <p:spPr bwMode="auto">
          <a:xfrm>
            <a:off x="3726308" y="560388"/>
            <a:ext cx="279400" cy="3937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" name="Rectangle 4189"/>
          <p:cNvSpPr>
            <a:spLocks noChangeArrowheads="1"/>
          </p:cNvSpPr>
          <p:nvPr/>
        </p:nvSpPr>
        <p:spPr bwMode="auto">
          <a:xfrm>
            <a:off x="3726308" y="560388"/>
            <a:ext cx="279400" cy="393700"/>
          </a:xfrm>
          <a:prstGeom prst="rect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" name="Rectangle 4190"/>
          <p:cNvSpPr>
            <a:spLocks noChangeArrowheads="1"/>
          </p:cNvSpPr>
          <p:nvPr/>
        </p:nvSpPr>
        <p:spPr bwMode="auto">
          <a:xfrm>
            <a:off x="3748533" y="6778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" name="Rectangle 4191"/>
          <p:cNvSpPr>
            <a:spLocks noChangeArrowheads="1"/>
          </p:cNvSpPr>
          <p:nvPr/>
        </p:nvSpPr>
        <p:spPr bwMode="auto">
          <a:xfrm>
            <a:off x="3748533" y="6778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4" name="Rectangle 4192"/>
          <p:cNvSpPr>
            <a:spLocks noChangeArrowheads="1"/>
          </p:cNvSpPr>
          <p:nvPr/>
        </p:nvSpPr>
        <p:spPr bwMode="auto">
          <a:xfrm>
            <a:off x="3748533" y="69056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5" name="Rectangle 4193"/>
          <p:cNvSpPr>
            <a:spLocks noChangeArrowheads="1"/>
          </p:cNvSpPr>
          <p:nvPr/>
        </p:nvSpPr>
        <p:spPr bwMode="auto">
          <a:xfrm>
            <a:off x="3748533" y="70167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6" name="Rectangle 4194"/>
          <p:cNvSpPr>
            <a:spLocks noChangeArrowheads="1"/>
          </p:cNvSpPr>
          <p:nvPr/>
        </p:nvSpPr>
        <p:spPr bwMode="auto">
          <a:xfrm>
            <a:off x="3748533" y="7143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7" name="Rectangle 4195"/>
          <p:cNvSpPr>
            <a:spLocks noChangeArrowheads="1"/>
          </p:cNvSpPr>
          <p:nvPr/>
        </p:nvSpPr>
        <p:spPr bwMode="auto">
          <a:xfrm>
            <a:off x="3748533" y="7286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8" name="Rectangle 4196"/>
          <p:cNvSpPr>
            <a:spLocks noChangeArrowheads="1"/>
          </p:cNvSpPr>
          <p:nvPr/>
        </p:nvSpPr>
        <p:spPr bwMode="auto">
          <a:xfrm>
            <a:off x="3748533" y="7397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9" name="Rectangle 4197"/>
          <p:cNvSpPr>
            <a:spLocks noChangeArrowheads="1"/>
          </p:cNvSpPr>
          <p:nvPr/>
        </p:nvSpPr>
        <p:spPr bwMode="auto">
          <a:xfrm>
            <a:off x="3748533" y="7540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0" name="Rectangle 4198"/>
          <p:cNvSpPr>
            <a:spLocks noChangeArrowheads="1"/>
          </p:cNvSpPr>
          <p:nvPr/>
        </p:nvSpPr>
        <p:spPr bwMode="auto">
          <a:xfrm>
            <a:off x="3748533" y="7699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1" name="Rectangle 4199"/>
          <p:cNvSpPr>
            <a:spLocks noChangeArrowheads="1"/>
          </p:cNvSpPr>
          <p:nvPr/>
        </p:nvSpPr>
        <p:spPr bwMode="auto">
          <a:xfrm>
            <a:off x="3748533" y="7810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2" name="Rectangle 4200"/>
          <p:cNvSpPr>
            <a:spLocks noChangeArrowheads="1"/>
          </p:cNvSpPr>
          <p:nvPr/>
        </p:nvSpPr>
        <p:spPr bwMode="auto">
          <a:xfrm>
            <a:off x="3748533" y="7937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3" name="Rectangle 4201"/>
          <p:cNvSpPr>
            <a:spLocks noChangeArrowheads="1"/>
          </p:cNvSpPr>
          <p:nvPr/>
        </p:nvSpPr>
        <p:spPr bwMode="auto">
          <a:xfrm>
            <a:off x="3748533" y="809625"/>
            <a:ext cx="234950" cy="14288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4" name="Rectangle 4202"/>
          <p:cNvSpPr>
            <a:spLocks noChangeArrowheads="1"/>
          </p:cNvSpPr>
          <p:nvPr/>
        </p:nvSpPr>
        <p:spPr bwMode="auto">
          <a:xfrm>
            <a:off x="3748533" y="82391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5" name="Rectangle 4203"/>
          <p:cNvSpPr>
            <a:spLocks noChangeArrowheads="1"/>
          </p:cNvSpPr>
          <p:nvPr/>
        </p:nvSpPr>
        <p:spPr bwMode="auto">
          <a:xfrm>
            <a:off x="3748533" y="8350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6" name="Rectangle 4204"/>
          <p:cNvSpPr>
            <a:spLocks noChangeArrowheads="1"/>
          </p:cNvSpPr>
          <p:nvPr/>
        </p:nvSpPr>
        <p:spPr bwMode="auto">
          <a:xfrm>
            <a:off x="3748533" y="8493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7" name="Rectangle 4205"/>
          <p:cNvSpPr>
            <a:spLocks noChangeArrowheads="1"/>
          </p:cNvSpPr>
          <p:nvPr/>
        </p:nvSpPr>
        <p:spPr bwMode="auto">
          <a:xfrm>
            <a:off x="3748533" y="8620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8" name="Rectangle 4206"/>
          <p:cNvSpPr>
            <a:spLocks noChangeArrowheads="1"/>
          </p:cNvSpPr>
          <p:nvPr/>
        </p:nvSpPr>
        <p:spPr bwMode="auto">
          <a:xfrm>
            <a:off x="3748533" y="8731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9" name="Rectangle 4207"/>
          <p:cNvSpPr>
            <a:spLocks noChangeArrowheads="1"/>
          </p:cNvSpPr>
          <p:nvPr/>
        </p:nvSpPr>
        <p:spPr bwMode="auto">
          <a:xfrm>
            <a:off x="3748533" y="8890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0" name="Rectangle 4208"/>
          <p:cNvSpPr>
            <a:spLocks noChangeArrowheads="1"/>
          </p:cNvSpPr>
          <p:nvPr/>
        </p:nvSpPr>
        <p:spPr bwMode="auto">
          <a:xfrm>
            <a:off x="3748533" y="9032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1" name="Rectangle 4209"/>
          <p:cNvSpPr>
            <a:spLocks noChangeArrowheads="1"/>
          </p:cNvSpPr>
          <p:nvPr/>
        </p:nvSpPr>
        <p:spPr bwMode="auto">
          <a:xfrm>
            <a:off x="3748533" y="9144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2" name="Rectangle 4210"/>
          <p:cNvSpPr>
            <a:spLocks noChangeArrowheads="1"/>
          </p:cNvSpPr>
          <p:nvPr/>
        </p:nvSpPr>
        <p:spPr bwMode="auto">
          <a:xfrm>
            <a:off x="3748533" y="9286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3" name="Rectangle 4211"/>
          <p:cNvSpPr>
            <a:spLocks noChangeArrowheads="1"/>
          </p:cNvSpPr>
          <p:nvPr/>
        </p:nvSpPr>
        <p:spPr bwMode="auto">
          <a:xfrm>
            <a:off x="3748533" y="808038"/>
            <a:ext cx="11112" cy="730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4" name="Rectangle 4212"/>
          <p:cNvSpPr>
            <a:spLocks noChangeArrowheads="1"/>
          </p:cNvSpPr>
          <p:nvPr/>
        </p:nvSpPr>
        <p:spPr bwMode="auto">
          <a:xfrm>
            <a:off x="3759645" y="808038"/>
            <a:ext cx="9525" cy="730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5" name="Rectangle 4213"/>
          <p:cNvSpPr>
            <a:spLocks noChangeArrowheads="1"/>
          </p:cNvSpPr>
          <p:nvPr/>
        </p:nvSpPr>
        <p:spPr bwMode="auto">
          <a:xfrm>
            <a:off x="3769170" y="808038"/>
            <a:ext cx="9525" cy="730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6" name="Rectangle 4214"/>
          <p:cNvSpPr>
            <a:spLocks noChangeArrowheads="1"/>
          </p:cNvSpPr>
          <p:nvPr/>
        </p:nvSpPr>
        <p:spPr bwMode="auto">
          <a:xfrm>
            <a:off x="3778695" y="808038"/>
            <a:ext cx="12700" cy="730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7" name="Rectangle 4215"/>
          <p:cNvSpPr>
            <a:spLocks noChangeArrowheads="1"/>
          </p:cNvSpPr>
          <p:nvPr/>
        </p:nvSpPr>
        <p:spPr bwMode="auto">
          <a:xfrm>
            <a:off x="3791395" y="808038"/>
            <a:ext cx="9525" cy="730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8" name="Rectangle 4216"/>
          <p:cNvSpPr>
            <a:spLocks noChangeArrowheads="1"/>
          </p:cNvSpPr>
          <p:nvPr/>
        </p:nvSpPr>
        <p:spPr bwMode="auto">
          <a:xfrm>
            <a:off x="3800920" y="808038"/>
            <a:ext cx="12700" cy="730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9" name="Rectangle 4217"/>
          <p:cNvSpPr>
            <a:spLocks noChangeArrowheads="1"/>
          </p:cNvSpPr>
          <p:nvPr/>
        </p:nvSpPr>
        <p:spPr bwMode="auto">
          <a:xfrm>
            <a:off x="3813620" y="808038"/>
            <a:ext cx="12700" cy="730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0" name="Rectangle 4218"/>
          <p:cNvSpPr>
            <a:spLocks noChangeArrowheads="1"/>
          </p:cNvSpPr>
          <p:nvPr/>
        </p:nvSpPr>
        <p:spPr bwMode="auto">
          <a:xfrm>
            <a:off x="3826320" y="808038"/>
            <a:ext cx="9525" cy="730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1" name="Rectangle 4219"/>
          <p:cNvSpPr>
            <a:spLocks noChangeArrowheads="1"/>
          </p:cNvSpPr>
          <p:nvPr/>
        </p:nvSpPr>
        <p:spPr bwMode="auto">
          <a:xfrm>
            <a:off x="3835845" y="808038"/>
            <a:ext cx="11113" cy="730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2" name="Rectangle 4220"/>
          <p:cNvSpPr>
            <a:spLocks noChangeArrowheads="1"/>
          </p:cNvSpPr>
          <p:nvPr/>
        </p:nvSpPr>
        <p:spPr bwMode="auto">
          <a:xfrm>
            <a:off x="3846958" y="808038"/>
            <a:ext cx="14287" cy="730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3" name="Rectangle 4221"/>
          <p:cNvSpPr>
            <a:spLocks noChangeArrowheads="1"/>
          </p:cNvSpPr>
          <p:nvPr/>
        </p:nvSpPr>
        <p:spPr bwMode="auto">
          <a:xfrm>
            <a:off x="3861245" y="808038"/>
            <a:ext cx="11113" cy="730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4" name="Rectangle 4222"/>
          <p:cNvSpPr>
            <a:spLocks noChangeArrowheads="1"/>
          </p:cNvSpPr>
          <p:nvPr/>
        </p:nvSpPr>
        <p:spPr bwMode="auto">
          <a:xfrm>
            <a:off x="3872358" y="808038"/>
            <a:ext cx="9525" cy="730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5" name="Rectangle 4223"/>
          <p:cNvSpPr>
            <a:spLocks noChangeArrowheads="1"/>
          </p:cNvSpPr>
          <p:nvPr/>
        </p:nvSpPr>
        <p:spPr bwMode="auto">
          <a:xfrm>
            <a:off x="3881883" y="808038"/>
            <a:ext cx="12700" cy="730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6" name="Rectangle 4224"/>
          <p:cNvSpPr>
            <a:spLocks noChangeArrowheads="1"/>
          </p:cNvSpPr>
          <p:nvPr/>
        </p:nvSpPr>
        <p:spPr bwMode="auto">
          <a:xfrm>
            <a:off x="3894583" y="808038"/>
            <a:ext cx="9525" cy="730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7" name="Rectangle 4225"/>
          <p:cNvSpPr>
            <a:spLocks noChangeArrowheads="1"/>
          </p:cNvSpPr>
          <p:nvPr/>
        </p:nvSpPr>
        <p:spPr bwMode="auto">
          <a:xfrm>
            <a:off x="3904108" y="808038"/>
            <a:ext cx="11112" cy="730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8" name="Rectangle 4226"/>
          <p:cNvSpPr>
            <a:spLocks noChangeArrowheads="1"/>
          </p:cNvSpPr>
          <p:nvPr/>
        </p:nvSpPr>
        <p:spPr bwMode="auto">
          <a:xfrm>
            <a:off x="3915220" y="808038"/>
            <a:ext cx="12700" cy="730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9" name="Rectangle 4227"/>
          <p:cNvSpPr>
            <a:spLocks noChangeArrowheads="1"/>
          </p:cNvSpPr>
          <p:nvPr/>
        </p:nvSpPr>
        <p:spPr bwMode="auto">
          <a:xfrm>
            <a:off x="3927920" y="808038"/>
            <a:ext cx="12700" cy="730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0" name="Rectangle 4228"/>
          <p:cNvSpPr>
            <a:spLocks noChangeArrowheads="1"/>
          </p:cNvSpPr>
          <p:nvPr/>
        </p:nvSpPr>
        <p:spPr bwMode="auto">
          <a:xfrm>
            <a:off x="3940620" y="808038"/>
            <a:ext cx="9525" cy="730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1" name="Rectangle 4229"/>
          <p:cNvSpPr>
            <a:spLocks noChangeArrowheads="1"/>
          </p:cNvSpPr>
          <p:nvPr/>
        </p:nvSpPr>
        <p:spPr bwMode="auto">
          <a:xfrm>
            <a:off x="3950145" y="808038"/>
            <a:ext cx="11113" cy="730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2" name="Rectangle 4230"/>
          <p:cNvSpPr>
            <a:spLocks noChangeArrowheads="1"/>
          </p:cNvSpPr>
          <p:nvPr/>
        </p:nvSpPr>
        <p:spPr bwMode="auto">
          <a:xfrm>
            <a:off x="3961258" y="808038"/>
            <a:ext cx="3175" cy="7302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3" name="Rectangle 4231"/>
          <p:cNvSpPr>
            <a:spLocks noChangeArrowheads="1"/>
          </p:cNvSpPr>
          <p:nvPr/>
        </p:nvSpPr>
        <p:spPr bwMode="auto">
          <a:xfrm>
            <a:off x="3748533" y="579438"/>
            <a:ext cx="234950" cy="1587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4" name="Rectangle 4232"/>
          <p:cNvSpPr>
            <a:spLocks noChangeArrowheads="1"/>
          </p:cNvSpPr>
          <p:nvPr/>
        </p:nvSpPr>
        <p:spPr bwMode="auto">
          <a:xfrm>
            <a:off x="3748533" y="5794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5" name="Rectangle 4233"/>
          <p:cNvSpPr>
            <a:spLocks noChangeArrowheads="1"/>
          </p:cNvSpPr>
          <p:nvPr/>
        </p:nvSpPr>
        <p:spPr bwMode="auto">
          <a:xfrm>
            <a:off x="3748533" y="58102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6" name="Rectangle 4234"/>
          <p:cNvSpPr>
            <a:spLocks noChangeArrowheads="1"/>
          </p:cNvSpPr>
          <p:nvPr/>
        </p:nvSpPr>
        <p:spPr bwMode="auto">
          <a:xfrm>
            <a:off x="3748533" y="582613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7" name="Rectangle 4235"/>
          <p:cNvSpPr>
            <a:spLocks noChangeArrowheads="1"/>
          </p:cNvSpPr>
          <p:nvPr/>
        </p:nvSpPr>
        <p:spPr bwMode="auto">
          <a:xfrm>
            <a:off x="3748533" y="582613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8" name="Rectangle 4236"/>
          <p:cNvSpPr>
            <a:spLocks noChangeArrowheads="1"/>
          </p:cNvSpPr>
          <p:nvPr/>
        </p:nvSpPr>
        <p:spPr bwMode="auto">
          <a:xfrm>
            <a:off x="3748533" y="5842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9" name="Rectangle 4237"/>
          <p:cNvSpPr>
            <a:spLocks noChangeArrowheads="1"/>
          </p:cNvSpPr>
          <p:nvPr/>
        </p:nvSpPr>
        <p:spPr bwMode="auto">
          <a:xfrm>
            <a:off x="3748533" y="585788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" name="Rectangle 4238"/>
          <p:cNvSpPr>
            <a:spLocks noChangeArrowheads="1"/>
          </p:cNvSpPr>
          <p:nvPr/>
        </p:nvSpPr>
        <p:spPr bwMode="auto">
          <a:xfrm>
            <a:off x="3748533" y="585788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1" name="Rectangle 4239"/>
          <p:cNvSpPr>
            <a:spLocks noChangeArrowheads="1"/>
          </p:cNvSpPr>
          <p:nvPr/>
        </p:nvSpPr>
        <p:spPr bwMode="auto">
          <a:xfrm>
            <a:off x="3748533" y="58737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2" name="Rectangle 4240"/>
          <p:cNvSpPr>
            <a:spLocks noChangeArrowheads="1"/>
          </p:cNvSpPr>
          <p:nvPr/>
        </p:nvSpPr>
        <p:spPr bwMode="auto">
          <a:xfrm>
            <a:off x="3748533" y="5873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3" name="Rectangle 4241"/>
          <p:cNvSpPr>
            <a:spLocks noChangeArrowheads="1"/>
          </p:cNvSpPr>
          <p:nvPr/>
        </p:nvSpPr>
        <p:spPr bwMode="auto">
          <a:xfrm>
            <a:off x="3748533" y="579438"/>
            <a:ext cx="234950" cy="95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4" name="Rectangle 4242"/>
          <p:cNvSpPr>
            <a:spLocks noChangeArrowheads="1"/>
          </p:cNvSpPr>
          <p:nvPr/>
        </p:nvSpPr>
        <p:spPr bwMode="auto">
          <a:xfrm>
            <a:off x="3748533" y="5889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5" name="Rectangle 4243"/>
          <p:cNvSpPr>
            <a:spLocks noChangeArrowheads="1"/>
          </p:cNvSpPr>
          <p:nvPr/>
        </p:nvSpPr>
        <p:spPr bwMode="auto">
          <a:xfrm>
            <a:off x="3751708" y="5889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6" name="Rectangle 4244"/>
          <p:cNvSpPr>
            <a:spLocks noChangeArrowheads="1"/>
          </p:cNvSpPr>
          <p:nvPr/>
        </p:nvSpPr>
        <p:spPr bwMode="auto">
          <a:xfrm>
            <a:off x="375488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7" name="Rectangle 4245"/>
          <p:cNvSpPr>
            <a:spLocks noChangeArrowheads="1"/>
          </p:cNvSpPr>
          <p:nvPr/>
        </p:nvSpPr>
        <p:spPr bwMode="auto">
          <a:xfrm>
            <a:off x="3758058" y="588963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8" name="Rectangle 4246"/>
          <p:cNvSpPr>
            <a:spLocks noChangeArrowheads="1"/>
          </p:cNvSpPr>
          <p:nvPr/>
        </p:nvSpPr>
        <p:spPr bwMode="auto">
          <a:xfrm>
            <a:off x="3759645" y="5889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9" name="Rectangle 4247"/>
          <p:cNvSpPr>
            <a:spLocks noChangeArrowheads="1"/>
          </p:cNvSpPr>
          <p:nvPr/>
        </p:nvSpPr>
        <p:spPr bwMode="auto">
          <a:xfrm>
            <a:off x="3762820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0" name="Rectangle 4248"/>
          <p:cNvSpPr>
            <a:spLocks noChangeArrowheads="1"/>
          </p:cNvSpPr>
          <p:nvPr/>
        </p:nvSpPr>
        <p:spPr bwMode="auto">
          <a:xfrm>
            <a:off x="3765995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1" name="Rectangle 4249"/>
          <p:cNvSpPr>
            <a:spLocks noChangeArrowheads="1"/>
          </p:cNvSpPr>
          <p:nvPr/>
        </p:nvSpPr>
        <p:spPr bwMode="auto">
          <a:xfrm>
            <a:off x="3769170" y="58896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2" name="Rectangle 4250"/>
          <p:cNvSpPr>
            <a:spLocks noChangeArrowheads="1"/>
          </p:cNvSpPr>
          <p:nvPr/>
        </p:nvSpPr>
        <p:spPr bwMode="auto">
          <a:xfrm>
            <a:off x="3772345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3" name="Rectangle 4251"/>
          <p:cNvSpPr>
            <a:spLocks noChangeArrowheads="1"/>
          </p:cNvSpPr>
          <p:nvPr/>
        </p:nvSpPr>
        <p:spPr bwMode="auto">
          <a:xfrm>
            <a:off x="3775520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4" name="Rectangle 4252"/>
          <p:cNvSpPr>
            <a:spLocks noChangeArrowheads="1"/>
          </p:cNvSpPr>
          <p:nvPr/>
        </p:nvSpPr>
        <p:spPr bwMode="auto">
          <a:xfrm>
            <a:off x="3778695" y="5889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5" name="Rectangle 4253"/>
          <p:cNvSpPr>
            <a:spLocks noChangeArrowheads="1"/>
          </p:cNvSpPr>
          <p:nvPr/>
        </p:nvSpPr>
        <p:spPr bwMode="auto">
          <a:xfrm>
            <a:off x="3781870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6" name="Rectangle 4254"/>
          <p:cNvSpPr>
            <a:spLocks noChangeArrowheads="1"/>
          </p:cNvSpPr>
          <p:nvPr/>
        </p:nvSpPr>
        <p:spPr bwMode="auto">
          <a:xfrm>
            <a:off x="3785045" y="588963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7" name="Rectangle 4255"/>
          <p:cNvSpPr>
            <a:spLocks noChangeArrowheads="1"/>
          </p:cNvSpPr>
          <p:nvPr/>
        </p:nvSpPr>
        <p:spPr bwMode="auto">
          <a:xfrm>
            <a:off x="3786633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8" name="Rectangle 4256"/>
          <p:cNvSpPr>
            <a:spLocks noChangeArrowheads="1"/>
          </p:cNvSpPr>
          <p:nvPr/>
        </p:nvSpPr>
        <p:spPr bwMode="auto">
          <a:xfrm>
            <a:off x="3789808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9" name="Rectangle 4257"/>
          <p:cNvSpPr>
            <a:spLocks noChangeArrowheads="1"/>
          </p:cNvSpPr>
          <p:nvPr/>
        </p:nvSpPr>
        <p:spPr bwMode="auto">
          <a:xfrm>
            <a:off x="3792983" y="588963"/>
            <a:ext cx="4762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" name="Rectangle 4258"/>
          <p:cNvSpPr>
            <a:spLocks noChangeArrowheads="1"/>
          </p:cNvSpPr>
          <p:nvPr/>
        </p:nvSpPr>
        <p:spPr bwMode="auto">
          <a:xfrm>
            <a:off x="3797745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1" name="Rectangle 4259"/>
          <p:cNvSpPr>
            <a:spLocks noChangeArrowheads="1"/>
          </p:cNvSpPr>
          <p:nvPr/>
        </p:nvSpPr>
        <p:spPr bwMode="auto">
          <a:xfrm>
            <a:off x="3800920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" name="Rectangle 4260"/>
          <p:cNvSpPr>
            <a:spLocks noChangeArrowheads="1"/>
          </p:cNvSpPr>
          <p:nvPr/>
        </p:nvSpPr>
        <p:spPr bwMode="auto">
          <a:xfrm>
            <a:off x="3804095" y="588963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3" name="Rectangle 4261"/>
          <p:cNvSpPr>
            <a:spLocks noChangeArrowheads="1"/>
          </p:cNvSpPr>
          <p:nvPr/>
        </p:nvSpPr>
        <p:spPr bwMode="auto">
          <a:xfrm>
            <a:off x="3805683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4" name="Rectangle 4262"/>
          <p:cNvSpPr>
            <a:spLocks noChangeArrowheads="1"/>
          </p:cNvSpPr>
          <p:nvPr/>
        </p:nvSpPr>
        <p:spPr bwMode="auto">
          <a:xfrm>
            <a:off x="3808858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5" name="Rectangle 4263"/>
          <p:cNvSpPr>
            <a:spLocks noChangeArrowheads="1"/>
          </p:cNvSpPr>
          <p:nvPr/>
        </p:nvSpPr>
        <p:spPr bwMode="auto">
          <a:xfrm>
            <a:off x="3812033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6" name="Rectangle 4264"/>
          <p:cNvSpPr>
            <a:spLocks noChangeArrowheads="1"/>
          </p:cNvSpPr>
          <p:nvPr/>
        </p:nvSpPr>
        <p:spPr bwMode="auto">
          <a:xfrm>
            <a:off x="3815208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7" name="Rectangle 4265"/>
          <p:cNvSpPr>
            <a:spLocks noChangeArrowheads="1"/>
          </p:cNvSpPr>
          <p:nvPr/>
        </p:nvSpPr>
        <p:spPr bwMode="auto">
          <a:xfrm>
            <a:off x="3818383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8" name="Rectangle 4266"/>
          <p:cNvSpPr>
            <a:spLocks noChangeArrowheads="1"/>
          </p:cNvSpPr>
          <p:nvPr/>
        </p:nvSpPr>
        <p:spPr bwMode="auto">
          <a:xfrm>
            <a:off x="3821558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9" name="Rectangle 4267"/>
          <p:cNvSpPr>
            <a:spLocks noChangeArrowheads="1"/>
          </p:cNvSpPr>
          <p:nvPr/>
        </p:nvSpPr>
        <p:spPr bwMode="auto">
          <a:xfrm>
            <a:off x="3824733" y="58896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0" name="Rectangle 4268"/>
          <p:cNvSpPr>
            <a:spLocks noChangeArrowheads="1"/>
          </p:cNvSpPr>
          <p:nvPr/>
        </p:nvSpPr>
        <p:spPr bwMode="auto">
          <a:xfrm>
            <a:off x="382790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1" name="Rectangle 4269"/>
          <p:cNvSpPr>
            <a:spLocks noChangeArrowheads="1"/>
          </p:cNvSpPr>
          <p:nvPr/>
        </p:nvSpPr>
        <p:spPr bwMode="auto">
          <a:xfrm>
            <a:off x="3831083" y="58896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2" name="Rectangle 4270"/>
          <p:cNvSpPr>
            <a:spLocks noChangeArrowheads="1"/>
          </p:cNvSpPr>
          <p:nvPr/>
        </p:nvSpPr>
        <p:spPr bwMode="auto">
          <a:xfrm>
            <a:off x="3834258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3" name="Rectangle 4271"/>
          <p:cNvSpPr>
            <a:spLocks noChangeArrowheads="1"/>
          </p:cNvSpPr>
          <p:nvPr/>
        </p:nvSpPr>
        <p:spPr bwMode="auto">
          <a:xfrm>
            <a:off x="3837433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4" name="Rectangle 4272"/>
          <p:cNvSpPr>
            <a:spLocks noChangeArrowheads="1"/>
          </p:cNvSpPr>
          <p:nvPr/>
        </p:nvSpPr>
        <p:spPr bwMode="auto">
          <a:xfrm>
            <a:off x="3840608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5" name="Rectangle 4273"/>
          <p:cNvSpPr>
            <a:spLocks noChangeArrowheads="1"/>
          </p:cNvSpPr>
          <p:nvPr/>
        </p:nvSpPr>
        <p:spPr bwMode="auto">
          <a:xfrm>
            <a:off x="3843783" y="58896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6" name="Rectangle 4274"/>
          <p:cNvSpPr>
            <a:spLocks noChangeArrowheads="1"/>
          </p:cNvSpPr>
          <p:nvPr/>
        </p:nvSpPr>
        <p:spPr bwMode="auto">
          <a:xfrm>
            <a:off x="384695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7" name="Rectangle 4275"/>
          <p:cNvSpPr>
            <a:spLocks noChangeArrowheads="1"/>
          </p:cNvSpPr>
          <p:nvPr/>
        </p:nvSpPr>
        <p:spPr bwMode="auto">
          <a:xfrm>
            <a:off x="3850133" y="588963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8" name="Rectangle 4276"/>
          <p:cNvSpPr>
            <a:spLocks noChangeArrowheads="1"/>
          </p:cNvSpPr>
          <p:nvPr/>
        </p:nvSpPr>
        <p:spPr bwMode="auto">
          <a:xfrm>
            <a:off x="3851720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9" name="Rectangle 4277"/>
          <p:cNvSpPr>
            <a:spLocks noChangeArrowheads="1"/>
          </p:cNvSpPr>
          <p:nvPr/>
        </p:nvSpPr>
        <p:spPr bwMode="auto">
          <a:xfrm>
            <a:off x="3854895" y="588963"/>
            <a:ext cx="4763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0" name="Rectangle 4278"/>
          <p:cNvSpPr>
            <a:spLocks noChangeArrowheads="1"/>
          </p:cNvSpPr>
          <p:nvPr/>
        </p:nvSpPr>
        <p:spPr bwMode="auto">
          <a:xfrm>
            <a:off x="385965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1" name="Rectangle 4279"/>
          <p:cNvSpPr>
            <a:spLocks noChangeArrowheads="1"/>
          </p:cNvSpPr>
          <p:nvPr/>
        </p:nvSpPr>
        <p:spPr bwMode="auto">
          <a:xfrm>
            <a:off x="386283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2" name="Rectangle 4280"/>
          <p:cNvSpPr>
            <a:spLocks noChangeArrowheads="1"/>
          </p:cNvSpPr>
          <p:nvPr/>
        </p:nvSpPr>
        <p:spPr bwMode="auto">
          <a:xfrm>
            <a:off x="3866008" y="58896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3" name="Rectangle 4281"/>
          <p:cNvSpPr>
            <a:spLocks noChangeArrowheads="1"/>
          </p:cNvSpPr>
          <p:nvPr/>
        </p:nvSpPr>
        <p:spPr bwMode="auto">
          <a:xfrm>
            <a:off x="386918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4" name="Rectangle 4282"/>
          <p:cNvSpPr>
            <a:spLocks noChangeArrowheads="1"/>
          </p:cNvSpPr>
          <p:nvPr/>
        </p:nvSpPr>
        <p:spPr bwMode="auto">
          <a:xfrm>
            <a:off x="387235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5" name="Rectangle 4283"/>
          <p:cNvSpPr>
            <a:spLocks noChangeArrowheads="1"/>
          </p:cNvSpPr>
          <p:nvPr/>
        </p:nvSpPr>
        <p:spPr bwMode="auto">
          <a:xfrm>
            <a:off x="3875533" y="58896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6" name="Rectangle 4284"/>
          <p:cNvSpPr>
            <a:spLocks noChangeArrowheads="1"/>
          </p:cNvSpPr>
          <p:nvPr/>
        </p:nvSpPr>
        <p:spPr bwMode="auto">
          <a:xfrm>
            <a:off x="3878708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7" name="Rectangle 4285"/>
          <p:cNvSpPr>
            <a:spLocks noChangeArrowheads="1"/>
          </p:cNvSpPr>
          <p:nvPr/>
        </p:nvSpPr>
        <p:spPr bwMode="auto">
          <a:xfrm>
            <a:off x="3881883" y="58896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8" name="Rectangle 4286"/>
          <p:cNvSpPr>
            <a:spLocks noChangeArrowheads="1"/>
          </p:cNvSpPr>
          <p:nvPr/>
        </p:nvSpPr>
        <p:spPr bwMode="auto">
          <a:xfrm>
            <a:off x="388505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9" name="Rectangle 4287"/>
          <p:cNvSpPr>
            <a:spLocks noChangeArrowheads="1"/>
          </p:cNvSpPr>
          <p:nvPr/>
        </p:nvSpPr>
        <p:spPr bwMode="auto">
          <a:xfrm>
            <a:off x="3888233" y="588963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0" name="Rectangle 4288"/>
          <p:cNvSpPr>
            <a:spLocks noChangeArrowheads="1"/>
          </p:cNvSpPr>
          <p:nvPr/>
        </p:nvSpPr>
        <p:spPr bwMode="auto">
          <a:xfrm>
            <a:off x="3889820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" name="Rectangle 4289"/>
          <p:cNvSpPr>
            <a:spLocks noChangeArrowheads="1"/>
          </p:cNvSpPr>
          <p:nvPr/>
        </p:nvSpPr>
        <p:spPr bwMode="auto">
          <a:xfrm>
            <a:off x="3892995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" name="Rectangle 4290"/>
          <p:cNvSpPr>
            <a:spLocks noChangeArrowheads="1"/>
          </p:cNvSpPr>
          <p:nvPr/>
        </p:nvSpPr>
        <p:spPr bwMode="auto">
          <a:xfrm>
            <a:off x="3896170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" name="Rectangle 4291"/>
          <p:cNvSpPr>
            <a:spLocks noChangeArrowheads="1"/>
          </p:cNvSpPr>
          <p:nvPr/>
        </p:nvSpPr>
        <p:spPr bwMode="auto">
          <a:xfrm>
            <a:off x="3899345" y="588963"/>
            <a:ext cx="4763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" name="Rectangle 4292"/>
          <p:cNvSpPr>
            <a:spLocks noChangeArrowheads="1"/>
          </p:cNvSpPr>
          <p:nvPr/>
        </p:nvSpPr>
        <p:spPr bwMode="auto">
          <a:xfrm>
            <a:off x="390410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5" name="Rectangle 4293"/>
          <p:cNvSpPr>
            <a:spLocks noChangeArrowheads="1"/>
          </p:cNvSpPr>
          <p:nvPr/>
        </p:nvSpPr>
        <p:spPr bwMode="auto">
          <a:xfrm>
            <a:off x="3907283" y="588963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6" name="Rectangle 4294"/>
          <p:cNvSpPr>
            <a:spLocks noChangeArrowheads="1"/>
          </p:cNvSpPr>
          <p:nvPr/>
        </p:nvSpPr>
        <p:spPr bwMode="auto">
          <a:xfrm>
            <a:off x="3908870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" name="Rectangle 4295"/>
          <p:cNvSpPr>
            <a:spLocks noChangeArrowheads="1"/>
          </p:cNvSpPr>
          <p:nvPr/>
        </p:nvSpPr>
        <p:spPr bwMode="auto">
          <a:xfrm>
            <a:off x="3912045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" name="Rectangle 4296"/>
          <p:cNvSpPr>
            <a:spLocks noChangeArrowheads="1"/>
          </p:cNvSpPr>
          <p:nvPr/>
        </p:nvSpPr>
        <p:spPr bwMode="auto">
          <a:xfrm>
            <a:off x="3915220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9" name="Rectangle 4297"/>
          <p:cNvSpPr>
            <a:spLocks noChangeArrowheads="1"/>
          </p:cNvSpPr>
          <p:nvPr/>
        </p:nvSpPr>
        <p:spPr bwMode="auto">
          <a:xfrm>
            <a:off x="3918395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0" name="Rectangle 4298"/>
          <p:cNvSpPr>
            <a:spLocks noChangeArrowheads="1"/>
          </p:cNvSpPr>
          <p:nvPr/>
        </p:nvSpPr>
        <p:spPr bwMode="auto">
          <a:xfrm>
            <a:off x="3921570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" name="Rectangle 4299"/>
          <p:cNvSpPr>
            <a:spLocks noChangeArrowheads="1"/>
          </p:cNvSpPr>
          <p:nvPr/>
        </p:nvSpPr>
        <p:spPr bwMode="auto">
          <a:xfrm>
            <a:off x="3924745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2" name="Rectangle 4300"/>
          <p:cNvSpPr>
            <a:spLocks noChangeArrowheads="1"/>
          </p:cNvSpPr>
          <p:nvPr/>
        </p:nvSpPr>
        <p:spPr bwMode="auto">
          <a:xfrm>
            <a:off x="3927920" y="5889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3" name="Rectangle 4301"/>
          <p:cNvSpPr>
            <a:spLocks noChangeArrowheads="1"/>
          </p:cNvSpPr>
          <p:nvPr/>
        </p:nvSpPr>
        <p:spPr bwMode="auto">
          <a:xfrm>
            <a:off x="3931095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4" name="Rectangle 4302"/>
          <p:cNvSpPr>
            <a:spLocks noChangeArrowheads="1"/>
          </p:cNvSpPr>
          <p:nvPr/>
        </p:nvSpPr>
        <p:spPr bwMode="auto">
          <a:xfrm>
            <a:off x="3934270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5" name="Rectangle 4303"/>
          <p:cNvSpPr>
            <a:spLocks noChangeArrowheads="1"/>
          </p:cNvSpPr>
          <p:nvPr/>
        </p:nvSpPr>
        <p:spPr bwMode="auto">
          <a:xfrm>
            <a:off x="3937445" y="5889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6" name="Rectangle 4304"/>
          <p:cNvSpPr>
            <a:spLocks noChangeArrowheads="1"/>
          </p:cNvSpPr>
          <p:nvPr/>
        </p:nvSpPr>
        <p:spPr bwMode="auto">
          <a:xfrm>
            <a:off x="3940620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7" name="Rectangle 4305"/>
          <p:cNvSpPr>
            <a:spLocks noChangeArrowheads="1"/>
          </p:cNvSpPr>
          <p:nvPr/>
        </p:nvSpPr>
        <p:spPr bwMode="auto">
          <a:xfrm>
            <a:off x="3943795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8" name="Rectangle 4306"/>
          <p:cNvSpPr>
            <a:spLocks noChangeArrowheads="1"/>
          </p:cNvSpPr>
          <p:nvPr/>
        </p:nvSpPr>
        <p:spPr bwMode="auto">
          <a:xfrm>
            <a:off x="3946970" y="5889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9" name="Rectangle 4307"/>
          <p:cNvSpPr>
            <a:spLocks noChangeArrowheads="1"/>
          </p:cNvSpPr>
          <p:nvPr/>
        </p:nvSpPr>
        <p:spPr bwMode="auto">
          <a:xfrm>
            <a:off x="3950145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0" name="Rectangle 4308"/>
          <p:cNvSpPr>
            <a:spLocks noChangeArrowheads="1"/>
          </p:cNvSpPr>
          <p:nvPr/>
        </p:nvSpPr>
        <p:spPr bwMode="auto">
          <a:xfrm>
            <a:off x="3953320" y="588963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1" name="Rectangle 4309"/>
          <p:cNvSpPr>
            <a:spLocks noChangeArrowheads="1"/>
          </p:cNvSpPr>
          <p:nvPr/>
        </p:nvSpPr>
        <p:spPr bwMode="auto">
          <a:xfrm>
            <a:off x="3954908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2" name="Rectangle 4310"/>
          <p:cNvSpPr>
            <a:spLocks noChangeArrowheads="1"/>
          </p:cNvSpPr>
          <p:nvPr/>
        </p:nvSpPr>
        <p:spPr bwMode="auto">
          <a:xfrm>
            <a:off x="3958083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3" name="Rectangle 4311"/>
          <p:cNvSpPr>
            <a:spLocks noChangeArrowheads="1"/>
          </p:cNvSpPr>
          <p:nvPr/>
        </p:nvSpPr>
        <p:spPr bwMode="auto">
          <a:xfrm>
            <a:off x="3961258" y="588963"/>
            <a:ext cx="4762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4" name="Rectangle 4312"/>
          <p:cNvSpPr>
            <a:spLocks noChangeArrowheads="1"/>
          </p:cNvSpPr>
          <p:nvPr/>
        </p:nvSpPr>
        <p:spPr bwMode="auto">
          <a:xfrm>
            <a:off x="3966020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5" name="Rectangle 4313"/>
          <p:cNvSpPr>
            <a:spLocks noChangeArrowheads="1"/>
          </p:cNvSpPr>
          <p:nvPr/>
        </p:nvSpPr>
        <p:spPr bwMode="auto">
          <a:xfrm>
            <a:off x="3969195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6" name="Rectangle 4314"/>
          <p:cNvSpPr>
            <a:spLocks noChangeArrowheads="1"/>
          </p:cNvSpPr>
          <p:nvPr/>
        </p:nvSpPr>
        <p:spPr bwMode="auto">
          <a:xfrm>
            <a:off x="3972370" y="588963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7" name="Rectangle 4315"/>
          <p:cNvSpPr>
            <a:spLocks noChangeArrowheads="1"/>
          </p:cNvSpPr>
          <p:nvPr/>
        </p:nvSpPr>
        <p:spPr bwMode="auto">
          <a:xfrm>
            <a:off x="3973958" y="5889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8" name="Rectangle 4316"/>
          <p:cNvSpPr>
            <a:spLocks noChangeArrowheads="1"/>
          </p:cNvSpPr>
          <p:nvPr/>
        </p:nvSpPr>
        <p:spPr bwMode="auto">
          <a:xfrm>
            <a:off x="397713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9" name="Rectangle 4317"/>
          <p:cNvSpPr>
            <a:spLocks noChangeArrowheads="1"/>
          </p:cNvSpPr>
          <p:nvPr/>
        </p:nvSpPr>
        <p:spPr bwMode="auto">
          <a:xfrm>
            <a:off x="3980308" y="58896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0" name="Rectangle 4318"/>
          <p:cNvSpPr>
            <a:spLocks noChangeArrowheads="1"/>
          </p:cNvSpPr>
          <p:nvPr/>
        </p:nvSpPr>
        <p:spPr bwMode="auto">
          <a:xfrm>
            <a:off x="3748533" y="588963"/>
            <a:ext cx="234950" cy="349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1" name="Rectangle 4319"/>
          <p:cNvSpPr>
            <a:spLocks noChangeArrowheads="1"/>
          </p:cNvSpPr>
          <p:nvPr/>
        </p:nvSpPr>
        <p:spPr bwMode="auto">
          <a:xfrm>
            <a:off x="3754883" y="595313"/>
            <a:ext cx="50800" cy="22225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2" name="Rectangle 4320"/>
          <p:cNvSpPr>
            <a:spLocks noChangeArrowheads="1"/>
          </p:cNvSpPr>
          <p:nvPr/>
        </p:nvSpPr>
        <p:spPr bwMode="auto">
          <a:xfrm>
            <a:off x="3754883" y="595313"/>
            <a:ext cx="50800" cy="222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3" name="Rectangle 4321"/>
          <p:cNvSpPr>
            <a:spLocks noChangeArrowheads="1"/>
          </p:cNvSpPr>
          <p:nvPr/>
        </p:nvSpPr>
        <p:spPr bwMode="auto">
          <a:xfrm>
            <a:off x="3758058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4" name="Rectangle 4322"/>
          <p:cNvSpPr>
            <a:spLocks noChangeArrowheads="1"/>
          </p:cNvSpPr>
          <p:nvPr/>
        </p:nvSpPr>
        <p:spPr bwMode="auto">
          <a:xfrm>
            <a:off x="3789808" y="5984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5" name="Rectangle 4323"/>
          <p:cNvSpPr>
            <a:spLocks noChangeArrowheads="1"/>
          </p:cNvSpPr>
          <p:nvPr/>
        </p:nvSpPr>
        <p:spPr bwMode="auto">
          <a:xfrm>
            <a:off x="375805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6" name="Rectangle 4324"/>
          <p:cNvSpPr>
            <a:spLocks noChangeArrowheads="1"/>
          </p:cNvSpPr>
          <p:nvPr/>
        </p:nvSpPr>
        <p:spPr bwMode="auto">
          <a:xfrm>
            <a:off x="3773933" y="608013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7" name="Rectangle 4325"/>
          <p:cNvSpPr>
            <a:spLocks noChangeArrowheads="1"/>
          </p:cNvSpPr>
          <p:nvPr/>
        </p:nvSpPr>
        <p:spPr bwMode="auto">
          <a:xfrm>
            <a:off x="3773933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8" name="Rectangle 4326"/>
          <p:cNvSpPr>
            <a:spLocks noChangeArrowheads="1"/>
          </p:cNvSpPr>
          <p:nvPr/>
        </p:nvSpPr>
        <p:spPr bwMode="auto">
          <a:xfrm>
            <a:off x="378980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9" name="Freeform 4327"/>
          <p:cNvSpPr>
            <a:spLocks noChangeArrowheads="1"/>
          </p:cNvSpPr>
          <p:nvPr/>
        </p:nvSpPr>
        <p:spPr bwMode="auto">
          <a:xfrm>
            <a:off x="3748533" y="677863"/>
            <a:ext cx="234950" cy="257175"/>
          </a:xfrm>
          <a:custGeom>
            <a:avLst/>
            <a:gdLst>
              <a:gd name="T0" fmla="*/ 296 w 296"/>
              <a:gd name="T1" fmla="*/ 160 h 324"/>
              <a:gd name="T2" fmla="*/ 296 w 296"/>
              <a:gd name="T3" fmla="*/ 164 h 324"/>
              <a:gd name="T4" fmla="*/ 0 w 296"/>
              <a:gd name="T5" fmla="*/ 164 h 324"/>
              <a:gd name="T6" fmla="*/ 0 w 296"/>
              <a:gd name="T7" fmla="*/ 160 h 324"/>
              <a:gd name="T8" fmla="*/ 296 w 296"/>
              <a:gd name="T9" fmla="*/ 160 h 324"/>
              <a:gd name="T10" fmla="*/ 296 w 296"/>
              <a:gd name="T11" fmla="*/ 128 h 324"/>
              <a:gd name="T12" fmla="*/ 296 w 296"/>
              <a:gd name="T13" fmla="*/ 132 h 324"/>
              <a:gd name="T14" fmla="*/ 0 w 296"/>
              <a:gd name="T15" fmla="*/ 132 h 324"/>
              <a:gd name="T16" fmla="*/ 0 w 296"/>
              <a:gd name="T17" fmla="*/ 128 h 324"/>
              <a:gd name="T18" fmla="*/ 296 w 296"/>
              <a:gd name="T19" fmla="*/ 128 h 324"/>
              <a:gd name="T20" fmla="*/ 296 w 296"/>
              <a:gd name="T21" fmla="*/ 95 h 324"/>
              <a:gd name="T22" fmla="*/ 296 w 296"/>
              <a:gd name="T23" fmla="*/ 99 h 324"/>
              <a:gd name="T24" fmla="*/ 0 w 296"/>
              <a:gd name="T25" fmla="*/ 99 h 324"/>
              <a:gd name="T26" fmla="*/ 0 w 296"/>
              <a:gd name="T27" fmla="*/ 95 h 324"/>
              <a:gd name="T28" fmla="*/ 296 w 296"/>
              <a:gd name="T29" fmla="*/ 95 h 324"/>
              <a:gd name="T30" fmla="*/ 296 w 296"/>
              <a:gd name="T31" fmla="*/ 64 h 324"/>
              <a:gd name="T32" fmla="*/ 296 w 296"/>
              <a:gd name="T33" fmla="*/ 68 h 324"/>
              <a:gd name="T34" fmla="*/ 0 w 296"/>
              <a:gd name="T35" fmla="*/ 68 h 324"/>
              <a:gd name="T36" fmla="*/ 0 w 296"/>
              <a:gd name="T37" fmla="*/ 64 h 324"/>
              <a:gd name="T38" fmla="*/ 296 w 296"/>
              <a:gd name="T39" fmla="*/ 64 h 324"/>
              <a:gd name="T40" fmla="*/ 296 w 296"/>
              <a:gd name="T41" fmla="*/ 31 h 324"/>
              <a:gd name="T42" fmla="*/ 296 w 296"/>
              <a:gd name="T43" fmla="*/ 35 h 324"/>
              <a:gd name="T44" fmla="*/ 0 w 296"/>
              <a:gd name="T45" fmla="*/ 35 h 324"/>
              <a:gd name="T46" fmla="*/ 0 w 296"/>
              <a:gd name="T47" fmla="*/ 31 h 324"/>
              <a:gd name="T48" fmla="*/ 296 w 296"/>
              <a:gd name="T49" fmla="*/ 31 h 324"/>
              <a:gd name="T50" fmla="*/ 296 w 296"/>
              <a:gd name="T51" fmla="*/ 0 h 324"/>
              <a:gd name="T52" fmla="*/ 296 w 296"/>
              <a:gd name="T53" fmla="*/ 3 h 324"/>
              <a:gd name="T54" fmla="*/ 0 w 296"/>
              <a:gd name="T55" fmla="*/ 3 h 324"/>
              <a:gd name="T56" fmla="*/ 0 w 296"/>
              <a:gd name="T57" fmla="*/ 0 h 324"/>
              <a:gd name="T58" fmla="*/ 296 w 296"/>
              <a:gd name="T59" fmla="*/ 0 h 324"/>
              <a:gd name="T60" fmla="*/ 296 w 296"/>
              <a:gd name="T61" fmla="*/ 224 h 324"/>
              <a:gd name="T62" fmla="*/ 296 w 296"/>
              <a:gd name="T63" fmla="*/ 228 h 324"/>
              <a:gd name="T64" fmla="*/ 265 w 296"/>
              <a:gd name="T65" fmla="*/ 228 h 324"/>
              <a:gd name="T66" fmla="*/ 265 w 296"/>
              <a:gd name="T67" fmla="*/ 224 h 324"/>
              <a:gd name="T68" fmla="*/ 296 w 296"/>
              <a:gd name="T69" fmla="*/ 224 h 324"/>
              <a:gd name="T70" fmla="*/ 296 w 296"/>
              <a:gd name="T71" fmla="*/ 191 h 324"/>
              <a:gd name="T72" fmla="*/ 296 w 296"/>
              <a:gd name="T73" fmla="*/ 195 h 324"/>
              <a:gd name="T74" fmla="*/ 265 w 296"/>
              <a:gd name="T75" fmla="*/ 195 h 324"/>
              <a:gd name="T76" fmla="*/ 265 w 296"/>
              <a:gd name="T77" fmla="*/ 191 h 324"/>
              <a:gd name="T78" fmla="*/ 296 w 296"/>
              <a:gd name="T79" fmla="*/ 191 h 324"/>
              <a:gd name="T80" fmla="*/ 296 w 296"/>
              <a:gd name="T81" fmla="*/ 256 h 324"/>
              <a:gd name="T82" fmla="*/ 296 w 296"/>
              <a:gd name="T83" fmla="*/ 260 h 324"/>
              <a:gd name="T84" fmla="*/ 0 w 296"/>
              <a:gd name="T85" fmla="*/ 260 h 324"/>
              <a:gd name="T86" fmla="*/ 0 w 296"/>
              <a:gd name="T87" fmla="*/ 256 h 324"/>
              <a:gd name="T88" fmla="*/ 296 w 296"/>
              <a:gd name="T89" fmla="*/ 256 h 324"/>
              <a:gd name="T90" fmla="*/ 296 w 296"/>
              <a:gd name="T91" fmla="*/ 289 h 324"/>
              <a:gd name="T92" fmla="*/ 296 w 296"/>
              <a:gd name="T93" fmla="*/ 292 h 324"/>
              <a:gd name="T94" fmla="*/ 0 w 296"/>
              <a:gd name="T95" fmla="*/ 292 h 324"/>
              <a:gd name="T96" fmla="*/ 0 w 296"/>
              <a:gd name="T97" fmla="*/ 289 h 324"/>
              <a:gd name="T98" fmla="*/ 296 w 296"/>
              <a:gd name="T99" fmla="*/ 289 h 324"/>
              <a:gd name="T100" fmla="*/ 296 w 296"/>
              <a:gd name="T101" fmla="*/ 320 h 324"/>
              <a:gd name="T102" fmla="*/ 296 w 296"/>
              <a:gd name="T103" fmla="*/ 324 h 324"/>
              <a:gd name="T104" fmla="*/ 0 w 296"/>
              <a:gd name="T105" fmla="*/ 324 h 324"/>
              <a:gd name="T106" fmla="*/ 0 w 296"/>
              <a:gd name="T107" fmla="*/ 320 h 324"/>
              <a:gd name="T108" fmla="*/ 296 w 296"/>
              <a:gd name="T109" fmla="*/ 32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6" h="324">
                <a:moveTo>
                  <a:pt x="296" y="160"/>
                </a:moveTo>
                <a:lnTo>
                  <a:pt x="296" y="164"/>
                </a:lnTo>
                <a:lnTo>
                  <a:pt x="0" y="164"/>
                </a:lnTo>
                <a:lnTo>
                  <a:pt x="0" y="160"/>
                </a:lnTo>
                <a:lnTo>
                  <a:pt x="296" y="160"/>
                </a:lnTo>
                <a:close/>
                <a:moveTo>
                  <a:pt x="296" y="128"/>
                </a:moveTo>
                <a:lnTo>
                  <a:pt x="296" y="132"/>
                </a:lnTo>
                <a:lnTo>
                  <a:pt x="0" y="132"/>
                </a:lnTo>
                <a:lnTo>
                  <a:pt x="0" y="128"/>
                </a:lnTo>
                <a:lnTo>
                  <a:pt x="296" y="128"/>
                </a:lnTo>
                <a:close/>
                <a:moveTo>
                  <a:pt x="296" y="95"/>
                </a:moveTo>
                <a:lnTo>
                  <a:pt x="296" y="99"/>
                </a:lnTo>
                <a:lnTo>
                  <a:pt x="0" y="99"/>
                </a:lnTo>
                <a:lnTo>
                  <a:pt x="0" y="95"/>
                </a:lnTo>
                <a:lnTo>
                  <a:pt x="296" y="95"/>
                </a:lnTo>
                <a:close/>
                <a:moveTo>
                  <a:pt x="296" y="64"/>
                </a:moveTo>
                <a:lnTo>
                  <a:pt x="296" y="68"/>
                </a:lnTo>
                <a:lnTo>
                  <a:pt x="0" y="68"/>
                </a:lnTo>
                <a:lnTo>
                  <a:pt x="0" y="64"/>
                </a:lnTo>
                <a:lnTo>
                  <a:pt x="296" y="64"/>
                </a:lnTo>
                <a:close/>
                <a:moveTo>
                  <a:pt x="296" y="31"/>
                </a:moveTo>
                <a:lnTo>
                  <a:pt x="296" y="35"/>
                </a:lnTo>
                <a:lnTo>
                  <a:pt x="0" y="35"/>
                </a:lnTo>
                <a:lnTo>
                  <a:pt x="0" y="31"/>
                </a:lnTo>
                <a:lnTo>
                  <a:pt x="296" y="31"/>
                </a:lnTo>
                <a:close/>
                <a:moveTo>
                  <a:pt x="296" y="0"/>
                </a:moveTo>
                <a:lnTo>
                  <a:pt x="296" y="3"/>
                </a:lnTo>
                <a:lnTo>
                  <a:pt x="0" y="3"/>
                </a:lnTo>
                <a:lnTo>
                  <a:pt x="0" y="0"/>
                </a:lnTo>
                <a:lnTo>
                  <a:pt x="296" y="0"/>
                </a:lnTo>
                <a:close/>
                <a:moveTo>
                  <a:pt x="296" y="224"/>
                </a:moveTo>
                <a:lnTo>
                  <a:pt x="296" y="228"/>
                </a:lnTo>
                <a:lnTo>
                  <a:pt x="265" y="228"/>
                </a:lnTo>
                <a:lnTo>
                  <a:pt x="265" y="224"/>
                </a:lnTo>
                <a:lnTo>
                  <a:pt x="296" y="224"/>
                </a:lnTo>
                <a:close/>
                <a:moveTo>
                  <a:pt x="296" y="191"/>
                </a:moveTo>
                <a:lnTo>
                  <a:pt x="296" y="195"/>
                </a:lnTo>
                <a:lnTo>
                  <a:pt x="265" y="195"/>
                </a:lnTo>
                <a:lnTo>
                  <a:pt x="265" y="191"/>
                </a:lnTo>
                <a:lnTo>
                  <a:pt x="296" y="191"/>
                </a:lnTo>
                <a:close/>
                <a:moveTo>
                  <a:pt x="296" y="256"/>
                </a:moveTo>
                <a:lnTo>
                  <a:pt x="296" y="260"/>
                </a:lnTo>
                <a:lnTo>
                  <a:pt x="0" y="260"/>
                </a:lnTo>
                <a:lnTo>
                  <a:pt x="0" y="256"/>
                </a:lnTo>
                <a:lnTo>
                  <a:pt x="296" y="256"/>
                </a:lnTo>
                <a:close/>
                <a:moveTo>
                  <a:pt x="296" y="289"/>
                </a:moveTo>
                <a:lnTo>
                  <a:pt x="296" y="292"/>
                </a:lnTo>
                <a:lnTo>
                  <a:pt x="0" y="292"/>
                </a:lnTo>
                <a:lnTo>
                  <a:pt x="0" y="289"/>
                </a:lnTo>
                <a:lnTo>
                  <a:pt x="296" y="289"/>
                </a:lnTo>
                <a:close/>
                <a:moveTo>
                  <a:pt x="296" y="320"/>
                </a:moveTo>
                <a:lnTo>
                  <a:pt x="296" y="324"/>
                </a:lnTo>
                <a:lnTo>
                  <a:pt x="0" y="324"/>
                </a:lnTo>
                <a:lnTo>
                  <a:pt x="0" y="320"/>
                </a:lnTo>
                <a:lnTo>
                  <a:pt x="296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0" name="Freeform 4328"/>
          <p:cNvSpPr>
            <a:spLocks noChangeArrowheads="1"/>
          </p:cNvSpPr>
          <p:nvPr/>
        </p:nvSpPr>
        <p:spPr bwMode="auto">
          <a:xfrm>
            <a:off x="3939033" y="815975"/>
            <a:ext cx="38100" cy="60325"/>
          </a:xfrm>
          <a:custGeom>
            <a:avLst/>
            <a:gdLst>
              <a:gd name="T0" fmla="*/ 24 w 48"/>
              <a:gd name="T1" fmla="*/ 0 h 76"/>
              <a:gd name="T2" fmla="*/ 21 w 48"/>
              <a:gd name="T3" fmla="*/ 0 h 76"/>
              <a:gd name="T4" fmla="*/ 19 w 48"/>
              <a:gd name="T5" fmla="*/ 2 h 76"/>
              <a:gd name="T6" fmla="*/ 16 w 48"/>
              <a:gd name="T7" fmla="*/ 2 h 76"/>
              <a:gd name="T8" fmla="*/ 14 w 48"/>
              <a:gd name="T9" fmla="*/ 3 h 76"/>
              <a:gd name="T10" fmla="*/ 12 w 48"/>
              <a:gd name="T11" fmla="*/ 5 h 76"/>
              <a:gd name="T12" fmla="*/ 10 w 48"/>
              <a:gd name="T13" fmla="*/ 7 h 76"/>
              <a:gd name="T14" fmla="*/ 6 w 48"/>
              <a:gd name="T15" fmla="*/ 12 h 76"/>
              <a:gd name="T16" fmla="*/ 4 w 48"/>
              <a:gd name="T17" fmla="*/ 17 h 76"/>
              <a:gd name="T18" fmla="*/ 1 w 48"/>
              <a:gd name="T19" fmla="*/ 23 h 76"/>
              <a:gd name="T20" fmla="*/ 0 w 48"/>
              <a:gd name="T21" fmla="*/ 31 h 76"/>
              <a:gd name="T22" fmla="*/ 0 w 48"/>
              <a:gd name="T23" fmla="*/ 38 h 76"/>
              <a:gd name="T24" fmla="*/ 0 w 48"/>
              <a:gd name="T25" fmla="*/ 46 h 76"/>
              <a:gd name="T26" fmla="*/ 1 w 48"/>
              <a:gd name="T27" fmla="*/ 53 h 76"/>
              <a:gd name="T28" fmla="*/ 4 w 48"/>
              <a:gd name="T29" fmla="*/ 60 h 76"/>
              <a:gd name="T30" fmla="*/ 6 w 48"/>
              <a:gd name="T31" fmla="*/ 65 h 76"/>
              <a:gd name="T32" fmla="*/ 10 w 48"/>
              <a:gd name="T33" fmla="*/ 70 h 76"/>
              <a:gd name="T34" fmla="*/ 12 w 48"/>
              <a:gd name="T35" fmla="*/ 71 h 76"/>
              <a:gd name="T36" fmla="*/ 14 w 48"/>
              <a:gd name="T37" fmla="*/ 74 h 76"/>
              <a:gd name="T38" fmla="*/ 16 w 48"/>
              <a:gd name="T39" fmla="*/ 75 h 76"/>
              <a:gd name="T40" fmla="*/ 19 w 48"/>
              <a:gd name="T41" fmla="*/ 75 h 76"/>
              <a:gd name="T42" fmla="*/ 21 w 48"/>
              <a:gd name="T43" fmla="*/ 76 h 76"/>
              <a:gd name="T44" fmla="*/ 24 w 48"/>
              <a:gd name="T45" fmla="*/ 76 h 76"/>
              <a:gd name="T46" fmla="*/ 26 w 48"/>
              <a:gd name="T47" fmla="*/ 76 h 76"/>
              <a:gd name="T48" fmla="*/ 29 w 48"/>
              <a:gd name="T49" fmla="*/ 75 h 76"/>
              <a:gd name="T50" fmla="*/ 30 w 48"/>
              <a:gd name="T51" fmla="*/ 75 h 76"/>
              <a:gd name="T52" fmla="*/ 33 w 48"/>
              <a:gd name="T53" fmla="*/ 74 h 76"/>
              <a:gd name="T54" fmla="*/ 35 w 48"/>
              <a:gd name="T55" fmla="*/ 71 h 76"/>
              <a:gd name="T56" fmla="*/ 36 w 48"/>
              <a:gd name="T57" fmla="*/ 70 h 76"/>
              <a:gd name="T58" fmla="*/ 40 w 48"/>
              <a:gd name="T59" fmla="*/ 65 h 76"/>
              <a:gd name="T60" fmla="*/ 44 w 48"/>
              <a:gd name="T61" fmla="*/ 60 h 76"/>
              <a:gd name="T62" fmla="*/ 45 w 48"/>
              <a:gd name="T63" fmla="*/ 53 h 76"/>
              <a:gd name="T64" fmla="*/ 48 w 48"/>
              <a:gd name="T65" fmla="*/ 46 h 76"/>
              <a:gd name="T66" fmla="*/ 48 w 48"/>
              <a:gd name="T67" fmla="*/ 38 h 76"/>
              <a:gd name="T68" fmla="*/ 48 w 48"/>
              <a:gd name="T69" fmla="*/ 38 h 76"/>
              <a:gd name="T70" fmla="*/ 48 w 48"/>
              <a:gd name="T71" fmla="*/ 31 h 76"/>
              <a:gd name="T72" fmla="*/ 45 w 48"/>
              <a:gd name="T73" fmla="*/ 23 h 76"/>
              <a:gd name="T74" fmla="*/ 44 w 48"/>
              <a:gd name="T75" fmla="*/ 17 h 76"/>
              <a:gd name="T76" fmla="*/ 40 w 48"/>
              <a:gd name="T77" fmla="*/ 12 h 76"/>
              <a:gd name="T78" fmla="*/ 36 w 48"/>
              <a:gd name="T79" fmla="*/ 7 h 76"/>
              <a:gd name="T80" fmla="*/ 35 w 48"/>
              <a:gd name="T81" fmla="*/ 5 h 76"/>
              <a:gd name="T82" fmla="*/ 33 w 48"/>
              <a:gd name="T83" fmla="*/ 3 h 76"/>
              <a:gd name="T84" fmla="*/ 30 w 48"/>
              <a:gd name="T85" fmla="*/ 2 h 76"/>
              <a:gd name="T86" fmla="*/ 29 w 48"/>
              <a:gd name="T87" fmla="*/ 2 h 76"/>
              <a:gd name="T88" fmla="*/ 26 w 48"/>
              <a:gd name="T89" fmla="*/ 0 h 76"/>
              <a:gd name="T90" fmla="*/ 24 w 48"/>
              <a:gd name="T9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6">
                <a:moveTo>
                  <a:pt x="24" y="0"/>
                </a:move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4" y="3"/>
                </a:lnTo>
                <a:lnTo>
                  <a:pt x="12" y="5"/>
                </a:lnTo>
                <a:lnTo>
                  <a:pt x="10" y="7"/>
                </a:lnTo>
                <a:lnTo>
                  <a:pt x="6" y="12"/>
                </a:lnTo>
                <a:lnTo>
                  <a:pt x="4" y="17"/>
                </a:lnTo>
                <a:lnTo>
                  <a:pt x="1" y="23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1" y="53"/>
                </a:lnTo>
                <a:lnTo>
                  <a:pt x="4" y="60"/>
                </a:lnTo>
                <a:lnTo>
                  <a:pt x="6" y="65"/>
                </a:lnTo>
                <a:lnTo>
                  <a:pt x="10" y="70"/>
                </a:lnTo>
                <a:lnTo>
                  <a:pt x="12" y="71"/>
                </a:lnTo>
                <a:lnTo>
                  <a:pt x="14" y="74"/>
                </a:lnTo>
                <a:lnTo>
                  <a:pt x="16" y="75"/>
                </a:lnTo>
                <a:lnTo>
                  <a:pt x="19" y="75"/>
                </a:lnTo>
                <a:lnTo>
                  <a:pt x="21" y="76"/>
                </a:lnTo>
                <a:lnTo>
                  <a:pt x="24" y="76"/>
                </a:lnTo>
                <a:lnTo>
                  <a:pt x="26" y="76"/>
                </a:lnTo>
                <a:lnTo>
                  <a:pt x="29" y="75"/>
                </a:lnTo>
                <a:lnTo>
                  <a:pt x="30" y="75"/>
                </a:lnTo>
                <a:lnTo>
                  <a:pt x="33" y="74"/>
                </a:lnTo>
                <a:lnTo>
                  <a:pt x="35" y="71"/>
                </a:lnTo>
                <a:lnTo>
                  <a:pt x="36" y="70"/>
                </a:lnTo>
                <a:lnTo>
                  <a:pt x="40" y="65"/>
                </a:lnTo>
                <a:lnTo>
                  <a:pt x="44" y="60"/>
                </a:lnTo>
                <a:lnTo>
                  <a:pt x="45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5" y="23"/>
                </a:lnTo>
                <a:lnTo>
                  <a:pt x="44" y="17"/>
                </a:lnTo>
                <a:lnTo>
                  <a:pt x="40" y="12"/>
                </a:lnTo>
                <a:lnTo>
                  <a:pt x="36" y="7"/>
                </a:lnTo>
                <a:lnTo>
                  <a:pt x="35" y="5"/>
                </a:lnTo>
                <a:lnTo>
                  <a:pt x="33" y="3"/>
                </a:lnTo>
                <a:lnTo>
                  <a:pt x="30" y="2"/>
                </a:lnTo>
                <a:lnTo>
                  <a:pt x="29" y="2"/>
                </a:lnTo>
                <a:lnTo>
                  <a:pt x="26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41" name="Picture 4329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033" y="814388"/>
            <a:ext cx="38100" cy="6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342" name="Rectangle 4330"/>
          <p:cNvSpPr>
            <a:spLocks noChangeArrowheads="1"/>
          </p:cNvSpPr>
          <p:nvPr/>
        </p:nvSpPr>
        <p:spPr bwMode="auto">
          <a:xfrm>
            <a:off x="3958083" y="623888"/>
            <a:ext cx="6350" cy="330200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3" name="Rectangle 4331"/>
          <p:cNvSpPr>
            <a:spLocks noChangeArrowheads="1"/>
          </p:cNvSpPr>
          <p:nvPr/>
        </p:nvSpPr>
        <p:spPr bwMode="auto">
          <a:xfrm>
            <a:off x="3954908" y="623888"/>
            <a:ext cx="6350" cy="330200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4" name="Freeform 4332"/>
          <p:cNvSpPr>
            <a:spLocks noChangeArrowheads="1"/>
          </p:cNvSpPr>
          <p:nvPr/>
        </p:nvSpPr>
        <p:spPr bwMode="auto">
          <a:xfrm>
            <a:off x="3946970" y="896938"/>
            <a:ext cx="22225" cy="22225"/>
          </a:xfrm>
          <a:custGeom>
            <a:avLst/>
            <a:gdLst>
              <a:gd name="T0" fmla="*/ 0 w 28"/>
              <a:gd name="T1" fmla="*/ 14 h 26"/>
              <a:gd name="T2" fmla="*/ 0 w 28"/>
              <a:gd name="T3" fmla="*/ 11 h 26"/>
              <a:gd name="T4" fmla="*/ 1 w 28"/>
              <a:gd name="T5" fmla="*/ 9 h 26"/>
              <a:gd name="T6" fmla="*/ 2 w 28"/>
              <a:gd name="T7" fmla="*/ 6 h 26"/>
              <a:gd name="T8" fmla="*/ 4 w 28"/>
              <a:gd name="T9" fmla="*/ 4 h 26"/>
              <a:gd name="T10" fmla="*/ 6 w 28"/>
              <a:gd name="T11" fmla="*/ 2 h 26"/>
              <a:gd name="T12" fmla="*/ 9 w 28"/>
              <a:gd name="T13" fmla="*/ 1 h 26"/>
              <a:gd name="T14" fmla="*/ 11 w 28"/>
              <a:gd name="T15" fmla="*/ 0 h 26"/>
              <a:gd name="T16" fmla="*/ 14 w 28"/>
              <a:gd name="T17" fmla="*/ 0 h 26"/>
              <a:gd name="T18" fmla="*/ 16 w 28"/>
              <a:gd name="T19" fmla="*/ 0 h 26"/>
              <a:gd name="T20" fmla="*/ 19 w 28"/>
              <a:gd name="T21" fmla="*/ 1 h 26"/>
              <a:gd name="T22" fmla="*/ 21 w 28"/>
              <a:gd name="T23" fmla="*/ 2 h 26"/>
              <a:gd name="T24" fmla="*/ 24 w 28"/>
              <a:gd name="T25" fmla="*/ 4 h 26"/>
              <a:gd name="T26" fmla="*/ 25 w 28"/>
              <a:gd name="T27" fmla="*/ 6 h 26"/>
              <a:gd name="T28" fmla="*/ 26 w 28"/>
              <a:gd name="T29" fmla="*/ 9 h 26"/>
              <a:gd name="T30" fmla="*/ 28 w 28"/>
              <a:gd name="T31" fmla="*/ 11 h 26"/>
              <a:gd name="T32" fmla="*/ 28 w 28"/>
              <a:gd name="T33" fmla="*/ 14 h 26"/>
              <a:gd name="T34" fmla="*/ 28 w 28"/>
              <a:gd name="T35" fmla="*/ 14 h 26"/>
              <a:gd name="T36" fmla="*/ 28 w 28"/>
              <a:gd name="T37" fmla="*/ 16 h 26"/>
              <a:gd name="T38" fmla="*/ 26 w 28"/>
              <a:gd name="T39" fmla="*/ 19 h 26"/>
              <a:gd name="T40" fmla="*/ 25 w 28"/>
              <a:gd name="T41" fmla="*/ 21 h 26"/>
              <a:gd name="T42" fmla="*/ 24 w 28"/>
              <a:gd name="T43" fmla="*/ 23 h 26"/>
              <a:gd name="T44" fmla="*/ 21 w 28"/>
              <a:gd name="T45" fmla="*/ 24 h 26"/>
              <a:gd name="T46" fmla="*/ 19 w 28"/>
              <a:gd name="T47" fmla="*/ 25 h 26"/>
              <a:gd name="T48" fmla="*/ 16 w 28"/>
              <a:gd name="T49" fmla="*/ 26 h 26"/>
              <a:gd name="T50" fmla="*/ 14 w 28"/>
              <a:gd name="T51" fmla="*/ 26 h 26"/>
              <a:gd name="T52" fmla="*/ 11 w 28"/>
              <a:gd name="T53" fmla="*/ 26 h 26"/>
              <a:gd name="T54" fmla="*/ 9 w 28"/>
              <a:gd name="T55" fmla="*/ 25 h 26"/>
              <a:gd name="T56" fmla="*/ 6 w 28"/>
              <a:gd name="T57" fmla="*/ 24 h 26"/>
              <a:gd name="T58" fmla="*/ 4 w 28"/>
              <a:gd name="T59" fmla="*/ 23 h 26"/>
              <a:gd name="T60" fmla="*/ 2 w 28"/>
              <a:gd name="T61" fmla="*/ 21 h 26"/>
              <a:gd name="T62" fmla="*/ 1 w 28"/>
              <a:gd name="T63" fmla="*/ 19 h 26"/>
              <a:gd name="T64" fmla="*/ 0 w 28"/>
              <a:gd name="T65" fmla="*/ 16 h 26"/>
              <a:gd name="T66" fmla="*/ 0 w 28"/>
              <a:gd name="T67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" h="26">
                <a:moveTo>
                  <a:pt x="0" y="14"/>
                </a:moveTo>
                <a:lnTo>
                  <a:pt x="0" y="11"/>
                </a:lnTo>
                <a:lnTo>
                  <a:pt x="1" y="9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9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9" y="1"/>
                </a:lnTo>
                <a:lnTo>
                  <a:pt x="21" y="2"/>
                </a:lnTo>
                <a:lnTo>
                  <a:pt x="24" y="4"/>
                </a:lnTo>
                <a:lnTo>
                  <a:pt x="25" y="6"/>
                </a:lnTo>
                <a:lnTo>
                  <a:pt x="26" y="9"/>
                </a:lnTo>
                <a:lnTo>
                  <a:pt x="28" y="11"/>
                </a:lnTo>
                <a:lnTo>
                  <a:pt x="28" y="14"/>
                </a:lnTo>
                <a:lnTo>
                  <a:pt x="28" y="16"/>
                </a:lnTo>
                <a:lnTo>
                  <a:pt x="26" y="19"/>
                </a:lnTo>
                <a:lnTo>
                  <a:pt x="25" y="21"/>
                </a:lnTo>
                <a:lnTo>
                  <a:pt x="24" y="23"/>
                </a:lnTo>
                <a:lnTo>
                  <a:pt x="21" y="24"/>
                </a:lnTo>
                <a:lnTo>
                  <a:pt x="19" y="25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9" y="25"/>
                </a:lnTo>
                <a:lnTo>
                  <a:pt x="6" y="24"/>
                </a:lnTo>
                <a:lnTo>
                  <a:pt x="4" y="23"/>
                </a:lnTo>
                <a:lnTo>
                  <a:pt x="2" y="21"/>
                </a:lnTo>
                <a:lnTo>
                  <a:pt x="1" y="19"/>
                </a:lnTo>
                <a:lnTo>
                  <a:pt x="0" y="16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45" name="Picture 4333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970" y="896938"/>
            <a:ext cx="22225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346" name="Freeform 4334"/>
          <p:cNvSpPr>
            <a:spLocks noChangeArrowheads="1"/>
          </p:cNvSpPr>
          <p:nvPr/>
        </p:nvSpPr>
        <p:spPr bwMode="auto">
          <a:xfrm>
            <a:off x="3953320" y="903288"/>
            <a:ext cx="11113" cy="11112"/>
          </a:xfrm>
          <a:custGeom>
            <a:avLst/>
            <a:gdLst>
              <a:gd name="T0" fmla="*/ 0 w 15"/>
              <a:gd name="T1" fmla="*/ 8 h 15"/>
              <a:gd name="T2" fmla="*/ 0 w 15"/>
              <a:gd name="T3" fmla="*/ 4 h 15"/>
              <a:gd name="T4" fmla="*/ 3 w 15"/>
              <a:gd name="T5" fmla="*/ 3 h 15"/>
              <a:gd name="T6" fmla="*/ 4 w 15"/>
              <a:gd name="T7" fmla="*/ 0 h 15"/>
              <a:gd name="T8" fmla="*/ 8 w 15"/>
              <a:gd name="T9" fmla="*/ 0 h 15"/>
              <a:gd name="T10" fmla="*/ 10 w 15"/>
              <a:gd name="T11" fmla="*/ 0 h 15"/>
              <a:gd name="T12" fmla="*/ 13 w 15"/>
              <a:gd name="T13" fmla="*/ 3 h 15"/>
              <a:gd name="T14" fmla="*/ 15 w 15"/>
              <a:gd name="T15" fmla="*/ 4 h 15"/>
              <a:gd name="T16" fmla="*/ 15 w 15"/>
              <a:gd name="T17" fmla="*/ 7 h 15"/>
              <a:gd name="T18" fmla="*/ 15 w 15"/>
              <a:gd name="T19" fmla="*/ 8 h 15"/>
              <a:gd name="T20" fmla="*/ 15 w 15"/>
              <a:gd name="T21" fmla="*/ 8 h 15"/>
              <a:gd name="T22" fmla="*/ 15 w 15"/>
              <a:gd name="T23" fmla="*/ 9 h 15"/>
              <a:gd name="T24" fmla="*/ 15 w 15"/>
              <a:gd name="T25" fmla="*/ 10 h 15"/>
              <a:gd name="T26" fmla="*/ 13 w 15"/>
              <a:gd name="T27" fmla="*/ 13 h 15"/>
              <a:gd name="T28" fmla="*/ 10 w 15"/>
              <a:gd name="T29" fmla="*/ 15 h 15"/>
              <a:gd name="T30" fmla="*/ 9 w 15"/>
              <a:gd name="T31" fmla="*/ 15 h 15"/>
              <a:gd name="T32" fmla="*/ 8 w 15"/>
              <a:gd name="T33" fmla="*/ 15 h 15"/>
              <a:gd name="T34" fmla="*/ 6 w 15"/>
              <a:gd name="T35" fmla="*/ 15 h 15"/>
              <a:gd name="T36" fmla="*/ 4 w 15"/>
              <a:gd name="T37" fmla="*/ 15 h 15"/>
              <a:gd name="T38" fmla="*/ 3 w 15"/>
              <a:gd name="T39" fmla="*/ 13 h 15"/>
              <a:gd name="T40" fmla="*/ 0 w 15"/>
              <a:gd name="T41" fmla="*/ 10 h 15"/>
              <a:gd name="T42" fmla="*/ 0 w 15"/>
              <a:gd name="T4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5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15" y="7"/>
                </a:lnTo>
                <a:lnTo>
                  <a:pt x="15" y="8"/>
                </a:lnTo>
                <a:lnTo>
                  <a:pt x="15" y="9"/>
                </a:lnTo>
                <a:lnTo>
                  <a:pt x="15" y="10"/>
                </a:lnTo>
                <a:lnTo>
                  <a:pt x="13" y="13"/>
                </a:lnTo>
                <a:lnTo>
                  <a:pt x="10" y="15"/>
                </a:lnTo>
                <a:lnTo>
                  <a:pt x="9" y="15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3" y="13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47" name="Picture 4335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733" y="901700"/>
            <a:ext cx="12700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348" name="Freeform 4336"/>
          <p:cNvSpPr>
            <a:spLocks noChangeArrowheads="1"/>
          </p:cNvSpPr>
          <p:nvPr/>
        </p:nvSpPr>
        <p:spPr bwMode="auto">
          <a:xfrm>
            <a:off x="3956495" y="906463"/>
            <a:ext cx="4763" cy="4762"/>
          </a:xfrm>
          <a:custGeom>
            <a:avLst/>
            <a:gdLst>
              <a:gd name="T0" fmla="*/ 0 w 5"/>
              <a:gd name="T1" fmla="*/ 4 h 6"/>
              <a:gd name="T2" fmla="*/ 0 w 5"/>
              <a:gd name="T3" fmla="*/ 3 h 6"/>
              <a:gd name="T4" fmla="*/ 0 w 5"/>
              <a:gd name="T5" fmla="*/ 1 h 6"/>
              <a:gd name="T6" fmla="*/ 1 w 5"/>
              <a:gd name="T7" fmla="*/ 1 h 6"/>
              <a:gd name="T8" fmla="*/ 3 w 5"/>
              <a:gd name="T9" fmla="*/ 0 h 6"/>
              <a:gd name="T10" fmla="*/ 3 w 5"/>
              <a:gd name="T11" fmla="*/ 1 h 6"/>
              <a:gd name="T12" fmla="*/ 4 w 5"/>
              <a:gd name="T13" fmla="*/ 1 h 6"/>
              <a:gd name="T14" fmla="*/ 4 w 5"/>
              <a:gd name="T15" fmla="*/ 3 h 6"/>
              <a:gd name="T16" fmla="*/ 5 w 5"/>
              <a:gd name="T17" fmla="*/ 4 h 6"/>
              <a:gd name="T18" fmla="*/ 5 w 5"/>
              <a:gd name="T19" fmla="*/ 4 h 6"/>
              <a:gd name="T20" fmla="*/ 4 w 5"/>
              <a:gd name="T21" fmla="*/ 4 h 6"/>
              <a:gd name="T22" fmla="*/ 4 w 5"/>
              <a:gd name="T23" fmla="*/ 5 h 6"/>
              <a:gd name="T24" fmla="*/ 3 w 5"/>
              <a:gd name="T25" fmla="*/ 5 h 6"/>
              <a:gd name="T26" fmla="*/ 3 w 5"/>
              <a:gd name="T27" fmla="*/ 6 h 6"/>
              <a:gd name="T28" fmla="*/ 1 w 5"/>
              <a:gd name="T29" fmla="*/ 5 h 6"/>
              <a:gd name="T30" fmla="*/ 0 w 5"/>
              <a:gd name="T31" fmla="*/ 5 h 6"/>
              <a:gd name="T32" fmla="*/ 0 w 5"/>
              <a:gd name="T33" fmla="*/ 4 h 6"/>
              <a:gd name="T34" fmla="*/ 0 w 5"/>
              <a:gd name="T35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9" name="Freeform 4337"/>
          <p:cNvSpPr>
            <a:spLocks noChangeArrowheads="1"/>
          </p:cNvSpPr>
          <p:nvPr/>
        </p:nvSpPr>
        <p:spPr bwMode="auto">
          <a:xfrm>
            <a:off x="3956495" y="906463"/>
            <a:ext cx="4763" cy="4762"/>
          </a:xfrm>
          <a:custGeom>
            <a:avLst/>
            <a:gdLst>
              <a:gd name="T0" fmla="*/ 0 w 5"/>
              <a:gd name="T1" fmla="*/ 4 h 6"/>
              <a:gd name="T2" fmla="*/ 0 w 5"/>
              <a:gd name="T3" fmla="*/ 3 h 6"/>
              <a:gd name="T4" fmla="*/ 0 w 5"/>
              <a:gd name="T5" fmla="*/ 1 h 6"/>
              <a:gd name="T6" fmla="*/ 1 w 5"/>
              <a:gd name="T7" fmla="*/ 1 h 6"/>
              <a:gd name="T8" fmla="*/ 3 w 5"/>
              <a:gd name="T9" fmla="*/ 0 h 6"/>
              <a:gd name="T10" fmla="*/ 3 w 5"/>
              <a:gd name="T11" fmla="*/ 1 h 6"/>
              <a:gd name="T12" fmla="*/ 4 w 5"/>
              <a:gd name="T13" fmla="*/ 1 h 6"/>
              <a:gd name="T14" fmla="*/ 4 w 5"/>
              <a:gd name="T15" fmla="*/ 3 h 6"/>
              <a:gd name="T16" fmla="*/ 5 w 5"/>
              <a:gd name="T17" fmla="*/ 4 h 6"/>
              <a:gd name="T18" fmla="*/ 5 w 5"/>
              <a:gd name="T19" fmla="*/ 4 h 6"/>
              <a:gd name="T20" fmla="*/ 4 w 5"/>
              <a:gd name="T21" fmla="*/ 4 h 6"/>
              <a:gd name="T22" fmla="*/ 4 w 5"/>
              <a:gd name="T23" fmla="*/ 5 h 6"/>
              <a:gd name="T24" fmla="*/ 3 w 5"/>
              <a:gd name="T25" fmla="*/ 5 h 6"/>
              <a:gd name="T26" fmla="*/ 3 w 5"/>
              <a:gd name="T27" fmla="*/ 6 h 6"/>
              <a:gd name="T28" fmla="*/ 1 w 5"/>
              <a:gd name="T29" fmla="*/ 5 h 6"/>
              <a:gd name="T30" fmla="*/ 0 w 5"/>
              <a:gd name="T31" fmla="*/ 5 h 6"/>
              <a:gd name="T32" fmla="*/ 0 w 5"/>
              <a:gd name="T33" fmla="*/ 4 h 6"/>
              <a:gd name="T34" fmla="*/ 0 w 5"/>
              <a:gd name="T35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noFill/>
          <a:ln w="324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0" name="Freeform 4338"/>
          <p:cNvSpPr>
            <a:spLocks noChangeArrowheads="1"/>
          </p:cNvSpPr>
          <p:nvPr/>
        </p:nvSpPr>
        <p:spPr bwMode="auto">
          <a:xfrm>
            <a:off x="3726308" y="509588"/>
            <a:ext cx="330200" cy="458787"/>
          </a:xfrm>
          <a:custGeom>
            <a:avLst/>
            <a:gdLst>
              <a:gd name="T0" fmla="*/ 16 w 416"/>
              <a:gd name="T1" fmla="*/ 577 h 577"/>
              <a:gd name="T2" fmla="*/ 16 w 416"/>
              <a:gd name="T3" fmla="*/ 561 h 577"/>
              <a:gd name="T4" fmla="*/ 0 w 416"/>
              <a:gd name="T5" fmla="*/ 561 h 577"/>
              <a:gd name="T6" fmla="*/ 0 w 416"/>
              <a:gd name="T7" fmla="*/ 64 h 577"/>
              <a:gd name="T8" fmla="*/ 64 w 416"/>
              <a:gd name="T9" fmla="*/ 0 h 577"/>
              <a:gd name="T10" fmla="*/ 416 w 416"/>
              <a:gd name="T11" fmla="*/ 0 h 577"/>
              <a:gd name="T12" fmla="*/ 416 w 416"/>
              <a:gd name="T13" fmla="*/ 497 h 577"/>
              <a:gd name="T14" fmla="*/ 409 w 416"/>
              <a:gd name="T15" fmla="*/ 505 h 577"/>
              <a:gd name="T16" fmla="*/ 409 w 416"/>
              <a:gd name="T17" fmla="*/ 513 h 577"/>
              <a:gd name="T18" fmla="*/ 344 w 416"/>
              <a:gd name="T19" fmla="*/ 577 h 577"/>
              <a:gd name="T20" fmla="*/ 16 w 416"/>
              <a:gd name="T21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6" h="577">
                <a:moveTo>
                  <a:pt x="16" y="577"/>
                </a:moveTo>
                <a:lnTo>
                  <a:pt x="16" y="561"/>
                </a:lnTo>
                <a:lnTo>
                  <a:pt x="0" y="561"/>
                </a:lnTo>
                <a:lnTo>
                  <a:pt x="0" y="64"/>
                </a:lnTo>
                <a:lnTo>
                  <a:pt x="64" y="0"/>
                </a:lnTo>
                <a:lnTo>
                  <a:pt x="416" y="0"/>
                </a:lnTo>
                <a:lnTo>
                  <a:pt x="416" y="497"/>
                </a:lnTo>
                <a:lnTo>
                  <a:pt x="409" y="505"/>
                </a:lnTo>
                <a:lnTo>
                  <a:pt x="409" y="513"/>
                </a:lnTo>
                <a:lnTo>
                  <a:pt x="344" y="577"/>
                </a:lnTo>
                <a:lnTo>
                  <a:pt x="16" y="577"/>
                </a:lnTo>
              </a:path>
            </a:pathLst>
          </a:custGeom>
          <a:noFill/>
          <a:ln w="79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1" name="Rectangle 4339"/>
          <p:cNvSpPr>
            <a:spLocks noChangeArrowheads="1"/>
          </p:cNvSpPr>
          <p:nvPr/>
        </p:nvSpPr>
        <p:spPr bwMode="auto">
          <a:xfrm>
            <a:off x="3585020" y="992188"/>
            <a:ext cx="179388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>
                <a:solidFill>
                  <a:srgbClr val="000099"/>
                </a:solidFill>
                <a:latin typeface="Luxi Serif" charset="0"/>
              </a:rPr>
              <a:t>T2</a:t>
            </a:r>
          </a:p>
        </p:txBody>
      </p:sp>
      <p:sp>
        <p:nvSpPr>
          <p:cNvPr id="4352" name="Freeform 4340"/>
          <p:cNvSpPr>
            <a:spLocks noChangeArrowheads="1"/>
          </p:cNvSpPr>
          <p:nvPr/>
        </p:nvSpPr>
        <p:spPr bwMode="auto">
          <a:xfrm>
            <a:off x="970408" y="2287588"/>
            <a:ext cx="311150" cy="65087"/>
          </a:xfrm>
          <a:custGeom>
            <a:avLst/>
            <a:gdLst>
              <a:gd name="T0" fmla="*/ 0 w 393"/>
              <a:gd name="T1" fmla="*/ 81 h 81"/>
              <a:gd name="T2" fmla="*/ 328 w 393"/>
              <a:gd name="T3" fmla="*/ 81 h 81"/>
              <a:gd name="T4" fmla="*/ 328 w 393"/>
              <a:gd name="T5" fmla="*/ 64 h 81"/>
              <a:gd name="T6" fmla="*/ 0 w 393"/>
              <a:gd name="T7" fmla="*/ 64 h 81"/>
              <a:gd name="T8" fmla="*/ 0 w 393"/>
              <a:gd name="T9" fmla="*/ 81 h 81"/>
              <a:gd name="T10" fmla="*/ 328 w 393"/>
              <a:gd name="T11" fmla="*/ 81 h 81"/>
              <a:gd name="T12" fmla="*/ 393 w 393"/>
              <a:gd name="T13" fmla="*/ 16 h 81"/>
              <a:gd name="T14" fmla="*/ 393 w 393"/>
              <a:gd name="T15" fmla="*/ 0 h 81"/>
              <a:gd name="T16" fmla="*/ 328 w 393"/>
              <a:gd name="T17" fmla="*/ 64 h 81"/>
              <a:gd name="T18" fmla="*/ 328 w 393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3" h="81">
                <a:moveTo>
                  <a:pt x="0" y="81"/>
                </a:moveTo>
                <a:lnTo>
                  <a:pt x="328" y="81"/>
                </a:lnTo>
                <a:lnTo>
                  <a:pt x="328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8" y="81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3" name="Freeform 4341"/>
          <p:cNvSpPr>
            <a:spLocks noChangeArrowheads="1"/>
          </p:cNvSpPr>
          <p:nvPr/>
        </p:nvSpPr>
        <p:spPr bwMode="auto">
          <a:xfrm>
            <a:off x="1238695" y="1893888"/>
            <a:ext cx="50800" cy="446087"/>
          </a:xfrm>
          <a:custGeom>
            <a:avLst/>
            <a:gdLst>
              <a:gd name="T0" fmla="*/ 0 w 64"/>
              <a:gd name="T1" fmla="*/ 561 h 561"/>
              <a:gd name="T2" fmla="*/ 64 w 64"/>
              <a:gd name="T3" fmla="*/ 497 h 561"/>
              <a:gd name="T4" fmla="*/ 64 w 64"/>
              <a:gd name="T5" fmla="*/ 0 h 561"/>
              <a:gd name="T6" fmla="*/ 0 w 64"/>
              <a:gd name="T7" fmla="*/ 64 h 561"/>
              <a:gd name="T8" fmla="*/ 0 w 64"/>
              <a:gd name="T9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4" name="Freeform 4342"/>
          <p:cNvSpPr>
            <a:spLocks noChangeArrowheads="1"/>
          </p:cNvSpPr>
          <p:nvPr/>
        </p:nvSpPr>
        <p:spPr bwMode="auto">
          <a:xfrm>
            <a:off x="957708" y="1893888"/>
            <a:ext cx="330200" cy="50800"/>
          </a:xfrm>
          <a:custGeom>
            <a:avLst/>
            <a:gdLst>
              <a:gd name="T0" fmla="*/ 0 w 416"/>
              <a:gd name="T1" fmla="*/ 64 h 64"/>
              <a:gd name="T2" fmla="*/ 64 w 416"/>
              <a:gd name="T3" fmla="*/ 0 h 64"/>
              <a:gd name="T4" fmla="*/ 416 w 416"/>
              <a:gd name="T5" fmla="*/ 0 h 64"/>
              <a:gd name="T6" fmla="*/ 353 w 416"/>
              <a:gd name="T7" fmla="*/ 64 h 64"/>
              <a:gd name="T8" fmla="*/ 0 w 416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3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5" name="Rectangle 4343"/>
          <p:cNvSpPr>
            <a:spLocks noChangeArrowheads="1"/>
          </p:cNvSpPr>
          <p:nvPr/>
        </p:nvSpPr>
        <p:spPr bwMode="auto">
          <a:xfrm>
            <a:off x="957708" y="194468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6" name="Rectangle 4344"/>
          <p:cNvSpPr>
            <a:spLocks noChangeArrowheads="1"/>
          </p:cNvSpPr>
          <p:nvPr/>
        </p:nvSpPr>
        <p:spPr bwMode="auto">
          <a:xfrm>
            <a:off x="957708" y="1944688"/>
            <a:ext cx="280987" cy="395287"/>
          </a:xfrm>
          <a:prstGeom prst="rect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7" name="Rectangle 4345"/>
          <p:cNvSpPr>
            <a:spLocks noChangeArrowheads="1"/>
          </p:cNvSpPr>
          <p:nvPr/>
        </p:nvSpPr>
        <p:spPr bwMode="auto">
          <a:xfrm>
            <a:off x="979933" y="20621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8" name="Rectangle 4346"/>
          <p:cNvSpPr>
            <a:spLocks noChangeArrowheads="1"/>
          </p:cNvSpPr>
          <p:nvPr/>
        </p:nvSpPr>
        <p:spPr bwMode="auto">
          <a:xfrm>
            <a:off x="979933" y="20621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9" name="Rectangle 4347"/>
          <p:cNvSpPr>
            <a:spLocks noChangeArrowheads="1"/>
          </p:cNvSpPr>
          <p:nvPr/>
        </p:nvSpPr>
        <p:spPr bwMode="auto">
          <a:xfrm>
            <a:off x="979933" y="2074863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0" name="Rectangle 4348"/>
          <p:cNvSpPr>
            <a:spLocks noChangeArrowheads="1"/>
          </p:cNvSpPr>
          <p:nvPr/>
        </p:nvSpPr>
        <p:spPr bwMode="auto">
          <a:xfrm>
            <a:off x="979933" y="2087563"/>
            <a:ext cx="234950" cy="11112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1" name="Rectangle 4349"/>
          <p:cNvSpPr>
            <a:spLocks noChangeArrowheads="1"/>
          </p:cNvSpPr>
          <p:nvPr/>
        </p:nvSpPr>
        <p:spPr bwMode="auto">
          <a:xfrm>
            <a:off x="979933" y="20986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" name="Rectangle 4350"/>
          <p:cNvSpPr>
            <a:spLocks noChangeArrowheads="1"/>
          </p:cNvSpPr>
          <p:nvPr/>
        </p:nvSpPr>
        <p:spPr bwMode="auto">
          <a:xfrm>
            <a:off x="979933" y="21129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3" name="Rectangle 4351"/>
          <p:cNvSpPr>
            <a:spLocks noChangeArrowheads="1"/>
          </p:cNvSpPr>
          <p:nvPr/>
        </p:nvSpPr>
        <p:spPr bwMode="auto">
          <a:xfrm>
            <a:off x="979933" y="21240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4" name="Rectangle 4352"/>
          <p:cNvSpPr>
            <a:spLocks noChangeArrowheads="1"/>
          </p:cNvSpPr>
          <p:nvPr/>
        </p:nvSpPr>
        <p:spPr bwMode="auto">
          <a:xfrm>
            <a:off x="979933" y="21383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5" name="Rectangle 4353"/>
          <p:cNvSpPr>
            <a:spLocks noChangeArrowheads="1"/>
          </p:cNvSpPr>
          <p:nvPr/>
        </p:nvSpPr>
        <p:spPr bwMode="auto">
          <a:xfrm>
            <a:off x="979933" y="21542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6" name="Rectangle 4354"/>
          <p:cNvSpPr>
            <a:spLocks noChangeArrowheads="1"/>
          </p:cNvSpPr>
          <p:nvPr/>
        </p:nvSpPr>
        <p:spPr bwMode="auto">
          <a:xfrm>
            <a:off x="979933" y="21653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7" name="Rectangle 4355"/>
          <p:cNvSpPr>
            <a:spLocks noChangeArrowheads="1"/>
          </p:cNvSpPr>
          <p:nvPr/>
        </p:nvSpPr>
        <p:spPr bwMode="auto">
          <a:xfrm>
            <a:off x="979933" y="21780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8" name="Rectangle 4356"/>
          <p:cNvSpPr>
            <a:spLocks noChangeArrowheads="1"/>
          </p:cNvSpPr>
          <p:nvPr/>
        </p:nvSpPr>
        <p:spPr bwMode="auto">
          <a:xfrm>
            <a:off x="979933" y="2193925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9" name="Rectangle 4357"/>
          <p:cNvSpPr>
            <a:spLocks noChangeArrowheads="1"/>
          </p:cNvSpPr>
          <p:nvPr/>
        </p:nvSpPr>
        <p:spPr bwMode="auto">
          <a:xfrm>
            <a:off x="979933" y="2209800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0" name="Rectangle 4358"/>
          <p:cNvSpPr>
            <a:spLocks noChangeArrowheads="1"/>
          </p:cNvSpPr>
          <p:nvPr/>
        </p:nvSpPr>
        <p:spPr bwMode="auto">
          <a:xfrm>
            <a:off x="979933" y="22193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1" name="Rectangle 4359"/>
          <p:cNvSpPr>
            <a:spLocks noChangeArrowheads="1"/>
          </p:cNvSpPr>
          <p:nvPr/>
        </p:nvSpPr>
        <p:spPr bwMode="auto">
          <a:xfrm>
            <a:off x="979933" y="22336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2" name="Rectangle 4360"/>
          <p:cNvSpPr>
            <a:spLocks noChangeArrowheads="1"/>
          </p:cNvSpPr>
          <p:nvPr/>
        </p:nvSpPr>
        <p:spPr bwMode="auto">
          <a:xfrm>
            <a:off x="979933" y="22463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3" name="Rectangle 4361"/>
          <p:cNvSpPr>
            <a:spLocks noChangeArrowheads="1"/>
          </p:cNvSpPr>
          <p:nvPr/>
        </p:nvSpPr>
        <p:spPr bwMode="auto">
          <a:xfrm>
            <a:off x="979933" y="22574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4" name="Rectangle 4362"/>
          <p:cNvSpPr>
            <a:spLocks noChangeArrowheads="1"/>
          </p:cNvSpPr>
          <p:nvPr/>
        </p:nvSpPr>
        <p:spPr bwMode="auto">
          <a:xfrm>
            <a:off x="979933" y="22733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5" name="Rectangle 4363"/>
          <p:cNvSpPr>
            <a:spLocks noChangeArrowheads="1"/>
          </p:cNvSpPr>
          <p:nvPr/>
        </p:nvSpPr>
        <p:spPr bwMode="auto">
          <a:xfrm>
            <a:off x="979933" y="22875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6" name="Rectangle 4364"/>
          <p:cNvSpPr>
            <a:spLocks noChangeArrowheads="1"/>
          </p:cNvSpPr>
          <p:nvPr/>
        </p:nvSpPr>
        <p:spPr bwMode="auto">
          <a:xfrm>
            <a:off x="979933" y="22987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7" name="Rectangle 4365"/>
          <p:cNvSpPr>
            <a:spLocks noChangeArrowheads="1"/>
          </p:cNvSpPr>
          <p:nvPr/>
        </p:nvSpPr>
        <p:spPr bwMode="auto">
          <a:xfrm>
            <a:off x="979933" y="23129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8" name="Rectangle 4366"/>
          <p:cNvSpPr>
            <a:spLocks noChangeArrowheads="1"/>
          </p:cNvSpPr>
          <p:nvPr/>
        </p:nvSpPr>
        <p:spPr bwMode="auto">
          <a:xfrm>
            <a:off x="979933" y="2190750"/>
            <a:ext cx="1587" cy="74613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9" name="Rectangle 4367"/>
          <p:cNvSpPr>
            <a:spLocks noChangeArrowheads="1"/>
          </p:cNvSpPr>
          <p:nvPr/>
        </p:nvSpPr>
        <p:spPr bwMode="auto">
          <a:xfrm>
            <a:off x="979933" y="2190750"/>
            <a:ext cx="11112" cy="746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0" name="Rectangle 4368"/>
          <p:cNvSpPr>
            <a:spLocks noChangeArrowheads="1"/>
          </p:cNvSpPr>
          <p:nvPr/>
        </p:nvSpPr>
        <p:spPr bwMode="auto">
          <a:xfrm>
            <a:off x="991045" y="2190750"/>
            <a:ext cx="9525" cy="74613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1" name="Rectangle 4369"/>
          <p:cNvSpPr>
            <a:spLocks noChangeArrowheads="1"/>
          </p:cNvSpPr>
          <p:nvPr/>
        </p:nvSpPr>
        <p:spPr bwMode="auto">
          <a:xfrm>
            <a:off x="1000570" y="2190750"/>
            <a:ext cx="9525" cy="74613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2" name="Rectangle 4370"/>
          <p:cNvSpPr>
            <a:spLocks noChangeArrowheads="1"/>
          </p:cNvSpPr>
          <p:nvPr/>
        </p:nvSpPr>
        <p:spPr bwMode="auto">
          <a:xfrm>
            <a:off x="1010095" y="2190750"/>
            <a:ext cx="14288" cy="74613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3" name="Rectangle 4371"/>
          <p:cNvSpPr>
            <a:spLocks noChangeArrowheads="1"/>
          </p:cNvSpPr>
          <p:nvPr/>
        </p:nvSpPr>
        <p:spPr bwMode="auto">
          <a:xfrm>
            <a:off x="1024383" y="2190750"/>
            <a:ext cx="7937" cy="74613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4" name="Rectangle 4372"/>
          <p:cNvSpPr>
            <a:spLocks noChangeArrowheads="1"/>
          </p:cNvSpPr>
          <p:nvPr/>
        </p:nvSpPr>
        <p:spPr bwMode="auto">
          <a:xfrm>
            <a:off x="1032320" y="2190750"/>
            <a:ext cx="12700" cy="74613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5" name="Rectangle 4373"/>
          <p:cNvSpPr>
            <a:spLocks noChangeArrowheads="1"/>
          </p:cNvSpPr>
          <p:nvPr/>
        </p:nvSpPr>
        <p:spPr bwMode="auto">
          <a:xfrm>
            <a:off x="1045020" y="2190750"/>
            <a:ext cx="14288" cy="74613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6" name="Rectangle 4374"/>
          <p:cNvSpPr>
            <a:spLocks noChangeArrowheads="1"/>
          </p:cNvSpPr>
          <p:nvPr/>
        </p:nvSpPr>
        <p:spPr bwMode="auto">
          <a:xfrm>
            <a:off x="1059308" y="2190750"/>
            <a:ext cx="9525" cy="74613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7" name="Rectangle 4375"/>
          <p:cNvSpPr>
            <a:spLocks noChangeArrowheads="1"/>
          </p:cNvSpPr>
          <p:nvPr/>
        </p:nvSpPr>
        <p:spPr bwMode="auto">
          <a:xfrm>
            <a:off x="1068833" y="2190750"/>
            <a:ext cx="9525" cy="74613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8" name="Rectangle 4376"/>
          <p:cNvSpPr>
            <a:spLocks noChangeArrowheads="1"/>
          </p:cNvSpPr>
          <p:nvPr/>
        </p:nvSpPr>
        <p:spPr bwMode="auto">
          <a:xfrm>
            <a:off x="1078358" y="2190750"/>
            <a:ext cx="12700" cy="74613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9" name="Rectangle 4377"/>
          <p:cNvSpPr>
            <a:spLocks noChangeArrowheads="1"/>
          </p:cNvSpPr>
          <p:nvPr/>
        </p:nvSpPr>
        <p:spPr bwMode="auto">
          <a:xfrm>
            <a:off x="1091058" y="2190750"/>
            <a:ext cx="14287" cy="74613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0" name="Rectangle 4378"/>
          <p:cNvSpPr>
            <a:spLocks noChangeArrowheads="1"/>
          </p:cNvSpPr>
          <p:nvPr/>
        </p:nvSpPr>
        <p:spPr bwMode="auto">
          <a:xfrm>
            <a:off x="1105345" y="2190750"/>
            <a:ext cx="7938" cy="74613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1" name="Rectangle 4379"/>
          <p:cNvSpPr>
            <a:spLocks noChangeArrowheads="1"/>
          </p:cNvSpPr>
          <p:nvPr/>
        </p:nvSpPr>
        <p:spPr bwMode="auto">
          <a:xfrm>
            <a:off x="1113283" y="2190750"/>
            <a:ext cx="12700" cy="74613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2" name="Rectangle 4380"/>
          <p:cNvSpPr>
            <a:spLocks noChangeArrowheads="1"/>
          </p:cNvSpPr>
          <p:nvPr/>
        </p:nvSpPr>
        <p:spPr bwMode="auto">
          <a:xfrm>
            <a:off x="1125983" y="2190750"/>
            <a:ext cx="9525" cy="74613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3" name="Rectangle 4381"/>
          <p:cNvSpPr>
            <a:spLocks noChangeArrowheads="1"/>
          </p:cNvSpPr>
          <p:nvPr/>
        </p:nvSpPr>
        <p:spPr bwMode="auto">
          <a:xfrm>
            <a:off x="1135508" y="2190750"/>
            <a:ext cx="11112" cy="74613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4" name="Rectangle 4382"/>
          <p:cNvSpPr>
            <a:spLocks noChangeArrowheads="1"/>
          </p:cNvSpPr>
          <p:nvPr/>
        </p:nvSpPr>
        <p:spPr bwMode="auto">
          <a:xfrm>
            <a:off x="1146620" y="2190750"/>
            <a:ext cx="12700" cy="74613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5" name="Rectangle 4383"/>
          <p:cNvSpPr>
            <a:spLocks noChangeArrowheads="1"/>
          </p:cNvSpPr>
          <p:nvPr/>
        </p:nvSpPr>
        <p:spPr bwMode="auto">
          <a:xfrm>
            <a:off x="1159320" y="2190750"/>
            <a:ext cx="12700" cy="74613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6" name="Rectangle 4384"/>
          <p:cNvSpPr>
            <a:spLocks noChangeArrowheads="1"/>
          </p:cNvSpPr>
          <p:nvPr/>
        </p:nvSpPr>
        <p:spPr bwMode="auto">
          <a:xfrm>
            <a:off x="1172020" y="2190750"/>
            <a:ext cx="9525" cy="74613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7" name="Rectangle 4385"/>
          <p:cNvSpPr>
            <a:spLocks noChangeArrowheads="1"/>
          </p:cNvSpPr>
          <p:nvPr/>
        </p:nvSpPr>
        <p:spPr bwMode="auto">
          <a:xfrm>
            <a:off x="1181545" y="2190750"/>
            <a:ext cx="11113" cy="74613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8" name="Rectangle 4386"/>
          <p:cNvSpPr>
            <a:spLocks noChangeArrowheads="1"/>
          </p:cNvSpPr>
          <p:nvPr/>
        </p:nvSpPr>
        <p:spPr bwMode="auto">
          <a:xfrm>
            <a:off x="1192658" y="2190750"/>
            <a:ext cx="3175" cy="74613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9" name="Rectangle 4387"/>
          <p:cNvSpPr>
            <a:spLocks noChangeArrowheads="1"/>
          </p:cNvSpPr>
          <p:nvPr/>
        </p:nvSpPr>
        <p:spPr bwMode="auto">
          <a:xfrm>
            <a:off x="979933" y="1963738"/>
            <a:ext cx="234950" cy="1587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0" name="Rectangle 4388"/>
          <p:cNvSpPr>
            <a:spLocks noChangeArrowheads="1"/>
          </p:cNvSpPr>
          <p:nvPr/>
        </p:nvSpPr>
        <p:spPr bwMode="auto">
          <a:xfrm>
            <a:off x="979933" y="196532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1" name="Rectangle 4389"/>
          <p:cNvSpPr>
            <a:spLocks noChangeArrowheads="1"/>
          </p:cNvSpPr>
          <p:nvPr/>
        </p:nvSpPr>
        <p:spPr bwMode="auto">
          <a:xfrm>
            <a:off x="979933" y="196532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2" name="Rectangle 4390"/>
          <p:cNvSpPr>
            <a:spLocks noChangeArrowheads="1"/>
          </p:cNvSpPr>
          <p:nvPr/>
        </p:nvSpPr>
        <p:spPr bwMode="auto">
          <a:xfrm>
            <a:off x="979933" y="1966913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" name="Rectangle 4391"/>
          <p:cNvSpPr>
            <a:spLocks noChangeArrowheads="1"/>
          </p:cNvSpPr>
          <p:nvPr/>
        </p:nvSpPr>
        <p:spPr bwMode="auto">
          <a:xfrm>
            <a:off x="979933" y="1966913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" name="Rectangle 4392"/>
          <p:cNvSpPr>
            <a:spLocks noChangeArrowheads="1"/>
          </p:cNvSpPr>
          <p:nvPr/>
        </p:nvSpPr>
        <p:spPr bwMode="auto">
          <a:xfrm>
            <a:off x="979933" y="19685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" name="Rectangle 4393"/>
          <p:cNvSpPr>
            <a:spLocks noChangeArrowheads="1"/>
          </p:cNvSpPr>
          <p:nvPr/>
        </p:nvSpPr>
        <p:spPr bwMode="auto">
          <a:xfrm>
            <a:off x="979933" y="1970088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" name="Rectangle 4394"/>
          <p:cNvSpPr>
            <a:spLocks noChangeArrowheads="1"/>
          </p:cNvSpPr>
          <p:nvPr/>
        </p:nvSpPr>
        <p:spPr bwMode="auto">
          <a:xfrm>
            <a:off x="979933" y="1970088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7" name="Rectangle 4395"/>
          <p:cNvSpPr>
            <a:spLocks noChangeArrowheads="1"/>
          </p:cNvSpPr>
          <p:nvPr/>
        </p:nvSpPr>
        <p:spPr bwMode="auto">
          <a:xfrm>
            <a:off x="979933" y="197167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8" name="Rectangle 4396"/>
          <p:cNvSpPr>
            <a:spLocks noChangeArrowheads="1"/>
          </p:cNvSpPr>
          <p:nvPr/>
        </p:nvSpPr>
        <p:spPr bwMode="auto">
          <a:xfrm>
            <a:off x="979933" y="1973263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9" name="Rectangle 4397"/>
          <p:cNvSpPr>
            <a:spLocks noChangeArrowheads="1"/>
          </p:cNvSpPr>
          <p:nvPr/>
        </p:nvSpPr>
        <p:spPr bwMode="auto">
          <a:xfrm>
            <a:off x="979933" y="1963738"/>
            <a:ext cx="234950" cy="95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0" name="Rectangle 4398"/>
          <p:cNvSpPr>
            <a:spLocks noChangeArrowheads="1"/>
          </p:cNvSpPr>
          <p:nvPr/>
        </p:nvSpPr>
        <p:spPr bwMode="auto">
          <a:xfrm>
            <a:off x="979933" y="19732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1" name="Rectangle 4399"/>
          <p:cNvSpPr>
            <a:spLocks noChangeArrowheads="1"/>
          </p:cNvSpPr>
          <p:nvPr/>
        </p:nvSpPr>
        <p:spPr bwMode="auto">
          <a:xfrm>
            <a:off x="983108" y="19732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2" name="Rectangle 4400"/>
          <p:cNvSpPr>
            <a:spLocks noChangeArrowheads="1"/>
          </p:cNvSpPr>
          <p:nvPr/>
        </p:nvSpPr>
        <p:spPr bwMode="auto">
          <a:xfrm>
            <a:off x="986283" y="1973263"/>
            <a:ext cx="1587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3" name="Rectangle 4401"/>
          <p:cNvSpPr>
            <a:spLocks noChangeArrowheads="1"/>
          </p:cNvSpPr>
          <p:nvPr/>
        </p:nvSpPr>
        <p:spPr bwMode="auto">
          <a:xfrm>
            <a:off x="987870" y="19732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4" name="Rectangle 4402"/>
          <p:cNvSpPr>
            <a:spLocks noChangeArrowheads="1"/>
          </p:cNvSpPr>
          <p:nvPr/>
        </p:nvSpPr>
        <p:spPr bwMode="auto">
          <a:xfrm>
            <a:off x="991045" y="19732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5" name="Rectangle 4403"/>
          <p:cNvSpPr>
            <a:spLocks noChangeArrowheads="1"/>
          </p:cNvSpPr>
          <p:nvPr/>
        </p:nvSpPr>
        <p:spPr bwMode="auto">
          <a:xfrm>
            <a:off x="994220" y="19732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6" name="Rectangle 4404"/>
          <p:cNvSpPr>
            <a:spLocks noChangeArrowheads="1"/>
          </p:cNvSpPr>
          <p:nvPr/>
        </p:nvSpPr>
        <p:spPr bwMode="auto">
          <a:xfrm>
            <a:off x="997395" y="19732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7" name="Rectangle 4405"/>
          <p:cNvSpPr>
            <a:spLocks noChangeArrowheads="1"/>
          </p:cNvSpPr>
          <p:nvPr/>
        </p:nvSpPr>
        <p:spPr bwMode="auto">
          <a:xfrm>
            <a:off x="1000570" y="1973263"/>
            <a:ext cx="4763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8" name="Rectangle 4406"/>
          <p:cNvSpPr>
            <a:spLocks noChangeArrowheads="1"/>
          </p:cNvSpPr>
          <p:nvPr/>
        </p:nvSpPr>
        <p:spPr bwMode="auto">
          <a:xfrm>
            <a:off x="1005333" y="1973263"/>
            <a:ext cx="1587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9" name="Rectangle 4407"/>
          <p:cNvSpPr>
            <a:spLocks noChangeArrowheads="1"/>
          </p:cNvSpPr>
          <p:nvPr/>
        </p:nvSpPr>
        <p:spPr bwMode="auto">
          <a:xfrm>
            <a:off x="1006920" y="19732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0" name="Rectangle 4408"/>
          <p:cNvSpPr>
            <a:spLocks noChangeArrowheads="1"/>
          </p:cNvSpPr>
          <p:nvPr/>
        </p:nvSpPr>
        <p:spPr bwMode="auto">
          <a:xfrm>
            <a:off x="1010095" y="19732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1" name="Rectangle 4409"/>
          <p:cNvSpPr>
            <a:spLocks noChangeArrowheads="1"/>
          </p:cNvSpPr>
          <p:nvPr/>
        </p:nvSpPr>
        <p:spPr bwMode="auto">
          <a:xfrm>
            <a:off x="1013270" y="19732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2" name="Rectangle 4410"/>
          <p:cNvSpPr>
            <a:spLocks noChangeArrowheads="1"/>
          </p:cNvSpPr>
          <p:nvPr/>
        </p:nvSpPr>
        <p:spPr bwMode="auto">
          <a:xfrm>
            <a:off x="1016445" y="19732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3" name="Rectangle 4411"/>
          <p:cNvSpPr>
            <a:spLocks noChangeArrowheads="1"/>
          </p:cNvSpPr>
          <p:nvPr/>
        </p:nvSpPr>
        <p:spPr bwMode="auto">
          <a:xfrm>
            <a:off x="1019620" y="19732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4" name="Rectangle 4412"/>
          <p:cNvSpPr>
            <a:spLocks noChangeArrowheads="1"/>
          </p:cNvSpPr>
          <p:nvPr/>
        </p:nvSpPr>
        <p:spPr bwMode="auto">
          <a:xfrm>
            <a:off x="1022795" y="19732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5" name="Rectangle 4413"/>
          <p:cNvSpPr>
            <a:spLocks noChangeArrowheads="1"/>
          </p:cNvSpPr>
          <p:nvPr/>
        </p:nvSpPr>
        <p:spPr bwMode="auto">
          <a:xfrm>
            <a:off x="1025970" y="19732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6" name="Rectangle 4414"/>
          <p:cNvSpPr>
            <a:spLocks noChangeArrowheads="1"/>
          </p:cNvSpPr>
          <p:nvPr/>
        </p:nvSpPr>
        <p:spPr bwMode="auto">
          <a:xfrm>
            <a:off x="1029145" y="19732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7" name="Rectangle 4415"/>
          <p:cNvSpPr>
            <a:spLocks noChangeArrowheads="1"/>
          </p:cNvSpPr>
          <p:nvPr/>
        </p:nvSpPr>
        <p:spPr bwMode="auto">
          <a:xfrm>
            <a:off x="1032320" y="19732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8" name="Rectangle 4416"/>
          <p:cNvSpPr>
            <a:spLocks noChangeArrowheads="1"/>
          </p:cNvSpPr>
          <p:nvPr/>
        </p:nvSpPr>
        <p:spPr bwMode="auto">
          <a:xfrm>
            <a:off x="1035495" y="19732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9" name="Rectangle 4417"/>
          <p:cNvSpPr>
            <a:spLocks noChangeArrowheads="1"/>
          </p:cNvSpPr>
          <p:nvPr/>
        </p:nvSpPr>
        <p:spPr bwMode="auto">
          <a:xfrm>
            <a:off x="1038670" y="19732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0" name="Rectangle 4418"/>
          <p:cNvSpPr>
            <a:spLocks noChangeArrowheads="1"/>
          </p:cNvSpPr>
          <p:nvPr/>
        </p:nvSpPr>
        <p:spPr bwMode="auto">
          <a:xfrm>
            <a:off x="1041845" y="19732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1" name="Rectangle 4419"/>
          <p:cNvSpPr>
            <a:spLocks noChangeArrowheads="1"/>
          </p:cNvSpPr>
          <p:nvPr/>
        </p:nvSpPr>
        <p:spPr bwMode="auto">
          <a:xfrm>
            <a:off x="1045020" y="19732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2" name="Rectangle 4420"/>
          <p:cNvSpPr>
            <a:spLocks noChangeArrowheads="1"/>
          </p:cNvSpPr>
          <p:nvPr/>
        </p:nvSpPr>
        <p:spPr bwMode="auto">
          <a:xfrm>
            <a:off x="1048195" y="19732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3" name="Rectangle 4421"/>
          <p:cNvSpPr>
            <a:spLocks noChangeArrowheads="1"/>
          </p:cNvSpPr>
          <p:nvPr/>
        </p:nvSpPr>
        <p:spPr bwMode="auto">
          <a:xfrm>
            <a:off x="1051370" y="1973263"/>
            <a:ext cx="1588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4" name="Rectangle 4422"/>
          <p:cNvSpPr>
            <a:spLocks noChangeArrowheads="1"/>
          </p:cNvSpPr>
          <p:nvPr/>
        </p:nvSpPr>
        <p:spPr bwMode="auto">
          <a:xfrm>
            <a:off x="1052958" y="19732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435" name="Group 4423"/>
          <p:cNvGrpSpPr>
            <a:grpSpLocks/>
          </p:cNvGrpSpPr>
          <p:nvPr/>
        </p:nvGrpSpPr>
        <p:grpSpPr bwMode="auto">
          <a:xfrm>
            <a:off x="329058" y="1893888"/>
            <a:ext cx="958850" cy="1352550"/>
            <a:chOff x="13" y="1193"/>
            <a:chExt cx="604" cy="852"/>
          </a:xfrm>
        </p:grpSpPr>
        <p:sp>
          <p:nvSpPr>
            <p:cNvPr id="4436" name="Rectangle 4424"/>
            <p:cNvSpPr>
              <a:spLocks noChangeArrowheads="1"/>
            </p:cNvSpPr>
            <p:nvPr/>
          </p:nvSpPr>
          <p:spPr bwMode="auto">
            <a:xfrm>
              <a:off x="471" y="1243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7" name="Rectangle 4425"/>
            <p:cNvSpPr>
              <a:spLocks noChangeArrowheads="1"/>
            </p:cNvSpPr>
            <p:nvPr/>
          </p:nvSpPr>
          <p:spPr bwMode="auto">
            <a:xfrm>
              <a:off x="473" y="1243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8" name="Rectangle 4426"/>
            <p:cNvSpPr>
              <a:spLocks noChangeArrowheads="1"/>
            </p:cNvSpPr>
            <p:nvPr/>
          </p:nvSpPr>
          <p:spPr bwMode="auto">
            <a:xfrm>
              <a:off x="475" y="1243"/>
              <a:ext cx="2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9" name="Rectangle 4427"/>
            <p:cNvSpPr>
              <a:spLocks noChangeArrowheads="1"/>
            </p:cNvSpPr>
            <p:nvPr/>
          </p:nvSpPr>
          <p:spPr bwMode="auto">
            <a:xfrm>
              <a:off x="478" y="1243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0" name="Rectangle 4428"/>
            <p:cNvSpPr>
              <a:spLocks noChangeArrowheads="1"/>
            </p:cNvSpPr>
            <p:nvPr/>
          </p:nvSpPr>
          <p:spPr bwMode="auto">
            <a:xfrm>
              <a:off x="480" y="1243"/>
              <a:ext cx="0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1" name="Rectangle 4429"/>
            <p:cNvSpPr>
              <a:spLocks noChangeArrowheads="1"/>
            </p:cNvSpPr>
            <p:nvPr/>
          </p:nvSpPr>
          <p:spPr bwMode="auto">
            <a:xfrm>
              <a:off x="481" y="1243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2" name="Rectangle 4430"/>
            <p:cNvSpPr>
              <a:spLocks noChangeArrowheads="1"/>
            </p:cNvSpPr>
            <p:nvPr/>
          </p:nvSpPr>
          <p:spPr bwMode="auto">
            <a:xfrm>
              <a:off x="483" y="1243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3" name="Rectangle 4431"/>
            <p:cNvSpPr>
              <a:spLocks noChangeArrowheads="1"/>
            </p:cNvSpPr>
            <p:nvPr/>
          </p:nvSpPr>
          <p:spPr bwMode="auto">
            <a:xfrm>
              <a:off x="485" y="1243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4" name="Rectangle 4432"/>
            <p:cNvSpPr>
              <a:spLocks noChangeArrowheads="1"/>
            </p:cNvSpPr>
            <p:nvPr/>
          </p:nvSpPr>
          <p:spPr bwMode="auto">
            <a:xfrm>
              <a:off x="487" y="1243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5" name="Rectangle 4433"/>
            <p:cNvSpPr>
              <a:spLocks noChangeArrowheads="1"/>
            </p:cNvSpPr>
            <p:nvPr/>
          </p:nvSpPr>
          <p:spPr bwMode="auto">
            <a:xfrm>
              <a:off x="489" y="1243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6" name="Rectangle 4434"/>
            <p:cNvSpPr>
              <a:spLocks noChangeArrowheads="1"/>
            </p:cNvSpPr>
            <p:nvPr/>
          </p:nvSpPr>
          <p:spPr bwMode="auto">
            <a:xfrm>
              <a:off x="491" y="1243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7" name="Rectangle 4435"/>
            <p:cNvSpPr>
              <a:spLocks noChangeArrowheads="1"/>
            </p:cNvSpPr>
            <p:nvPr/>
          </p:nvSpPr>
          <p:spPr bwMode="auto">
            <a:xfrm>
              <a:off x="493" y="124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8" name="Rectangle 4436"/>
            <p:cNvSpPr>
              <a:spLocks noChangeArrowheads="1"/>
            </p:cNvSpPr>
            <p:nvPr/>
          </p:nvSpPr>
          <p:spPr bwMode="auto">
            <a:xfrm>
              <a:off x="495" y="124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9" name="Rectangle 4437"/>
            <p:cNvSpPr>
              <a:spLocks noChangeArrowheads="1"/>
            </p:cNvSpPr>
            <p:nvPr/>
          </p:nvSpPr>
          <p:spPr bwMode="auto">
            <a:xfrm>
              <a:off x="497" y="1243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0" name="Rectangle 4438"/>
            <p:cNvSpPr>
              <a:spLocks noChangeArrowheads="1"/>
            </p:cNvSpPr>
            <p:nvPr/>
          </p:nvSpPr>
          <p:spPr bwMode="auto">
            <a:xfrm>
              <a:off x="499" y="124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1" name="Rectangle 4439"/>
            <p:cNvSpPr>
              <a:spLocks noChangeArrowheads="1"/>
            </p:cNvSpPr>
            <p:nvPr/>
          </p:nvSpPr>
          <p:spPr bwMode="auto">
            <a:xfrm>
              <a:off x="501" y="124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2" name="Rectangle 4440"/>
            <p:cNvSpPr>
              <a:spLocks noChangeArrowheads="1"/>
            </p:cNvSpPr>
            <p:nvPr/>
          </p:nvSpPr>
          <p:spPr bwMode="auto">
            <a:xfrm>
              <a:off x="503" y="1243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3" name="Rectangle 4441"/>
            <p:cNvSpPr>
              <a:spLocks noChangeArrowheads="1"/>
            </p:cNvSpPr>
            <p:nvPr/>
          </p:nvSpPr>
          <p:spPr bwMode="auto">
            <a:xfrm>
              <a:off x="505" y="1243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4" name="Rectangle 4442"/>
            <p:cNvSpPr>
              <a:spLocks noChangeArrowheads="1"/>
            </p:cNvSpPr>
            <p:nvPr/>
          </p:nvSpPr>
          <p:spPr bwMode="auto">
            <a:xfrm>
              <a:off x="507" y="1243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5" name="Rectangle 4443"/>
            <p:cNvSpPr>
              <a:spLocks noChangeArrowheads="1"/>
            </p:cNvSpPr>
            <p:nvPr/>
          </p:nvSpPr>
          <p:spPr bwMode="auto">
            <a:xfrm>
              <a:off x="509" y="1243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6" name="Rectangle 4444"/>
            <p:cNvSpPr>
              <a:spLocks noChangeArrowheads="1"/>
            </p:cNvSpPr>
            <p:nvPr/>
          </p:nvSpPr>
          <p:spPr bwMode="auto">
            <a:xfrm>
              <a:off x="511" y="1243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7" name="Rectangle 4445"/>
            <p:cNvSpPr>
              <a:spLocks noChangeArrowheads="1"/>
            </p:cNvSpPr>
            <p:nvPr/>
          </p:nvSpPr>
          <p:spPr bwMode="auto">
            <a:xfrm>
              <a:off x="513" y="1243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8" name="Rectangle 4446"/>
            <p:cNvSpPr>
              <a:spLocks noChangeArrowheads="1"/>
            </p:cNvSpPr>
            <p:nvPr/>
          </p:nvSpPr>
          <p:spPr bwMode="auto">
            <a:xfrm>
              <a:off x="515" y="1243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9" name="Rectangle 4447"/>
            <p:cNvSpPr>
              <a:spLocks noChangeArrowheads="1"/>
            </p:cNvSpPr>
            <p:nvPr/>
          </p:nvSpPr>
          <p:spPr bwMode="auto">
            <a:xfrm>
              <a:off x="517" y="1243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0" name="Rectangle 4448"/>
            <p:cNvSpPr>
              <a:spLocks noChangeArrowheads="1"/>
            </p:cNvSpPr>
            <p:nvPr/>
          </p:nvSpPr>
          <p:spPr bwMode="auto">
            <a:xfrm>
              <a:off x="519" y="1243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1" name="Rectangle 4449"/>
            <p:cNvSpPr>
              <a:spLocks noChangeArrowheads="1"/>
            </p:cNvSpPr>
            <p:nvPr/>
          </p:nvSpPr>
          <p:spPr bwMode="auto">
            <a:xfrm>
              <a:off x="521" y="1243"/>
              <a:ext cx="0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2" name="Rectangle 4450"/>
            <p:cNvSpPr>
              <a:spLocks noChangeArrowheads="1"/>
            </p:cNvSpPr>
            <p:nvPr/>
          </p:nvSpPr>
          <p:spPr bwMode="auto">
            <a:xfrm>
              <a:off x="522" y="1243"/>
              <a:ext cx="2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3" name="Rectangle 4451"/>
            <p:cNvSpPr>
              <a:spLocks noChangeArrowheads="1"/>
            </p:cNvSpPr>
            <p:nvPr/>
          </p:nvSpPr>
          <p:spPr bwMode="auto">
            <a:xfrm>
              <a:off x="525" y="1243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" name="Rectangle 4452"/>
            <p:cNvSpPr>
              <a:spLocks noChangeArrowheads="1"/>
            </p:cNvSpPr>
            <p:nvPr/>
          </p:nvSpPr>
          <p:spPr bwMode="auto">
            <a:xfrm>
              <a:off x="527" y="1243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5" name="Rectangle 4453"/>
            <p:cNvSpPr>
              <a:spLocks noChangeArrowheads="1"/>
            </p:cNvSpPr>
            <p:nvPr/>
          </p:nvSpPr>
          <p:spPr bwMode="auto">
            <a:xfrm>
              <a:off x="529" y="1243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6" name="Rectangle 4454"/>
            <p:cNvSpPr>
              <a:spLocks noChangeArrowheads="1"/>
            </p:cNvSpPr>
            <p:nvPr/>
          </p:nvSpPr>
          <p:spPr bwMode="auto">
            <a:xfrm>
              <a:off x="531" y="1243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7" name="Rectangle 4455"/>
            <p:cNvSpPr>
              <a:spLocks noChangeArrowheads="1"/>
            </p:cNvSpPr>
            <p:nvPr/>
          </p:nvSpPr>
          <p:spPr bwMode="auto">
            <a:xfrm>
              <a:off x="533" y="1243"/>
              <a:ext cx="0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8" name="Rectangle 4456"/>
            <p:cNvSpPr>
              <a:spLocks noChangeArrowheads="1"/>
            </p:cNvSpPr>
            <p:nvPr/>
          </p:nvSpPr>
          <p:spPr bwMode="auto">
            <a:xfrm>
              <a:off x="534" y="1243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9" name="Rectangle 4457"/>
            <p:cNvSpPr>
              <a:spLocks noChangeArrowheads="1"/>
            </p:cNvSpPr>
            <p:nvPr/>
          </p:nvSpPr>
          <p:spPr bwMode="auto">
            <a:xfrm>
              <a:off x="536" y="1243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0" name="Rectangle 4458"/>
            <p:cNvSpPr>
              <a:spLocks noChangeArrowheads="1"/>
            </p:cNvSpPr>
            <p:nvPr/>
          </p:nvSpPr>
          <p:spPr bwMode="auto">
            <a:xfrm>
              <a:off x="538" y="1243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1" name="Rectangle 4459"/>
            <p:cNvSpPr>
              <a:spLocks noChangeArrowheads="1"/>
            </p:cNvSpPr>
            <p:nvPr/>
          </p:nvSpPr>
          <p:spPr bwMode="auto">
            <a:xfrm>
              <a:off x="540" y="1243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2" name="Rectangle 4460"/>
            <p:cNvSpPr>
              <a:spLocks noChangeArrowheads="1"/>
            </p:cNvSpPr>
            <p:nvPr/>
          </p:nvSpPr>
          <p:spPr bwMode="auto">
            <a:xfrm>
              <a:off x="542" y="1243"/>
              <a:ext cx="2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3" name="Rectangle 4461"/>
            <p:cNvSpPr>
              <a:spLocks noChangeArrowheads="1"/>
            </p:cNvSpPr>
            <p:nvPr/>
          </p:nvSpPr>
          <p:spPr bwMode="auto">
            <a:xfrm>
              <a:off x="545" y="1243"/>
              <a:ext cx="0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4" name="Rectangle 4462"/>
            <p:cNvSpPr>
              <a:spLocks noChangeArrowheads="1"/>
            </p:cNvSpPr>
            <p:nvPr/>
          </p:nvSpPr>
          <p:spPr bwMode="auto">
            <a:xfrm>
              <a:off x="546" y="1243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5" name="Rectangle 4463"/>
            <p:cNvSpPr>
              <a:spLocks noChangeArrowheads="1"/>
            </p:cNvSpPr>
            <p:nvPr/>
          </p:nvSpPr>
          <p:spPr bwMode="auto">
            <a:xfrm>
              <a:off x="548" y="1243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6" name="Rectangle 4464"/>
            <p:cNvSpPr>
              <a:spLocks noChangeArrowheads="1"/>
            </p:cNvSpPr>
            <p:nvPr/>
          </p:nvSpPr>
          <p:spPr bwMode="auto">
            <a:xfrm>
              <a:off x="550" y="1243"/>
              <a:ext cx="0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7" name="Rectangle 4465"/>
            <p:cNvSpPr>
              <a:spLocks noChangeArrowheads="1"/>
            </p:cNvSpPr>
            <p:nvPr/>
          </p:nvSpPr>
          <p:spPr bwMode="auto">
            <a:xfrm>
              <a:off x="551" y="1243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8" name="Rectangle 4466"/>
            <p:cNvSpPr>
              <a:spLocks noChangeArrowheads="1"/>
            </p:cNvSpPr>
            <p:nvPr/>
          </p:nvSpPr>
          <p:spPr bwMode="auto">
            <a:xfrm>
              <a:off x="553" y="1243"/>
              <a:ext cx="2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9" name="Rectangle 4467"/>
            <p:cNvSpPr>
              <a:spLocks noChangeArrowheads="1"/>
            </p:cNvSpPr>
            <p:nvPr/>
          </p:nvSpPr>
          <p:spPr bwMode="auto">
            <a:xfrm>
              <a:off x="556" y="1243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0" name="Rectangle 4468"/>
            <p:cNvSpPr>
              <a:spLocks noChangeArrowheads="1"/>
            </p:cNvSpPr>
            <p:nvPr/>
          </p:nvSpPr>
          <p:spPr bwMode="auto">
            <a:xfrm>
              <a:off x="558" y="1243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1" name="Rectangle 4469"/>
            <p:cNvSpPr>
              <a:spLocks noChangeArrowheads="1"/>
            </p:cNvSpPr>
            <p:nvPr/>
          </p:nvSpPr>
          <p:spPr bwMode="auto">
            <a:xfrm>
              <a:off x="560" y="1243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2" name="Rectangle 4470"/>
            <p:cNvSpPr>
              <a:spLocks noChangeArrowheads="1"/>
            </p:cNvSpPr>
            <p:nvPr/>
          </p:nvSpPr>
          <p:spPr bwMode="auto">
            <a:xfrm>
              <a:off x="562" y="1243"/>
              <a:ext cx="0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3" name="Rectangle 4471"/>
            <p:cNvSpPr>
              <a:spLocks noChangeArrowheads="1"/>
            </p:cNvSpPr>
            <p:nvPr/>
          </p:nvSpPr>
          <p:spPr bwMode="auto">
            <a:xfrm>
              <a:off x="563" y="1243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4" name="Rectangle 4472"/>
            <p:cNvSpPr>
              <a:spLocks noChangeArrowheads="1"/>
            </p:cNvSpPr>
            <p:nvPr/>
          </p:nvSpPr>
          <p:spPr bwMode="auto">
            <a:xfrm>
              <a:off x="565" y="1243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5" name="Rectangle 4473"/>
            <p:cNvSpPr>
              <a:spLocks noChangeArrowheads="1"/>
            </p:cNvSpPr>
            <p:nvPr/>
          </p:nvSpPr>
          <p:spPr bwMode="auto">
            <a:xfrm>
              <a:off x="567" y="1243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6" name="Rectangle 4474"/>
            <p:cNvSpPr>
              <a:spLocks noChangeArrowheads="1"/>
            </p:cNvSpPr>
            <p:nvPr/>
          </p:nvSpPr>
          <p:spPr bwMode="auto">
            <a:xfrm>
              <a:off x="569" y="1243"/>
              <a:ext cx="1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7" name="Rectangle 4475"/>
            <p:cNvSpPr>
              <a:spLocks noChangeArrowheads="1"/>
            </p:cNvSpPr>
            <p:nvPr/>
          </p:nvSpPr>
          <p:spPr bwMode="auto">
            <a:xfrm>
              <a:off x="423" y="1243"/>
              <a:ext cx="147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8" name="Rectangle 4476"/>
            <p:cNvSpPr>
              <a:spLocks noChangeArrowheads="1"/>
            </p:cNvSpPr>
            <p:nvPr/>
          </p:nvSpPr>
          <p:spPr bwMode="auto">
            <a:xfrm>
              <a:off x="427" y="1247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9" name="Rectangle 4477"/>
            <p:cNvSpPr>
              <a:spLocks noChangeArrowheads="1"/>
            </p:cNvSpPr>
            <p:nvPr/>
          </p:nvSpPr>
          <p:spPr bwMode="auto">
            <a:xfrm>
              <a:off x="427" y="1247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0" name="Rectangle 4478"/>
            <p:cNvSpPr>
              <a:spLocks noChangeArrowheads="1"/>
            </p:cNvSpPr>
            <p:nvPr/>
          </p:nvSpPr>
          <p:spPr bwMode="auto">
            <a:xfrm>
              <a:off x="429" y="1249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1" name="Rectangle 4479"/>
            <p:cNvSpPr>
              <a:spLocks noChangeArrowheads="1"/>
            </p:cNvSpPr>
            <p:nvPr/>
          </p:nvSpPr>
          <p:spPr bwMode="auto">
            <a:xfrm>
              <a:off x="449" y="1249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2" name="Rectangle 4480"/>
            <p:cNvSpPr>
              <a:spLocks noChangeArrowheads="1"/>
            </p:cNvSpPr>
            <p:nvPr/>
          </p:nvSpPr>
          <p:spPr bwMode="auto">
            <a:xfrm>
              <a:off x="429" y="1255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3" name="Rectangle 4481"/>
            <p:cNvSpPr>
              <a:spLocks noChangeArrowheads="1"/>
            </p:cNvSpPr>
            <p:nvPr/>
          </p:nvSpPr>
          <p:spPr bwMode="auto">
            <a:xfrm>
              <a:off x="439" y="1255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4" name="Rectangle 4482"/>
            <p:cNvSpPr>
              <a:spLocks noChangeArrowheads="1"/>
            </p:cNvSpPr>
            <p:nvPr/>
          </p:nvSpPr>
          <p:spPr bwMode="auto">
            <a:xfrm>
              <a:off x="439" y="1249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5" name="Rectangle 4483"/>
            <p:cNvSpPr>
              <a:spLocks noChangeArrowheads="1"/>
            </p:cNvSpPr>
            <p:nvPr/>
          </p:nvSpPr>
          <p:spPr bwMode="auto">
            <a:xfrm>
              <a:off x="449" y="1255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6" name="Freeform 4484"/>
            <p:cNvSpPr>
              <a:spLocks noChangeArrowheads="1"/>
            </p:cNvSpPr>
            <p:nvPr/>
          </p:nvSpPr>
          <p:spPr bwMode="auto">
            <a:xfrm>
              <a:off x="423" y="1299"/>
              <a:ext cx="148" cy="162"/>
            </a:xfrm>
            <a:custGeom>
              <a:avLst/>
              <a:gdLst>
                <a:gd name="T0" fmla="*/ 296 w 296"/>
                <a:gd name="T1" fmla="*/ 160 h 324"/>
                <a:gd name="T2" fmla="*/ 296 w 296"/>
                <a:gd name="T3" fmla="*/ 164 h 324"/>
                <a:gd name="T4" fmla="*/ 0 w 296"/>
                <a:gd name="T5" fmla="*/ 164 h 324"/>
                <a:gd name="T6" fmla="*/ 0 w 296"/>
                <a:gd name="T7" fmla="*/ 160 h 324"/>
                <a:gd name="T8" fmla="*/ 296 w 296"/>
                <a:gd name="T9" fmla="*/ 160 h 324"/>
                <a:gd name="T10" fmla="*/ 296 w 296"/>
                <a:gd name="T11" fmla="*/ 127 h 324"/>
                <a:gd name="T12" fmla="*/ 296 w 296"/>
                <a:gd name="T13" fmla="*/ 131 h 324"/>
                <a:gd name="T14" fmla="*/ 0 w 296"/>
                <a:gd name="T15" fmla="*/ 131 h 324"/>
                <a:gd name="T16" fmla="*/ 0 w 296"/>
                <a:gd name="T17" fmla="*/ 127 h 324"/>
                <a:gd name="T18" fmla="*/ 296 w 296"/>
                <a:gd name="T19" fmla="*/ 127 h 324"/>
                <a:gd name="T20" fmla="*/ 296 w 296"/>
                <a:gd name="T21" fmla="*/ 96 h 324"/>
                <a:gd name="T22" fmla="*/ 296 w 296"/>
                <a:gd name="T23" fmla="*/ 100 h 324"/>
                <a:gd name="T24" fmla="*/ 0 w 296"/>
                <a:gd name="T25" fmla="*/ 100 h 324"/>
                <a:gd name="T26" fmla="*/ 0 w 296"/>
                <a:gd name="T27" fmla="*/ 96 h 324"/>
                <a:gd name="T28" fmla="*/ 296 w 296"/>
                <a:gd name="T29" fmla="*/ 96 h 324"/>
                <a:gd name="T30" fmla="*/ 296 w 296"/>
                <a:gd name="T31" fmla="*/ 63 h 324"/>
                <a:gd name="T32" fmla="*/ 296 w 296"/>
                <a:gd name="T33" fmla="*/ 68 h 324"/>
                <a:gd name="T34" fmla="*/ 0 w 296"/>
                <a:gd name="T35" fmla="*/ 68 h 324"/>
                <a:gd name="T36" fmla="*/ 0 w 296"/>
                <a:gd name="T37" fmla="*/ 63 h 324"/>
                <a:gd name="T38" fmla="*/ 296 w 296"/>
                <a:gd name="T39" fmla="*/ 63 h 324"/>
                <a:gd name="T40" fmla="*/ 296 w 296"/>
                <a:gd name="T41" fmla="*/ 31 h 324"/>
                <a:gd name="T42" fmla="*/ 296 w 296"/>
                <a:gd name="T43" fmla="*/ 35 h 324"/>
                <a:gd name="T44" fmla="*/ 0 w 296"/>
                <a:gd name="T45" fmla="*/ 35 h 324"/>
                <a:gd name="T46" fmla="*/ 0 w 296"/>
                <a:gd name="T47" fmla="*/ 31 h 324"/>
                <a:gd name="T48" fmla="*/ 296 w 296"/>
                <a:gd name="T49" fmla="*/ 31 h 324"/>
                <a:gd name="T50" fmla="*/ 296 w 296"/>
                <a:gd name="T51" fmla="*/ 0 h 324"/>
                <a:gd name="T52" fmla="*/ 296 w 296"/>
                <a:gd name="T53" fmla="*/ 4 h 324"/>
                <a:gd name="T54" fmla="*/ 0 w 296"/>
                <a:gd name="T55" fmla="*/ 4 h 324"/>
                <a:gd name="T56" fmla="*/ 0 w 296"/>
                <a:gd name="T57" fmla="*/ 0 h 324"/>
                <a:gd name="T58" fmla="*/ 296 w 296"/>
                <a:gd name="T59" fmla="*/ 0 h 324"/>
                <a:gd name="T60" fmla="*/ 296 w 296"/>
                <a:gd name="T61" fmla="*/ 223 h 324"/>
                <a:gd name="T62" fmla="*/ 296 w 296"/>
                <a:gd name="T63" fmla="*/ 228 h 324"/>
                <a:gd name="T64" fmla="*/ 264 w 296"/>
                <a:gd name="T65" fmla="*/ 228 h 324"/>
                <a:gd name="T66" fmla="*/ 264 w 296"/>
                <a:gd name="T67" fmla="*/ 223 h 324"/>
                <a:gd name="T68" fmla="*/ 296 w 296"/>
                <a:gd name="T69" fmla="*/ 223 h 324"/>
                <a:gd name="T70" fmla="*/ 296 w 296"/>
                <a:gd name="T71" fmla="*/ 192 h 324"/>
                <a:gd name="T72" fmla="*/ 296 w 296"/>
                <a:gd name="T73" fmla="*/ 196 h 324"/>
                <a:gd name="T74" fmla="*/ 264 w 296"/>
                <a:gd name="T75" fmla="*/ 196 h 324"/>
                <a:gd name="T76" fmla="*/ 264 w 296"/>
                <a:gd name="T77" fmla="*/ 192 h 324"/>
                <a:gd name="T78" fmla="*/ 296 w 296"/>
                <a:gd name="T79" fmla="*/ 192 h 324"/>
                <a:gd name="T80" fmla="*/ 296 w 296"/>
                <a:gd name="T81" fmla="*/ 256 h 324"/>
                <a:gd name="T82" fmla="*/ 296 w 296"/>
                <a:gd name="T83" fmla="*/ 260 h 324"/>
                <a:gd name="T84" fmla="*/ 0 w 296"/>
                <a:gd name="T85" fmla="*/ 260 h 324"/>
                <a:gd name="T86" fmla="*/ 0 w 296"/>
                <a:gd name="T87" fmla="*/ 256 h 324"/>
                <a:gd name="T88" fmla="*/ 296 w 296"/>
                <a:gd name="T89" fmla="*/ 256 h 324"/>
                <a:gd name="T90" fmla="*/ 296 w 296"/>
                <a:gd name="T91" fmla="*/ 288 h 324"/>
                <a:gd name="T92" fmla="*/ 296 w 296"/>
                <a:gd name="T93" fmla="*/ 291 h 324"/>
                <a:gd name="T94" fmla="*/ 0 w 296"/>
                <a:gd name="T95" fmla="*/ 291 h 324"/>
                <a:gd name="T96" fmla="*/ 0 w 296"/>
                <a:gd name="T97" fmla="*/ 288 h 324"/>
                <a:gd name="T98" fmla="*/ 296 w 296"/>
                <a:gd name="T99" fmla="*/ 288 h 324"/>
                <a:gd name="T100" fmla="*/ 296 w 296"/>
                <a:gd name="T101" fmla="*/ 321 h 324"/>
                <a:gd name="T102" fmla="*/ 296 w 296"/>
                <a:gd name="T103" fmla="*/ 324 h 324"/>
                <a:gd name="T104" fmla="*/ 0 w 296"/>
                <a:gd name="T105" fmla="*/ 324 h 324"/>
                <a:gd name="T106" fmla="*/ 0 w 296"/>
                <a:gd name="T107" fmla="*/ 321 h 324"/>
                <a:gd name="T108" fmla="*/ 296 w 296"/>
                <a:gd name="T109" fmla="*/ 32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3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3"/>
                  </a:lnTo>
                  <a:lnTo>
                    <a:pt x="296" y="223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8"/>
                  </a:moveTo>
                  <a:lnTo>
                    <a:pt x="296" y="291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7" name="Freeform 4485"/>
            <p:cNvSpPr>
              <a:spLocks noChangeArrowheads="1"/>
            </p:cNvSpPr>
            <p:nvPr/>
          </p:nvSpPr>
          <p:spPr bwMode="auto">
            <a:xfrm>
              <a:off x="543" y="1386"/>
              <a:ext cx="24" cy="37"/>
            </a:xfrm>
            <a:custGeom>
              <a:avLst/>
              <a:gdLst>
                <a:gd name="T0" fmla="*/ 24 w 49"/>
                <a:gd name="T1" fmla="*/ 0 h 76"/>
                <a:gd name="T2" fmla="*/ 21 w 49"/>
                <a:gd name="T3" fmla="*/ 0 h 76"/>
                <a:gd name="T4" fmla="*/ 19 w 49"/>
                <a:gd name="T5" fmla="*/ 1 h 76"/>
                <a:gd name="T6" fmla="*/ 17 w 49"/>
                <a:gd name="T7" fmla="*/ 1 h 76"/>
                <a:gd name="T8" fmla="*/ 15 w 49"/>
                <a:gd name="T9" fmla="*/ 2 h 76"/>
                <a:gd name="T10" fmla="*/ 12 w 49"/>
                <a:gd name="T11" fmla="*/ 5 h 76"/>
                <a:gd name="T12" fmla="*/ 11 w 49"/>
                <a:gd name="T13" fmla="*/ 6 h 76"/>
                <a:gd name="T14" fmla="*/ 7 w 49"/>
                <a:gd name="T15" fmla="*/ 11 h 76"/>
                <a:gd name="T16" fmla="*/ 3 w 49"/>
                <a:gd name="T17" fmla="*/ 16 h 76"/>
                <a:gd name="T18" fmla="*/ 2 w 49"/>
                <a:gd name="T19" fmla="*/ 23 h 76"/>
                <a:gd name="T20" fmla="*/ 0 w 49"/>
                <a:gd name="T21" fmla="*/ 30 h 76"/>
                <a:gd name="T22" fmla="*/ 0 w 49"/>
                <a:gd name="T23" fmla="*/ 38 h 76"/>
                <a:gd name="T24" fmla="*/ 0 w 49"/>
                <a:gd name="T25" fmla="*/ 45 h 76"/>
                <a:gd name="T26" fmla="*/ 2 w 49"/>
                <a:gd name="T27" fmla="*/ 52 h 76"/>
                <a:gd name="T28" fmla="*/ 3 w 49"/>
                <a:gd name="T29" fmla="*/ 59 h 76"/>
                <a:gd name="T30" fmla="*/ 7 w 49"/>
                <a:gd name="T31" fmla="*/ 64 h 76"/>
                <a:gd name="T32" fmla="*/ 11 w 49"/>
                <a:gd name="T33" fmla="*/ 69 h 76"/>
                <a:gd name="T34" fmla="*/ 12 w 49"/>
                <a:gd name="T35" fmla="*/ 71 h 76"/>
                <a:gd name="T36" fmla="*/ 15 w 49"/>
                <a:gd name="T37" fmla="*/ 73 h 76"/>
                <a:gd name="T38" fmla="*/ 17 w 49"/>
                <a:gd name="T39" fmla="*/ 74 h 76"/>
                <a:gd name="T40" fmla="*/ 19 w 49"/>
                <a:gd name="T41" fmla="*/ 74 h 76"/>
                <a:gd name="T42" fmla="*/ 21 w 49"/>
                <a:gd name="T43" fmla="*/ 76 h 76"/>
                <a:gd name="T44" fmla="*/ 24 w 49"/>
                <a:gd name="T45" fmla="*/ 76 h 76"/>
                <a:gd name="T46" fmla="*/ 26 w 49"/>
                <a:gd name="T47" fmla="*/ 76 h 76"/>
                <a:gd name="T48" fmla="*/ 29 w 49"/>
                <a:gd name="T49" fmla="*/ 74 h 76"/>
                <a:gd name="T50" fmla="*/ 31 w 49"/>
                <a:gd name="T51" fmla="*/ 74 h 76"/>
                <a:gd name="T52" fmla="*/ 34 w 49"/>
                <a:gd name="T53" fmla="*/ 73 h 76"/>
                <a:gd name="T54" fmla="*/ 36 w 49"/>
                <a:gd name="T55" fmla="*/ 71 h 76"/>
                <a:gd name="T56" fmla="*/ 37 w 49"/>
                <a:gd name="T57" fmla="*/ 69 h 76"/>
                <a:gd name="T58" fmla="*/ 41 w 49"/>
                <a:gd name="T59" fmla="*/ 64 h 76"/>
                <a:gd name="T60" fmla="*/ 45 w 49"/>
                <a:gd name="T61" fmla="*/ 59 h 76"/>
                <a:gd name="T62" fmla="*/ 46 w 49"/>
                <a:gd name="T63" fmla="*/ 52 h 76"/>
                <a:gd name="T64" fmla="*/ 49 w 49"/>
                <a:gd name="T65" fmla="*/ 45 h 76"/>
                <a:gd name="T66" fmla="*/ 49 w 49"/>
                <a:gd name="T67" fmla="*/ 38 h 76"/>
                <a:gd name="T68" fmla="*/ 49 w 49"/>
                <a:gd name="T69" fmla="*/ 38 h 76"/>
                <a:gd name="T70" fmla="*/ 49 w 49"/>
                <a:gd name="T71" fmla="*/ 30 h 76"/>
                <a:gd name="T72" fmla="*/ 46 w 49"/>
                <a:gd name="T73" fmla="*/ 23 h 76"/>
                <a:gd name="T74" fmla="*/ 45 w 49"/>
                <a:gd name="T75" fmla="*/ 16 h 76"/>
                <a:gd name="T76" fmla="*/ 41 w 49"/>
                <a:gd name="T77" fmla="*/ 11 h 76"/>
                <a:gd name="T78" fmla="*/ 37 w 49"/>
                <a:gd name="T79" fmla="*/ 6 h 76"/>
                <a:gd name="T80" fmla="*/ 36 w 49"/>
                <a:gd name="T81" fmla="*/ 5 h 76"/>
                <a:gd name="T82" fmla="*/ 34 w 49"/>
                <a:gd name="T83" fmla="*/ 2 h 76"/>
                <a:gd name="T84" fmla="*/ 31 w 49"/>
                <a:gd name="T85" fmla="*/ 1 h 76"/>
                <a:gd name="T86" fmla="*/ 29 w 49"/>
                <a:gd name="T87" fmla="*/ 1 h 76"/>
                <a:gd name="T88" fmla="*/ 26 w 49"/>
                <a:gd name="T89" fmla="*/ 0 h 76"/>
                <a:gd name="T90" fmla="*/ 24 w 49"/>
                <a:gd name="T9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17" y="74"/>
                  </a:lnTo>
                  <a:lnTo>
                    <a:pt x="19" y="74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7" y="69"/>
                  </a:lnTo>
                  <a:lnTo>
                    <a:pt x="41" y="64"/>
                  </a:lnTo>
                  <a:lnTo>
                    <a:pt x="45" y="59"/>
                  </a:lnTo>
                  <a:lnTo>
                    <a:pt x="46" y="52"/>
                  </a:lnTo>
                  <a:lnTo>
                    <a:pt x="49" y="45"/>
                  </a:lnTo>
                  <a:lnTo>
                    <a:pt x="49" y="38"/>
                  </a:lnTo>
                  <a:lnTo>
                    <a:pt x="49" y="30"/>
                  </a:lnTo>
                  <a:lnTo>
                    <a:pt x="46" y="23"/>
                  </a:lnTo>
                  <a:lnTo>
                    <a:pt x="45" y="16"/>
                  </a:lnTo>
                  <a:lnTo>
                    <a:pt x="41" y="11"/>
                  </a:lnTo>
                  <a:lnTo>
                    <a:pt x="37" y="6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498" name="Picture 4486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385"/>
              <a:ext cx="24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499" name="Rectangle 4487"/>
            <p:cNvSpPr>
              <a:spLocks noChangeArrowheads="1"/>
            </p:cNvSpPr>
            <p:nvPr/>
          </p:nvSpPr>
          <p:spPr bwMode="auto">
            <a:xfrm>
              <a:off x="555" y="1265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0" name="Rectangle 4488"/>
            <p:cNvSpPr>
              <a:spLocks noChangeArrowheads="1"/>
            </p:cNvSpPr>
            <p:nvPr/>
          </p:nvSpPr>
          <p:spPr bwMode="auto">
            <a:xfrm>
              <a:off x="553" y="1265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1" name="Freeform 4489"/>
            <p:cNvSpPr>
              <a:spLocks noChangeArrowheads="1"/>
            </p:cNvSpPr>
            <p:nvPr/>
          </p:nvSpPr>
          <p:spPr bwMode="auto">
            <a:xfrm>
              <a:off x="549" y="1438"/>
              <a:ext cx="12" cy="12"/>
            </a:xfrm>
            <a:custGeom>
              <a:avLst/>
              <a:gdLst>
                <a:gd name="T0" fmla="*/ 0 w 26"/>
                <a:gd name="T1" fmla="*/ 14 h 27"/>
                <a:gd name="T2" fmla="*/ 0 w 26"/>
                <a:gd name="T3" fmla="*/ 12 h 27"/>
                <a:gd name="T4" fmla="*/ 1 w 26"/>
                <a:gd name="T5" fmla="*/ 9 h 27"/>
                <a:gd name="T6" fmla="*/ 2 w 26"/>
                <a:gd name="T7" fmla="*/ 7 h 27"/>
                <a:gd name="T8" fmla="*/ 4 w 26"/>
                <a:gd name="T9" fmla="*/ 4 h 27"/>
                <a:gd name="T10" fmla="*/ 6 w 26"/>
                <a:gd name="T11" fmla="*/ 3 h 27"/>
                <a:gd name="T12" fmla="*/ 8 w 26"/>
                <a:gd name="T13" fmla="*/ 2 h 27"/>
                <a:gd name="T14" fmla="*/ 10 w 26"/>
                <a:gd name="T15" fmla="*/ 0 h 27"/>
                <a:gd name="T16" fmla="*/ 13 w 26"/>
                <a:gd name="T17" fmla="*/ 0 h 27"/>
                <a:gd name="T18" fmla="*/ 15 w 26"/>
                <a:gd name="T19" fmla="*/ 0 h 27"/>
                <a:gd name="T20" fmla="*/ 18 w 26"/>
                <a:gd name="T21" fmla="*/ 2 h 27"/>
                <a:gd name="T22" fmla="*/ 20 w 26"/>
                <a:gd name="T23" fmla="*/ 3 h 27"/>
                <a:gd name="T24" fmla="*/ 23 w 26"/>
                <a:gd name="T25" fmla="*/ 4 h 27"/>
                <a:gd name="T26" fmla="*/ 24 w 26"/>
                <a:gd name="T27" fmla="*/ 7 h 27"/>
                <a:gd name="T28" fmla="*/ 25 w 26"/>
                <a:gd name="T29" fmla="*/ 9 h 27"/>
                <a:gd name="T30" fmla="*/ 26 w 26"/>
                <a:gd name="T31" fmla="*/ 12 h 27"/>
                <a:gd name="T32" fmla="*/ 26 w 26"/>
                <a:gd name="T33" fmla="*/ 14 h 27"/>
                <a:gd name="T34" fmla="*/ 26 w 26"/>
                <a:gd name="T35" fmla="*/ 14 h 27"/>
                <a:gd name="T36" fmla="*/ 26 w 26"/>
                <a:gd name="T37" fmla="*/ 17 h 27"/>
                <a:gd name="T38" fmla="*/ 25 w 26"/>
                <a:gd name="T39" fmla="*/ 19 h 27"/>
                <a:gd name="T40" fmla="*/ 24 w 26"/>
                <a:gd name="T41" fmla="*/ 22 h 27"/>
                <a:gd name="T42" fmla="*/ 23 w 26"/>
                <a:gd name="T43" fmla="*/ 23 h 27"/>
                <a:gd name="T44" fmla="*/ 20 w 26"/>
                <a:gd name="T45" fmla="*/ 24 h 27"/>
                <a:gd name="T46" fmla="*/ 18 w 26"/>
                <a:gd name="T47" fmla="*/ 26 h 27"/>
                <a:gd name="T48" fmla="*/ 15 w 26"/>
                <a:gd name="T49" fmla="*/ 27 h 27"/>
                <a:gd name="T50" fmla="*/ 13 w 26"/>
                <a:gd name="T51" fmla="*/ 27 h 27"/>
                <a:gd name="T52" fmla="*/ 10 w 26"/>
                <a:gd name="T53" fmla="*/ 27 h 27"/>
                <a:gd name="T54" fmla="*/ 8 w 26"/>
                <a:gd name="T55" fmla="*/ 26 h 27"/>
                <a:gd name="T56" fmla="*/ 6 w 26"/>
                <a:gd name="T57" fmla="*/ 24 h 27"/>
                <a:gd name="T58" fmla="*/ 4 w 26"/>
                <a:gd name="T59" fmla="*/ 23 h 27"/>
                <a:gd name="T60" fmla="*/ 2 w 26"/>
                <a:gd name="T61" fmla="*/ 22 h 27"/>
                <a:gd name="T62" fmla="*/ 1 w 26"/>
                <a:gd name="T63" fmla="*/ 19 h 27"/>
                <a:gd name="T64" fmla="*/ 0 w 26"/>
                <a:gd name="T65" fmla="*/ 17 h 27"/>
                <a:gd name="T66" fmla="*/ 0 w 26"/>
                <a:gd name="T67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502" name="Picture 4490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437"/>
              <a:ext cx="13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503" name="Freeform 4491"/>
            <p:cNvSpPr>
              <a:spLocks noChangeArrowheads="1"/>
            </p:cNvSpPr>
            <p:nvPr/>
          </p:nvSpPr>
          <p:spPr bwMode="auto">
            <a:xfrm>
              <a:off x="551" y="1440"/>
              <a:ext cx="8" cy="7"/>
            </a:xfrm>
            <a:custGeom>
              <a:avLst/>
              <a:gdLst>
                <a:gd name="T0" fmla="*/ 0 w 16"/>
                <a:gd name="T1" fmla="*/ 9 h 17"/>
                <a:gd name="T2" fmla="*/ 0 w 16"/>
                <a:gd name="T3" fmla="*/ 8 h 17"/>
                <a:gd name="T4" fmla="*/ 1 w 16"/>
                <a:gd name="T5" fmla="*/ 5 h 17"/>
                <a:gd name="T6" fmla="*/ 3 w 16"/>
                <a:gd name="T7" fmla="*/ 3 h 17"/>
                <a:gd name="T8" fmla="*/ 5 w 16"/>
                <a:gd name="T9" fmla="*/ 2 h 17"/>
                <a:gd name="T10" fmla="*/ 6 w 16"/>
                <a:gd name="T11" fmla="*/ 0 h 17"/>
                <a:gd name="T12" fmla="*/ 8 w 16"/>
                <a:gd name="T13" fmla="*/ 0 h 17"/>
                <a:gd name="T14" fmla="*/ 9 w 16"/>
                <a:gd name="T15" fmla="*/ 0 h 17"/>
                <a:gd name="T16" fmla="*/ 11 w 16"/>
                <a:gd name="T17" fmla="*/ 2 h 17"/>
                <a:gd name="T18" fmla="*/ 14 w 16"/>
                <a:gd name="T19" fmla="*/ 3 h 17"/>
                <a:gd name="T20" fmla="*/ 15 w 16"/>
                <a:gd name="T21" fmla="*/ 5 h 17"/>
                <a:gd name="T22" fmla="*/ 16 w 16"/>
                <a:gd name="T23" fmla="*/ 8 h 17"/>
                <a:gd name="T24" fmla="*/ 16 w 16"/>
                <a:gd name="T25" fmla="*/ 9 h 17"/>
                <a:gd name="T26" fmla="*/ 16 w 16"/>
                <a:gd name="T27" fmla="*/ 9 h 17"/>
                <a:gd name="T28" fmla="*/ 16 w 16"/>
                <a:gd name="T29" fmla="*/ 10 h 17"/>
                <a:gd name="T30" fmla="*/ 15 w 16"/>
                <a:gd name="T31" fmla="*/ 12 h 17"/>
                <a:gd name="T32" fmla="*/ 14 w 16"/>
                <a:gd name="T33" fmla="*/ 14 h 17"/>
                <a:gd name="T34" fmla="*/ 11 w 16"/>
                <a:gd name="T35" fmla="*/ 17 h 17"/>
                <a:gd name="T36" fmla="*/ 9 w 16"/>
                <a:gd name="T37" fmla="*/ 17 h 17"/>
                <a:gd name="T38" fmla="*/ 8 w 16"/>
                <a:gd name="T39" fmla="*/ 17 h 17"/>
                <a:gd name="T40" fmla="*/ 6 w 16"/>
                <a:gd name="T41" fmla="*/ 17 h 17"/>
                <a:gd name="T42" fmla="*/ 5 w 16"/>
                <a:gd name="T43" fmla="*/ 17 h 17"/>
                <a:gd name="T44" fmla="*/ 3 w 16"/>
                <a:gd name="T45" fmla="*/ 14 h 17"/>
                <a:gd name="T46" fmla="*/ 1 w 16"/>
                <a:gd name="T47" fmla="*/ 12 h 17"/>
                <a:gd name="T48" fmla="*/ 0 w 16"/>
                <a:gd name="T49" fmla="*/ 10 h 17"/>
                <a:gd name="T50" fmla="*/ 0 w 16"/>
                <a:gd name="T5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4" name="AutoShape 4492"/>
            <p:cNvSpPr>
              <a:spLocks noChangeAspect="1" noChangeArrowheads="1"/>
            </p:cNvSpPr>
            <p:nvPr/>
          </p:nvSpPr>
          <p:spPr bwMode="auto">
            <a:xfrm>
              <a:off x="551" y="1440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505" name="Picture 4493"/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506" name="Freeform 4494"/>
            <p:cNvSpPr>
              <a:spLocks noChangeArrowheads="1"/>
            </p:cNvSpPr>
            <p:nvPr/>
          </p:nvSpPr>
          <p:spPr bwMode="auto">
            <a:xfrm>
              <a:off x="554" y="1443"/>
              <a:ext cx="2" cy="1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2 h 5"/>
                <a:gd name="T4" fmla="*/ 1 w 5"/>
                <a:gd name="T5" fmla="*/ 2 h 5"/>
                <a:gd name="T6" fmla="*/ 1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5 w 5"/>
                <a:gd name="T13" fmla="*/ 2 h 5"/>
                <a:gd name="T14" fmla="*/ 5 w 5"/>
                <a:gd name="T15" fmla="*/ 2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5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1 w 5"/>
                <a:gd name="T29" fmla="*/ 5 h 5"/>
                <a:gd name="T30" fmla="*/ 1 w 5"/>
                <a:gd name="T31" fmla="*/ 5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" name="Freeform 4495"/>
            <p:cNvSpPr>
              <a:spLocks noChangeArrowheads="1"/>
            </p:cNvSpPr>
            <p:nvPr/>
          </p:nvSpPr>
          <p:spPr bwMode="auto">
            <a:xfrm>
              <a:off x="554" y="1443"/>
              <a:ext cx="2" cy="1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2 h 5"/>
                <a:gd name="T4" fmla="*/ 1 w 5"/>
                <a:gd name="T5" fmla="*/ 2 h 5"/>
                <a:gd name="T6" fmla="*/ 1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5 w 5"/>
                <a:gd name="T13" fmla="*/ 2 h 5"/>
                <a:gd name="T14" fmla="*/ 5 w 5"/>
                <a:gd name="T15" fmla="*/ 2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5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1 w 5"/>
                <a:gd name="T29" fmla="*/ 5 h 5"/>
                <a:gd name="T30" fmla="*/ 1 w 5"/>
                <a:gd name="T31" fmla="*/ 5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" name="Freeform 4496"/>
            <p:cNvSpPr>
              <a:spLocks noChangeArrowheads="1"/>
            </p:cNvSpPr>
            <p:nvPr/>
          </p:nvSpPr>
          <p:spPr bwMode="auto">
            <a:xfrm>
              <a:off x="409" y="1193"/>
              <a:ext cx="208" cy="288"/>
            </a:xfrm>
            <a:custGeom>
              <a:avLst/>
              <a:gdLst>
                <a:gd name="T0" fmla="*/ 16 w 417"/>
                <a:gd name="T1" fmla="*/ 578 h 578"/>
                <a:gd name="T2" fmla="*/ 16 w 417"/>
                <a:gd name="T3" fmla="*/ 561 h 578"/>
                <a:gd name="T4" fmla="*/ 0 w 417"/>
                <a:gd name="T5" fmla="*/ 561 h 578"/>
                <a:gd name="T6" fmla="*/ 0 w 417"/>
                <a:gd name="T7" fmla="*/ 64 h 578"/>
                <a:gd name="T8" fmla="*/ 64 w 417"/>
                <a:gd name="T9" fmla="*/ 0 h 578"/>
                <a:gd name="T10" fmla="*/ 417 w 417"/>
                <a:gd name="T11" fmla="*/ 0 h 578"/>
                <a:gd name="T12" fmla="*/ 417 w 417"/>
                <a:gd name="T13" fmla="*/ 497 h 578"/>
                <a:gd name="T14" fmla="*/ 409 w 417"/>
                <a:gd name="T15" fmla="*/ 504 h 578"/>
                <a:gd name="T16" fmla="*/ 409 w 417"/>
                <a:gd name="T17" fmla="*/ 513 h 578"/>
                <a:gd name="T18" fmla="*/ 344 w 417"/>
                <a:gd name="T19" fmla="*/ 578 h 578"/>
                <a:gd name="T20" fmla="*/ 16 w 417"/>
                <a:gd name="T21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578">
                  <a:moveTo>
                    <a:pt x="16" y="578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9" y="504"/>
                  </a:lnTo>
                  <a:lnTo>
                    <a:pt x="409" y="513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" name="Rectangle 4497"/>
            <p:cNvSpPr>
              <a:spLocks noChangeArrowheads="1"/>
            </p:cNvSpPr>
            <p:nvPr/>
          </p:nvSpPr>
          <p:spPr bwMode="auto">
            <a:xfrm>
              <a:off x="464" y="1497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4510" name="Freeform 4498"/>
            <p:cNvSpPr>
              <a:spLocks noChangeArrowheads="1"/>
            </p:cNvSpPr>
            <p:nvPr/>
          </p:nvSpPr>
          <p:spPr bwMode="auto">
            <a:xfrm>
              <a:off x="21" y="2006"/>
              <a:ext cx="196" cy="39"/>
            </a:xfrm>
            <a:custGeom>
              <a:avLst/>
              <a:gdLst>
                <a:gd name="T0" fmla="*/ 0 w 392"/>
                <a:gd name="T1" fmla="*/ 81 h 81"/>
                <a:gd name="T2" fmla="*/ 328 w 392"/>
                <a:gd name="T3" fmla="*/ 81 h 81"/>
                <a:gd name="T4" fmla="*/ 328 w 392"/>
                <a:gd name="T5" fmla="*/ 65 h 81"/>
                <a:gd name="T6" fmla="*/ 0 w 392"/>
                <a:gd name="T7" fmla="*/ 65 h 81"/>
                <a:gd name="T8" fmla="*/ 0 w 392"/>
                <a:gd name="T9" fmla="*/ 81 h 81"/>
                <a:gd name="T10" fmla="*/ 328 w 392"/>
                <a:gd name="T11" fmla="*/ 81 h 81"/>
                <a:gd name="T12" fmla="*/ 392 w 392"/>
                <a:gd name="T13" fmla="*/ 17 h 81"/>
                <a:gd name="T14" fmla="*/ 392 w 392"/>
                <a:gd name="T15" fmla="*/ 0 h 81"/>
                <a:gd name="T16" fmla="*/ 328 w 392"/>
                <a:gd name="T17" fmla="*/ 65 h 81"/>
                <a:gd name="T18" fmla="*/ 328 w 392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81">
                  <a:moveTo>
                    <a:pt x="0" y="81"/>
                  </a:moveTo>
                  <a:lnTo>
                    <a:pt x="328" y="81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8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8" y="65"/>
                  </a:lnTo>
                  <a:lnTo>
                    <a:pt x="328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" name="Freeform 4499"/>
            <p:cNvSpPr>
              <a:spLocks noChangeArrowheads="1"/>
            </p:cNvSpPr>
            <p:nvPr/>
          </p:nvSpPr>
          <p:spPr bwMode="auto">
            <a:xfrm>
              <a:off x="189" y="1757"/>
              <a:ext cx="31" cy="280"/>
            </a:xfrm>
            <a:custGeom>
              <a:avLst/>
              <a:gdLst>
                <a:gd name="T0" fmla="*/ 0 w 64"/>
                <a:gd name="T1" fmla="*/ 562 h 562"/>
                <a:gd name="T2" fmla="*/ 64 w 64"/>
                <a:gd name="T3" fmla="*/ 497 h 562"/>
                <a:gd name="T4" fmla="*/ 64 w 64"/>
                <a:gd name="T5" fmla="*/ 0 h 562"/>
                <a:gd name="T6" fmla="*/ 0 w 64"/>
                <a:gd name="T7" fmla="*/ 64 h 562"/>
                <a:gd name="T8" fmla="*/ 0 w 64"/>
                <a:gd name="T9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62">
                  <a:moveTo>
                    <a:pt x="0" y="562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2" name="Freeform 4500"/>
            <p:cNvSpPr>
              <a:spLocks noChangeArrowheads="1"/>
            </p:cNvSpPr>
            <p:nvPr/>
          </p:nvSpPr>
          <p:spPr bwMode="auto">
            <a:xfrm>
              <a:off x="13" y="1757"/>
              <a:ext cx="207" cy="31"/>
            </a:xfrm>
            <a:custGeom>
              <a:avLst/>
              <a:gdLst>
                <a:gd name="T0" fmla="*/ 0 w 416"/>
                <a:gd name="T1" fmla="*/ 64 h 64"/>
                <a:gd name="T2" fmla="*/ 64 w 416"/>
                <a:gd name="T3" fmla="*/ 0 h 64"/>
                <a:gd name="T4" fmla="*/ 416 w 416"/>
                <a:gd name="T5" fmla="*/ 0 h 64"/>
                <a:gd name="T6" fmla="*/ 352 w 416"/>
                <a:gd name="T7" fmla="*/ 64 h 64"/>
                <a:gd name="T8" fmla="*/ 0 w 41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3" name="Rectangle 4501"/>
            <p:cNvSpPr>
              <a:spLocks noChangeArrowheads="1"/>
            </p:cNvSpPr>
            <p:nvPr/>
          </p:nvSpPr>
          <p:spPr bwMode="auto">
            <a:xfrm>
              <a:off x="13" y="1789"/>
              <a:ext cx="175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4" name="Rectangle 4502"/>
            <p:cNvSpPr>
              <a:spLocks noChangeArrowheads="1"/>
            </p:cNvSpPr>
            <p:nvPr/>
          </p:nvSpPr>
          <p:spPr bwMode="auto">
            <a:xfrm>
              <a:off x="13" y="1789"/>
              <a:ext cx="175" cy="248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5" name="Rectangle 4503"/>
            <p:cNvSpPr>
              <a:spLocks noChangeArrowheads="1"/>
            </p:cNvSpPr>
            <p:nvPr/>
          </p:nvSpPr>
          <p:spPr bwMode="auto">
            <a:xfrm>
              <a:off x="27" y="1863"/>
              <a:ext cx="147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6" name="Rectangle 4504"/>
            <p:cNvSpPr>
              <a:spLocks noChangeArrowheads="1"/>
            </p:cNvSpPr>
            <p:nvPr/>
          </p:nvSpPr>
          <p:spPr bwMode="auto">
            <a:xfrm>
              <a:off x="27" y="1864"/>
              <a:ext cx="147" cy="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7" name="Rectangle 4505"/>
            <p:cNvSpPr>
              <a:spLocks noChangeArrowheads="1"/>
            </p:cNvSpPr>
            <p:nvPr/>
          </p:nvSpPr>
          <p:spPr bwMode="auto">
            <a:xfrm>
              <a:off x="27" y="1871"/>
              <a:ext cx="147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8" name="Rectangle 4506"/>
            <p:cNvSpPr>
              <a:spLocks noChangeArrowheads="1"/>
            </p:cNvSpPr>
            <p:nvPr/>
          </p:nvSpPr>
          <p:spPr bwMode="auto">
            <a:xfrm>
              <a:off x="27" y="1879"/>
              <a:ext cx="147" cy="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9" name="Rectangle 4507"/>
            <p:cNvSpPr>
              <a:spLocks noChangeArrowheads="1"/>
            </p:cNvSpPr>
            <p:nvPr/>
          </p:nvSpPr>
          <p:spPr bwMode="auto">
            <a:xfrm>
              <a:off x="27" y="1886"/>
              <a:ext cx="147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0" name="Rectangle 4508"/>
            <p:cNvSpPr>
              <a:spLocks noChangeArrowheads="1"/>
            </p:cNvSpPr>
            <p:nvPr/>
          </p:nvSpPr>
          <p:spPr bwMode="auto">
            <a:xfrm>
              <a:off x="27" y="1895"/>
              <a:ext cx="147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1" name="Rectangle 4509"/>
            <p:cNvSpPr>
              <a:spLocks noChangeArrowheads="1"/>
            </p:cNvSpPr>
            <p:nvPr/>
          </p:nvSpPr>
          <p:spPr bwMode="auto">
            <a:xfrm>
              <a:off x="27" y="1902"/>
              <a:ext cx="147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2" name="Rectangle 4510"/>
            <p:cNvSpPr>
              <a:spLocks noChangeArrowheads="1"/>
            </p:cNvSpPr>
            <p:nvPr/>
          </p:nvSpPr>
          <p:spPr bwMode="auto">
            <a:xfrm>
              <a:off x="27" y="1911"/>
              <a:ext cx="147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3" name="Rectangle 4511"/>
            <p:cNvSpPr>
              <a:spLocks noChangeArrowheads="1"/>
            </p:cNvSpPr>
            <p:nvPr/>
          </p:nvSpPr>
          <p:spPr bwMode="auto">
            <a:xfrm>
              <a:off x="27" y="1921"/>
              <a:ext cx="147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4" name="Rectangle 4512"/>
            <p:cNvSpPr>
              <a:spLocks noChangeArrowheads="1"/>
            </p:cNvSpPr>
            <p:nvPr/>
          </p:nvSpPr>
          <p:spPr bwMode="auto">
            <a:xfrm>
              <a:off x="27" y="1929"/>
              <a:ext cx="147" cy="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5" name="Rectangle 4513"/>
            <p:cNvSpPr>
              <a:spLocks noChangeArrowheads="1"/>
            </p:cNvSpPr>
            <p:nvPr/>
          </p:nvSpPr>
          <p:spPr bwMode="auto">
            <a:xfrm>
              <a:off x="27" y="1936"/>
              <a:ext cx="147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6" name="Rectangle 4514"/>
            <p:cNvSpPr>
              <a:spLocks noChangeArrowheads="1"/>
            </p:cNvSpPr>
            <p:nvPr/>
          </p:nvSpPr>
          <p:spPr bwMode="auto">
            <a:xfrm>
              <a:off x="27" y="1946"/>
              <a:ext cx="147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7" name="Rectangle 4515"/>
            <p:cNvSpPr>
              <a:spLocks noChangeArrowheads="1"/>
            </p:cNvSpPr>
            <p:nvPr/>
          </p:nvSpPr>
          <p:spPr bwMode="auto">
            <a:xfrm>
              <a:off x="27" y="1956"/>
              <a:ext cx="147" cy="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8" name="Rectangle 4516"/>
            <p:cNvSpPr>
              <a:spLocks noChangeArrowheads="1"/>
            </p:cNvSpPr>
            <p:nvPr/>
          </p:nvSpPr>
          <p:spPr bwMode="auto">
            <a:xfrm>
              <a:off x="27" y="1962"/>
              <a:ext cx="147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9" name="Rectangle 4517"/>
            <p:cNvSpPr>
              <a:spLocks noChangeArrowheads="1"/>
            </p:cNvSpPr>
            <p:nvPr/>
          </p:nvSpPr>
          <p:spPr bwMode="auto">
            <a:xfrm>
              <a:off x="27" y="1972"/>
              <a:ext cx="147" cy="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0" name="Rectangle 4518"/>
            <p:cNvSpPr>
              <a:spLocks noChangeArrowheads="1"/>
            </p:cNvSpPr>
            <p:nvPr/>
          </p:nvSpPr>
          <p:spPr bwMode="auto">
            <a:xfrm>
              <a:off x="27" y="1979"/>
              <a:ext cx="147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1" name="Rectangle 4519"/>
            <p:cNvSpPr>
              <a:spLocks noChangeArrowheads="1"/>
            </p:cNvSpPr>
            <p:nvPr/>
          </p:nvSpPr>
          <p:spPr bwMode="auto">
            <a:xfrm>
              <a:off x="27" y="1987"/>
              <a:ext cx="147" cy="8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2" name="Rectangle 4520"/>
            <p:cNvSpPr>
              <a:spLocks noChangeArrowheads="1"/>
            </p:cNvSpPr>
            <p:nvPr/>
          </p:nvSpPr>
          <p:spPr bwMode="auto">
            <a:xfrm>
              <a:off x="27" y="1996"/>
              <a:ext cx="147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3" name="Rectangle 4521"/>
            <p:cNvSpPr>
              <a:spLocks noChangeArrowheads="1"/>
            </p:cNvSpPr>
            <p:nvPr/>
          </p:nvSpPr>
          <p:spPr bwMode="auto">
            <a:xfrm>
              <a:off x="27" y="2006"/>
              <a:ext cx="147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4" name="Rectangle 4522"/>
            <p:cNvSpPr>
              <a:spLocks noChangeArrowheads="1"/>
            </p:cNvSpPr>
            <p:nvPr/>
          </p:nvSpPr>
          <p:spPr bwMode="auto">
            <a:xfrm>
              <a:off x="27" y="2013"/>
              <a:ext cx="147" cy="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5" name="Rectangle 4523"/>
            <p:cNvSpPr>
              <a:spLocks noChangeArrowheads="1"/>
            </p:cNvSpPr>
            <p:nvPr/>
          </p:nvSpPr>
          <p:spPr bwMode="auto">
            <a:xfrm>
              <a:off x="27" y="2021"/>
              <a:ext cx="147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6" name="Rectangle 4524"/>
            <p:cNvSpPr>
              <a:spLocks noChangeArrowheads="1"/>
            </p:cNvSpPr>
            <p:nvPr/>
          </p:nvSpPr>
          <p:spPr bwMode="auto">
            <a:xfrm>
              <a:off x="27" y="1944"/>
              <a:ext cx="0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7" name="Rectangle 4525"/>
            <p:cNvSpPr>
              <a:spLocks noChangeArrowheads="1"/>
            </p:cNvSpPr>
            <p:nvPr/>
          </p:nvSpPr>
          <p:spPr bwMode="auto">
            <a:xfrm>
              <a:off x="28" y="1944"/>
              <a:ext cx="5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8" name="Rectangle 4526"/>
            <p:cNvSpPr>
              <a:spLocks noChangeArrowheads="1"/>
            </p:cNvSpPr>
            <p:nvPr/>
          </p:nvSpPr>
          <p:spPr bwMode="auto">
            <a:xfrm>
              <a:off x="34" y="1944"/>
              <a:ext cx="5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9" name="Rectangle 4527"/>
            <p:cNvSpPr>
              <a:spLocks noChangeArrowheads="1"/>
            </p:cNvSpPr>
            <p:nvPr/>
          </p:nvSpPr>
          <p:spPr bwMode="auto">
            <a:xfrm>
              <a:off x="40" y="194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0" name="Rectangle 4528"/>
            <p:cNvSpPr>
              <a:spLocks noChangeArrowheads="1"/>
            </p:cNvSpPr>
            <p:nvPr/>
          </p:nvSpPr>
          <p:spPr bwMode="auto">
            <a:xfrm>
              <a:off x="47" y="1944"/>
              <a:ext cx="6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1" name="Rectangle 4529"/>
            <p:cNvSpPr>
              <a:spLocks noChangeArrowheads="1"/>
            </p:cNvSpPr>
            <p:nvPr/>
          </p:nvSpPr>
          <p:spPr bwMode="auto">
            <a:xfrm>
              <a:off x="54" y="1944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2" name="Rectangle 4530"/>
            <p:cNvSpPr>
              <a:spLocks noChangeArrowheads="1"/>
            </p:cNvSpPr>
            <p:nvPr/>
          </p:nvSpPr>
          <p:spPr bwMode="auto">
            <a:xfrm>
              <a:off x="60" y="1944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3" name="Rectangle 4531"/>
            <p:cNvSpPr>
              <a:spLocks noChangeArrowheads="1"/>
            </p:cNvSpPr>
            <p:nvPr/>
          </p:nvSpPr>
          <p:spPr bwMode="auto">
            <a:xfrm>
              <a:off x="68" y="1944"/>
              <a:ext cx="7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4" name="Rectangle 4532"/>
            <p:cNvSpPr>
              <a:spLocks noChangeArrowheads="1"/>
            </p:cNvSpPr>
            <p:nvPr/>
          </p:nvSpPr>
          <p:spPr bwMode="auto">
            <a:xfrm>
              <a:off x="76" y="1944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5" name="Rectangle 4533"/>
            <p:cNvSpPr>
              <a:spLocks noChangeArrowheads="1"/>
            </p:cNvSpPr>
            <p:nvPr/>
          </p:nvSpPr>
          <p:spPr bwMode="auto">
            <a:xfrm>
              <a:off x="83" y="1944"/>
              <a:ext cx="5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6" name="Rectangle 4534"/>
            <p:cNvSpPr>
              <a:spLocks noChangeArrowheads="1"/>
            </p:cNvSpPr>
            <p:nvPr/>
          </p:nvSpPr>
          <p:spPr bwMode="auto">
            <a:xfrm>
              <a:off x="89" y="1944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7" name="Rectangle 4535"/>
            <p:cNvSpPr>
              <a:spLocks noChangeArrowheads="1"/>
            </p:cNvSpPr>
            <p:nvPr/>
          </p:nvSpPr>
          <p:spPr bwMode="auto">
            <a:xfrm>
              <a:off x="98" y="1944"/>
              <a:ext cx="6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8" name="Rectangle 4536"/>
            <p:cNvSpPr>
              <a:spLocks noChangeArrowheads="1"/>
            </p:cNvSpPr>
            <p:nvPr/>
          </p:nvSpPr>
          <p:spPr bwMode="auto">
            <a:xfrm>
              <a:off x="105" y="1944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9" name="Rectangle 4537"/>
            <p:cNvSpPr>
              <a:spLocks noChangeArrowheads="1"/>
            </p:cNvSpPr>
            <p:nvPr/>
          </p:nvSpPr>
          <p:spPr bwMode="auto">
            <a:xfrm>
              <a:off x="111" y="1944"/>
              <a:ext cx="7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0" name="Rectangle 4538"/>
            <p:cNvSpPr>
              <a:spLocks noChangeArrowheads="1"/>
            </p:cNvSpPr>
            <p:nvPr/>
          </p:nvSpPr>
          <p:spPr bwMode="auto">
            <a:xfrm>
              <a:off x="119" y="1944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1" name="Rectangle 4539"/>
            <p:cNvSpPr>
              <a:spLocks noChangeArrowheads="1"/>
            </p:cNvSpPr>
            <p:nvPr/>
          </p:nvSpPr>
          <p:spPr bwMode="auto">
            <a:xfrm>
              <a:off x="126" y="1944"/>
              <a:ext cx="5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2" name="Rectangle 4540"/>
            <p:cNvSpPr>
              <a:spLocks noChangeArrowheads="1"/>
            </p:cNvSpPr>
            <p:nvPr/>
          </p:nvSpPr>
          <p:spPr bwMode="auto">
            <a:xfrm>
              <a:off x="132" y="1944"/>
              <a:ext cx="7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3" name="Rectangle 4541"/>
            <p:cNvSpPr>
              <a:spLocks noChangeArrowheads="1"/>
            </p:cNvSpPr>
            <p:nvPr/>
          </p:nvSpPr>
          <p:spPr bwMode="auto">
            <a:xfrm>
              <a:off x="140" y="1944"/>
              <a:ext cx="7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4" name="Rectangle 4542"/>
            <p:cNvSpPr>
              <a:spLocks noChangeArrowheads="1"/>
            </p:cNvSpPr>
            <p:nvPr/>
          </p:nvSpPr>
          <p:spPr bwMode="auto">
            <a:xfrm>
              <a:off x="148" y="1944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5" name="Rectangle 4543"/>
            <p:cNvSpPr>
              <a:spLocks noChangeArrowheads="1"/>
            </p:cNvSpPr>
            <p:nvPr/>
          </p:nvSpPr>
          <p:spPr bwMode="auto">
            <a:xfrm>
              <a:off x="154" y="194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6" name="Rectangle 4544"/>
            <p:cNvSpPr>
              <a:spLocks noChangeArrowheads="1"/>
            </p:cNvSpPr>
            <p:nvPr/>
          </p:nvSpPr>
          <p:spPr bwMode="auto">
            <a:xfrm>
              <a:off x="162" y="1944"/>
              <a:ext cx="0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7" name="Rectangle 4545"/>
            <p:cNvSpPr>
              <a:spLocks noChangeArrowheads="1"/>
            </p:cNvSpPr>
            <p:nvPr/>
          </p:nvSpPr>
          <p:spPr bwMode="auto">
            <a:xfrm>
              <a:off x="27" y="1801"/>
              <a:ext cx="147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8" name="Rectangle 4546"/>
            <p:cNvSpPr>
              <a:spLocks noChangeArrowheads="1"/>
            </p:cNvSpPr>
            <p:nvPr/>
          </p:nvSpPr>
          <p:spPr bwMode="auto">
            <a:xfrm>
              <a:off x="27" y="1802"/>
              <a:ext cx="147" cy="0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9" name="Rectangle 4547"/>
            <p:cNvSpPr>
              <a:spLocks noChangeArrowheads="1"/>
            </p:cNvSpPr>
            <p:nvPr/>
          </p:nvSpPr>
          <p:spPr bwMode="auto">
            <a:xfrm>
              <a:off x="27" y="1802"/>
              <a:ext cx="147" cy="0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0" name="Rectangle 4548"/>
            <p:cNvSpPr>
              <a:spLocks noChangeArrowheads="1"/>
            </p:cNvSpPr>
            <p:nvPr/>
          </p:nvSpPr>
          <p:spPr bwMode="auto">
            <a:xfrm>
              <a:off x="27" y="1803"/>
              <a:ext cx="147" cy="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1" name="Rectangle 4549"/>
            <p:cNvSpPr>
              <a:spLocks noChangeArrowheads="1"/>
            </p:cNvSpPr>
            <p:nvPr/>
          </p:nvSpPr>
          <p:spPr bwMode="auto">
            <a:xfrm>
              <a:off x="27" y="1804"/>
              <a:ext cx="147" cy="0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2" name="Rectangle 4550"/>
            <p:cNvSpPr>
              <a:spLocks noChangeArrowheads="1"/>
            </p:cNvSpPr>
            <p:nvPr/>
          </p:nvSpPr>
          <p:spPr bwMode="auto">
            <a:xfrm>
              <a:off x="27" y="1804"/>
              <a:ext cx="147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3" name="Rectangle 4551"/>
            <p:cNvSpPr>
              <a:spLocks noChangeArrowheads="1"/>
            </p:cNvSpPr>
            <p:nvPr/>
          </p:nvSpPr>
          <p:spPr bwMode="auto">
            <a:xfrm>
              <a:off x="27" y="1805"/>
              <a:ext cx="147" cy="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4" name="Rectangle 4552"/>
            <p:cNvSpPr>
              <a:spLocks noChangeArrowheads="1"/>
            </p:cNvSpPr>
            <p:nvPr/>
          </p:nvSpPr>
          <p:spPr bwMode="auto">
            <a:xfrm>
              <a:off x="27" y="1806"/>
              <a:ext cx="147" cy="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5" name="Rectangle 4553"/>
            <p:cNvSpPr>
              <a:spLocks noChangeArrowheads="1"/>
            </p:cNvSpPr>
            <p:nvPr/>
          </p:nvSpPr>
          <p:spPr bwMode="auto">
            <a:xfrm>
              <a:off x="27" y="1806"/>
              <a:ext cx="147" cy="0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6" name="Rectangle 4554"/>
            <p:cNvSpPr>
              <a:spLocks noChangeArrowheads="1"/>
            </p:cNvSpPr>
            <p:nvPr/>
          </p:nvSpPr>
          <p:spPr bwMode="auto">
            <a:xfrm>
              <a:off x="27" y="1807"/>
              <a:ext cx="147" cy="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7" name="Rectangle 4555"/>
            <p:cNvSpPr>
              <a:spLocks noChangeArrowheads="1"/>
            </p:cNvSpPr>
            <p:nvPr/>
          </p:nvSpPr>
          <p:spPr bwMode="auto">
            <a:xfrm>
              <a:off x="27" y="1801"/>
              <a:ext cx="147" cy="5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8" name="Rectangle 4556"/>
            <p:cNvSpPr>
              <a:spLocks noChangeArrowheads="1"/>
            </p:cNvSpPr>
            <p:nvPr/>
          </p:nvSpPr>
          <p:spPr bwMode="auto">
            <a:xfrm>
              <a:off x="27" y="1807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9" name="Rectangle 4557"/>
            <p:cNvSpPr>
              <a:spLocks noChangeArrowheads="1"/>
            </p:cNvSpPr>
            <p:nvPr/>
          </p:nvSpPr>
          <p:spPr bwMode="auto">
            <a:xfrm>
              <a:off x="29" y="1807"/>
              <a:ext cx="1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0" name="Rectangle 4558"/>
            <p:cNvSpPr>
              <a:spLocks noChangeArrowheads="1"/>
            </p:cNvSpPr>
            <p:nvPr/>
          </p:nvSpPr>
          <p:spPr bwMode="auto">
            <a:xfrm>
              <a:off x="31" y="1807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1" name="Rectangle 4559"/>
            <p:cNvSpPr>
              <a:spLocks noChangeArrowheads="1"/>
            </p:cNvSpPr>
            <p:nvPr/>
          </p:nvSpPr>
          <p:spPr bwMode="auto">
            <a:xfrm>
              <a:off x="33" y="1807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2" name="Rectangle 4560"/>
            <p:cNvSpPr>
              <a:spLocks noChangeArrowheads="1"/>
            </p:cNvSpPr>
            <p:nvPr/>
          </p:nvSpPr>
          <p:spPr bwMode="auto">
            <a:xfrm>
              <a:off x="35" y="1807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3" name="Rectangle 4561"/>
            <p:cNvSpPr>
              <a:spLocks noChangeArrowheads="1"/>
            </p:cNvSpPr>
            <p:nvPr/>
          </p:nvSpPr>
          <p:spPr bwMode="auto">
            <a:xfrm>
              <a:off x="37" y="1807"/>
              <a:ext cx="0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4" name="Rectangle 4562"/>
            <p:cNvSpPr>
              <a:spLocks noChangeArrowheads="1"/>
            </p:cNvSpPr>
            <p:nvPr/>
          </p:nvSpPr>
          <p:spPr bwMode="auto">
            <a:xfrm>
              <a:off x="38" y="1807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5" name="Rectangle 4563"/>
            <p:cNvSpPr>
              <a:spLocks noChangeArrowheads="1"/>
            </p:cNvSpPr>
            <p:nvPr/>
          </p:nvSpPr>
          <p:spPr bwMode="auto">
            <a:xfrm>
              <a:off x="40" y="1807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6" name="Rectangle 4564"/>
            <p:cNvSpPr>
              <a:spLocks noChangeArrowheads="1"/>
            </p:cNvSpPr>
            <p:nvPr/>
          </p:nvSpPr>
          <p:spPr bwMode="auto">
            <a:xfrm>
              <a:off x="42" y="1807"/>
              <a:ext cx="2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" name="Rectangle 4565"/>
            <p:cNvSpPr>
              <a:spLocks noChangeArrowheads="1"/>
            </p:cNvSpPr>
            <p:nvPr/>
          </p:nvSpPr>
          <p:spPr bwMode="auto">
            <a:xfrm>
              <a:off x="45" y="1807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8" name="Rectangle 4566"/>
            <p:cNvSpPr>
              <a:spLocks noChangeArrowheads="1"/>
            </p:cNvSpPr>
            <p:nvPr/>
          </p:nvSpPr>
          <p:spPr bwMode="auto">
            <a:xfrm>
              <a:off x="47" y="1807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9" name="Rectangle 4567"/>
            <p:cNvSpPr>
              <a:spLocks noChangeArrowheads="1"/>
            </p:cNvSpPr>
            <p:nvPr/>
          </p:nvSpPr>
          <p:spPr bwMode="auto">
            <a:xfrm>
              <a:off x="49" y="1807"/>
              <a:ext cx="0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0" name="Rectangle 4568"/>
            <p:cNvSpPr>
              <a:spLocks noChangeArrowheads="1"/>
            </p:cNvSpPr>
            <p:nvPr/>
          </p:nvSpPr>
          <p:spPr bwMode="auto">
            <a:xfrm>
              <a:off x="50" y="1807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1" name="Rectangle 4569"/>
            <p:cNvSpPr>
              <a:spLocks noChangeArrowheads="1"/>
            </p:cNvSpPr>
            <p:nvPr/>
          </p:nvSpPr>
          <p:spPr bwMode="auto">
            <a:xfrm>
              <a:off x="52" y="1807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2" name="Rectangle 4570"/>
            <p:cNvSpPr>
              <a:spLocks noChangeArrowheads="1"/>
            </p:cNvSpPr>
            <p:nvPr/>
          </p:nvSpPr>
          <p:spPr bwMode="auto">
            <a:xfrm>
              <a:off x="54" y="1807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3" name="Rectangle 4571"/>
            <p:cNvSpPr>
              <a:spLocks noChangeArrowheads="1"/>
            </p:cNvSpPr>
            <p:nvPr/>
          </p:nvSpPr>
          <p:spPr bwMode="auto">
            <a:xfrm>
              <a:off x="56" y="1807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4" name="Rectangle 4572"/>
            <p:cNvSpPr>
              <a:spLocks noChangeArrowheads="1"/>
            </p:cNvSpPr>
            <p:nvPr/>
          </p:nvSpPr>
          <p:spPr bwMode="auto">
            <a:xfrm>
              <a:off x="58" y="1807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5" name="Rectangle 4573"/>
            <p:cNvSpPr>
              <a:spLocks noChangeArrowheads="1"/>
            </p:cNvSpPr>
            <p:nvPr/>
          </p:nvSpPr>
          <p:spPr bwMode="auto">
            <a:xfrm>
              <a:off x="60" y="1807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6" name="Rectangle 4574"/>
            <p:cNvSpPr>
              <a:spLocks noChangeArrowheads="1"/>
            </p:cNvSpPr>
            <p:nvPr/>
          </p:nvSpPr>
          <p:spPr bwMode="auto">
            <a:xfrm>
              <a:off x="62" y="1807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7" name="Rectangle 4575"/>
            <p:cNvSpPr>
              <a:spLocks noChangeArrowheads="1"/>
            </p:cNvSpPr>
            <p:nvPr/>
          </p:nvSpPr>
          <p:spPr bwMode="auto">
            <a:xfrm>
              <a:off x="64" y="1807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8" name="Rectangle 4576"/>
            <p:cNvSpPr>
              <a:spLocks noChangeArrowheads="1"/>
            </p:cNvSpPr>
            <p:nvPr/>
          </p:nvSpPr>
          <p:spPr bwMode="auto">
            <a:xfrm>
              <a:off x="66" y="1807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9" name="Rectangle 4577"/>
            <p:cNvSpPr>
              <a:spLocks noChangeArrowheads="1"/>
            </p:cNvSpPr>
            <p:nvPr/>
          </p:nvSpPr>
          <p:spPr bwMode="auto">
            <a:xfrm>
              <a:off x="68" y="1807"/>
              <a:ext cx="0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0" name="Rectangle 4578"/>
            <p:cNvSpPr>
              <a:spLocks noChangeArrowheads="1"/>
            </p:cNvSpPr>
            <p:nvPr/>
          </p:nvSpPr>
          <p:spPr bwMode="auto">
            <a:xfrm>
              <a:off x="69" y="1807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1" name="Rectangle 4579"/>
            <p:cNvSpPr>
              <a:spLocks noChangeArrowheads="1"/>
            </p:cNvSpPr>
            <p:nvPr/>
          </p:nvSpPr>
          <p:spPr bwMode="auto">
            <a:xfrm>
              <a:off x="71" y="1807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2" name="Rectangle 4580"/>
            <p:cNvSpPr>
              <a:spLocks noChangeArrowheads="1"/>
            </p:cNvSpPr>
            <p:nvPr/>
          </p:nvSpPr>
          <p:spPr bwMode="auto">
            <a:xfrm>
              <a:off x="73" y="1807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3" name="Rectangle 4581"/>
            <p:cNvSpPr>
              <a:spLocks noChangeArrowheads="1"/>
            </p:cNvSpPr>
            <p:nvPr/>
          </p:nvSpPr>
          <p:spPr bwMode="auto">
            <a:xfrm>
              <a:off x="75" y="1807"/>
              <a:ext cx="2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4" name="Rectangle 4582"/>
            <p:cNvSpPr>
              <a:spLocks noChangeArrowheads="1"/>
            </p:cNvSpPr>
            <p:nvPr/>
          </p:nvSpPr>
          <p:spPr bwMode="auto">
            <a:xfrm>
              <a:off x="78" y="1807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5" name="Rectangle 4583"/>
            <p:cNvSpPr>
              <a:spLocks noChangeArrowheads="1"/>
            </p:cNvSpPr>
            <p:nvPr/>
          </p:nvSpPr>
          <p:spPr bwMode="auto">
            <a:xfrm>
              <a:off x="80" y="1807"/>
              <a:ext cx="0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6" name="Rectangle 4584"/>
            <p:cNvSpPr>
              <a:spLocks noChangeArrowheads="1"/>
            </p:cNvSpPr>
            <p:nvPr/>
          </p:nvSpPr>
          <p:spPr bwMode="auto">
            <a:xfrm>
              <a:off x="81" y="1807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7" name="Rectangle 4585"/>
            <p:cNvSpPr>
              <a:spLocks noChangeArrowheads="1"/>
            </p:cNvSpPr>
            <p:nvPr/>
          </p:nvSpPr>
          <p:spPr bwMode="auto">
            <a:xfrm>
              <a:off x="83" y="1807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8" name="Rectangle 4586"/>
            <p:cNvSpPr>
              <a:spLocks noChangeArrowheads="1"/>
            </p:cNvSpPr>
            <p:nvPr/>
          </p:nvSpPr>
          <p:spPr bwMode="auto">
            <a:xfrm>
              <a:off x="85" y="1807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9" name="Rectangle 4587"/>
            <p:cNvSpPr>
              <a:spLocks noChangeArrowheads="1"/>
            </p:cNvSpPr>
            <p:nvPr/>
          </p:nvSpPr>
          <p:spPr bwMode="auto">
            <a:xfrm>
              <a:off x="87" y="1807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0" name="Rectangle 4588"/>
            <p:cNvSpPr>
              <a:spLocks noChangeArrowheads="1"/>
            </p:cNvSpPr>
            <p:nvPr/>
          </p:nvSpPr>
          <p:spPr bwMode="auto">
            <a:xfrm>
              <a:off x="89" y="1807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1" name="Rectangle 4589"/>
            <p:cNvSpPr>
              <a:spLocks noChangeArrowheads="1"/>
            </p:cNvSpPr>
            <p:nvPr/>
          </p:nvSpPr>
          <p:spPr bwMode="auto">
            <a:xfrm>
              <a:off x="91" y="1807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2" name="Rectangle 4590"/>
            <p:cNvSpPr>
              <a:spLocks noChangeArrowheads="1"/>
            </p:cNvSpPr>
            <p:nvPr/>
          </p:nvSpPr>
          <p:spPr bwMode="auto">
            <a:xfrm>
              <a:off x="93" y="1807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3" name="Rectangle 4591"/>
            <p:cNvSpPr>
              <a:spLocks noChangeArrowheads="1"/>
            </p:cNvSpPr>
            <p:nvPr/>
          </p:nvSpPr>
          <p:spPr bwMode="auto">
            <a:xfrm>
              <a:off x="95" y="1807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4" name="Rectangle 4592"/>
            <p:cNvSpPr>
              <a:spLocks noChangeArrowheads="1"/>
            </p:cNvSpPr>
            <p:nvPr/>
          </p:nvSpPr>
          <p:spPr bwMode="auto">
            <a:xfrm>
              <a:off x="97" y="1807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5" name="Rectangle 4593"/>
            <p:cNvSpPr>
              <a:spLocks noChangeArrowheads="1"/>
            </p:cNvSpPr>
            <p:nvPr/>
          </p:nvSpPr>
          <p:spPr bwMode="auto">
            <a:xfrm>
              <a:off x="99" y="1807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6" name="Rectangle 4594"/>
            <p:cNvSpPr>
              <a:spLocks noChangeArrowheads="1"/>
            </p:cNvSpPr>
            <p:nvPr/>
          </p:nvSpPr>
          <p:spPr bwMode="auto">
            <a:xfrm>
              <a:off x="101" y="1807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7" name="Rectangle 4595"/>
            <p:cNvSpPr>
              <a:spLocks noChangeArrowheads="1"/>
            </p:cNvSpPr>
            <p:nvPr/>
          </p:nvSpPr>
          <p:spPr bwMode="auto">
            <a:xfrm>
              <a:off x="103" y="1807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" name="Rectangle 4596"/>
            <p:cNvSpPr>
              <a:spLocks noChangeArrowheads="1"/>
            </p:cNvSpPr>
            <p:nvPr/>
          </p:nvSpPr>
          <p:spPr bwMode="auto">
            <a:xfrm>
              <a:off x="105" y="1807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" name="Rectangle 4597"/>
            <p:cNvSpPr>
              <a:spLocks noChangeArrowheads="1"/>
            </p:cNvSpPr>
            <p:nvPr/>
          </p:nvSpPr>
          <p:spPr bwMode="auto">
            <a:xfrm>
              <a:off x="107" y="1807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" name="Rectangle 4598"/>
            <p:cNvSpPr>
              <a:spLocks noChangeArrowheads="1"/>
            </p:cNvSpPr>
            <p:nvPr/>
          </p:nvSpPr>
          <p:spPr bwMode="auto">
            <a:xfrm>
              <a:off x="109" y="1807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" name="Rectangle 4599"/>
            <p:cNvSpPr>
              <a:spLocks noChangeArrowheads="1"/>
            </p:cNvSpPr>
            <p:nvPr/>
          </p:nvSpPr>
          <p:spPr bwMode="auto">
            <a:xfrm>
              <a:off x="111" y="1807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" name="Rectangle 4600"/>
            <p:cNvSpPr>
              <a:spLocks noChangeArrowheads="1"/>
            </p:cNvSpPr>
            <p:nvPr/>
          </p:nvSpPr>
          <p:spPr bwMode="auto">
            <a:xfrm>
              <a:off x="113" y="1807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" name="Rectangle 4601"/>
            <p:cNvSpPr>
              <a:spLocks noChangeArrowheads="1"/>
            </p:cNvSpPr>
            <p:nvPr/>
          </p:nvSpPr>
          <p:spPr bwMode="auto">
            <a:xfrm>
              <a:off x="115" y="1807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" name="Rectangle 4602"/>
            <p:cNvSpPr>
              <a:spLocks noChangeArrowheads="1"/>
            </p:cNvSpPr>
            <p:nvPr/>
          </p:nvSpPr>
          <p:spPr bwMode="auto">
            <a:xfrm>
              <a:off x="117" y="1807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5" name="Rectangle 4603"/>
            <p:cNvSpPr>
              <a:spLocks noChangeArrowheads="1"/>
            </p:cNvSpPr>
            <p:nvPr/>
          </p:nvSpPr>
          <p:spPr bwMode="auto">
            <a:xfrm>
              <a:off x="119" y="1807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6" name="Rectangle 4604"/>
            <p:cNvSpPr>
              <a:spLocks noChangeArrowheads="1"/>
            </p:cNvSpPr>
            <p:nvPr/>
          </p:nvSpPr>
          <p:spPr bwMode="auto">
            <a:xfrm>
              <a:off x="121" y="1807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7" name="Rectangle 4605"/>
            <p:cNvSpPr>
              <a:spLocks noChangeArrowheads="1"/>
            </p:cNvSpPr>
            <p:nvPr/>
          </p:nvSpPr>
          <p:spPr bwMode="auto">
            <a:xfrm>
              <a:off x="123" y="1807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" name="Rectangle 4606"/>
            <p:cNvSpPr>
              <a:spLocks noChangeArrowheads="1"/>
            </p:cNvSpPr>
            <p:nvPr/>
          </p:nvSpPr>
          <p:spPr bwMode="auto">
            <a:xfrm>
              <a:off x="125" y="1807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9" name="Rectangle 4607"/>
            <p:cNvSpPr>
              <a:spLocks noChangeArrowheads="1"/>
            </p:cNvSpPr>
            <p:nvPr/>
          </p:nvSpPr>
          <p:spPr bwMode="auto">
            <a:xfrm>
              <a:off x="127" y="1807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0" name="Rectangle 4608"/>
            <p:cNvSpPr>
              <a:spLocks noChangeArrowheads="1"/>
            </p:cNvSpPr>
            <p:nvPr/>
          </p:nvSpPr>
          <p:spPr bwMode="auto">
            <a:xfrm>
              <a:off x="129" y="1807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1" name="Rectangle 4609"/>
            <p:cNvSpPr>
              <a:spLocks noChangeArrowheads="1"/>
            </p:cNvSpPr>
            <p:nvPr/>
          </p:nvSpPr>
          <p:spPr bwMode="auto">
            <a:xfrm>
              <a:off x="131" y="1807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2" name="Rectangle 4610"/>
            <p:cNvSpPr>
              <a:spLocks noChangeArrowheads="1"/>
            </p:cNvSpPr>
            <p:nvPr/>
          </p:nvSpPr>
          <p:spPr bwMode="auto">
            <a:xfrm>
              <a:off x="133" y="1807"/>
              <a:ext cx="0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3" name="Rectangle 4611"/>
            <p:cNvSpPr>
              <a:spLocks noChangeArrowheads="1"/>
            </p:cNvSpPr>
            <p:nvPr/>
          </p:nvSpPr>
          <p:spPr bwMode="auto">
            <a:xfrm>
              <a:off x="134" y="1807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4" name="Rectangle 4612"/>
            <p:cNvSpPr>
              <a:spLocks noChangeArrowheads="1"/>
            </p:cNvSpPr>
            <p:nvPr/>
          </p:nvSpPr>
          <p:spPr bwMode="auto">
            <a:xfrm>
              <a:off x="136" y="1807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5" name="Rectangle 4613"/>
            <p:cNvSpPr>
              <a:spLocks noChangeArrowheads="1"/>
            </p:cNvSpPr>
            <p:nvPr/>
          </p:nvSpPr>
          <p:spPr bwMode="auto">
            <a:xfrm>
              <a:off x="138" y="1807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6" name="Rectangle 4614"/>
            <p:cNvSpPr>
              <a:spLocks noChangeArrowheads="1"/>
            </p:cNvSpPr>
            <p:nvPr/>
          </p:nvSpPr>
          <p:spPr bwMode="auto">
            <a:xfrm>
              <a:off x="140" y="1807"/>
              <a:ext cx="2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7" name="Rectangle 4615"/>
            <p:cNvSpPr>
              <a:spLocks noChangeArrowheads="1"/>
            </p:cNvSpPr>
            <p:nvPr/>
          </p:nvSpPr>
          <p:spPr bwMode="auto">
            <a:xfrm>
              <a:off x="143" y="1807"/>
              <a:ext cx="0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8" name="Rectangle 4616"/>
            <p:cNvSpPr>
              <a:spLocks noChangeArrowheads="1"/>
            </p:cNvSpPr>
            <p:nvPr/>
          </p:nvSpPr>
          <p:spPr bwMode="auto">
            <a:xfrm>
              <a:off x="144" y="1807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9" name="Rectangle 4617"/>
            <p:cNvSpPr>
              <a:spLocks noChangeArrowheads="1"/>
            </p:cNvSpPr>
            <p:nvPr/>
          </p:nvSpPr>
          <p:spPr bwMode="auto">
            <a:xfrm>
              <a:off x="146" y="1807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0" name="Rectangle 4618"/>
            <p:cNvSpPr>
              <a:spLocks noChangeArrowheads="1"/>
            </p:cNvSpPr>
            <p:nvPr/>
          </p:nvSpPr>
          <p:spPr bwMode="auto">
            <a:xfrm>
              <a:off x="148" y="1807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1" name="Rectangle 4619"/>
            <p:cNvSpPr>
              <a:spLocks noChangeArrowheads="1"/>
            </p:cNvSpPr>
            <p:nvPr/>
          </p:nvSpPr>
          <p:spPr bwMode="auto">
            <a:xfrm>
              <a:off x="150" y="1807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2" name="Rectangle 4620"/>
            <p:cNvSpPr>
              <a:spLocks noChangeArrowheads="1"/>
            </p:cNvSpPr>
            <p:nvPr/>
          </p:nvSpPr>
          <p:spPr bwMode="auto">
            <a:xfrm>
              <a:off x="152" y="1807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3" name="Rectangle 4621"/>
            <p:cNvSpPr>
              <a:spLocks noChangeArrowheads="1"/>
            </p:cNvSpPr>
            <p:nvPr/>
          </p:nvSpPr>
          <p:spPr bwMode="auto">
            <a:xfrm>
              <a:off x="154" y="1807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4" name="Rectangle 4622"/>
            <p:cNvSpPr>
              <a:spLocks noChangeArrowheads="1"/>
            </p:cNvSpPr>
            <p:nvPr/>
          </p:nvSpPr>
          <p:spPr bwMode="auto">
            <a:xfrm>
              <a:off x="156" y="1807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5" name="Rectangle 4623"/>
            <p:cNvSpPr>
              <a:spLocks noChangeArrowheads="1"/>
            </p:cNvSpPr>
            <p:nvPr/>
          </p:nvSpPr>
          <p:spPr bwMode="auto">
            <a:xfrm>
              <a:off x="158" y="1807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36" name="Group 4624"/>
          <p:cNvGrpSpPr>
            <a:grpSpLocks/>
          </p:cNvGrpSpPr>
          <p:nvPr/>
        </p:nvGrpSpPr>
        <p:grpSpPr bwMode="auto">
          <a:xfrm>
            <a:off x="329058" y="2789238"/>
            <a:ext cx="1795462" cy="3633787"/>
            <a:chOff x="13" y="1757"/>
            <a:chExt cx="1131" cy="2289"/>
          </a:xfrm>
        </p:grpSpPr>
        <p:sp>
          <p:nvSpPr>
            <p:cNvPr id="4637" name="Rectangle 4625"/>
            <p:cNvSpPr>
              <a:spLocks noChangeArrowheads="1"/>
            </p:cNvSpPr>
            <p:nvPr/>
          </p:nvSpPr>
          <p:spPr bwMode="auto">
            <a:xfrm>
              <a:off x="160" y="1807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" name="Rectangle 4626"/>
            <p:cNvSpPr>
              <a:spLocks noChangeArrowheads="1"/>
            </p:cNvSpPr>
            <p:nvPr/>
          </p:nvSpPr>
          <p:spPr bwMode="auto">
            <a:xfrm>
              <a:off x="162" y="1807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9" name="Rectangle 4627"/>
            <p:cNvSpPr>
              <a:spLocks noChangeArrowheads="1"/>
            </p:cNvSpPr>
            <p:nvPr/>
          </p:nvSpPr>
          <p:spPr bwMode="auto">
            <a:xfrm>
              <a:off x="164" y="1807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0" name="Rectangle 4628"/>
            <p:cNvSpPr>
              <a:spLocks noChangeArrowheads="1"/>
            </p:cNvSpPr>
            <p:nvPr/>
          </p:nvSpPr>
          <p:spPr bwMode="auto">
            <a:xfrm>
              <a:off x="166" y="1807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1" name="Rectangle 4629"/>
            <p:cNvSpPr>
              <a:spLocks noChangeArrowheads="1"/>
            </p:cNvSpPr>
            <p:nvPr/>
          </p:nvSpPr>
          <p:spPr bwMode="auto">
            <a:xfrm>
              <a:off x="168" y="1807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2" name="Rectangle 4630"/>
            <p:cNvSpPr>
              <a:spLocks noChangeArrowheads="1"/>
            </p:cNvSpPr>
            <p:nvPr/>
          </p:nvSpPr>
          <p:spPr bwMode="auto">
            <a:xfrm>
              <a:off x="170" y="1807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3" name="Rectangle 4631"/>
            <p:cNvSpPr>
              <a:spLocks noChangeArrowheads="1"/>
            </p:cNvSpPr>
            <p:nvPr/>
          </p:nvSpPr>
          <p:spPr bwMode="auto">
            <a:xfrm>
              <a:off x="172" y="1807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4" name="Rectangle 4632"/>
            <p:cNvSpPr>
              <a:spLocks noChangeArrowheads="1"/>
            </p:cNvSpPr>
            <p:nvPr/>
          </p:nvSpPr>
          <p:spPr bwMode="auto">
            <a:xfrm>
              <a:off x="174" y="1807"/>
              <a:ext cx="0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5" name="Rectangle 4633"/>
            <p:cNvSpPr>
              <a:spLocks noChangeArrowheads="1"/>
            </p:cNvSpPr>
            <p:nvPr/>
          </p:nvSpPr>
          <p:spPr bwMode="auto">
            <a:xfrm>
              <a:off x="27" y="1807"/>
              <a:ext cx="147" cy="2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6" name="Rectangle 4634"/>
            <p:cNvSpPr>
              <a:spLocks noChangeArrowheads="1"/>
            </p:cNvSpPr>
            <p:nvPr/>
          </p:nvSpPr>
          <p:spPr bwMode="auto">
            <a:xfrm>
              <a:off x="32" y="1811"/>
              <a:ext cx="30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7" name="Rectangle 4635"/>
            <p:cNvSpPr>
              <a:spLocks noChangeArrowheads="1"/>
            </p:cNvSpPr>
            <p:nvPr/>
          </p:nvSpPr>
          <p:spPr bwMode="auto">
            <a:xfrm>
              <a:off x="32" y="1811"/>
              <a:ext cx="30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8" name="Rectangle 4636"/>
            <p:cNvSpPr>
              <a:spLocks noChangeArrowheads="1"/>
            </p:cNvSpPr>
            <p:nvPr/>
          </p:nvSpPr>
          <p:spPr bwMode="auto">
            <a:xfrm>
              <a:off x="33" y="1813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49" name="Rectangle 4637"/>
            <p:cNvSpPr>
              <a:spLocks noChangeArrowheads="1"/>
            </p:cNvSpPr>
            <p:nvPr/>
          </p:nvSpPr>
          <p:spPr bwMode="auto">
            <a:xfrm>
              <a:off x="53" y="1813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0" name="Rectangle 4638"/>
            <p:cNvSpPr>
              <a:spLocks noChangeArrowheads="1"/>
            </p:cNvSpPr>
            <p:nvPr/>
          </p:nvSpPr>
          <p:spPr bwMode="auto">
            <a:xfrm>
              <a:off x="33" y="1819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1" name="Rectangle 4639"/>
            <p:cNvSpPr>
              <a:spLocks noChangeArrowheads="1"/>
            </p:cNvSpPr>
            <p:nvPr/>
          </p:nvSpPr>
          <p:spPr bwMode="auto">
            <a:xfrm>
              <a:off x="44" y="1819"/>
              <a:ext cx="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2" name="Rectangle 4640"/>
            <p:cNvSpPr>
              <a:spLocks noChangeArrowheads="1"/>
            </p:cNvSpPr>
            <p:nvPr/>
          </p:nvSpPr>
          <p:spPr bwMode="auto">
            <a:xfrm>
              <a:off x="44" y="1813"/>
              <a:ext cx="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3" name="Rectangle 4641"/>
            <p:cNvSpPr>
              <a:spLocks noChangeArrowheads="1"/>
            </p:cNvSpPr>
            <p:nvPr/>
          </p:nvSpPr>
          <p:spPr bwMode="auto">
            <a:xfrm>
              <a:off x="53" y="1819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4" name="Freeform 4642"/>
            <p:cNvSpPr>
              <a:spLocks noChangeArrowheads="1"/>
            </p:cNvSpPr>
            <p:nvPr/>
          </p:nvSpPr>
          <p:spPr bwMode="auto">
            <a:xfrm>
              <a:off x="27" y="1864"/>
              <a:ext cx="147" cy="161"/>
            </a:xfrm>
            <a:custGeom>
              <a:avLst/>
              <a:gdLst>
                <a:gd name="T0" fmla="*/ 297 w 297"/>
                <a:gd name="T1" fmla="*/ 161 h 325"/>
                <a:gd name="T2" fmla="*/ 297 w 297"/>
                <a:gd name="T3" fmla="*/ 164 h 325"/>
                <a:gd name="T4" fmla="*/ 0 w 297"/>
                <a:gd name="T5" fmla="*/ 164 h 325"/>
                <a:gd name="T6" fmla="*/ 0 w 297"/>
                <a:gd name="T7" fmla="*/ 161 h 325"/>
                <a:gd name="T8" fmla="*/ 297 w 297"/>
                <a:gd name="T9" fmla="*/ 161 h 325"/>
                <a:gd name="T10" fmla="*/ 297 w 297"/>
                <a:gd name="T11" fmla="*/ 128 h 325"/>
                <a:gd name="T12" fmla="*/ 297 w 297"/>
                <a:gd name="T13" fmla="*/ 133 h 325"/>
                <a:gd name="T14" fmla="*/ 0 w 297"/>
                <a:gd name="T15" fmla="*/ 133 h 325"/>
                <a:gd name="T16" fmla="*/ 0 w 297"/>
                <a:gd name="T17" fmla="*/ 128 h 325"/>
                <a:gd name="T18" fmla="*/ 297 w 297"/>
                <a:gd name="T19" fmla="*/ 128 h 325"/>
                <a:gd name="T20" fmla="*/ 297 w 297"/>
                <a:gd name="T21" fmla="*/ 96 h 325"/>
                <a:gd name="T22" fmla="*/ 297 w 297"/>
                <a:gd name="T23" fmla="*/ 100 h 325"/>
                <a:gd name="T24" fmla="*/ 0 w 297"/>
                <a:gd name="T25" fmla="*/ 100 h 325"/>
                <a:gd name="T26" fmla="*/ 0 w 297"/>
                <a:gd name="T27" fmla="*/ 96 h 325"/>
                <a:gd name="T28" fmla="*/ 297 w 297"/>
                <a:gd name="T29" fmla="*/ 96 h 325"/>
                <a:gd name="T30" fmla="*/ 297 w 297"/>
                <a:gd name="T31" fmla="*/ 65 h 325"/>
                <a:gd name="T32" fmla="*/ 297 w 297"/>
                <a:gd name="T33" fmla="*/ 68 h 325"/>
                <a:gd name="T34" fmla="*/ 0 w 297"/>
                <a:gd name="T35" fmla="*/ 68 h 325"/>
                <a:gd name="T36" fmla="*/ 0 w 297"/>
                <a:gd name="T37" fmla="*/ 65 h 325"/>
                <a:gd name="T38" fmla="*/ 297 w 297"/>
                <a:gd name="T39" fmla="*/ 65 h 325"/>
                <a:gd name="T40" fmla="*/ 297 w 297"/>
                <a:gd name="T41" fmla="*/ 32 h 325"/>
                <a:gd name="T42" fmla="*/ 297 w 297"/>
                <a:gd name="T43" fmla="*/ 36 h 325"/>
                <a:gd name="T44" fmla="*/ 0 w 297"/>
                <a:gd name="T45" fmla="*/ 36 h 325"/>
                <a:gd name="T46" fmla="*/ 0 w 297"/>
                <a:gd name="T47" fmla="*/ 32 h 325"/>
                <a:gd name="T48" fmla="*/ 297 w 297"/>
                <a:gd name="T49" fmla="*/ 32 h 325"/>
                <a:gd name="T50" fmla="*/ 297 w 297"/>
                <a:gd name="T51" fmla="*/ 0 h 325"/>
                <a:gd name="T52" fmla="*/ 297 w 297"/>
                <a:gd name="T53" fmla="*/ 4 h 325"/>
                <a:gd name="T54" fmla="*/ 0 w 297"/>
                <a:gd name="T55" fmla="*/ 4 h 325"/>
                <a:gd name="T56" fmla="*/ 0 w 297"/>
                <a:gd name="T57" fmla="*/ 0 h 325"/>
                <a:gd name="T58" fmla="*/ 297 w 297"/>
                <a:gd name="T59" fmla="*/ 0 h 325"/>
                <a:gd name="T60" fmla="*/ 297 w 297"/>
                <a:gd name="T61" fmla="*/ 225 h 325"/>
                <a:gd name="T62" fmla="*/ 297 w 297"/>
                <a:gd name="T63" fmla="*/ 229 h 325"/>
                <a:gd name="T64" fmla="*/ 265 w 297"/>
                <a:gd name="T65" fmla="*/ 229 h 325"/>
                <a:gd name="T66" fmla="*/ 265 w 297"/>
                <a:gd name="T67" fmla="*/ 225 h 325"/>
                <a:gd name="T68" fmla="*/ 297 w 297"/>
                <a:gd name="T69" fmla="*/ 225 h 325"/>
                <a:gd name="T70" fmla="*/ 297 w 297"/>
                <a:gd name="T71" fmla="*/ 192 h 325"/>
                <a:gd name="T72" fmla="*/ 297 w 297"/>
                <a:gd name="T73" fmla="*/ 196 h 325"/>
                <a:gd name="T74" fmla="*/ 265 w 297"/>
                <a:gd name="T75" fmla="*/ 196 h 325"/>
                <a:gd name="T76" fmla="*/ 265 w 297"/>
                <a:gd name="T77" fmla="*/ 192 h 325"/>
                <a:gd name="T78" fmla="*/ 297 w 297"/>
                <a:gd name="T79" fmla="*/ 192 h 325"/>
                <a:gd name="T80" fmla="*/ 297 w 297"/>
                <a:gd name="T81" fmla="*/ 257 h 325"/>
                <a:gd name="T82" fmla="*/ 297 w 297"/>
                <a:gd name="T83" fmla="*/ 260 h 325"/>
                <a:gd name="T84" fmla="*/ 0 w 297"/>
                <a:gd name="T85" fmla="*/ 260 h 325"/>
                <a:gd name="T86" fmla="*/ 0 w 297"/>
                <a:gd name="T87" fmla="*/ 257 h 325"/>
                <a:gd name="T88" fmla="*/ 297 w 297"/>
                <a:gd name="T89" fmla="*/ 257 h 325"/>
                <a:gd name="T90" fmla="*/ 297 w 297"/>
                <a:gd name="T91" fmla="*/ 288 h 325"/>
                <a:gd name="T92" fmla="*/ 297 w 297"/>
                <a:gd name="T93" fmla="*/ 293 h 325"/>
                <a:gd name="T94" fmla="*/ 0 w 297"/>
                <a:gd name="T95" fmla="*/ 293 h 325"/>
                <a:gd name="T96" fmla="*/ 0 w 297"/>
                <a:gd name="T97" fmla="*/ 288 h 325"/>
                <a:gd name="T98" fmla="*/ 297 w 297"/>
                <a:gd name="T99" fmla="*/ 288 h 325"/>
                <a:gd name="T100" fmla="*/ 297 w 297"/>
                <a:gd name="T101" fmla="*/ 321 h 325"/>
                <a:gd name="T102" fmla="*/ 297 w 297"/>
                <a:gd name="T103" fmla="*/ 325 h 325"/>
                <a:gd name="T104" fmla="*/ 0 w 297"/>
                <a:gd name="T105" fmla="*/ 325 h 325"/>
                <a:gd name="T106" fmla="*/ 0 w 297"/>
                <a:gd name="T107" fmla="*/ 321 h 325"/>
                <a:gd name="T108" fmla="*/ 297 w 297"/>
                <a:gd name="T10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5" y="229"/>
                  </a:lnTo>
                  <a:lnTo>
                    <a:pt x="265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5" y="196"/>
                  </a:lnTo>
                  <a:lnTo>
                    <a:pt x="265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5" name="Freeform 4643"/>
            <p:cNvSpPr>
              <a:spLocks noChangeArrowheads="1"/>
            </p:cNvSpPr>
            <p:nvPr/>
          </p:nvSpPr>
          <p:spPr bwMode="auto">
            <a:xfrm>
              <a:off x="148" y="1950"/>
              <a:ext cx="23" cy="37"/>
            </a:xfrm>
            <a:custGeom>
              <a:avLst/>
              <a:gdLst>
                <a:gd name="T0" fmla="*/ 24 w 48"/>
                <a:gd name="T1" fmla="*/ 0 h 76"/>
                <a:gd name="T2" fmla="*/ 22 w 48"/>
                <a:gd name="T3" fmla="*/ 0 h 76"/>
                <a:gd name="T4" fmla="*/ 19 w 48"/>
                <a:gd name="T5" fmla="*/ 2 h 76"/>
                <a:gd name="T6" fmla="*/ 18 w 48"/>
                <a:gd name="T7" fmla="*/ 2 h 76"/>
                <a:gd name="T8" fmla="*/ 15 w 48"/>
                <a:gd name="T9" fmla="*/ 3 h 76"/>
                <a:gd name="T10" fmla="*/ 13 w 48"/>
                <a:gd name="T11" fmla="*/ 5 h 76"/>
                <a:gd name="T12" fmla="*/ 12 w 48"/>
                <a:gd name="T13" fmla="*/ 7 h 76"/>
                <a:gd name="T14" fmla="*/ 8 w 48"/>
                <a:gd name="T15" fmla="*/ 12 h 76"/>
                <a:gd name="T16" fmla="*/ 4 w 48"/>
                <a:gd name="T17" fmla="*/ 17 h 76"/>
                <a:gd name="T18" fmla="*/ 3 w 48"/>
                <a:gd name="T19" fmla="*/ 23 h 76"/>
                <a:gd name="T20" fmla="*/ 0 w 48"/>
                <a:gd name="T21" fmla="*/ 31 h 76"/>
                <a:gd name="T22" fmla="*/ 0 w 48"/>
                <a:gd name="T23" fmla="*/ 38 h 76"/>
                <a:gd name="T24" fmla="*/ 0 w 48"/>
                <a:gd name="T25" fmla="*/ 46 h 76"/>
                <a:gd name="T26" fmla="*/ 3 w 48"/>
                <a:gd name="T27" fmla="*/ 52 h 76"/>
                <a:gd name="T28" fmla="*/ 4 w 48"/>
                <a:gd name="T29" fmla="*/ 60 h 76"/>
                <a:gd name="T30" fmla="*/ 8 w 48"/>
                <a:gd name="T31" fmla="*/ 65 h 76"/>
                <a:gd name="T32" fmla="*/ 12 w 48"/>
                <a:gd name="T33" fmla="*/ 70 h 76"/>
                <a:gd name="T34" fmla="*/ 13 w 48"/>
                <a:gd name="T35" fmla="*/ 71 h 76"/>
                <a:gd name="T36" fmla="*/ 15 w 48"/>
                <a:gd name="T37" fmla="*/ 73 h 76"/>
                <a:gd name="T38" fmla="*/ 18 w 48"/>
                <a:gd name="T39" fmla="*/ 75 h 76"/>
                <a:gd name="T40" fmla="*/ 19 w 48"/>
                <a:gd name="T41" fmla="*/ 75 h 76"/>
                <a:gd name="T42" fmla="*/ 22 w 48"/>
                <a:gd name="T43" fmla="*/ 76 h 76"/>
                <a:gd name="T44" fmla="*/ 24 w 48"/>
                <a:gd name="T45" fmla="*/ 76 h 76"/>
                <a:gd name="T46" fmla="*/ 27 w 48"/>
                <a:gd name="T47" fmla="*/ 76 h 76"/>
                <a:gd name="T48" fmla="*/ 29 w 48"/>
                <a:gd name="T49" fmla="*/ 75 h 76"/>
                <a:gd name="T50" fmla="*/ 32 w 48"/>
                <a:gd name="T51" fmla="*/ 75 h 76"/>
                <a:gd name="T52" fmla="*/ 34 w 48"/>
                <a:gd name="T53" fmla="*/ 73 h 76"/>
                <a:gd name="T54" fmla="*/ 36 w 48"/>
                <a:gd name="T55" fmla="*/ 71 h 76"/>
                <a:gd name="T56" fmla="*/ 38 w 48"/>
                <a:gd name="T57" fmla="*/ 70 h 76"/>
                <a:gd name="T58" fmla="*/ 42 w 48"/>
                <a:gd name="T59" fmla="*/ 65 h 76"/>
                <a:gd name="T60" fmla="*/ 44 w 48"/>
                <a:gd name="T61" fmla="*/ 60 h 76"/>
                <a:gd name="T62" fmla="*/ 47 w 48"/>
                <a:gd name="T63" fmla="*/ 52 h 76"/>
                <a:gd name="T64" fmla="*/ 48 w 48"/>
                <a:gd name="T65" fmla="*/ 46 h 76"/>
                <a:gd name="T66" fmla="*/ 48 w 48"/>
                <a:gd name="T67" fmla="*/ 38 h 76"/>
                <a:gd name="T68" fmla="*/ 48 w 48"/>
                <a:gd name="T69" fmla="*/ 38 h 76"/>
                <a:gd name="T70" fmla="*/ 48 w 48"/>
                <a:gd name="T71" fmla="*/ 31 h 76"/>
                <a:gd name="T72" fmla="*/ 47 w 48"/>
                <a:gd name="T73" fmla="*/ 23 h 76"/>
                <a:gd name="T74" fmla="*/ 44 w 48"/>
                <a:gd name="T75" fmla="*/ 17 h 76"/>
                <a:gd name="T76" fmla="*/ 42 w 48"/>
                <a:gd name="T77" fmla="*/ 12 h 76"/>
                <a:gd name="T78" fmla="*/ 38 w 48"/>
                <a:gd name="T79" fmla="*/ 7 h 76"/>
                <a:gd name="T80" fmla="*/ 36 w 48"/>
                <a:gd name="T81" fmla="*/ 5 h 76"/>
                <a:gd name="T82" fmla="*/ 34 w 48"/>
                <a:gd name="T83" fmla="*/ 3 h 76"/>
                <a:gd name="T84" fmla="*/ 32 w 48"/>
                <a:gd name="T85" fmla="*/ 2 h 76"/>
                <a:gd name="T86" fmla="*/ 29 w 48"/>
                <a:gd name="T87" fmla="*/ 2 h 76"/>
                <a:gd name="T88" fmla="*/ 27 w 48"/>
                <a:gd name="T89" fmla="*/ 0 h 76"/>
                <a:gd name="T90" fmla="*/ 24 w 48"/>
                <a:gd name="T9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6">
                  <a:moveTo>
                    <a:pt x="24" y="0"/>
                  </a:moveTo>
                  <a:lnTo>
                    <a:pt x="22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3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2" y="76"/>
                  </a:lnTo>
                  <a:lnTo>
                    <a:pt x="24" y="76"/>
                  </a:lnTo>
                  <a:lnTo>
                    <a:pt x="27" y="76"/>
                  </a:lnTo>
                  <a:lnTo>
                    <a:pt x="29" y="75"/>
                  </a:lnTo>
                  <a:lnTo>
                    <a:pt x="32" y="75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4" y="60"/>
                  </a:lnTo>
                  <a:lnTo>
                    <a:pt x="47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3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656" name="Picture 4644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1949"/>
              <a:ext cx="24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657" name="Rectangle 4645"/>
            <p:cNvSpPr>
              <a:spLocks noChangeArrowheads="1"/>
            </p:cNvSpPr>
            <p:nvPr/>
          </p:nvSpPr>
          <p:spPr bwMode="auto">
            <a:xfrm>
              <a:off x="160" y="1830"/>
              <a:ext cx="2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8" name="Rectangle 4646"/>
            <p:cNvSpPr>
              <a:spLocks noChangeArrowheads="1"/>
            </p:cNvSpPr>
            <p:nvPr/>
          </p:nvSpPr>
          <p:spPr bwMode="auto">
            <a:xfrm>
              <a:off x="158" y="1830"/>
              <a:ext cx="3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" name="Freeform 4647"/>
            <p:cNvSpPr>
              <a:spLocks noChangeArrowheads="1"/>
            </p:cNvSpPr>
            <p:nvPr/>
          </p:nvSpPr>
          <p:spPr bwMode="auto">
            <a:xfrm>
              <a:off x="153" y="2002"/>
              <a:ext cx="13" cy="12"/>
            </a:xfrm>
            <a:custGeom>
              <a:avLst/>
              <a:gdLst>
                <a:gd name="T0" fmla="*/ 0 w 28"/>
                <a:gd name="T1" fmla="*/ 14 h 26"/>
                <a:gd name="T2" fmla="*/ 0 w 28"/>
                <a:gd name="T3" fmla="*/ 11 h 26"/>
                <a:gd name="T4" fmla="*/ 2 w 28"/>
                <a:gd name="T5" fmla="*/ 9 h 26"/>
                <a:gd name="T6" fmla="*/ 3 w 28"/>
                <a:gd name="T7" fmla="*/ 6 h 26"/>
                <a:gd name="T8" fmla="*/ 4 w 28"/>
                <a:gd name="T9" fmla="*/ 4 h 26"/>
                <a:gd name="T10" fmla="*/ 7 w 28"/>
                <a:gd name="T11" fmla="*/ 2 h 26"/>
                <a:gd name="T12" fmla="*/ 9 w 28"/>
                <a:gd name="T13" fmla="*/ 1 h 26"/>
                <a:gd name="T14" fmla="*/ 12 w 28"/>
                <a:gd name="T15" fmla="*/ 0 h 26"/>
                <a:gd name="T16" fmla="*/ 14 w 28"/>
                <a:gd name="T17" fmla="*/ 0 h 26"/>
                <a:gd name="T18" fmla="*/ 17 w 28"/>
                <a:gd name="T19" fmla="*/ 0 h 26"/>
                <a:gd name="T20" fmla="*/ 19 w 28"/>
                <a:gd name="T21" fmla="*/ 1 h 26"/>
                <a:gd name="T22" fmla="*/ 22 w 28"/>
                <a:gd name="T23" fmla="*/ 2 h 26"/>
                <a:gd name="T24" fmla="*/ 24 w 28"/>
                <a:gd name="T25" fmla="*/ 4 h 26"/>
                <a:gd name="T26" fmla="*/ 26 w 28"/>
                <a:gd name="T27" fmla="*/ 6 h 26"/>
                <a:gd name="T28" fmla="*/ 27 w 28"/>
                <a:gd name="T29" fmla="*/ 9 h 26"/>
                <a:gd name="T30" fmla="*/ 28 w 28"/>
                <a:gd name="T31" fmla="*/ 11 h 26"/>
                <a:gd name="T32" fmla="*/ 28 w 28"/>
                <a:gd name="T33" fmla="*/ 14 h 26"/>
                <a:gd name="T34" fmla="*/ 28 w 28"/>
                <a:gd name="T35" fmla="*/ 14 h 26"/>
                <a:gd name="T36" fmla="*/ 28 w 28"/>
                <a:gd name="T37" fmla="*/ 16 h 26"/>
                <a:gd name="T38" fmla="*/ 27 w 28"/>
                <a:gd name="T39" fmla="*/ 19 h 26"/>
                <a:gd name="T40" fmla="*/ 26 w 28"/>
                <a:gd name="T41" fmla="*/ 21 h 26"/>
                <a:gd name="T42" fmla="*/ 24 w 28"/>
                <a:gd name="T43" fmla="*/ 22 h 26"/>
                <a:gd name="T44" fmla="*/ 22 w 28"/>
                <a:gd name="T45" fmla="*/ 24 h 26"/>
                <a:gd name="T46" fmla="*/ 19 w 28"/>
                <a:gd name="T47" fmla="*/ 25 h 26"/>
                <a:gd name="T48" fmla="*/ 17 w 28"/>
                <a:gd name="T49" fmla="*/ 26 h 26"/>
                <a:gd name="T50" fmla="*/ 14 w 28"/>
                <a:gd name="T51" fmla="*/ 26 h 26"/>
                <a:gd name="T52" fmla="*/ 12 w 28"/>
                <a:gd name="T53" fmla="*/ 26 h 26"/>
                <a:gd name="T54" fmla="*/ 9 w 28"/>
                <a:gd name="T55" fmla="*/ 25 h 26"/>
                <a:gd name="T56" fmla="*/ 7 w 28"/>
                <a:gd name="T57" fmla="*/ 24 h 26"/>
                <a:gd name="T58" fmla="*/ 4 w 28"/>
                <a:gd name="T59" fmla="*/ 22 h 26"/>
                <a:gd name="T60" fmla="*/ 3 w 28"/>
                <a:gd name="T61" fmla="*/ 21 h 26"/>
                <a:gd name="T62" fmla="*/ 2 w 28"/>
                <a:gd name="T63" fmla="*/ 19 h 26"/>
                <a:gd name="T64" fmla="*/ 0 w 28"/>
                <a:gd name="T65" fmla="*/ 16 h 26"/>
                <a:gd name="T66" fmla="*/ 0 w 28"/>
                <a:gd name="T6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660" name="Picture 4648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2001"/>
              <a:ext cx="13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661" name="Freeform 4649"/>
            <p:cNvSpPr>
              <a:spLocks noChangeArrowheads="1"/>
            </p:cNvSpPr>
            <p:nvPr/>
          </p:nvSpPr>
          <p:spPr bwMode="auto">
            <a:xfrm>
              <a:off x="156" y="2004"/>
              <a:ext cx="6" cy="8"/>
            </a:xfrm>
            <a:custGeom>
              <a:avLst/>
              <a:gdLst>
                <a:gd name="T0" fmla="*/ 0 w 15"/>
                <a:gd name="T1" fmla="*/ 9 h 16"/>
                <a:gd name="T2" fmla="*/ 0 w 15"/>
                <a:gd name="T3" fmla="*/ 7 h 16"/>
                <a:gd name="T4" fmla="*/ 1 w 15"/>
                <a:gd name="T5" fmla="*/ 5 h 16"/>
                <a:gd name="T6" fmla="*/ 2 w 15"/>
                <a:gd name="T7" fmla="*/ 2 h 16"/>
                <a:gd name="T8" fmla="*/ 5 w 15"/>
                <a:gd name="T9" fmla="*/ 1 h 16"/>
                <a:gd name="T10" fmla="*/ 6 w 15"/>
                <a:gd name="T11" fmla="*/ 0 h 16"/>
                <a:gd name="T12" fmla="*/ 7 w 15"/>
                <a:gd name="T13" fmla="*/ 0 h 16"/>
                <a:gd name="T14" fmla="*/ 9 w 15"/>
                <a:gd name="T15" fmla="*/ 0 h 16"/>
                <a:gd name="T16" fmla="*/ 11 w 15"/>
                <a:gd name="T17" fmla="*/ 1 h 16"/>
                <a:gd name="T18" fmla="*/ 14 w 15"/>
                <a:gd name="T19" fmla="*/ 2 h 16"/>
                <a:gd name="T20" fmla="*/ 15 w 15"/>
                <a:gd name="T21" fmla="*/ 5 h 16"/>
                <a:gd name="T22" fmla="*/ 15 w 15"/>
                <a:gd name="T23" fmla="*/ 9 h 16"/>
                <a:gd name="T24" fmla="*/ 15 w 15"/>
                <a:gd name="T25" fmla="*/ 9 h 16"/>
                <a:gd name="T26" fmla="*/ 15 w 15"/>
                <a:gd name="T27" fmla="*/ 11 h 16"/>
                <a:gd name="T28" fmla="*/ 14 w 15"/>
                <a:gd name="T29" fmla="*/ 14 h 16"/>
                <a:gd name="T30" fmla="*/ 11 w 15"/>
                <a:gd name="T31" fmla="*/ 16 h 16"/>
                <a:gd name="T32" fmla="*/ 9 w 15"/>
                <a:gd name="T33" fmla="*/ 16 h 16"/>
                <a:gd name="T34" fmla="*/ 7 w 15"/>
                <a:gd name="T35" fmla="*/ 16 h 16"/>
                <a:gd name="T36" fmla="*/ 6 w 15"/>
                <a:gd name="T37" fmla="*/ 16 h 16"/>
                <a:gd name="T38" fmla="*/ 5 w 15"/>
                <a:gd name="T39" fmla="*/ 16 h 16"/>
                <a:gd name="T40" fmla="*/ 2 w 15"/>
                <a:gd name="T41" fmla="*/ 14 h 16"/>
                <a:gd name="T42" fmla="*/ 1 w 15"/>
                <a:gd name="T43" fmla="*/ 11 h 16"/>
                <a:gd name="T44" fmla="*/ 0 w 15"/>
                <a:gd name="T45" fmla="*/ 10 h 16"/>
                <a:gd name="T46" fmla="*/ 0 w 15"/>
                <a:gd name="T4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16">
                  <a:moveTo>
                    <a:pt x="0" y="9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662" name="Picture 4650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2004"/>
              <a:ext cx="7" cy="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663" name="Freeform 4651"/>
            <p:cNvSpPr>
              <a:spLocks noChangeArrowheads="1"/>
            </p:cNvSpPr>
            <p:nvPr/>
          </p:nvSpPr>
          <p:spPr bwMode="auto">
            <a:xfrm>
              <a:off x="158" y="2007"/>
              <a:ext cx="2" cy="2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2 h 6"/>
                <a:gd name="T4" fmla="*/ 0 w 5"/>
                <a:gd name="T5" fmla="*/ 1 h 6"/>
                <a:gd name="T6" fmla="*/ 1 w 5"/>
                <a:gd name="T7" fmla="*/ 0 h 6"/>
                <a:gd name="T8" fmla="*/ 2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2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2 w 5"/>
                <a:gd name="T27" fmla="*/ 6 h 6"/>
                <a:gd name="T28" fmla="*/ 1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4" name="Freeform 4652"/>
            <p:cNvSpPr>
              <a:spLocks noChangeArrowheads="1"/>
            </p:cNvSpPr>
            <p:nvPr/>
          </p:nvSpPr>
          <p:spPr bwMode="auto">
            <a:xfrm>
              <a:off x="158" y="2007"/>
              <a:ext cx="2" cy="2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2 h 6"/>
                <a:gd name="T4" fmla="*/ 0 w 5"/>
                <a:gd name="T5" fmla="*/ 1 h 6"/>
                <a:gd name="T6" fmla="*/ 1 w 5"/>
                <a:gd name="T7" fmla="*/ 0 h 6"/>
                <a:gd name="T8" fmla="*/ 2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2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2 w 5"/>
                <a:gd name="T27" fmla="*/ 6 h 6"/>
                <a:gd name="T28" fmla="*/ 1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5" name="Freeform 4653"/>
            <p:cNvSpPr>
              <a:spLocks noChangeArrowheads="1"/>
            </p:cNvSpPr>
            <p:nvPr/>
          </p:nvSpPr>
          <p:spPr bwMode="auto">
            <a:xfrm>
              <a:off x="13" y="1757"/>
              <a:ext cx="207" cy="288"/>
            </a:xfrm>
            <a:custGeom>
              <a:avLst/>
              <a:gdLst>
                <a:gd name="T0" fmla="*/ 16 w 416"/>
                <a:gd name="T1" fmla="*/ 578 h 578"/>
                <a:gd name="T2" fmla="*/ 16 w 416"/>
                <a:gd name="T3" fmla="*/ 562 h 578"/>
                <a:gd name="T4" fmla="*/ 0 w 416"/>
                <a:gd name="T5" fmla="*/ 562 h 578"/>
                <a:gd name="T6" fmla="*/ 0 w 416"/>
                <a:gd name="T7" fmla="*/ 64 h 578"/>
                <a:gd name="T8" fmla="*/ 64 w 416"/>
                <a:gd name="T9" fmla="*/ 0 h 578"/>
                <a:gd name="T10" fmla="*/ 416 w 416"/>
                <a:gd name="T11" fmla="*/ 0 h 578"/>
                <a:gd name="T12" fmla="*/ 416 w 416"/>
                <a:gd name="T13" fmla="*/ 497 h 578"/>
                <a:gd name="T14" fmla="*/ 408 w 416"/>
                <a:gd name="T15" fmla="*/ 506 h 578"/>
                <a:gd name="T16" fmla="*/ 408 w 416"/>
                <a:gd name="T17" fmla="*/ 514 h 578"/>
                <a:gd name="T18" fmla="*/ 344 w 416"/>
                <a:gd name="T19" fmla="*/ 578 h 578"/>
                <a:gd name="T20" fmla="*/ 16 w 416"/>
                <a:gd name="T21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6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7"/>
                  </a:lnTo>
                  <a:lnTo>
                    <a:pt x="408" y="506"/>
                  </a:lnTo>
                  <a:lnTo>
                    <a:pt x="408" y="514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6" name="Rectangle 4654"/>
            <p:cNvSpPr>
              <a:spLocks noChangeArrowheads="1"/>
            </p:cNvSpPr>
            <p:nvPr/>
          </p:nvSpPr>
          <p:spPr bwMode="auto">
            <a:xfrm>
              <a:off x="68" y="2061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4667" name="Freeform 4655"/>
            <p:cNvSpPr>
              <a:spLocks noChangeArrowheads="1"/>
            </p:cNvSpPr>
            <p:nvPr/>
          </p:nvSpPr>
          <p:spPr bwMode="auto">
            <a:xfrm>
              <a:off x="198" y="3545"/>
              <a:ext cx="195" cy="39"/>
            </a:xfrm>
            <a:custGeom>
              <a:avLst/>
              <a:gdLst>
                <a:gd name="T0" fmla="*/ 0 w 392"/>
                <a:gd name="T1" fmla="*/ 79 h 79"/>
                <a:gd name="T2" fmla="*/ 329 w 392"/>
                <a:gd name="T3" fmla="*/ 79 h 79"/>
                <a:gd name="T4" fmla="*/ 329 w 392"/>
                <a:gd name="T5" fmla="*/ 63 h 79"/>
                <a:gd name="T6" fmla="*/ 0 w 392"/>
                <a:gd name="T7" fmla="*/ 63 h 79"/>
                <a:gd name="T8" fmla="*/ 0 w 392"/>
                <a:gd name="T9" fmla="*/ 79 h 79"/>
                <a:gd name="T10" fmla="*/ 329 w 392"/>
                <a:gd name="T11" fmla="*/ 79 h 79"/>
                <a:gd name="T12" fmla="*/ 392 w 392"/>
                <a:gd name="T13" fmla="*/ 15 h 79"/>
                <a:gd name="T14" fmla="*/ 392 w 392"/>
                <a:gd name="T15" fmla="*/ 0 h 79"/>
                <a:gd name="T16" fmla="*/ 329 w 392"/>
                <a:gd name="T17" fmla="*/ 63 h 79"/>
                <a:gd name="T18" fmla="*/ 329 w 392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79">
                  <a:moveTo>
                    <a:pt x="0" y="79"/>
                  </a:moveTo>
                  <a:lnTo>
                    <a:pt x="329" y="79"/>
                  </a:lnTo>
                  <a:lnTo>
                    <a:pt x="329" y="63"/>
                  </a:lnTo>
                  <a:lnTo>
                    <a:pt x="0" y="63"/>
                  </a:lnTo>
                  <a:lnTo>
                    <a:pt x="0" y="79"/>
                  </a:lnTo>
                  <a:close/>
                  <a:moveTo>
                    <a:pt x="329" y="79"/>
                  </a:moveTo>
                  <a:lnTo>
                    <a:pt x="392" y="15"/>
                  </a:lnTo>
                  <a:lnTo>
                    <a:pt x="392" y="0"/>
                  </a:lnTo>
                  <a:lnTo>
                    <a:pt x="329" y="63"/>
                  </a:lnTo>
                  <a:lnTo>
                    <a:pt x="329" y="79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8" name="Freeform 4656"/>
            <p:cNvSpPr>
              <a:spLocks noChangeArrowheads="1"/>
            </p:cNvSpPr>
            <p:nvPr/>
          </p:nvSpPr>
          <p:spPr bwMode="auto">
            <a:xfrm>
              <a:off x="366" y="3296"/>
              <a:ext cx="31" cy="279"/>
            </a:xfrm>
            <a:custGeom>
              <a:avLst/>
              <a:gdLst>
                <a:gd name="T0" fmla="*/ 0 w 64"/>
                <a:gd name="T1" fmla="*/ 560 h 560"/>
                <a:gd name="T2" fmla="*/ 64 w 64"/>
                <a:gd name="T3" fmla="*/ 497 h 560"/>
                <a:gd name="T4" fmla="*/ 64 w 64"/>
                <a:gd name="T5" fmla="*/ 0 h 560"/>
                <a:gd name="T6" fmla="*/ 0 w 64"/>
                <a:gd name="T7" fmla="*/ 64 h 560"/>
                <a:gd name="T8" fmla="*/ 0 w 64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60">
                  <a:moveTo>
                    <a:pt x="0" y="560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69" name="Freeform 4657"/>
            <p:cNvSpPr>
              <a:spLocks noChangeArrowheads="1"/>
            </p:cNvSpPr>
            <p:nvPr/>
          </p:nvSpPr>
          <p:spPr bwMode="auto">
            <a:xfrm>
              <a:off x="189" y="3296"/>
              <a:ext cx="208" cy="31"/>
            </a:xfrm>
            <a:custGeom>
              <a:avLst/>
              <a:gdLst>
                <a:gd name="T0" fmla="*/ 0 w 417"/>
                <a:gd name="T1" fmla="*/ 64 h 64"/>
                <a:gd name="T2" fmla="*/ 64 w 417"/>
                <a:gd name="T3" fmla="*/ 0 h 64"/>
                <a:gd name="T4" fmla="*/ 417 w 417"/>
                <a:gd name="T5" fmla="*/ 0 h 64"/>
                <a:gd name="T6" fmla="*/ 353 w 417"/>
                <a:gd name="T7" fmla="*/ 64 h 64"/>
                <a:gd name="T8" fmla="*/ 0 w 417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0" name="Rectangle 4658"/>
            <p:cNvSpPr>
              <a:spLocks noChangeArrowheads="1"/>
            </p:cNvSpPr>
            <p:nvPr/>
          </p:nvSpPr>
          <p:spPr bwMode="auto">
            <a:xfrm>
              <a:off x="189" y="3328"/>
              <a:ext cx="176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1" name="Rectangle 4659"/>
            <p:cNvSpPr>
              <a:spLocks noChangeArrowheads="1"/>
            </p:cNvSpPr>
            <p:nvPr/>
          </p:nvSpPr>
          <p:spPr bwMode="auto">
            <a:xfrm>
              <a:off x="189" y="3328"/>
              <a:ext cx="176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2" name="Rectangle 4660"/>
            <p:cNvSpPr>
              <a:spLocks noChangeArrowheads="1"/>
            </p:cNvSpPr>
            <p:nvPr/>
          </p:nvSpPr>
          <p:spPr bwMode="auto">
            <a:xfrm>
              <a:off x="203" y="3402"/>
              <a:ext cx="147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3" name="Rectangle 4661"/>
            <p:cNvSpPr>
              <a:spLocks noChangeArrowheads="1"/>
            </p:cNvSpPr>
            <p:nvPr/>
          </p:nvSpPr>
          <p:spPr bwMode="auto">
            <a:xfrm>
              <a:off x="203" y="3403"/>
              <a:ext cx="147" cy="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4" name="Rectangle 4662"/>
            <p:cNvSpPr>
              <a:spLocks noChangeArrowheads="1"/>
            </p:cNvSpPr>
            <p:nvPr/>
          </p:nvSpPr>
          <p:spPr bwMode="auto">
            <a:xfrm>
              <a:off x="203" y="3410"/>
              <a:ext cx="147" cy="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5" name="Rectangle 4663"/>
            <p:cNvSpPr>
              <a:spLocks noChangeArrowheads="1"/>
            </p:cNvSpPr>
            <p:nvPr/>
          </p:nvSpPr>
          <p:spPr bwMode="auto">
            <a:xfrm>
              <a:off x="203" y="3417"/>
              <a:ext cx="147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6" name="Rectangle 4664"/>
            <p:cNvSpPr>
              <a:spLocks noChangeArrowheads="1"/>
            </p:cNvSpPr>
            <p:nvPr/>
          </p:nvSpPr>
          <p:spPr bwMode="auto">
            <a:xfrm>
              <a:off x="203" y="3425"/>
              <a:ext cx="147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7" name="Rectangle 4665"/>
            <p:cNvSpPr>
              <a:spLocks noChangeArrowheads="1"/>
            </p:cNvSpPr>
            <p:nvPr/>
          </p:nvSpPr>
          <p:spPr bwMode="auto">
            <a:xfrm>
              <a:off x="203" y="3434"/>
              <a:ext cx="147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8" name="Rectangle 4666"/>
            <p:cNvSpPr>
              <a:spLocks noChangeArrowheads="1"/>
            </p:cNvSpPr>
            <p:nvPr/>
          </p:nvSpPr>
          <p:spPr bwMode="auto">
            <a:xfrm>
              <a:off x="203" y="3441"/>
              <a:ext cx="147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" name="Rectangle 4667"/>
            <p:cNvSpPr>
              <a:spLocks noChangeArrowheads="1"/>
            </p:cNvSpPr>
            <p:nvPr/>
          </p:nvSpPr>
          <p:spPr bwMode="auto">
            <a:xfrm>
              <a:off x="203" y="3450"/>
              <a:ext cx="147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0" name="Rectangle 4668"/>
            <p:cNvSpPr>
              <a:spLocks noChangeArrowheads="1"/>
            </p:cNvSpPr>
            <p:nvPr/>
          </p:nvSpPr>
          <p:spPr bwMode="auto">
            <a:xfrm>
              <a:off x="203" y="3460"/>
              <a:ext cx="147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1" name="Rectangle 4669"/>
            <p:cNvSpPr>
              <a:spLocks noChangeArrowheads="1"/>
            </p:cNvSpPr>
            <p:nvPr/>
          </p:nvSpPr>
          <p:spPr bwMode="auto">
            <a:xfrm>
              <a:off x="203" y="3468"/>
              <a:ext cx="147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2" name="Rectangle 4670"/>
            <p:cNvSpPr>
              <a:spLocks noChangeArrowheads="1"/>
            </p:cNvSpPr>
            <p:nvPr/>
          </p:nvSpPr>
          <p:spPr bwMode="auto">
            <a:xfrm>
              <a:off x="203" y="3476"/>
              <a:ext cx="147" cy="8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3" name="Rectangle 4671"/>
            <p:cNvSpPr>
              <a:spLocks noChangeArrowheads="1"/>
            </p:cNvSpPr>
            <p:nvPr/>
          </p:nvSpPr>
          <p:spPr bwMode="auto">
            <a:xfrm>
              <a:off x="203" y="3485"/>
              <a:ext cx="147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4" name="Rectangle 4672"/>
            <p:cNvSpPr>
              <a:spLocks noChangeArrowheads="1"/>
            </p:cNvSpPr>
            <p:nvPr/>
          </p:nvSpPr>
          <p:spPr bwMode="auto">
            <a:xfrm>
              <a:off x="203" y="3494"/>
              <a:ext cx="147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5" name="Rectangle 4673"/>
            <p:cNvSpPr>
              <a:spLocks noChangeArrowheads="1"/>
            </p:cNvSpPr>
            <p:nvPr/>
          </p:nvSpPr>
          <p:spPr bwMode="auto">
            <a:xfrm>
              <a:off x="203" y="3501"/>
              <a:ext cx="147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6" name="Rectangle 4674"/>
            <p:cNvSpPr>
              <a:spLocks noChangeArrowheads="1"/>
            </p:cNvSpPr>
            <p:nvPr/>
          </p:nvSpPr>
          <p:spPr bwMode="auto">
            <a:xfrm>
              <a:off x="203" y="3510"/>
              <a:ext cx="147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7" name="Rectangle 4675"/>
            <p:cNvSpPr>
              <a:spLocks noChangeArrowheads="1"/>
            </p:cNvSpPr>
            <p:nvPr/>
          </p:nvSpPr>
          <p:spPr bwMode="auto">
            <a:xfrm>
              <a:off x="203" y="3518"/>
              <a:ext cx="147" cy="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8" name="Rectangle 4676"/>
            <p:cNvSpPr>
              <a:spLocks noChangeArrowheads="1"/>
            </p:cNvSpPr>
            <p:nvPr/>
          </p:nvSpPr>
          <p:spPr bwMode="auto">
            <a:xfrm>
              <a:off x="203" y="3525"/>
              <a:ext cx="147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89" name="Rectangle 4677"/>
            <p:cNvSpPr>
              <a:spLocks noChangeArrowheads="1"/>
            </p:cNvSpPr>
            <p:nvPr/>
          </p:nvSpPr>
          <p:spPr bwMode="auto">
            <a:xfrm>
              <a:off x="203" y="3535"/>
              <a:ext cx="147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0" name="Rectangle 4678"/>
            <p:cNvSpPr>
              <a:spLocks noChangeArrowheads="1"/>
            </p:cNvSpPr>
            <p:nvPr/>
          </p:nvSpPr>
          <p:spPr bwMode="auto">
            <a:xfrm>
              <a:off x="203" y="3544"/>
              <a:ext cx="147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1" name="Rectangle 4679"/>
            <p:cNvSpPr>
              <a:spLocks noChangeArrowheads="1"/>
            </p:cNvSpPr>
            <p:nvPr/>
          </p:nvSpPr>
          <p:spPr bwMode="auto">
            <a:xfrm>
              <a:off x="203" y="3551"/>
              <a:ext cx="147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2" name="Rectangle 4680"/>
            <p:cNvSpPr>
              <a:spLocks noChangeArrowheads="1"/>
            </p:cNvSpPr>
            <p:nvPr/>
          </p:nvSpPr>
          <p:spPr bwMode="auto">
            <a:xfrm>
              <a:off x="203" y="3561"/>
              <a:ext cx="147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3" name="Rectangle 4681"/>
            <p:cNvSpPr>
              <a:spLocks noChangeArrowheads="1"/>
            </p:cNvSpPr>
            <p:nvPr/>
          </p:nvSpPr>
          <p:spPr bwMode="auto">
            <a:xfrm>
              <a:off x="203" y="3484"/>
              <a:ext cx="0" cy="4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4" name="Rectangle 4682"/>
            <p:cNvSpPr>
              <a:spLocks noChangeArrowheads="1"/>
            </p:cNvSpPr>
            <p:nvPr/>
          </p:nvSpPr>
          <p:spPr bwMode="auto">
            <a:xfrm>
              <a:off x="204" y="3484"/>
              <a:ext cx="5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5" name="Rectangle 4683"/>
            <p:cNvSpPr>
              <a:spLocks noChangeArrowheads="1"/>
            </p:cNvSpPr>
            <p:nvPr/>
          </p:nvSpPr>
          <p:spPr bwMode="auto">
            <a:xfrm>
              <a:off x="210" y="3484"/>
              <a:ext cx="5" cy="45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6" name="Rectangle 4684"/>
            <p:cNvSpPr>
              <a:spLocks noChangeArrowheads="1"/>
            </p:cNvSpPr>
            <p:nvPr/>
          </p:nvSpPr>
          <p:spPr bwMode="auto">
            <a:xfrm>
              <a:off x="216" y="3484"/>
              <a:ext cx="6" cy="4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7" name="Rectangle 4685"/>
            <p:cNvSpPr>
              <a:spLocks noChangeArrowheads="1"/>
            </p:cNvSpPr>
            <p:nvPr/>
          </p:nvSpPr>
          <p:spPr bwMode="auto">
            <a:xfrm>
              <a:off x="223" y="3484"/>
              <a:ext cx="7" cy="45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8" name="Rectangle 4686"/>
            <p:cNvSpPr>
              <a:spLocks noChangeArrowheads="1"/>
            </p:cNvSpPr>
            <p:nvPr/>
          </p:nvSpPr>
          <p:spPr bwMode="auto">
            <a:xfrm>
              <a:off x="231" y="3484"/>
              <a:ext cx="5" cy="4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99" name="Rectangle 4687"/>
            <p:cNvSpPr>
              <a:spLocks noChangeArrowheads="1"/>
            </p:cNvSpPr>
            <p:nvPr/>
          </p:nvSpPr>
          <p:spPr bwMode="auto">
            <a:xfrm>
              <a:off x="237" y="3484"/>
              <a:ext cx="6" cy="45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0" name="Rectangle 4688"/>
            <p:cNvSpPr>
              <a:spLocks noChangeArrowheads="1"/>
            </p:cNvSpPr>
            <p:nvPr/>
          </p:nvSpPr>
          <p:spPr bwMode="auto">
            <a:xfrm>
              <a:off x="244" y="3484"/>
              <a:ext cx="8" cy="4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1" name="Rectangle 4689"/>
            <p:cNvSpPr>
              <a:spLocks noChangeArrowheads="1"/>
            </p:cNvSpPr>
            <p:nvPr/>
          </p:nvSpPr>
          <p:spPr bwMode="auto">
            <a:xfrm>
              <a:off x="253" y="3484"/>
              <a:ext cx="5" cy="45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2" name="Rectangle 4690"/>
            <p:cNvSpPr>
              <a:spLocks noChangeArrowheads="1"/>
            </p:cNvSpPr>
            <p:nvPr/>
          </p:nvSpPr>
          <p:spPr bwMode="auto">
            <a:xfrm>
              <a:off x="259" y="3484"/>
              <a:ext cx="6" cy="45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3" name="Rectangle 4691"/>
            <p:cNvSpPr>
              <a:spLocks noChangeArrowheads="1"/>
            </p:cNvSpPr>
            <p:nvPr/>
          </p:nvSpPr>
          <p:spPr bwMode="auto">
            <a:xfrm>
              <a:off x="266" y="3484"/>
              <a:ext cx="7" cy="45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4" name="Rectangle 4692"/>
            <p:cNvSpPr>
              <a:spLocks noChangeArrowheads="1"/>
            </p:cNvSpPr>
            <p:nvPr/>
          </p:nvSpPr>
          <p:spPr bwMode="auto">
            <a:xfrm>
              <a:off x="274" y="3484"/>
              <a:ext cx="7" cy="45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5" name="Rectangle 4693"/>
            <p:cNvSpPr>
              <a:spLocks noChangeArrowheads="1"/>
            </p:cNvSpPr>
            <p:nvPr/>
          </p:nvSpPr>
          <p:spPr bwMode="auto">
            <a:xfrm>
              <a:off x="282" y="3484"/>
              <a:ext cx="5" cy="4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6" name="Rectangle 4694"/>
            <p:cNvSpPr>
              <a:spLocks noChangeArrowheads="1"/>
            </p:cNvSpPr>
            <p:nvPr/>
          </p:nvSpPr>
          <p:spPr bwMode="auto">
            <a:xfrm>
              <a:off x="288" y="3484"/>
              <a:ext cx="6" cy="4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7" name="Rectangle 4695"/>
            <p:cNvSpPr>
              <a:spLocks noChangeArrowheads="1"/>
            </p:cNvSpPr>
            <p:nvPr/>
          </p:nvSpPr>
          <p:spPr bwMode="auto">
            <a:xfrm>
              <a:off x="295" y="3484"/>
              <a:ext cx="6" cy="45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8" name="Rectangle 4696"/>
            <p:cNvSpPr>
              <a:spLocks noChangeArrowheads="1"/>
            </p:cNvSpPr>
            <p:nvPr/>
          </p:nvSpPr>
          <p:spPr bwMode="auto">
            <a:xfrm>
              <a:off x="302" y="3484"/>
              <a:ext cx="5" cy="45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09" name="Rectangle 4697"/>
            <p:cNvSpPr>
              <a:spLocks noChangeArrowheads="1"/>
            </p:cNvSpPr>
            <p:nvPr/>
          </p:nvSpPr>
          <p:spPr bwMode="auto">
            <a:xfrm>
              <a:off x="308" y="3484"/>
              <a:ext cx="8" cy="45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0" name="Rectangle 4698"/>
            <p:cNvSpPr>
              <a:spLocks noChangeArrowheads="1"/>
            </p:cNvSpPr>
            <p:nvPr/>
          </p:nvSpPr>
          <p:spPr bwMode="auto">
            <a:xfrm>
              <a:off x="317" y="3484"/>
              <a:ext cx="6" cy="4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" name="Rectangle 4699"/>
            <p:cNvSpPr>
              <a:spLocks noChangeArrowheads="1"/>
            </p:cNvSpPr>
            <p:nvPr/>
          </p:nvSpPr>
          <p:spPr bwMode="auto">
            <a:xfrm>
              <a:off x="324" y="3484"/>
              <a:ext cx="5" cy="45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" name="Rectangle 4700"/>
            <p:cNvSpPr>
              <a:spLocks noChangeArrowheads="1"/>
            </p:cNvSpPr>
            <p:nvPr/>
          </p:nvSpPr>
          <p:spPr bwMode="auto">
            <a:xfrm>
              <a:off x="330" y="3484"/>
              <a:ext cx="7" cy="45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" name="Rectangle 4701"/>
            <p:cNvSpPr>
              <a:spLocks noChangeArrowheads="1"/>
            </p:cNvSpPr>
            <p:nvPr/>
          </p:nvSpPr>
          <p:spPr bwMode="auto">
            <a:xfrm>
              <a:off x="338" y="3484"/>
              <a:ext cx="0" cy="4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" name="Rectangle 4702"/>
            <p:cNvSpPr>
              <a:spLocks noChangeArrowheads="1"/>
            </p:cNvSpPr>
            <p:nvPr/>
          </p:nvSpPr>
          <p:spPr bwMode="auto">
            <a:xfrm>
              <a:off x="203" y="3340"/>
              <a:ext cx="147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" name="Rectangle 4703"/>
            <p:cNvSpPr>
              <a:spLocks noChangeArrowheads="1"/>
            </p:cNvSpPr>
            <p:nvPr/>
          </p:nvSpPr>
          <p:spPr bwMode="auto">
            <a:xfrm>
              <a:off x="203" y="3340"/>
              <a:ext cx="147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6" name="Rectangle 4704"/>
            <p:cNvSpPr>
              <a:spLocks noChangeArrowheads="1"/>
            </p:cNvSpPr>
            <p:nvPr/>
          </p:nvSpPr>
          <p:spPr bwMode="auto">
            <a:xfrm>
              <a:off x="203" y="3341"/>
              <a:ext cx="147" cy="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7" name="Rectangle 4705"/>
            <p:cNvSpPr>
              <a:spLocks noChangeArrowheads="1"/>
            </p:cNvSpPr>
            <p:nvPr/>
          </p:nvSpPr>
          <p:spPr bwMode="auto">
            <a:xfrm>
              <a:off x="203" y="3342"/>
              <a:ext cx="147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8" name="Rectangle 4706"/>
            <p:cNvSpPr>
              <a:spLocks noChangeArrowheads="1"/>
            </p:cNvSpPr>
            <p:nvPr/>
          </p:nvSpPr>
          <p:spPr bwMode="auto">
            <a:xfrm>
              <a:off x="203" y="3342"/>
              <a:ext cx="147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9" name="Rectangle 4707"/>
            <p:cNvSpPr>
              <a:spLocks noChangeArrowheads="1"/>
            </p:cNvSpPr>
            <p:nvPr/>
          </p:nvSpPr>
          <p:spPr bwMode="auto">
            <a:xfrm>
              <a:off x="203" y="3343"/>
              <a:ext cx="147" cy="0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0" name="Rectangle 4708"/>
            <p:cNvSpPr>
              <a:spLocks noChangeArrowheads="1"/>
            </p:cNvSpPr>
            <p:nvPr/>
          </p:nvSpPr>
          <p:spPr bwMode="auto">
            <a:xfrm>
              <a:off x="203" y="3344"/>
              <a:ext cx="147" cy="0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1" name="Rectangle 4709"/>
            <p:cNvSpPr>
              <a:spLocks noChangeArrowheads="1"/>
            </p:cNvSpPr>
            <p:nvPr/>
          </p:nvSpPr>
          <p:spPr bwMode="auto">
            <a:xfrm>
              <a:off x="203" y="3344"/>
              <a:ext cx="147" cy="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2" name="Rectangle 4710"/>
            <p:cNvSpPr>
              <a:spLocks noChangeArrowheads="1"/>
            </p:cNvSpPr>
            <p:nvPr/>
          </p:nvSpPr>
          <p:spPr bwMode="auto">
            <a:xfrm>
              <a:off x="203" y="3345"/>
              <a:ext cx="147" cy="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3" name="Rectangle 4711"/>
            <p:cNvSpPr>
              <a:spLocks noChangeArrowheads="1"/>
            </p:cNvSpPr>
            <p:nvPr/>
          </p:nvSpPr>
          <p:spPr bwMode="auto">
            <a:xfrm>
              <a:off x="203" y="3346"/>
              <a:ext cx="147" cy="0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4" name="Rectangle 4712"/>
            <p:cNvSpPr>
              <a:spLocks noChangeArrowheads="1"/>
            </p:cNvSpPr>
            <p:nvPr/>
          </p:nvSpPr>
          <p:spPr bwMode="auto">
            <a:xfrm>
              <a:off x="204" y="3340"/>
              <a:ext cx="147" cy="5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5" name="Rectangle 4713"/>
            <p:cNvSpPr>
              <a:spLocks noChangeArrowheads="1"/>
            </p:cNvSpPr>
            <p:nvPr/>
          </p:nvSpPr>
          <p:spPr bwMode="auto">
            <a:xfrm>
              <a:off x="203" y="3346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6" name="Rectangle 4714"/>
            <p:cNvSpPr>
              <a:spLocks noChangeArrowheads="1"/>
            </p:cNvSpPr>
            <p:nvPr/>
          </p:nvSpPr>
          <p:spPr bwMode="auto">
            <a:xfrm>
              <a:off x="205" y="3346"/>
              <a:ext cx="1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7" name="Rectangle 4715"/>
            <p:cNvSpPr>
              <a:spLocks noChangeArrowheads="1"/>
            </p:cNvSpPr>
            <p:nvPr/>
          </p:nvSpPr>
          <p:spPr bwMode="auto">
            <a:xfrm>
              <a:off x="207" y="3346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8" name="Rectangle 4716"/>
            <p:cNvSpPr>
              <a:spLocks noChangeArrowheads="1"/>
            </p:cNvSpPr>
            <p:nvPr/>
          </p:nvSpPr>
          <p:spPr bwMode="auto">
            <a:xfrm>
              <a:off x="209" y="3346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29" name="Rectangle 4717"/>
            <p:cNvSpPr>
              <a:spLocks noChangeArrowheads="1"/>
            </p:cNvSpPr>
            <p:nvPr/>
          </p:nvSpPr>
          <p:spPr bwMode="auto">
            <a:xfrm>
              <a:off x="211" y="3346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0" name="Rectangle 4718"/>
            <p:cNvSpPr>
              <a:spLocks noChangeArrowheads="1"/>
            </p:cNvSpPr>
            <p:nvPr/>
          </p:nvSpPr>
          <p:spPr bwMode="auto">
            <a:xfrm>
              <a:off x="213" y="3346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1" name="Rectangle 4719"/>
            <p:cNvSpPr>
              <a:spLocks noChangeArrowheads="1"/>
            </p:cNvSpPr>
            <p:nvPr/>
          </p:nvSpPr>
          <p:spPr bwMode="auto">
            <a:xfrm>
              <a:off x="215" y="3346"/>
              <a:ext cx="0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2" name="Rectangle 4720"/>
            <p:cNvSpPr>
              <a:spLocks noChangeArrowheads="1"/>
            </p:cNvSpPr>
            <p:nvPr/>
          </p:nvSpPr>
          <p:spPr bwMode="auto">
            <a:xfrm>
              <a:off x="216" y="3346"/>
              <a:ext cx="2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3" name="Rectangle 4721"/>
            <p:cNvSpPr>
              <a:spLocks noChangeArrowheads="1"/>
            </p:cNvSpPr>
            <p:nvPr/>
          </p:nvSpPr>
          <p:spPr bwMode="auto">
            <a:xfrm>
              <a:off x="219" y="3346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4" name="Rectangle 4722"/>
            <p:cNvSpPr>
              <a:spLocks noChangeArrowheads="1"/>
            </p:cNvSpPr>
            <p:nvPr/>
          </p:nvSpPr>
          <p:spPr bwMode="auto">
            <a:xfrm>
              <a:off x="221" y="3346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5" name="Rectangle 4723"/>
            <p:cNvSpPr>
              <a:spLocks noChangeArrowheads="1"/>
            </p:cNvSpPr>
            <p:nvPr/>
          </p:nvSpPr>
          <p:spPr bwMode="auto">
            <a:xfrm>
              <a:off x="223" y="3346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6" name="Rectangle 4724"/>
            <p:cNvSpPr>
              <a:spLocks noChangeArrowheads="1"/>
            </p:cNvSpPr>
            <p:nvPr/>
          </p:nvSpPr>
          <p:spPr bwMode="auto">
            <a:xfrm>
              <a:off x="225" y="3346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7" name="Rectangle 4725"/>
            <p:cNvSpPr>
              <a:spLocks noChangeArrowheads="1"/>
            </p:cNvSpPr>
            <p:nvPr/>
          </p:nvSpPr>
          <p:spPr bwMode="auto">
            <a:xfrm>
              <a:off x="227" y="3346"/>
              <a:ext cx="0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8" name="Rectangle 4726"/>
            <p:cNvSpPr>
              <a:spLocks noChangeArrowheads="1"/>
            </p:cNvSpPr>
            <p:nvPr/>
          </p:nvSpPr>
          <p:spPr bwMode="auto">
            <a:xfrm>
              <a:off x="228" y="3346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39" name="Rectangle 4727"/>
            <p:cNvSpPr>
              <a:spLocks noChangeArrowheads="1"/>
            </p:cNvSpPr>
            <p:nvPr/>
          </p:nvSpPr>
          <p:spPr bwMode="auto">
            <a:xfrm>
              <a:off x="230" y="3346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0" name="Rectangle 4728"/>
            <p:cNvSpPr>
              <a:spLocks noChangeArrowheads="1"/>
            </p:cNvSpPr>
            <p:nvPr/>
          </p:nvSpPr>
          <p:spPr bwMode="auto">
            <a:xfrm>
              <a:off x="232" y="3346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1" name="Rectangle 4729"/>
            <p:cNvSpPr>
              <a:spLocks noChangeArrowheads="1"/>
            </p:cNvSpPr>
            <p:nvPr/>
          </p:nvSpPr>
          <p:spPr bwMode="auto">
            <a:xfrm>
              <a:off x="234" y="3346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2" name="Rectangle 4730"/>
            <p:cNvSpPr>
              <a:spLocks noChangeArrowheads="1"/>
            </p:cNvSpPr>
            <p:nvPr/>
          </p:nvSpPr>
          <p:spPr bwMode="auto">
            <a:xfrm>
              <a:off x="236" y="3346"/>
              <a:ext cx="2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3" name="Rectangle 4731"/>
            <p:cNvSpPr>
              <a:spLocks noChangeArrowheads="1"/>
            </p:cNvSpPr>
            <p:nvPr/>
          </p:nvSpPr>
          <p:spPr bwMode="auto">
            <a:xfrm>
              <a:off x="239" y="3346"/>
              <a:ext cx="0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4" name="Rectangle 4732"/>
            <p:cNvSpPr>
              <a:spLocks noChangeArrowheads="1"/>
            </p:cNvSpPr>
            <p:nvPr/>
          </p:nvSpPr>
          <p:spPr bwMode="auto">
            <a:xfrm>
              <a:off x="240" y="3346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5" name="Rectangle 4733"/>
            <p:cNvSpPr>
              <a:spLocks noChangeArrowheads="1"/>
            </p:cNvSpPr>
            <p:nvPr/>
          </p:nvSpPr>
          <p:spPr bwMode="auto">
            <a:xfrm>
              <a:off x="242" y="3346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6" name="Rectangle 4734"/>
            <p:cNvSpPr>
              <a:spLocks noChangeArrowheads="1"/>
            </p:cNvSpPr>
            <p:nvPr/>
          </p:nvSpPr>
          <p:spPr bwMode="auto">
            <a:xfrm>
              <a:off x="244" y="3346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7" name="Rectangle 4735"/>
            <p:cNvSpPr>
              <a:spLocks noChangeArrowheads="1"/>
            </p:cNvSpPr>
            <p:nvPr/>
          </p:nvSpPr>
          <p:spPr bwMode="auto">
            <a:xfrm>
              <a:off x="246" y="3346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8" name="Rectangle 4736"/>
            <p:cNvSpPr>
              <a:spLocks noChangeArrowheads="1"/>
            </p:cNvSpPr>
            <p:nvPr/>
          </p:nvSpPr>
          <p:spPr bwMode="auto">
            <a:xfrm>
              <a:off x="248" y="3346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9" name="Rectangle 4737"/>
            <p:cNvSpPr>
              <a:spLocks noChangeArrowheads="1"/>
            </p:cNvSpPr>
            <p:nvPr/>
          </p:nvSpPr>
          <p:spPr bwMode="auto">
            <a:xfrm>
              <a:off x="250" y="3346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0" name="Rectangle 4738"/>
            <p:cNvSpPr>
              <a:spLocks noChangeArrowheads="1"/>
            </p:cNvSpPr>
            <p:nvPr/>
          </p:nvSpPr>
          <p:spPr bwMode="auto">
            <a:xfrm>
              <a:off x="252" y="3346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1" name="Rectangle 4739"/>
            <p:cNvSpPr>
              <a:spLocks noChangeArrowheads="1"/>
            </p:cNvSpPr>
            <p:nvPr/>
          </p:nvSpPr>
          <p:spPr bwMode="auto">
            <a:xfrm>
              <a:off x="254" y="3346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2" name="Rectangle 4740"/>
            <p:cNvSpPr>
              <a:spLocks noChangeArrowheads="1"/>
            </p:cNvSpPr>
            <p:nvPr/>
          </p:nvSpPr>
          <p:spPr bwMode="auto">
            <a:xfrm>
              <a:off x="256" y="3346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3" name="Rectangle 4741"/>
            <p:cNvSpPr>
              <a:spLocks noChangeArrowheads="1"/>
            </p:cNvSpPr>
            <p:nvPr/>
          </p:nvSpPr>
          <p:spPr bwMode="auto">
            <a:xfrm>
              <a:off x="258" y="3346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4" name="Rectangle 4742"/>
            <p:cNvSpPr>
              <a:spLocks noChangeArrowheads="1"/>
            </p:cNvSpPr>
            <p:nvPr/>
          </p:nvSpPr>
          <p:spPr bwMode="auto">
            <a:xfrm>
              <a:off x="260" y="3346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5" name="Rectangle 4743"/>
            <p:cNvSpPr>
              <a:spLocks noChangeArrowheads="1"/>
            </p:cNvSpPr>
            <p:nvPr/>
          </p:nvSpPr>
          <p:spPr bwMode="auto">
            <a:xfrm>
              <a:off x="262" y="3346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6" name="Rectangle 4744"/>
            <p:cNvSpPr>
              <a:spLocks noChangeArrowheads="1"/>
            </p:cNvSpPr>
            <p:nvPr/>
          </p:nvSpPr>
          <p:spPr bwMode="auto">
            <a:xfrm>
              <a:off x="264" y="3346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7" name="Rectangle 4745"/>
            <p:cNvSpPr>
              <a:spLocks noChangeArrowheads="1"/>
            </p:cNvSpPr>
            <p:nvPr/>
          </p:nvSpPr>
          <p:spPr bwMode="auto">
            <a:xfrm>
              <a:off x="266" y="3346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8" name="Rectangle 4746"/>
            <p:cNvSpPr>
              <a:spLocks noChangeArrowheads="1"/>
            </p:cNvSpPr>
            <p:nvPr/>
          </p:nvSpPr>
          <p:spPr bwMode="auto">
            <a:xfrm>
              <a:off x="268" y="3346"/>
              <a:ext cx="0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59" name="Rectangle 4747"/>
            <p:cNvSpPr>
              <a:spLocks noChangeArrowheads="1"/>
            </p:cNvSpPr>
            <p:nvPr/>
          </p:nvSpPr>
          <p:spPr bwMode="auto">
            <a:xfrm>
              <a:off x="269" y="3346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0" name="Rectangle 4748"/>
            <p:cNvSpPr>
              <a:spLocks noChangeArrowheads="1"/>
            </p:cNvSpPr>
            <p:nvPr/>
          </p:nvSpPr>
          <p:spPr bwMode="auto">
            <a:xfrm>
              <a:off x="271" y="3346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1" name="Rectangle 4749"/>
            <p:cNvSpPr>
              <a:spLocks noChangeArrowheads="1"/>
            </p:cNvSpPr>
            <p:nvPr/>
          </p:nvSpPr>
          <p:spPr bwMode="auto">
            <a:xfrm>
              <a:off x="273" y="3346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2" name="Rectangle 4750"/>
            <p:cNvSpPr>
              <a:spLocks noChangeArrowheads="1"/>
            </p:cNvSpPr>
            <p:nvPr/>
          </p:nvSpPr>
          <p:spPr bwMode="auto">
            <a:xfrm>
              <a:off x="275" y="3346"/>
              <a:ext cx="2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3" name="Rectangle 4751"/>
            <p:cNvSpPr>
              <a:spLocks noChangeArrowheads="1"/>
            </p:cNvSpPr>
            <p:nvPr/>
          </p:nvSpPr>
          <p:spPr bwMode="auto">
            <a:xfrm>
              <a:off x="278" y="3346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4" name="Rectangle 4752"/>
            <p:cNvSpPr>
              <a:spLocks noChangeArrowheads="1"/>
            </p:cNvSpPr>
            <p:nvPr/>
          </p:nvSpPr>
          <p:spPr bwMode="auto">
            <a:xfrm>
              <a:off x="280" y="3346"/>
              <a:ext cx="0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5" name="Rectangle 4753"/>
            <p:cNvSpPr>
              <a:spLocks noChangeArrowheads="1"/>
            </p:cNvSpPr>
            <p:nvPr/>
          </p:nvSpPr>
          <p:spPr bwMode="auto">
            <a:xfrm>
              <a:off x="281" y="3346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6" name="Rectangle 4754"/>
            <p:cNvSpPr>
              <a:spLocks noChangeArrowheads="1"/>
            </p:cNvSpPr>
            <p:nvPr/>
          </p:nvSpPr>
          <p:spPr bwMode="auto">
            <a:xfrm>
              <a:off x="283" y="3346"/>
              <a:ext cx="2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7" name="Rectangle 4755"/>
            <p:cNvSpPr>
              <a:spLocks noChangeArrowheads="1"/>
            </p:cNvSpPr>
            <p:nvPr/>
          </p:nvSpPr>
          <p:spPr bwMode="auto">
            <a:xfrm>
              <a:off x="286" y="3346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8" name="Rectangle 4756"/>
            <p:cNvSpPr>
              <a:spLocks noChangeArrowheads="1"/>
            </p:cNvSpPr>
            <p:nvPr/>
          </p:nvSpPr>
          <p:spPr bwMode="auto">
            <a:xfrm>
              <a:off x="288" y="3346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69" name="Rectangle 4757"/>
            <p:cNvSpPr>
              <a:spLocks noChangeArrowheads="1"/>
            </p:cNvSpPr>
            <p:nvPr/>
          </p:nvSpPr>
          <p:spPr bwMode="auto">
            <a:xfrm>
              <a:off x="290" y="3346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0" name="Rectangle 4758"/>
            <p:cNvSpPr>
              <a:spLocks noChangeArrowheads="1"/>
            </p:cNvSpPr>
            <p:nvPr/>
          </p:nvSpPr>
          <p:spPr bwMode="auto">
            <a:xfrm>
              <a:off x="292" y="3346"/>
              <a:ext cx="0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1" name="Rectangle 4759"/>
            <p:cNvSpPr>
              <a:spLocks noChangeArrowheads="1"/>
            </p:cNvSpPr>
            <p:nvPr/>
          </p:nvSpPr>
          <p:spPr bwMode="auto">
            <a:xfrm>
              <a:off x="293" y="3346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2" name="Rectangle 4760"/>
            <p:cNvSpPr>
              <a:spLocks noChangeArrowheads="1"/>
            </p:cNvSpPr>
            <p:nvPr/>
          </p:nvSpPr>
          <p:spPr bwMode="auto">
            <a:xfrm>
              <a:off x="295" y="3346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3" name="Rectangle 4761"/>
            <p:cNvSpPr>
              <a:spLocks noChangeArrowheads="1"/>
            </p:cNvSpPr>
            <p:nvPr/>
          </p:nvSpPr>
          <p:spPr bwMode="auto">
            <a:xfrm>
              <a:off x="297" y="3346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4" name="Rectangle 4762"/>
            <p:cNvSpPr>
              <a:spLocks noChangeArrowheads="1"/>
            </p:cNvSpPr>
            <p:nvPr/>
          </p:nvSpPr>
          <p:spPr bwMode="auto">
            <a:xfrm>
              <a:off x="299" y="3346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5" name="Rectangle 4763"/>
            <p:cNvSpPr>
              <a:spLocks noChangeArrowheads="1"/>
            </p:cNvSpPr>
            <p:nvPr/>
          </p:nvSpPr>
          <p:spPr bwMode="auto">
            <a:xfrm>
              <a:off x="301" y="3346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6" name="Rectangle 4764"/>
            <p:cNvSpPr>
              <a:spLocks noChangeArrowheads="1"/>
            </p:cNvSpPr>
            <p:nvPr/>
          </p:nvSpPr>
          <p:spPr bwMode="auto">
            <a:xfrm>
              <a:off x="303" y="3346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7" name="Rectangle 4765"/>
            <p:cNvSpPr>
              <a:spLocks noChangeArrowheads="1"/>
            </p:cNvSpPr>
            <p:nvPr/>
          </p:nvSpPr>
          <p:spPr bwMode="auto">
            <a:xfrm>
              <a:off x="305" y="3346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8" name="Rectangle 4766"/>
            <p:cNvSpPr>
              <a:spLocks noChangeArrowheads="1"/>
            </p:cNvSpPr>
            <p:nvPr/>
          </p:nvSpPr>
          <p:spPr bwMode="auto">
            <a:xfrm>
              <a:off x="307" y="3346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79" name="Rectangle 4767"/>
            <p:cNvSpPr>
              <a:spLocks noChangeArrowheads="1"/>
            </p:cNvSpPr>
            <p:nvPr/>
          </p:nvSpPr>
          <p:spPr bwMode="auto">
            <a:xfrm>
              <a:off x="309" y="3346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0" name="Rectangle 4768"/>
            <p:cNvSpPr>
              <a:spLocks noChangeArrowheads="1"/>
            </p:cNvSpPr>
            <p:nvPr/>
          </p:nvSpPr>
          <p:spPr bwMode="auto">
            <a:xfrm>
              <a:off x="311" y="3346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1" name="Rectangle 4769"/>
            <p:cNvSpPr>
              <a:spLocks noChangeArrowheads="1"/>
            </p:cNvSpPr>
            <p:nvPr/>
          </p:nvSpPr>
          <p:spPr bwMode="auto">
            <a:xfrm>
              <a:off x="313" y="3346"/>
              <a:ext cx="0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2" name="Rectangle 4770"/>
            <p:cNvSpPr>
              <a:spLocks noChangeArrowheads="1"/>
            </p:cNvSpPr>
            <p:nvPr/>
          </p:nvSpPr>
          <p:spPr bwMode="auto">
            <a:xfrm>
              <a:off x="314" y="3346"/>
              <a:ext cx="2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3" name="Rectangle 4771"/>
            <p:cNvSpPr>
              <a:spLocks noChangeArrowheads="1"/>
            </p:cNvSpPr>
            <p:nvPr/>
          </p:nvSpPr>
          <p:spPr bwMode="auto">
            <a:xfrm>
              <a:off x="317" y="3346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4" name="Rectangle 4772"/>
            <p:cNvSpPr>
              <a:spLocks noChangeArrowheads="1"/>
            </p:cNvSpPr>
            <p:nvPr/>
          </p:nvSpPr>
          <p:spPr bwMode="auto">
            <a:xfrm>
              <a:off x="319" y="3346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5" name="Rectangle 4773"/>
            <p:cNvSpPr>
              <a:spLocks noChangeArrowheads="1"/>
            </p:cNvSpPr>
            <p:nvPr/>
          </p:nvSpPr>
          <p:spPr bwMode="auto">
            <a:xfrm>
              <a:off x="321" y="3346"/>
              <a:ext cx="0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6" name="Rectangle 4774"/>
            <p:cNvSpPr>
              <a:spLocks noChangeArrowheads="1"/>
            </p:cNvSpPr>
            <p:nvPr/>
          </p:nvSpPr>
          <p:spPr bwMode="auto">
            <a:xfrm>
              <a:off x="322" y="3346"/>
              <a:ext cx="2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7" name="Rectangle 4775"/>
            <p:cNvSpPr>
              <a:spLocks noChangeArrowheads="1"/>
            </p:cNvSpPr>
            <p:nvPr/>
          </p:nvSpPr>
          <p:spPr bwMode="auto">
            <a:xfrm>
              <a:off x="325" y="3346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8" name="Rectangle 4776"/>
            <p:cNvSpPr>
              <a:spLocks noChangeArrowheads="1"/>
            </p:cNvSpPr>
            <p:nvPr/>
          </p:nvSpPr>
          <p:spPr bwMode="auto">
            <a:xfrm>
              <a:off x="327" y="3346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9" name="Rectangle 4777"/>
            <p:cNvSpPr>
              <a:spLocks noChangeArrowheads="1"/>
            </p:cNvSpPr>
            <p:nvPr/>
          </p:nvSpPr>
          <p:spPr bwMode="auto">
            <a:xfrm>
              <a:off x="329" y="3346"/>
              <a:ext cx="0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0" name="Rectangle 4778"/>
            <p:cNvSpPr>
              <a:spLocks noChangeArrowheads="1"/>
            </p:cNvSpPr>
            <p:nvPr/>
          </p:nvSpPr>
          <p:spPr bwMode="auto">
            <a:xfrm>
              <a:off x="330" y="3346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1" name="Rectangle 4779"/>
            <p:cNvSpPr>
              <a:spLocks noChangeArrowheads="1"/>
            </p:cNvSpPr>
            <p:nvPr/>
          </p:nvSpPr>
          <p:spPr bwMode="auto">
            <a:xfrm>
              <a:off x="332" y="3346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2" name="Rectangle 4780"/>
            <p:cNvSpPr>
              <a:spLocks noChangeArrowheads="1"/>
            </p:cNvSpPr>
            <p:nvPr/>
          </p:nvSpPr>
          <p:spPr bwMode="auto">
            <a:xfrm>
              <a:off x="334" y="3346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3" name="Rectangle 4781"/>
            <p:cNvSpPr>
              <a:spLocks noChangeArrowheads="1"/>
            </p:cNvSpPr>
            <p:nvPr/>
          </p:nvSpPr>
          <p:spPr bwMode="auto">
            <a:xfrm>
              <a:off x="336" y="3346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4" name="Rectangle 4782"/>
            <p:cNvSpPr>
              <a:spLocks noChangeArrowheads="1"/>
            </p:cNvSpPr>
            <p:nvPr/>
          </p:nvSpPr>
          <p:spPr bwMode="auto">
            <a:xfrm>
              <a:off x="338" y="3346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5" name="Rectangle 4783"/>
            <p:cNvSpPr>
              <a:spLocks noChangeArrowheads="1"/>
            </p:cNvSpPr>
            <p:nvPr/>
          </p:nvSpPr>
          <p:spPr bwMode="auto">
            <a:xfrm>
              <a:off x="340" y="3346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6" name="Rectangle 4784"/>
            <p:cNvSpPr>
              <a:spLocks noChangeArrowheads="1"/>
            </p:cNvSpPr>
            <p:nvPr/>
          </p:nvSpPr>
          <p:spPr bwMode="auto">
            <a:xfrm>
              <a:off x="342" y="3346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7" name="Rectangle 4785"/>
            <p:cNvSpPr>
              <a:spLocks noChangeArrowheads="1"/>
            </p:cNvSpPr>
            <p:nvPr/>
          </p:nvSpPr>
          <p:spPr bwMode="auto">
            <a:xfrm>
              <a:off x="344" y="3346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8" name="Rectangle 4786"/>
            <p:cNvSpPr>
              <a:spLocks noChangeArrowheads="1"/>
            </p:cNvSpPr>
            <p:nvPr/>
          </p:nvSpPr>
          <p:spPr bwMode="auto">
            <a:xfrm>
              <a:off x="346" y="3346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9" name="Rectangle 4787"/>
            <p:cNvSpPr>
              <a:spLocks noChangeArrowheads="1"/>
            </p:cNvSpPr>
            <p:nvPr/>
          </p:nvSpPr>
          <p:spPr bwMode="auto">
            <a:xfrm>
              <a:off x="348" y="3346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0" name="Rectangle 4788"/>
            <p:cNvSpPr>
              <a:spLocks noChangeArrowheads="1"/>
            </p:cNvSpPr>
            <p:nvPr/>
          </p:nvSpPr>
          <p:spPr bwMode="auto">
            <a:xfrm>
              <a:off x="350" y="3346"/>
              <a:ext cx="0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1" name="Rectangle 4789"/>
            <p:cNvSpPr>
              <a:spLocks noChangeArrowheads="1"/>
            </p:cNvSpPr>
            <p:nvPr/>
          </p:nvSpPr>
          <p:spPr bwMode="auto">
            <a:xfrm>
              <a:off x="204" y="3346"/>
              <a:ext cx="147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2" name="Rectangle 4790"/>
            <p:cNvSpPr>
              <a:spLocks noChangeArrowheads="1"/>
            </p:cNvSpPr>
            <p:nvPr/>
          </p:nvSpPr>
          <p:spPr bwMode="auto">
            <a:xfrm>
              <a:off x="208" y="3351"/>
              <a:ext cx="31" cy="1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3" name="Rectangle 4791"/>
            <p:cNvSpPr>
              <a:spLocks noChangeArrowheads="1"/>
            </p:cNvSpPr>
            <p:nvPr/>
          </p:nvSpPr>
          <p:spPr bwMode="auto">
            <a:xfrm>
              <a:off x="208" y="3351"/>
              <a:ext cx="31" cy="12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4" name="Rectangle 4792"/>
            <p:cNvSpPr>
              <a:spLocks noChangeArrowheads="1"/>
            </p:cNvSpPr>
            <p:nvPr/>
          </p:nvSpPr>
          <p:spPr bwMode="auto">
            <a:xfrm>
              <a:off x="209" y="3352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5" name="Rectangle 4793"/>
            <p:cNvSpPr>
              <a:spLocks noChangeArrowheads="1"/>
            </p:cNvSpPr>
            <p:nvPr/>
          </p:nvSpPr>
          <p:spPr bwMode="auto">
            <a:xfrm>
              <a:off x="230" y="3352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6" name="Rectangle 4794"/>
            <p:cNvSpPr>
              <a:spLocks noChangeArrowheads="1"/>
            </p:cNvSpPr>
            <p:nvPr/>
          </p:nvSpPr>
          <p:spPr bwMode="auto">
            <a:xfrm>
              <a:off x="209" y="335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7" name="Rectangle 4795"/>
            <p:cNvSpPr>
              <a:spLocks noChangeArrowheads="1"/>
            </p:cNvSpPr>
            <p:nvPr/>
          </p:nvSpPr>
          <p:spPr bwMode="auto">
            <a:xfrm>
              <a:off x="220" y="3358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8" name="Rectangle 4796"/>
            <p:cNvSpPr>
              <a:spLocks noChangeArrowheads="1"/>
            </p:cNvSpPr>
            <p:nvPr/>
          </p:nvSpPr>
          <p:spPr bwMode="auto">
            <a:xfrm>
              <a:off x="220" y="3352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9" name="Rectangle 4797"/>
            <p:cNvSpPr>
              <a:spLocks noChangeArrowheads="1"/>
            </p:cNvSpPr>
            <p:nvPr/>
          </p:nvSpPr>
          <p:spPr bwMode="auto">
            <a:xfrm>
              <a:off x="230" y="3358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0" name="Freeform 4798"/>
            <p:cNvSpPr>
              <a:spLocks noChangeArrowheads="1"/>
            </p:cNvSpPr>
            <p:nvPr/>
          </p:nvSpPr>
          <p:spPr bwMode="auto">
            <a:xfrm>
              <a:off x="204" y="3402"/>
              <a:ext cx="147" cy="162"/>
            </a:xfrm>
            <a:custGeom>
              <a:avLst/>
              <a:gdLst>
                <a:gd name="T0" fmla="*/ 296 w 296"/>
                <a:gd name="T1" fmla="*/ 160 h 324"/>
                <a:gd name="T2" fmla="*/ 296 w 296"/>
                <a:gd name="T3" fmla="*/ 164 h 324"/>
                <a:gd name="T4" fmla="*/ 0 w 296"/>
                <a:gd name="T5" fmla="*/ 164 h 324"/>
                <a:gd name="T6" fmla="*/ 0 w 296"/>
                <a:gd name="T7" fmla="*/ 160 h 324"/>
                <a:gd name="T8" fmla="*/ 296 w 296"/>
                <a:gd name="T9" fmla="*/ 160 h 324"/>
                <a:gd name="T10" fmla="*/ 296 w 296"/>
                <a:gd name="T11" fmla="*/ 128 h 324"/>
                <a:gd name="T12" fmla="*/ 296 w 296"/>
                <a:gd name="T13" fmla="*/ 132 h 324"/>
                <a:gd name="T14" fmla="*/ 0 w 296"/>
                <a:gd name="T15" fmla="*/ 132 h 324"/>
                <a:gd name="T16" fmla="*/ 0 w 296"/>
                <a:gd name="T17" fmla="*/ 128 h 324"/>
                <a:gd name="T18" fmla="*/ 296 w 296"/>
                <a:gd name="T19" fmla="*/ 128 h 324"/>
                <a:gd name="T20" fmla="*/ 296 w 296"/>
                <a:gd name="T21" fmla="*/ 96 h 324"/>
                <a:gd name="T22" fmla="*/ 296 w 296"/>
                <a:gd name="T23" fmla="*/ 101 h 324"/>
                <a:gd name="T24" fmla="*/ 0 w 296"/>
                <a:gd name="T25" fmla="*/ 101 h 324"/>
                <a:gd name="T26" fmla="*/ 0 w 296"/>
                <a:gd name="T27" fmla="*/ 96 h 324"/>
                <a:gd name="T28" fmla="*/ 296 w 296"/>
                <a:gd name="T29" fmla="*/ 96 h 324"/>
                <a:gd name="T30" fmla="*/ 296 w 296"/>
                <a:gd name="T31" fmla="*/ 64 h 324"/>
                <a:gd name="T32" fmla="*/ 296 w 296"/>
                <a:gd name="T33" fmla="*/ 68 h 324"/>
                <a:gd name="T34" fmla="*/ 0 w 296"/>
                <a:gd name="T35" fmla="*/ 68 h 324"/>
                <a:gd name="T36" fmla="*/ 0 w 296"/>
                <a:gd name="T37" fmla="*/ 64 h 324"/>
                <a:gd name="T38" fmla="*/ 296 w 296"/>
                <a:gd name="T39" fmla="*/ 64 h 324"/>
                <a:gd name="T40" fmla="*/ 296 w 296"/>
                <a:gd name="T41" fmla="*/ 32 h 324"/>
                <a:gd name="T42" fmla="*/ 296 w 296"/>
                <a:gd name="T43" fmla="*/ 36 h 324"/>
                <a:gd name="T44" fmla="*/ 0 w 296"/>
                <a:gd name="T45" fmla="*/ 36 h 324"/>
                <a:gd name="T46" fmla="*/ 0 w 296"/>
                <a:gd name="T47" fmla="*/ 32 h 324"/>
                <a:gd name="T48" fmla="*/ 296 w 296"/>
                <a:gd name="T49" fmla="*/ 32 h 324"/>
                <a:gd name="T50" fmla="*/ 296 w 296"/>
                <a:gd name="T51" fmla="*/ 0 h 324"/>
                <a:gd name="T52" fmla="*/ 296 w 296"/>
                <a:gd name="T53" fmla="*/ 3 h 324"/>
                <a:gd name="T54" fmla="*/ 0 w 296"/>
                <a:gd name="T55" fmla="*/ 3 h 324"/>
                <a:gd name="T56" fmla="*/ 0 w 296"/>
                <a:gd name="T57" fmla="*/ 0 h 324"/>
                <a:gd name="T58" fmla="*/ 296 w 296"/>
                <a:gd name="T59" fmla="*/ 0 h 324"/>
                <a:gd name="T60" fmla="*/ 296 w 296"/>
                <a:gd name="T61" fmla="*/ 224 h 324"/>
                <a:gd name="T62" fmla="*/ 296 w 296"/>
                <a:gd name="T63" fmla="*/ 228 h 324"/>
                <a:gd name="T64" fmla="*/ 263 w 296"/>
                <a:gd name="T65" fmla="*/ 228 h 324"/>
                <a:gd name="T66" fmla="*/ 263 w 296"/>
                <a:gd name="T67" fmla="*/ 224 h 324"/>
                <a:gd name="T68" fmla="*/ 296 w 296"/>
                <a:gd name="T69" fmla="*/ 224 h 324"/>
                <a:gd name="T70" fmla="*/ 296 w 296"/>
                <a:gd name="T71" fmla="*/ 193 h 324"/>
                <a:gd name="T72" fmla="*/ 296 w 296"/>
                <a:gd name="T73" fmla="*/ 197 h 324"/>
                <a:gd name="T74" fmla="*/ 263 w 296"/>
                <a:gd name="T75" fmla="*/ 197 h 324"/>
                <a:gd name="T76" fmla="*/ 263 w 296"/>
                <a:gd name="T77" fmla="*/ 193 h 324"/>
                <a:gd name="T78" fmla="*/ 296 w 296"/>
                <a:gd name="T79" fmla="*/ 193 h 324"/>
                <a:gd name="T80" fmla="*/ 296 w 296"/>
                <a:gd name="T81" fmla="*/ 256 h 324"/>
                <a:gd name="T82" fmla="*/ 296 w 296"/>
                <a:gd name="T83" fmla="*/ 261 h 324"/>
                <a:gd name="T84" fmla="*/ 0 w 296"/>
                <a:gd name="T85" fmla="*/ 261 h 324"/>
                <a:gd name="T86" fmla="*/ 0 w 296"/>
                <a:gd name="T87" fmla="*/ 256 h 324"/>
                <a:gd name="T88" fmla="*/ 296 w 296"/>
                <a:gd name="T89" fmla="*/ 256 h 324"/>
                <a:gd name="T90" fmla="*/ 296 w 296"/>
                <a:gd name="T91" fmla="*/ 289 h 324"/>
                <a:gd name="T92" fmla="*/ 296 w 296"/>
                <a:gd name="T93" fmla="*/ 292 h 324"/>
                <a:gd name="T94" fmla="*/ 0 w 296"/>
                <a:gd name="T95" fmla="*/ 292 h 324"/>
                <a:gd name="T96" fmla="*/ 0 w 296"/>
                <a:gd name="T97" fmla="*/ 289 h 324"/>
                <a:gd name="T98" fmla="*/ 296 w 296"/>
                <a:gd name="T99" fmla="*/ 289 h 324"/>
                <a:gd name="T100" fmla="*/ 296 w 296"/>
                <a:gd name="T101" fmla="*/ 320 h 324"/>
                <a:gd name="T102" fmla="*/ 296 w 296"/>
                <a:gd name="T103" fmla="*/ 324 h 324"/>
                <a:gd name="T104" fmla="*/ 0 w 296"/>
                <a:gd name="T105" fmla="*/ 324 h 324"/>
                <a:gd name="T106" fmla="*/ 0 w 296"/>
                <a:gd name="T107" fmla="*/ 320 h 324"/>
                <a:gd name="T108" fmla="*/ 296 w 296"/>
                <a:gd name="T109" fmla="*/ 32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3" y="228"/>
                  </a:lnTo>
                  <a:lnTo>
                    <a:pt x="263" y="224"/>
                  </a:lnTo>
                  <a:lnTo>
                    <a:pt x="296" y="224"/>
                  </a:lnTo>
                  <a:close/>
                  <a:moveTo>
                    <a:pt x="296" y="193"/>
                  </a:moveTo>
                  <a:lnTo>
                    <a:pt x="296" y="197"/>
                  </a:lnTo>
                  <a:lnTo>
                    <a:pt x="263" y="197"/>
                  </a:lnTo>
                  <a:lnTo>
                    <a:pt x="263" y="193"/>
                  </a:lnTo>
                  <a:lnTo>
                    <a:pt x="296" y="193"/>
                  </a:lnTo>
                  <a:close/>
                  <a:moveTo>
                    <a:pt x="296" y="256"/>
                  </a:moveTo>
                  <a:lnTo>
                    <a:pt x="296" y="261"/>
                  </a:lnTo>
                  <a:lnTo>
                    <a:pt x="0" y="261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1" name="Freeform 4799"/>
            <p:cNvSpPr>
              <a:spLocks noChangeArrowheads="1"/>
            </p:cNvSpPr>
            <p:nvPr/>
          </p:nvSpPr>
          <p:spPr bwMode="auto">
            <a:xfrm>
              <a:off x="324" y="3489"/>
              <a:ext cx="23" cy="37"/>
            </a:xfrm>
            <a:custGeom>
              <a:avLst/>
              <a:gdLst>
                <a:gd name="T0" fmla="*/ 24 w 50"/>
                <a:gd name="T1" fmla="*/ 0 h 75"/>
                <a:gd name="T2" fmla="*/ 22 w 50"/>
                <a:gd name="T3" fmla="*/ 0 h 75"/>
                <a:gd name="T4" fmla="*/ 19 w 50"/>
                <a:gd name="T5" fmla="*/ 1 h 75"/>
                <a:gd name="T6" fmla="*/ 18 w 50"/>
                <a:gd name="T7" fmla="*/ 1 h 75"/>
                <a:gd name="T8" fmla="*/ 16 w 50"/>
                <a:gd name="T9" fmla="*/ 2 h 75"/>
                <a:gd name="T10" fmla="*/ 13 w 50"/>
                <a:gd name="T11" fmla="*/ 5 h 75"/>
                <a:gd name="T12" fmla="*/ 12 w 50"/>
                <a:gd name="T13" fmla="*/ 6 h 75"/>
                <a:gd name="T14" fmla="*/ 8 w 50"/>
                <a:gd name="T15" fmla="*/ 11 h 75"/>
                <a:gd name="T16" fmla="*/ 4 w 50"/>
                <a:gd name="T17" fmla="*/ 16 h 75"/>
                <a:gd name="T18" fmla="*/ 3 w 50"/>
                <a:gd name="T19" fmla="*/ 24 h 75"/>
                <a:gd name="T20" fmla="*/ 0 w 50"/>
                <a:gd name="T21" fmla="*/ 30 h 75"/>
                <a:gd name="T22" fmla="*/ 0 w 50"/>
                <a:gd name="T23" fmla="*/ 37 h 75"/>
                <a:gd name="T24" fmla="*/ 0 w 50"/>
                <a:gd name="T25" fmla="*/ 45 h 75"/>
                <a:gd name="T26" fmla="*/ 3 w 50"/>
                <a:gd name="T27" fmla="*/ 53 h 75"/>
                <a:gd name="T28" fmla="*/ 4 w 50"/>
                <a:gd name="T29" fmla="*/ 59 h 75"/>
                <a:gd name="T30" fmla="*/ 8 w 50"/>
                <a:gd name="T31" fmla="*/ 64 h 75"/>
                <a:gd name="T32" fmla="*/ 12 w 50"/>
                <a:gd name="T33" fmla="*/ 69 h 75"/>
                <a:gd name="T34" fmla="*/ 13 w 50"/>
                <a:gd name="T35" fmla="*/ 70 h 75"/>
                <a:gd name="T36" fmla="*/ 16 w 50"/>
                <a:gd name="T37" fmla="*/ 73 h 75"/>
                <a:gd name="T38" fmla="*/ 18 w 50"/>
                <a:gd name="T39" fmla="*/ 74 h 75"/>
                <a:gd name="T40" fmla="*/ 19 w 50"/>
                <a:gd name="T41" fmla="*/ 74 h 75"/>
                <a:gd name="T42" fmla="*/ 22 w 50"/>
                <a:gd name="T43" fmla="*/ 75 h 75"/>
                <a:gd name="T44" fmla="*/ 24 w 50"/>
                <a:gd name="T45" fmla="*/ 75 h 75"/>
                <a:gd name="T46" fmla="*/ 27 w 50"/>
                <a:gd name="T47" fmla="*/ 75 h 75"/>
                <a:gd name="T48" fmla="*/ 29 w 50"/>
                <a:gd name="T49" fmla="*/ 74 h 75"/>
                <a:gd name="T50" fmla="*/ 32 w 50"/>
                <a:gd name="T51" fmla="*/ 74 h 75"/>
                <a:gd name="T52" fmla="*/ 34 w 50"/>
                <a:gd name="T53" fmla="*/ 73 h 75"/>
                <a:gd name="T54" fmla="*/ 37 w 50"/>
                <a:gd name="T55" fmla="*/ 70 h 75"/>
                <a:gd name="T56" fmla="*/ 38 w 50"/>
                <a:gd name="T57" fmla="*/ 69 h 75"/>
                <a:gd name="T58" fmla="*/ 42 w 50"/>
                <a:gd name="T59" fmla="*/ 64 h 75"/>
                <a:gd name="T60" fmla="*/ 46 w 50"/>
                <a:gd name="T61" fmla="*/ 59 h 75"/>
                <a:gd name="T62" fmla="*/ 47 w 50"/>
                <a:gd name="T63" fmla="*/ 53 h 75"/>
                <a:gd name="T64" fmla="*/ 50 w 50"/>
                <a:gd name="T65" fmla="*/ 45 h 75"/>
                <a:gd name="T66" fmla="*/ 50 w 50"/>
                <a:gd name="T67" fmla="*/ 37 h 75"/>
                <a:gd name="T68" fmla="*/ 50 w 50"/>
                <a:gd name="T69" fmla="*/ 37 h 75"/>
                <a:gd name="T70" fmla="*/ 50 w 50"/>
                <a:gd name="T71" fmla="*/ 30 h 75"/>
                <a:gd name="T72" fmla="*/ 47 w 50"/>
                <a:gd name="T73" fmla="*/ 24 h 75"/>
                <a:gd name="T74" fmla="*/ 46 w 50"/>
                <a:gd name="T75" fmla="*/ 16 h 75"/>
                <a:gd name="T76" fmla="*/ 42 w 50"/>
                <a:gd name="T77" fmla="*/ 11 h 75"/>
                <a:gd name="T78" fmla="*/ 38 w 50"/>
                <a:gd name="T79" fmla="*/ 6 h 75"/>
                <a:gd name="T80" fmla="*/ 37 w 50"/>
                <a:gd name="T81" fmla="*/ 5 h 75"/>
                <a:gd name="T82" fmla="*/ 34 w 50"/>
                <a:gd name="T83" fmla="*/ 2 h 75"/>
                <a:gd name="T84" fmla="*/ 32 w 50"/>
                <a:gd name="T85" fmla="*/ 1 h 75"/>
                <a:gd name="T86" fmla="*/ 29 w 50"/>
                <a:gd name="T87" fmla="*/ 1 h 75"/>
                <a:gd name="T88" fmla="*/ 27 w 50"/>
                <a:gd name="T89" fmla="*/ 0 h 75"/>
                <a:gd name="T90" fmla="*/ 24 w 50"/>
                <a:gd name="T9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" h="75">
                  <a:moveTo>
                    <a:pt x="24" y="0"/>
                  </a:moveTo>
                  <a:lnTo>
                    <a:pt x="22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2" y="69"/>
                  </a:lnTo>
                  <a:lnTo>
                    <a:pt x="13" y="70"/>
                  </a:lnTo>
                  <a:lnTo>
                    <a:pt x="16" y="73"/>
                  </a:lnTo>
                  <a:lnTo>
                    <a:pt x="18" y="74"/>
                  </a:lnTo>
                  <a:lnTo>
                    <a:pt x="19" y="74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7" y="75"/>
                  </a:lnTo>
                  <a:lnTo>
                    <a:pt x="29" y="74"/>
                  </a:lnTo>
                  <a:lnTo>
                    <a:pt x="32" y="74"/>
                  </a:lnTo>
                  <a:lnTo>
                    <a:pt x="34" y="73"/>
                  </a:lnTo>
                  <a:lnTo>
                    <a:pt x="37" y="70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6" y="59"/>
                  </a:lnTo>
                  <a:lnTo>
                    <a:pt x="47" y="53"/>
                  </a:lnTo>
                  <a:lnTo>
                    <a:pt x="50" y="45"/>
                  </a:lnTo>
                  <a:lnTo>
                    <a:pt x="50" y="37"/>
                  </a:lnTo>
                  <a:lnTo>
                    <a:pt x="50" y="30"/>
                  </a:lnTo>
                  <a:lnTo>
                    <a:pt x="47" y="24"/>
                  </a:lnTo>
                  <a:lnTo>
                    <a:pt x="46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812" name="Picture 4800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488"/>
              <a:ext cx="23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813" name="Rectangle 4801"/>
            <p:cNvSpPr>
              <a:spLocks noChangeArrowheads="1"/>
            </p:cNvSpPr>
            <p:nvPr/>
          </p:nvSpPr>
          <p:spPr bwMode="auto">
            <a:xfrm>
              <a:off x="336" y="3368"/>
              <a:ext cx="3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" name="Rectangle 4802"/>
            <p:cNvSpPr>
              <a:spLocks noChangeArrowheads="1"/>
            </p:cNvSpPr>
            <p:nvPr/>
          </p:nvSpPr>
          <p:spPr bwMode="auto">
            <a:xfrm>
              <a:off x="334" y="3368"/>
              <a:ext cx="3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" name="Freeform 4803"/>
            <p:cNvSpPr>
              <a:spLocks noChangeArrowheads="1"/>
            </p:cNvSpPr>
            <p:nvPr/>
          </p:nvSpPr>
          <p:spPr bwMode="auto">
            <a:xfrm>
              <a:off x="329" y="3541"/>
              <a:ext cx="13" cy="12"/>
            </a:xfrm>
            <a:custGeom>
              <a:avLst/>
              <a:gdLst>
                <a:gd name="T0" fmla="*/ 0 w 26"/>
                <a:gd name="T1" fmla="*/ 13 h 27"/>
                <a:gd name="T2" fmla="*/ 0 w 26"/>
                <a:gd name="T3" fmla="*/ 10 h 27"/>
                <a:gd name="T4" fmla="*/ 1 w 26"/>
                <a:gd name="T5" fmla="*/ 8 h 27"/>
                <a:gd name="T6" fmla="*/ 2 w 26"/>
                <a:gd name="T7" fmla="*/ 5 h 27"/>
                <a:gd name="T8" fmla="*/ 4 w 26"/>
                <a:gd name="T9" fmla="*/ 4 h 27"/>
                <a:gd name="T10" fmla="*/ 6 w 26"/>
                <a:gd name="T11" fmla="*/ 3 h 27"/>
                <a:gd name="T12" fmla="*/ 7 w 26"/>
                <a:gd name="T13" fmla="*/ 2 h 27"/>
                <a:gd name="T14" fmla="*/ 10 w 26"/>
                <a:gd name="T15" fmla="*/ 0 h 27"/>
                <a:gd name="T16" fmla="*/ 12 w 26"/>
                <a:gd name="T17" fmla="*/ 0 h 27"/>
                <a:gd name="T18" fmla="*/ 15 w 26"/>
                <a:gd name="T19" fmla="*/ 0 h 27"/>
                <a:gd name="T20" fmla="*/ 17 w 26"/>
                <a:gd name="T21" fmla="*/ 2 h 27"/>
                <a:gd name="T22" fmla="*/ 20 w 26"/>
                <a:gd name="T23" fmla="*/ 3 h 27"/>
                <a:gd name="T24" fmla="*/ 22 w 26"/>
                <a:gd name="T25" fmla="*/ 4 h 27"/>
                <a:gd name="T26" fmla="*/ 24 w 26"/>
                <a:gd name="T27" fmla="*/ 5 h 27"/>
                <a:gd name="T28" fmla="*/ 25 w 26"/>
                <a:gd name="T29" fmla="*/ 8 h 27"/>
                <a:gd name="T30" fmla="*/ 26 w 26"/>
                <a:gd name="T31" fmla="*/ 10 h 27"/>
                <a:gd name="T32" fmla="*/ 26 w 26"/>
                <a:gd name="T33" fmla="*/ 13 h 27"/>
                <a:gd name="T34" fmla="*/ 26 w 26"/>
                <a:gd name="T35" fmla="*/ 13 h 27"/>
                <a:gd name="T36" fmla="*/ 26 w 26"/>
                <a:gd name="T37" fmla="*/ 15 h 27"/>
                <a:gd name="T38" fmla="*/ 25 w 26"/>
                <a:gd name="T39" fmla="*/ 18 h 27"/>
                <a:gd name="T40" fmla="*/ 24 w 26"/>
                <a:gd name="T41" fmla="*/ 21 h 27"/>
                <a:gd name="T42" fmla="*/ 22 w 26"/>
                <a:gd name="T43" fmla="*/ 23 h 27"/>
                <a:gd name="T44" fmla="*/ 20 w 26"/>
                <a:gd name="T45" fmla="*/ 24 h 27"/>
                <a:gd name="T46" fmla="*/ 17 w 26"/>
                <a:gd name="T47" fmla="*/ 26 h 27"/>
                <a:gd name="T48" fmla="*/ 15 w 26"/>
                <a:gd name="T49" fmla="*/ 27 h 27"/>
                <a:gd name="T50" fmla="*/ 12 w 26"/>
                <a:gd name="T51" fmla="*/ 27 h 27"/>
                <a:gd name="T52" fmla="*/ 10 w 26"/>
                <a:gd name="T53" fmla="*/ 27 h 27"/>
                <a:gd name="T54" fmla="*/ 7 w 26"/>
                <a:gd name="T55" fmla="*/ 26 h 27"/>
                <a:gd name="T56" fmla="*/ 6 w 26"/>
                <a:gd name="T57" fmla="*/ 24 h 27"/>
                <a:gd name="T58" fmla="*/ 4 w 26"/>
                <a:gd name="T59" fmla="*/ 23 h 27"/>
                <a:gd name="T60" fmla="*/ 2 w 26"/>
                <a:gd name="T61" fmla="*/ 21 h 27"/>
                <a:gd name="T62" fmla="*/ 1 w 26"/>
                <a:gd name="T63" fmla="*/ 18 h 27"/>
                <a:gd name="T64" fmla="*/ 0 w 26"/>
                <a:gd name="T65" fmla="*/ 15 h 27"/>
                <a:gd name="T66" fmla="*/ 0 w 26"/>
                <a:gd name="T6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0"/>
                  </a:lnTo>
                  <a:lnTo>
                    <a:pt x="1" y="8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6" y="10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" name="AutoShape 4804"/>
            <p:cNvSpPr>
              <a:spLocks noChangeAspect="1" noChangeArrowheads="1"/>
            </p:cNvSpPr>
            <p:nvPr/>
          </p:nvSpPr>
          <p:spPr bwMode="auto">
            <a:xfrm>
              <a:off x="329" y="3541"/>
              <a:ext cx="13" cy="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817" name="Picture 4805"/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3" cy="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818" name="Freeform 4806"/>
            <p:cNvSpPr>
              <a:spLocks noChangeArrowheads="1"/>
            </p:cNvSpPr>
            <p:nvPr/>
          </p:nvSpPr>
          <p:spPr bwMode="auto">
            <a:xfrm>
              <a:off x="332" y="3544"/>
              <a:ext cx="7" cy="6"/>
            </a:xfrm>
            <a:custGeom>
              <a:avLst/>
              <a:gdLst>
                <a:gd name="T0" fmla="*/ 0 w 16"/>
                <a:gd name="T1" fmla="*/ 8 h 16"/>
                <a:gd name="T2" fmla="*/ 0 w 16"/>
                <a:gd name="T3" fmla="*/ 7 h 16"/>
                <a:gd name="T4" fmla="*/ 1 w 16"/>
                <a:gd name="T5" fmla="*/ 5 h 16"/>
                <a:gd name="T6" fmla="*/ 2 w 16"/>
                <a:gd name="T7" fmla="*/ 3 h 16"/>
                <a:gd name="T8" fmla="*/ 5 w 16"/>
                <a:gd name="T9" fmla="*/ 2 h 16"/>
                <a:gd name="T10" fmla="*/ 6 w 16"/>
                <a:gd name="T11" fmla="*/ 0 h 16"/>
                <a:gd name="T12" fmla="*/ 7 w 16"/>
                <a:gd name="T13" fmla="*/ 0 h 16"/>
                <a:gd name="T14" fmla="*/ 9 w 16"/>
                <a:gd name="T15" fmla="*/ 0 h 16"/>
                <a:gd name="T16" fmla="*/ 11 w 16"/>
                <a:gd name="T17" fmla="*/ 2 h 16"/>
                <a:gd name="T18" fmla="*/ 14 w 16"/>
                <a:gd name="T19" fmla="*/ 3 h 16"/>
                <a:gd name="T20" fmla="*/ 15 w 16"/>
                <a:gd name="T21" fmla="*/ 5 h 16"/>
                <a:gd name="T22" fmla="*/ 16 w 16"/>
                <a:gd name="T23" fmla="*/ 7 h 16"/>
                <a:gd name="T24" fmla="*/ 16 w 16"/>
                <a:gd name="T25" fmla="*/ 8 h 16"/>
                <a:gd name="T26" fmla="*/ 16 w 16"/>
                <a:gd name="T27" fmla="*/ 8 h 16"/>
                <a:gd name="T28" fmla="*/ 16 w 16"/>
                <a:gd name="T29" fmla="*/ 9 h 16"/>
                <a:gd name="T30" fmla="*/ 15 w 16"/>
                <a:gd name="T31" fmla="*/ 12 h 16"/>
                <a:gd name="T32" fmla="*/ 14 w 16"/>
                <a:gd name="T33" fmla="*/ 14 h 16"/>
                <a:gd name="T34" fmla="*/ 11 w 16"/>
                <a:gd name="T35" fmla="*/ 16 h 16"/>
                <a:gd name="T36" fmla="*/ 7 w 16"/>
                <a:gd name="T37" fmla="*/ 16 h 16"/>
                <a:gd name="T38" fmla="*/ 5 w 16"/>
                <a:gd name="T39" fmla="*/ 16 h 16"/>
                <a:gd name="T40" fmla="*/ 2 w 16"/>
                <a:gd name="T41" fmla="*/ 14 h 16"/>
                <a:gd name="T42" fmla="*/ 1 w 16"/>
                <a:gd name="T43" fmla="*/ 12 h 16"/>
                <a:gd name="T44" fmla="*/ 0 w 16"/>
                <a:gd name="T45" fmla="*/ 9 h 16"/>
                <a:gd name="T46" fmla="*/ 0 w 16"/>
                <a:gd name="T4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9" name="AutoShape 4807"/>
            <p:cNvSpPr>
              <a:spLocks noChangeAspect="1" noChangeArrowheads="1"/>
            </p:cNvSpPr>
            <p:nvPr/>
          </p:nvSpPr>
          <p:spPr bwMode="auto">
            <a:xfrm>
              <a:off x="331" y="3543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820" name="Picture 4808"/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821" name="Freeform 4809"/>
            <p:cNvSpPr>
              <a:spLocks noChangeArrowheads="1"/>
            </p:cNvSpPr>
            <p:nvPr/>
          </p:nvSpPr>
          <p:spPr bwMode="auto">
            <a:xfrm>
              <a:off x="334" y="3546"/>
              <a:ext cx="2" cy="2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2 h 5"/>
                <a:gd name="T4" fmla="*/ 1 w 5"/>
                <a:gd name="T5" fmla="*/ 0 h 5"/>
                <a:gd name="T6" fmla="*/ 1 w 5"/>
                <a:gd name="T7" fmla="*/ 0 h 5"/>
                <a:gd name="T8" fmla="*/ 2 w 5"/>
                <a:gd name="T9" fmla="*/ 0 h 5"/>
                <a:gd name="T10" fmla="*/ 4 w 5"/>
                <a:gd name="T11" fmla="*/ 0 h 5"/>
                <a:gd name="T12" fmla="*/ 5 w 5"/>
                <a:gd name="T13" fmla="*/ 0 h 5"/>
                <a:gd name="T14" fmla="*/ 5 w 5"/>
                <a:gd name="T15" fmla="*/ 2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5 w 5"/>
                <a:gd name="T23" fmla="*/ 4 h 5"/>
                <a:gd name="T24" fmla="*/ 4 w 5"/>
                <a:gd name="T25" fmla="*/ 5 h 5"/>
                <a:gd name="T26" fmla="*/ 2 w 5"/>
                <a:gd name="T27" fmla="*/ 5 h 5"/>
                <a:gd name="T28" fmla="*/ 1 w 5"/>
                <a:gd name="T29" fmla="*/ 5 h 5"/>
                <a:gd name="T30" fmla="*/ 1 w 5"/>
                <a:gd name="T31" fmla="*/ 4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2" name="Freeform 4810"/>
            <p:cNvSpPr>
              <a:spLocks noChangeArrowheads="1"/>
            </p:cNvSpPr>
            <p:nvPr/>
          </p:nvSpPr>
          <p:spPr bwMode="auto">
            <a:xfrm>
              <a:off x="334" y="3546"/>
              <a:ext cx="2" cy="2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2 h 5"/>
                <a:gd name="T4" fmla="*/ 1 w 5"/>
                <a:gd name="T5" fmla="*/ 0 h 5"/>
                <a:gd name="T6" fmla="*/ 1 w 5"/>
                <a:gd name="T7" fmla="*/ 0 h 5"/>
                <a:gd name="T8" fmla="*/ 2 w 5"/>
                <a:gd name="T9" fmla="*/ 0 h 5"/>
                <a:gd name="T10" fmla="*/ 4 w 5"/>
                <a:gd name="T11" fmla="*/ 0 h 5"/>
                <a:gd name="T12" fmla="*/ 5 w 5"/>
                <a:gd name="T13" fmla="*/ 0 h 5"/>
                <a:gd name="T14" fmla="*/ 5 w 5"/>
                <a:gd name="T15" fmla="*/ 2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5 w 5"/>
                <a:gd name="T23" fmla="*/ 4 h 5"/>
                <a:gd name="T24" fmla="*/ 4 w 5"/>
                <a:gd name="T25" fmla="*/ 5 h 5"/>
                <a:gd name="T26" fmla="*/ 2 w 5"/>
                <a:gd name="T27" fmla="*/ 5 h 5"/>
                <a:gd name="T28" fmla="*/ 1 w 5"/>
                <a:gd name="T29" fmla="*/ 5 h 5"/>
                <a:gd name="T30" fmla="*/ 1 w 5"/>
                <a:gd name="T31" fmla="*/ 4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3" name="Freeform 4811"/>
            <p:cNvSpPr>
              <a:spLocks noChangeArrowheads="1"/>
            </p:cNvSpPr>
            <p:nvPr/>
          </p:nvSpPr>
          <p:spPr bwMode="auto">
            <a:xfrm>
              <a:off x="189" y="3296"/>
              <a:ext cx="208" cy="288"/>
            </a:xfrm>
            <a:custGeom>
              <a:avLst/>
              <a:gdLst>
                <a:gd name="T0" fmla="*/ 16 w 417"/>
                <a:gd name="T1" fmla="*/ 576 h 576"/>
                <a:gd name="T2" fmla="*/ 16 w 417"/>
                <a:gd name="T3" fmla="*/ 560 h 576"/>
                <a:gd name="T4" fmla="*/ 0 w 417"/>
                <a:gd name="T5" fmla="*/ 560 h 576"/>
                <a:gd name="T6" fmla="*/ 0 w 417"/>
                <a:gd name="T7" fmla="*/ 64 h 576"/>
                <a:gd name="T8" fmla="*/ 64 w 417"/>
                <a:gd name="T9" fmla="*/ 0 h 576"/>
                <a:gd name="T10" fmla="*/ 417 w 417"/>
                <a:gd name="T11" fmla="*/ 0 h 576"/>
                <a:gd name="T12" fmla="*/ 417 w 417"/>
                <a:gd name="T13" fmla="*/ 497 h 576"/>
                <a:gd name="T14" fmla="*/ 408 w 417"/>
                <a:gd name="T15" fmla="*/ 504 h 576"/>
                <a:gd name="T16" fmla="*/ 408 w 417"/>
                <a:gd name="T17" fmla="*/ 512 h 576"/>
                <a:gd name="T18" fmla="*/ 345 w 417"/>
                <a:gd name="T19" fmla="*/ 576 h 576"/>
                <a:gd name="T20" fmla="*/ 16 w 417"/>
                <a:gd name="T2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4"/>
                  </a:lnTo>
                  <a:lnTo>
                    <a:pt x="408" y="512"/>
                  </a:lnTo>
                  <a:lnTo>
                    <a:pt x="345" y="576"/>
                  </a:lnTo>
                  <a:lnTo>
                    <a:pt x="16" y="576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4" name="Rectangle 4812"/>
            <p:cNvSpPr>
              <a:spLocks noChangeArrowheads="1"/>
            </p:cNvSpPr>
            <p:nvPr/>
          </p:nvSpPr>
          <p:spPr bwMode="auto">
            <a:xfrm>
              <a:off x="244" y="3600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4825" name="Freeform 4813"/>
            <p:cNvSpPr>
              <a:spLocks noChangeArrowheads="1"/>
            </p:cNvSpPr>
            <p:nvPr/>
          </p:nvSpPr>
          <p:spPr bwMode="auto">
            <a:xfrm>
              <a:off x="945" y="4006"/>
              <a:ext cx="195" cy="40"/>
            </a:xfrm>
            <a:custGeom>
              <a:avLst/>
              <a:gdLst>
                <a:gd name="T0" fmla="*/ 0 w 393"/>
                <a:gd name="T1" fmla="*/ 80 h 80"/>
                <a:gd name="T2" fmla="*/ 328 w 393"/>
                <a:gd name="T3" fmla="*/ 80 h 80"/>
                <a:gd name="T4" fmla="*/ 328 w 393"/>
                <a:gd name="T5" fmla="*/ 64 h 80"/>
                <a:gd name="T6" fmla="*/ 0 w 393"/>
                <a:gd name="T7" fmla="*/ 64 h 80"/>
                <a:gd name="T8" fmla="*/ 0 w 393"/>
                <a:gd name="T9" fmla="*/ 80 h 80"/>
                <a:gd name="T10" fmla="*/ 328 w 393"/>
                <a:gd name="T11" fmla="*/ 80 h 80"/>
                <a:gd name="T12" fmla="*/ 393 w 393"/>
                <a:gd name="T13" fmla="*/ 16 h 80"/>
                <a:gd name="T14" fmla="*/ 393 w 393"/>
                <a:gd name="T15" fmla="*/ 0 h 80"/>
                <a:gd name="T16" fmla="*/ 328 w 393"/>
                <a:gd name="T17" fmla="*/ 64 h 80"/>
                <a:gd name="T18" fmla="*/ 328 w 393"/>
                <a:gd name="T1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6" name="Freeform 4814"/>
            <p:cNvSpPr>
              <a:spLocks noChangeArrowheads="1"/>
            </p:cNvSpPr>
            <p:nvPr/>
          </p:nvSpPr>
          <p:spPr bwMode="auto">
            <a:xfrm>
              <a:off x="1113" y="3758"/>
              <a:ext cx="31" cy="279"/>
            </a:xfrm>
            <a:custGeom>
              <a:avLst/>
              <a:gdLst>
                <a:gd name="T0" fmla="*/ 0 w 63"/>
                <a:gd name="T1" fmla="*/ 560 h 560"/>
                <a:gd name="T2" fmla="*/ 63 w 63"/>
                <a:gd name="T3" fmla="*/ 496 h 560"/>
                <a:gd name="T4" fmla="*/ 63 w 63"/>
                <a:gd name="T5" fmla="*/ 0 h 560"/>
                <a:gd name="T6" fmla="*/ 0 w 63"/>
                <a:gd name="T7" fmla="*/ 63 h 560"/>
                <a:gd name="T8" fmla="*/ 0 w 63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60">
                  <a:moveTo>
                    <a:pt x="0" y="560"/>
                  </a:moveTo>
                  <a:lnTo>
                    <a:pt x="63" y="496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7" name="Freeform 4815"/>
            <p:cNvSpPr>
              <a:spLocks noChangeArrowheads="1"/>
            </p:cNvSpPr>
            <p:nvPr/>
          </p:nvSpPr>
          <p:spPr bwMode="auto">
            <a:xfrm>
              <a:off x="936" y="3758"/>
              <a:ext cx="208" cy="31"/>
            </a:xfrm>
            <a:custGeom>
              <a:avLst/>
              <a:gdLst>
                <a:gd name="T0" fmla="*/ 0 w 416"/>
                <a:gd name="T1" fmla="*/ 63 h 63"/>
                <a:gd name="T2" fmla="*/ 64 w 416"/>
                <a:gd name="T3" fmla="*/ 0 h 63"/>
                <a:gd name="T4" fmla="*/ 416 w 416"/>
                <a:gd name="T5" fmla="*/ 0 h 63"/>
                <a:gd name="T6" fmla="*/ 353 w 416"/>
                <a:gd name="T7" fmla="*/ 63 h 63"/>
                <a:gd name="T8" fmla="*/ 0 w 416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63">
                  <a:moveTo>
                    <a:pt x="0" y="63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3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8" name="Rectangle 4816"/>
            <p:cNvSpPr>
              <a:spLocks noChangeArrowheads="1"/>
            </p:cNvSpPr>
            <p:nvPr/>
          </p:nvSpPr>
          <p:spPr bwMode="auto">
            <a:xfrm>
              <a:off x="936" y="3790"/>
              <a:ext cx="176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9" name="Rectangle 4817"/>
            <p:cNvSpPr>
              <a:spLocks noChangeArrowheads="1"/>
            </p:cNvSpPr>
            <p:nvPr/>
          </p:nvSpPr>
          <p:spPr bwMode="auto">
            <a:xfrm>
              <a:off x="936" y="3790"/>
              <a:ext cx="176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0" name="Rectangle 4818"/>
            <p:cNvSpPr>
              <a:spLocks noChangeArrowheads="1"/>
            </p:cNvSpPr>
            <p:nvPr/>
          </p:nvSpPr>
          <p:spPr bwMode="auto">
            <a:xfrm>
              <a:off x="950" y="3864"/>
              <a:ext cx="148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1" name="Rectangle 4819"/>
            <p:cNvSpPr>
              <a:spLocks noChangeArrowheads="1"/>
            </p:cNvSpPr>
            <p:nvPr/>
          </p:nvSpPr>
          <p:spPr bwMode="auto">
            <a:xfrm>
              <a:off x="950" y="3864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2" name="Rectangle 4820"/>
            <p:cNvSpPr>
              <a:spLocks noChangeArrowheads="1"/>
            </p:cNvSpPr>
            <p:nvPr/>
          </p:nvSpPr>
          <p:spPr bwMode="auto">
            <a:xfrm>
              <a:off x="950" y="3872"/>
              <a:ext cx="148" cy="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3" name="Rectangle 4821"/>
            <p:cNvSpPr>
              <a:spLocks noChangeArrowheads="1"/>
            </p:cNvSpPr>
            <p:nvPr/>
          </p:nvSpPr>
          <p:spPr bwMode="auto">
            <a:xfrm>
              <a:off x="950" y="3879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4" name="Rectangle 4822"/>
            <p:cNvSpPr>
              <a:spLocks noChangeArrowheads="1"/>
            </p:cNvSpPr>
            <p:nvPr/>
          </p:nvSpPr>
          <p:spPr bwMode="auto">
            <a:xfrm>
              <a:off x="950" y="3887"/>
              <a:ext cx="148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5" name="Rectangle 4823"/>
            <p:cNvSpPr>
              <a:spLocks noChangeArrowheads="1"/>
            </p:cNvSpPr>
            <p:nvPr/>
          </p:nvSpPr>
          <p:spPr bwMode="auto">
            <a:xfrm>
              <a:off x="950" y="3896"/>
              <a:ext cx="148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6" name="Rectangle 4824"/>
            <p:cNvSpPr>
              <a:spLocks noChangeArrowheads="1"/>
            </p:cNvSpPr>
            <p:nvPr/>
          </p:nvSpPr>
          <p:spPr bwMode="auto">
            <a:xfrm>
              <a:off x="950" y="3903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37" name="Group 4825"/>
          <p:cNvGrpSpPr>
            <a:grpSpLocks/>
          </p:cNvGrpSpPr>
          <p:nvPr/>
        </p:nvGrpSpPr>
        <p:grpSpPr bwMode="auto">
          <a:xfrm>
            <a:off x="1794320" y="5965825"/>
            <a:ext cx="3400425" cy="681038"/>
            <a:chOff x="936" y="3758"/>
            <a:chExt cx="2142" cy="429"/>
          </a:xfrm>
        </p:grpSpPr>
        <p:sp>
          <p:nvSpPr>
            <p:cNvPr id="4838" name="Rectangle 4826"/>
            <p:cNvSpPr>
              <a:spLocks noChangeArrowheads="1"/>
            </p:cNvSpPr>
            <p:nvPr/>
          </p:nvSpPr>
          <p:spPr bwMode="auto">
            <a:xfrm>
              <a:off x="950" y="3912"/>
              <a:ext cx="148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9" name="Rectangle 4827"/>
            <p:cNvSpPr>
              <a:spLocks noChangeArrowheads="1"/>
            </p:cNvSpPr>
            <p:nvPr/>
          </p:nvSpPr>
          <p:spPr bwMode="auto">
            <a:xfrm>
              <a:off x="950" y="3922"/>
              <a:ext cx="148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0" name="Rectangle 4828"/>
            <p:cNvSpPr>
              <a:spLocks noChangeArrowheads="1"/>
            </p:cNvSpPr>
            <p:nvPr/>
          </p:nvSpPr>
          <p:spPr bwMode="auto">
            <a:xfrm>
              <a:off x="950" y="3929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1" name="Rectangle 4829"/>
            <p:cNvSpPr>
              <a:spLocks noChangeArrowheads="1"/>
            </p:cNvSpPr>
            <p:nvPr/>
          </p:nvSpPr>
          <p:spPr bwMode="auto">
            <a:xfrm>
              <a:off x="950" y="3937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2" name="Rectangle 4830"/>
            <p:cNvSpPr>
              <a:spLocks noChangeArrowheads="1"/>
            </p:cNvSpPr>
            <p:nvPr/>
          </p:nvSpPr>
          <p:spPr bwMode="auto">
            <a:xfrm>
              <a:off x="950" y="3947"/>
              <a:ext cx="148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3" name="Rectangle 4831"/>
            <p:cNvSpPr>
              <a:spLocks noChangeArrowheads="1"/>
            </p:cNvSpPr>
            <p:nvPr/>
          </p:nvSpPr>
          <p:spPr bwMode="auto">
            <a:xfrm>
              <a:off x="950" y="3956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4" name="Rectangle 4832"/>
            <p:cNvSpPr>
              <a:spLocks noChangeArrowheads="1"/>
            </p:cNvSpPr>
            <p:nvPr/>
          </p:nvSpPr>
          <p:spPr bwMode="auto">
            <a:xfrm>
              <a:off x="950" y="3963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5" name="Rectangle 4833"/>
            <p:cNvSpPr>
              <a:spLocks noChangeArrowheads="1"/>
            </p:cNvSpPr>
            <p:nvPr/>
          </p:nvSpPr>
          <p:spPr bwMode="auto">
            <a:xfrm>
              <a:off x="950" y="3972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6" name="Rectangle 4834"/>
            <p:cNvSpPr>
              <a:spLocks noChangeArrowheads="1"/>
            </p:cNvSpPr>
            <p:nvPr/>
          </p:nvSpPr>
          <p:spPr bwMode="auto">
            <a:xfrm>
              <a:off x="950" y="3980"/>
              <a:ext cx="148" cy="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7" name="Rectangle 4835"/>
            <p:cNvSpPr>
              <a:spLocks noChangeArrowheads="1"/>
            </p:cNvSpPr>
            <p:nvPr/>
          </p:nvSpPr>
          <p:spPr bwMode="auto">
            <a:xfrm>
              <a:off x="950" y="3987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8" name="Rectangle 4836"/>
            <p:cNvSpPr>
              <a:spLocks noChangeArrowheads="1"/>
            </p:cNvSpPr>
            <p:nvPr/>
          </p:nvSpPr>
          <p:spPr bwMode="auto">
            <a:xfrm>
              <a:off x="950" y="3997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9" name="Rectangle 4837"/>
            <p:cNvSpPr>
              <a:spLocks noChangeArrowheads="1"/>
            </p:cNvSpPr>
            <p:nvPr/>
          </p:nvSpPr>
          <p:spPr bwMode="auto">
            <a:xfrm>
              <a:off x="950" y="4006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0" name="Rectangle 4838"/>
            <p:cNvSpPr>
              <a:spLocks noChangeArrowheads="1"/>
            </p:cNvSpPr>
            <p:nvPr/>
          </p:nvSpPr>
          <p:spPr bwMode="auto">
            <a:xfrm>
              <a:off x="950" y="4013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1" name="Rectangle 4839"/>
            <p:cNvSpPr>
              <a:spLocks noChangeArrowheads="1"/>
            </p:cNvSpPr>
            <p:nvPr/>
          </p:nvSpPr>
          <p:spPr bwMode="auto">
            <a:xfrm>
              <a:off x="950" y="402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2" name="Rectangle 4840"/>
            <p:cNvSpPr>
              <a:spLocks noChangeArrowheads="1"/>
            </p:cNvSpPr>
            <p:nvPr/>
          </p:nvSpPr>
          <p:spPr bwMode="auto">
            <a:xfrm>
              <a:off x="950" y="3945"/>
              <a:ext cx="0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3" name="Rectangle 4841"/>
            <p:cNvSpPr>
              <a:spLocks noChangeArrowheads="1"/>
            </p:cNvSpPr>
            <p:nvPr/>
          </p:nvSpPr>
          <p:spPr bwMode="auto">
            <a:xfrm>
              <a:off x="951" y="3945"/>
              <a:ext cx="5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4" name="Rectangle 4842"/>
            <p:cNvSpPr>
              <a:spLocks noChangeArrowheads="1"/>
            </p:cNvSpPr>
            <p:nvPr/>
          </p:nvSpPr>
          <p:spPr bwMode="auto">
            <a:xfrm>
              <a:off x="957" y="3945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5" name="Rectangle 4843"/>
            <p:cNvSpPr>
              <a:spLocks noChangeArrowheads="1"/>
            </p:cNvSpPr>
            <p:nvPr/>
          </p:nvSpPr>
          <p:spPr bwMode="auto">
            <a:xfrm>
              <a:off x="964" y="3945"/>
              <a:ext cx="5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6" name="Rectangle 4844"/>
            <p:cNvSpPr>
              <a:spLocks noChangeArrowheads="1"/>
            </p:cNvSpPr>
            <p:nvPr/>
          </p:nvSpPr>
          <p:spPr bwMode="auto">
            <a:xfrm>
              <a:off x="970" y="3945"/>
              <a:ext cx="6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7" name="Rectangle 4845"/>
            <p:cNvSpPr>
              <a:spLocks noChangeArrowheads="1"/>
            </p:cNvSpPr>
            <p:nvPr/>
          </p:nvSpPr>
          <p:spPr bwMode="auto">
            <a:xfrm>
              <a:off x="977" y="3945"/>
              <a:ext cx="5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8" name="Rectangle 4846"/>
            <p:cNvSpPr>
              <a:spLocks noChangeArrowheads="1"/>
            </p:cNvSpPr>
            <p:nvPr/>
          </p:nvSpPr>
          <p:spPr bwMode="auto">
            <a:xfrm>
              <a:off x="983" y="3945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9" name="Rectangle 4847"/>
            <p:cNvSpPr>
              <a:spLocks noChangeArrowheads="1"/>
            </p:cNvSpPr>
            <p:nvPr/>
          </p:nvSpPr>
          <p:spPr bwMode="auto">
            <a:xfrm>
              <a:off x="991" y="3945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0" name="Rectangle 4848"/>
            <p:cNvSpPr>
              <a:spLocks noChangeArrowheads="1"/>
            </p:cNvSpPr>
            <p:nvPr/>
          </p:nvSpPr>
          <p:spPr bwMode="auto">
            <a:xfrm>
              <a:off x="1000" y="3945"/>
              <a:ext cx="5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1" name="Rectangle 4849"/>
            <p:cNvSpPr>
              <a:spLocks noChangeArrowheads="1"/>
            </p:cNvSpPr>
            <p:nvPr/>
          </p:nvSpPr>
          <p:spPr bwMode="auto">
            <a:xfrm>
              <a:off x="1006" y="3945"/>
              <a:ext cx="5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2" name="Rectangle 4850"/>
            <p:cNvSpPr>
              <a:spLocks noChangeArrowheads="1"/>
            </p:cNvSpPr>
            <p:nvPr/>
          </p:nvSpPr>
          <p:spPr bwMode="auto">
            <a:xfrm>
              <a:off x="1012" y="3945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3" name="Rectangle 4851"/>
            <p:cNvSpPr>
              <a:spLocks noChangeArrowheads="1"/>
            </p:cNvSpPr>
            <p:nvPr/>
          </p:nvSpPr>
          <p:spPr bwMode="auto">
            <a:xfrm>
              <a:off x="1021" y="3945"/>
              <a:ext cx="7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4" name="Rectangle 4852"/>
            <p:cNvSpPr>
              <a:spLocks noChangeArrowheads="1"/>
            </p:cNvSpPr>
            <p:nvPr/>
          </p:nvSpPr>
          <p:spPr bwMode="auto">
            <a:xfrm>
              <a:off x="1029" y="3945"/>
              <a:ext cx="4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5" name="Rectangle 4853"/>
            <p:cNvSpPr>
              <a:spLocks noChangeArrowheads="1"/>
            </p:cNvSpPr>
            <p:nvPr/>
          </p:nvSpPr>
          <p:spPr bwMode="auto">
            <a:xfrm>
              <a:off x="1034" y="3945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6" name="Rectangle 4854"/>
            <p:cNvSpPr>
              <a:spLocks noChangeArrowheads="1"/>
            </p:cNvSpPr>
            <p:nvPr/>
          </p:nvSpPr>
          <p:spPr bwMode="auto">
            <a:xfrm>
              <a:off x="1042" y="3945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7" name="Rectangle 4855"/>
            <p:cNvSpPr>
              <a:spLocks noChangeArrowheads="1"/>
            </p:cNvSpPr>
            <p:nvPr/>
          </p:nvSpPr>
          <p:spPr bwMode="auto">
            <a:xfrm>
              <a:off x="1049" y="3945"/>
              <a:ext cx="5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8" name="Rectangle 4856"/>
            <p:cNvSpPr>
              <a:spLocks noChangeArrowheads="1"/>
            </p:cNvSpPr>
            <p:nvPr/>
          </p:nvSpPr>
          <p:spPr bwMode="auto">
            <a:xfrm>
              <a:off x="1055" y="3945"/>
              <a:ext cx="7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9" name="Rectangle 4857"/>
            <p:cNvSpPr>
              <a:spLocks noChangeArrowheads="1"/>
            </p:cNvSpPr>
            <p:nvPr/>
          </p:nvSpPr>
          <p:spPr bwMode="auto">
            <a:xfrm>
              <a:off x="1063" y="3945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0" name="Rectangle 4858"/>
            <p:cNvSpPr>
              <a:spLocks noChangeArrowheads="1"/>
            </p:cNvSpPr>
            <p:nvPr/>
          </p:nvSpPr>
          <p:spPr bwMode="auto">
            <a:xfrm>
              <a:off x="1071" y="3945"/>
              <a:ext cx="5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1" name="Rectangle 4859"/>
            <p:cNvSpPr>
              <a:spLocks noChangeArrowheads="1"/>
            </p:cNvSpPr>
            <p:nvPr/>
          </p:nvSpPr>
          <p:spPr bwMode="auto">
            <a:xfrm>
              <a:off x="1077" y="3945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2" name="Rectangle 4860"/>
            <p:cNvSpPr>
              <a:spLocks noChangeArrowheads="1"/>
            </p:cNvSpPr>
            <p:nvPr/>
          </p:nvSpPr>
          <p:spPr bwMode="auto">
            <a:xfrm>
              <a:off x="1085" y="3945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3" name="Rectangle 4861"/>
            <p:cNvSpPr>
              <a:spLocks noChangeArrowheads="1"/>
            </p:cNvSpPr>
            <p:nvPr/>
          </p:nvSpPr>
          <p:spPr bwMode="auto">
            <a:xfrm>
              <a:off x="950" y="3802"/>
              <a:ext cx="148" cy="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" name="Rectangle 4862"/>
            <p:cNvSpPr>
              <a:spLocks noChangeArrowheads="1"/>
            </p:cNvSpPr>
            <p:nvPr/>
          </p:nvSpPr>
          <p:spPr bwMode="auto">
            <a:xfrm>
              <a:off x="950" y="3802"/>
              <a:ext cx="148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5" name="Rectangle 4863"/>
            <p:cNvSpPr>
              <a:spLocks noChangeArrowheads="1"/>
            </p:cNvSpPr>
            <p:nvPr/>
          </p:nvSpPr>
          <p:spPr bwMode="auto">
            <a:xfrm>
              <a:off x="950" y="3803"/>
              <a:ext cx="148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6" name="Rectangle 4864"/>
            <p:cNvSpPr>
              <a:spLocks noChangeArrowheads="1"/>
            </p:cNvSpPr>
            <p:nvPr/>
          </p:nvSpPr>
          <p:spPr bwMode="auto">
            <a:xfrm>
              <a:off x="950" y="3804"/>
              <a:ext cx="148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7" name="Rectangle 4865"/>
            <p:cNvSpPr>
              <a:spLocks noChangeArrowheads="1"/>
            </p:cNvSpPr>
            <p:nvPr/>
          </p:nvSpPr>
          <p:spPr bwMode="auto">
            <a:xfrm>
              <a:off x="950" y="3804"/>
              <a:ext cx="148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8" name="Rectangle 4866"/>
            <p:cNvSpPr>
              <a:spLocks noChangeArrowheads="1"/>
            </p:cNvSpPr>
            <p:nvPr/>
          </p:nvSpPr>
          <p:spPr bwMode="auto">
            <a:xfrm>
              <a:off x="950" y="3805"/>
              <a:ext cx="148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9" name="Rectangle 4867"/>
            <p:cNvSpPr>
              <a:spLocks noChangeArrowheads="1"/>
            </p:cNvSpPr>
            <p:nvPr/>
          </p:nvSpPr>
          <p:spPr bwMode="auto">
            <a:xfrm>
              <a:off x="950" y="3806"/>
              <a:ext cx="148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0" name="Rectangle 4868"/>
            <p:cNvSpPr>
              <a:spLocks noChangeArrowheads="1"/>
            </p:cNvSpPr>
            <p:nvPr/>
          </p:nvSpPr>
          <p:spPr bwMode="auto">
            <a:xfrm>
              <a:off x="950" y="3806"/>
              <a:ext cx="148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1" name="Rectangle 4869"/>
            <p:cNvSpPr>
              <a:spLocks noChangeArrowheads="1"/>
            </p:cNvSpPr>
            <p:nvPr/>
          </p:nvSpPr>
          <p:spPr bwMode="auto">
            <a:xfrm>
              <a:off x="950" y="3807"/>
              <a:ext cx="148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2" name="Rectangle 4870"/>
            <p:cNvSpPr>
              <a:spLocks noChangeArrowheads="1"/>
            </p:cNvSpPr>
            <p:nvPr/>
          </p:nvSpPr>
          <p:spPr bwMode="auto">
            <a:xfrm>
              <a:off x="950" y="3807"/>
              <a:ext cx="148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3" name="Rectangle 4871"/>
            <p:cNvSpPr>
              <a:spLocks noChangeArrowheads="1"/>
            </p:cNvSpPr>
            <p:nvPr/>
          </p:nvSpPr>
          <p:spPr bwMode="auto">
            <a:xfrm>
              <a:off x="950" y="3802"/>
              <a:ext cx="148" cy="5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" name="Rectangle 4872"/>
            <p:cNvSpPr>
              <a:spLocks noChangeArrowheads="1"/>
            </p:cNvSpPr>
            <p:nvPr/>
          </p:nvSpPr>
          <p:spPr bwMode="auto">
            <a:xfrm>
              <a:off x="950" y="3807"/>
              <a:ext cx="1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5" name="Rectangle 4873"/>
            <p:cNvSpPr>
              <a:spLocks noChangeArrowheads="1"/>
            </p:cNvSpPr>
            <p:nvPr/>
          </p:nvSpPr>
          <p:spPr bwMode="auto">
            <a:xfrm>
              <a:off x="952" y="3807"/>
              <a:ext cx="1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6" name="Rectangle 4874"/>
            <p:cNvSpPr>
              <a:spLocks noChangeArrowheads="1"/>
            </p:cNvSpPr>
            <p:nvPr/>
          </p:nvSpPr>
          <p:spPr bwMode="auto">
            <a:xfrm>
              <a:off x="954" y="3807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7" name="Rectangle 4875"/>
            <p:cNvSpPr>
              <a:spLocks noChangeArrowheads="1"/>
            </p:cNvSpPr>
            <p:nvPr/>
          </p:nvSpPr>
          <p:spPr bwMode="auto">
            <a:xfrm>
              <a:off x="956" y="3807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8" name="Rectangle 4876"/>
            <p:cNvSpPr>
              <a:spLocks noChangeArrowheads="1"/>
            </p:cNvSpPr>
            <p:nvPr/>
          </p:nvSpPr>
          <p:spPr bwMode="auto">
            <a:xfrm>
              <a:off x="958" y="3807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9" name="Rectangle 4877"/>
            <p:cNvSpPr>
              <a:spLocks noChangeArrowheads="1"/>
            </p:cNvSpPr>
            <p:nvPr/>
          </p:nvSpPr>
          <p:spPr bwMode="auto">
            <a:xfrm>
              <a:off x="960" y="3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0" name="Rectangle 4878"/>
            <p:cNvSpPr>
              <a:spLocks noChangeArrowheads="1"/>
            </p:cNvSpPr>
            <p:nvPr/>
          </p:nvSpPr>
          <p:spPr bwMode="auto">
            <a:xfrm>
              <a:off x="962" y="3807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1" name="Rectangle 4879"/>
            <p:cNvSpPr>
              <a:spLocks noChangeArrowheads="1"/>
            </p:cNvSpPr>
            <p:nvPr/>
          </p:nvSpPr>
          <p:spPr bwMode="auto">
            <a:xfrm>
              <a:off x="964" y="3807"/>
              <a:ext cx="0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2" name="Rectangle 4880"/>
            <p:cNvSpPr>
              <a:spLocks noChangeArrowheads="1"/>
            </p:cNvSpPr>
            <p:nvPr/>
          </p:nvSpPr>
          <p:spPr bwMode="auto">
            <a:xfrm>
              <a:off x="965" y="3807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3" name="Rectangle 4881"/>
            <p:cNvSpPr>
              <a:spLocks noChangeArrowheads="1"/>
            </p:cNvSpPr>
            <p:nvPr/>
          </p:nvSpPr>
          <p:spPr bwMode="auto">
            <a:xfrm>
              <a:off x="968" y="3807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4" name="Rectangle 4882"/>
            <p:cNvSpPr>
              <a:spLocks noChangeArrowheads="1"/>
            </p:cNvSpPr>
            <p:nvPr/>
          </p:nvSpPr>
          <p:spPr bwMode="auto">
            <a:xfrm>
              <a:off x="970" y="3807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5" name="Rectangle 4883"/>
            <p:cNvSpPr>
              <a:spLocks noChangeArrowheads="1"/>
            </p:cNvSpPr>
            <p:nvPr/>
          </p:nvSpPr>
          <p:spPr bwMode="auto">
            <a:xfrm>
              <a:off x="972" y="3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6" name="Rectangle 4884"/>
            <p:cNvSpPr>
              <a:spLocks noChangeArrowheads="1"/>
            </p:cNvSpPr>
            <p:nvPr/>
          </p:nvSpPr>
          <p:spPr bwMode="auto">
            <a:xfrm>
              <a:off x="974" y="3807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7" name="Rectangle 4885"/>
            <p:cNvSpPr>
              <a:spLocks noChangeArrowheads="1"/>
            </p:cNvSpPr>
            <p:nvPr/>
          </p:nvSpPr>
          <p:spPr bwMode="auto">
            <a:xfrm>
              <a:off x="976" y="3807"/>
              <a:ext cx="0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8" name="Rectangle 4886"/>
            <p:cNvSpPr>
              <a:spLocks noChangeArrowheads="1"/>
            </p:cNvSpPr>
            <p:nvPr/>
          </p:nvSpPr>
          <p:spPr bwMode="auto">
            <a:xfrm>
              <a:off x="977" y="3807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9" name="Rectangle 4887"/>
            <p:cNvSpPr>
              <a:spLocks noChangeArrowheads="1"/>
            </p:cNvSpPr>
            <p:nvPr/>
          </p:nvSpPr>
          <p:spPr bwMode="auto">
            <a:xfrm>
              <a:off x="979" y="3807"/>
              <a:ext cx="1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0" name="Rectangle 4888"/>
            <p:cNvSpPr>
              <a:spLocks noChangeArrowheads="1"/>
            </p:cNvSpPr>
            <p:nvPr/>
          </p:nvSpPr>
          <p:spPr bwMode="auto">
            <a:xfrm>
              <a:off x="981" y="3807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1" name="Rectangle 4889"/>
            <p:cNvSpPr>
              <a:spLocks noChangeArrowheads="1"/>
            </p:cNvSpPr>
            <p:nvPr/>
          </p:nvSpPr>
          <p:spPr bwMode="auto">
            <a:xfrm>
              <a:off x="983" y="3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2" name="Rectangle 4890"/>
            <p:cNvSpPr>
              <a:spLocks noChangeArrowheads="1"/>
            </p:cNvSpPr>
            <p:nvPr/>
          </p:nvSpPr>
          <p:spPr bwMode="auto">
            <a:xfrm>
              <a:off x="985" y="3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3" name="Rectangle 4891"/>
            <p:cNvSpPr>
              <a:spLocks noChangeArrowheads="1"/>
            </p:cNvSpPr>
            <p:nvPr/>
          </p:nvSpPr>
          <p:spPr bwMode="auto">
            <a:xfrm>
              <a:off x="988" y="3807"/>
              <a:ext cx="0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4" name="Rectangle 4892"/>
            <p:cNvSpPr>
              <a:spLocks noChangeArrowheads="1"/>
            </p:cNvSpPr>
            <p:nvPr/>
          </p:nvSpPr>
          <p:spPr bwMode="auto">
            <a:xfrm>
              <a:off x="989" y="3807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5" name="Rectangle 4893"/>
            <p:cNvSpPr>
              <a:spLocks noChangeArrowheads="1"/>
            </p:cNvSpPr>
            <p:nvPr/>
          </p:nvSpPr>
          <p:spPr bwMode="auto">
            <a:xfrm>
              <a:off x="991" y="3807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6" name="Rectangle 4894"/>
            <p:cNvSpPr>
              <a:spLocks noChangeArrowheads="1"/>
            </p:cNvSpPr>
            <p:nvPr/>
          </p:nvSpPr>
          <p:spPr bwMode="auto">
            <a:xfrm>
              <a:off x="993" y="3807"/>
              <a:ext cx="0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7" name="Rectangle 4895"/>
            <p:cNvSpPr>
              <a:spLocks noChangeArrowheads="1"/>
            </p:cNvSpPr>
            <p:nvPr/>
          </p:nvSpPr>
          <p:spPr bwMode="auto">
            <a:xfrm>
              <a:off x="994" y="3807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8" name="Rectangle 4896"/>
            <p:cNvSpPr>
              <a:spLocks noChangeArrowheads="1"/>
            </p:cNvSpPr>
            <p:nvPr/>
          </p:nvSpPr>
          <p:spPr bwMode="auto">
            <a:xfrm>
              <a:off x="996" y="3807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9" name="Rectangle 4897"/>
            <p:cNvSpPr>
              <a:spLocks noChangeArrowheads="1"/>
            </p:cNvSpPr>
            <p:nvPr/>
          </p:nvSpPr>
          <p:spPr bwMode="auto">
            <a:xfrm>
              <a:off x="998" y="3807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0" name="Rectangle 4898"/>
            <p:cNvSpPr>
              <a:spLocks noChangeArrowheads="1"/>
            </p:cNvSpPr>
            <p:nvPr/>
          </p:nvSpPr>
          <p:spPr bwMode="auto">
            <a:xfrm>
              <a:off x="1001" y="3807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1" name="Rectangle 4899"/>
            <p:cNvSpPr>
              <a:spLocks noChangeArrowheads="1"/>
            </p:cNvSpPr>
            <p:nvPr/>
          </p:nvSpPr>
          <p:spPr bwMode="auto">
            <a:xfrm>
              <a:off x="1003" y="3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2" name="Rectangle 4900"/>
            <p:cNvSpPr>
              <a:spLocks noChangeArrowheads="1"/>
            </p:cNvSpPr>
            <p:nvPr/>
          </p:nvSpPr>
          <p:spPr bwMode="auto">
            <a:xfrm>
              <a:off x="1005" y="3807"/>
              <a:ext cx="0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3" name="Rectangle 4901"/>
            <p:cNvSpPr>
              <a:spLocks noChangeArrowheads="1"/>
            </p:cNvSpPr>
            <p:nvPr/>
          </p:nvSpPr>
          <p:spPr bwMode="auto">
            <a:xfrm>
              <a:off x="1006" y="3807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4" name="Rectangle 4902"/>
            <p:cNvSpPr>
              <a:spLocks noChangeArrowheads="1"/>
            </p:cNvSpPr>
            <p:nvPr/>
          </p:nvSpPr>
          <p:spPr bwMode="auto">
            <a:xfrm>
              <a:off x="1008" y="3807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5" name="Rectangle 4903"/>
            <p:cNvSpPr>
              <a:spLocks noChangeArrowheads="1"/>
            </p:cNvSpPr>
            <p:nvPr/>
          </p:nvSpPr>
          <p:spPr bwMode="auto">
            <a:xfrm>
              <a:off x="1010" y="3807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" name="Rectangle 4904"/>
            <p:cNvSpPr>
              <a:spLocks noChangeArrowheads="1"/>
            </p:cNvSpPr>
            <p:nvPr/>
          </p:nvSpPr>
          <p:spPr bwMode="auto">
            <a:xfrm>
              <a:off x="1012" y="3807"/>
              <a:ext cx="1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" name="Rectangle 4905"/>
            <p:cNvSpPr>
              <a:spLocks noChangeArrowheads="1"/>
            </p:cNvSpPr>
            <p:nvPr/>
          </p:nvSpPr>
          <p:spPr bwMode="auto">
            <a:xfrm>
              <a:off x="1014" y="3807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" name="Rectangle 4906"/>
            <p:cNvSpPr>
              <a:spLocks noChangeArrowheads="1"/>
            </p:cNvSpPr>
            <p:nvPr/>
          </p:nvSpPr>
          <p:spPr bwMode="auto">
            <a:xfrm>
              <a:off x="1016" y="3807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" name="Rectangle 4907"/>
            <p:cNvSpPr>
              <a:spLocks noChangeArrowheads="1"/>
            </p:cNvSpPr>
            <p:nvPr/>
          </p:nvSpPr>
          <p:spPr bwMode="auto">
            <a:xfrm>
              <a:off x="1018" y="3807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0" name="Rectangle 4908"/>
            <p:cNvSpPr>
              <a:spLocks noChangeArrowheads="1"/>
            </p:cNvSpPr>
            <p:nvPr/>
          </p:nvSpPr>
          <p:spPr bwMode="auto">
            <a:xfrm>
              <a:off x="1020" y="3807"/>
              <a:ext cx="1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1" name="Rectangle 4909"/>
            <p:cNvSpPr>
              <a:spLocks noChangeArrowheads="1"/>
            </p:cNvSpPr>
            <p:nvPr/>
          </p:nvSpPr>
          <p:spPr bwMode="auto">
            <a:xfrm>
              <a:off x="1022" y="3807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2" name="Rectangle 4910"/>
            <p:cNvSpPr>
              <a:spLocks noChangeArrowheads="1"/>
            </p:cNvSpPr>
            <p:nvPr/>
          </p:nvSpPr>
          <p:spPr bwMode="auto">
            <a:xfrm>
              <a:off x="1024" y="3807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3" name="Rectangle 4911"/>
            <p:cNvSpPr>
              <a:spLocks noChangeArrowheads="1"/>
            </p:cNvSpPr>
            <p:nvPr/>
          </p:nvSpPr>
          <p:spPr bwMode="auto">
            <a:xfrm>
              <a:off x="1027" y="3807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4" name="Rectangle 4912"/>
            <p:cNvSpPr>
              <a:spLocks noChangeArrowheads="1"/>
            </p:cNvSpPr>
            <p:nvPr/>
          </p:nvSpPr>
          <p:spPr bwMode="auto">
            <a:xfrm>
              <a:off x="1029" y="3807"/>
              <a:ext cx="0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5" name="Rectangle 4913"/>
            <p:cNvSpPr>
              <a:spLocks noChangeArrowheads="1"/>
            </p:cNvSpPr>
            <p:nvPr/>
          </p:nvSpPr>
          <p:spPr bwMode="auto">
            <a:xfrm>
              <a:off x="1030" y="3807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6" name="Rectangle 4914"/>
            <p:cNvSpPr>
              <a:spLocks noChangeArrowheads="1"/>
            </p:cNvSpPr>
            <p:nvPr/>
          </p:nvSpPr>
          <p:spPr bwMode="auto">
            <a:xfrm>
              <a:off x="1032" y="3807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7" name="Rectangle 4915"/>
            <p:cNvSpPr>
              <a:spLocks noChangeArrowheads="1"/>
            </p:cNvSpPr>
            <p:nvPr/>
          </p:nvSpPr>
          <p:spPr bwMode="auto">
            <a:xfrm>
              <a:off x="1034" y="3807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8" name="Rectangle 4916"/>
            <p:cNvSpPr>
              <a:spLocks noChangeArrowheads="1"/>
            </p:cNvSpPr>
            <p:nvPr/>
          </p:nvSpPr>
          <p:spPr bwMode="auto">
            <a:xfrm>
              <a:off x="1036" y="3807"/>
              <a:ext cx="1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9" name="Rectangle 4917"/>
            <p:cNvSpPr>
              <a:spLocks noChangeArrowheads="1"/>
            </p:cNvSpPr>
            <p:nvPr/>
          </p:nvSpPr>
          <p:spPr bwMode="auto">
            <a:xfrm>
              <a:off x="1038" y="3807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0" name="Rectangle 4918"/>
            <p:cNvSpPr>
              <a:spLocks noChangeArrowheads="1"/>
            </p:cNvSpPr>
            <p:nvPr/>
          </p:nvSpPr>
          <p:spPr bwMode="auto">
            <a:xfrm>
              <a:off x="1040" y="3807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1" name="Rectangle 4919"/>
            <p:cNvSpPr>
              <a:spLocks noChangeArrowheads="1"/>
            </p:cNvSpPr>
            <p:nvPr/>
          </p:nvSpPr>
          <p:spPr bwMode="auto">
            <a:xfrm>
              <a:off x="1042" y="3807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2" name="Rectangle 4920"/>
            <p:cNvSpPr>
              <a:spLocks noChangeArrowheads="1"/>
            </p:cNvSpPr>
            <p:nvPr/>
          </p:nvSpPr>
          <p:spPr bwMode="auto">
            <a:xfrm>
              <a:off x="1044" y="3807"/>
              <a:ext cx="1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3" name="Rectangle 4921"/>
            <p:cNvSpPr>
              <a:spLocks noChangeArrowheads="1"/>
            </p:cNvSpPr>
            <p:nvPr/>
          </p:nvSpPr>
          <p:spPr bwMode="auto">
            <a:xfrm>
              <a:off x="1046" y="3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4" name="Rectangle 4922"/>
            <p:cNvSpPr>
              <a:spLocks noChangeArrowheads="1"/>
            </p:cNvSpPr>
            <p:nvPr/>
          </p:nvSpPr>
          <p:spPr bwMode="auto">
            <a:xfrm>
              <a:off x="1048" y="3807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5" name="Rectangle 4923"/>
            <p:cNvSpPr>
              <a:spLocks noChangeArrowheads="1"/>
            </p:cNvSpPr>
            <p:nvPr/>
          </p:nvSpPr>
          <p:spPr bwMode="auto">
            <a:xfrm>
              <a:off x="1050" y="3807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6" name="Rectangle 4924"/>
            <p:cNvSpPr>
              <a:spLocks noChangeArrowheads="1"/>
            </p:cNvSpPr>
            <p:nvPr/>
          </p:nvSpPr>
          <p:spPr bwMode="auto">
            <a:xfrm>
              <a:off x="1052" y="3807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7" name="Rectangle 4925"/>
            <p:cNvSpPr>
              <a:spLocks noChangeArrowheads="1"/>
            </p:cNvSpPr>
            <p:nvPr/>
          </p:nvSpPr>
          <p:spPr bwMode="auto">
            <a:xfrm>
              <a:off x="1054" y="3807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8" name="Rectangle 4926"/>
            <p:cNvSpPr>
              <a:spLocks noChangeArrowheads="1"/>
            </p:cNvSpPr>
            <p:nvPr/>
          </p:nvSpPr>
          <p:spPr bwMode="auto">
            <a:xfrm>
              <a:off x="1056" y="3807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9" name="Rectangle 4927"/>
            <p:cNvSpPr>
              <a:spLocks noChangeArrowheads="1"/>
            </p:cNvSpPr>
            <p:nvPr/>
          </p:nvSpPr>
          <p:spPr bwMode="auto">
            <a:xfrm>
              <a:off x="1058" y="3807"/>
              <a:ext cx="0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0" name="Rectangle 4928"/>
            <p:cNvSpPr>
              <a:spLocks noChangeArrowheads="1"/>
            </p:cNvSpPr>
            <p:nvPr/>
          </p:nvSpPr>
          <p:spPr bwMode="auto">
            <a:xfrm>
              <a:off x="1059" y="3807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1" name="Rectangle 4929"/>
            <p:cNvSpPr>
              <a:spLocks noChangeArrowheads="1"/>
            </p:cNvSpPr>
            <p:nvPr/>
          </p:nvSpPr>
          <p:spPr bwMode="auto">
            <a:xfrm>
              <a:off x="1061" y="3807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2" name="Rectangle 4930"/>
            <p:cNvSpPr>
              <a:spLocks noChangeArrowheads="1"/>
            </p:cNvSpPr>
            <p:nvPr/>
          </p:nvSpPr>
          <p:spPr bwMode="auto">
            <a:xfrm>
              <a:off x="1063" y="3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3" name="Rectangle 4931"/>
            <p:cNvSpPr>
              <a:spLocks noChangeArrowheads="1"/>
            </p:cNvSpPr>
            <p:nvPr/>
          </p:nvSpPr>
          <p:spPr bwMode="auto">
            <a:xfrm>
              <a:off x="1066" y="3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4" name="Rectangle 4932"/>
            <p:cNvSpPr>
              <a:spLocks noChangeArrowheads="1"/>
            </p:cNvSpPr>
            <p:nvPr/>
          </p:nvSpPr>
          <p:spPr bwMode="auto">
            <a:xfrm>
              <a:off x="1068" y="3807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5" name="Rectangle 4933"/>
            <p:cNvSpPr>
              <a:spLocks noChangeArrowheads="1"/>
            </p:cNvSpPr>
            <p:nvPr/>
          </p:nvSpPr>
          <p:spPr bwMode="auto">
            <a:xfrm>
              <a:off x="1070" y="3807"/>
              <a:ext cx="0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6" name="Rectangle 4934"/>
            <p:cNvSpPr>
              <a:spLocks noChangeArrowheads="1"/>
            </p:cNvSpPr>
            <p:nvPr/>
          </p:nvSpPr>
          <p:spPr bwMode="auto">
            <a:xfrm>
              <a:off x="1071" y="3807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7" name="Rectangle 4935"/>
            <p:cNvSpPr>
              <a:spLocks noChangeArrowheads="1"/>
            </p:cNvSpPr>
            <p:nvPr/>
          </p:nvSpPr>
          <p:spPr bwMode="auto">
            <a:xfrm>
              <a:off x="1073" y="3807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8" name="Rectangle 4936"/>
            <p:cNvSpPr>
              <a:spLocks noChangeArrowheads="1"/>
            </p:cNvSpPr>
            <p:nvPr/>
          </p:nvSpPr>
          <p:spPr bwMode="auto">
            <a:xfrm>
              <a:off x="1075" y="3807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9" name="Rectangle 4937"/>
            <p:cNvSpPr>
              <a:spLocks noChangeArrowheads="1"/>
            </p:cNvSpPr>
            <p:nvPr/>
          </p:nvSpPr>
          <p:spPr bwMode="auto">
            <a:xfrm>
              <a:off x="1077" y="3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0" name="Rectangle 4938"/>
            <p:cNvSpPr>
              <a:spLocks noChangeArrowheads="1"/>
            </p:cNvSpPr>
            <p:nvPr/>
          </p:nvSpPr>
          <p:spPr bwMode="auto">
            <a:xfrm>
              <a:off x="1079" y="3807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1" name="Rectangle 4939"/>
            <p:cNvSpPr>
              <a:spLocks noChangeArrowheads="1"/>
            </p:cNvSpPr>
            <p:nvPr/>
          </p:nvSpPr>
          <p:spPr bwMode="auto">
            <a:xfrm>
              <a:off x="1081" y="3807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2" name="Rectangle 4940"/>
            <p:cNvSpPr>
              <a:spLocks noChangeArrowheads="1"/>
            </p:cNvSpPr>
            <p:nvPr/>
          </p:nvSpPr>
          <p:spPr bwMode="auto">
            <a:xfrm>
              <a:off x="1083" y="3807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3" name="Rectangle 4941"/>
            <p:cNvSpPr>
              <a:spLocks noChangeArrowheads="1"/>
            </p:cNvSpPr>
            <p:nvPr/>
          </p:nvSpPr>
          <p:spPr bwMode="auto">
            <a:xfrm>
              <a:off x="1085" y="3807"/>
              <a:ext cx="1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4" name="Rectangle 4942"/>
            <p:cNvSpPr>
              <a:spLocks noChangeArrowheads="1"/>
            </p:cNvSpPr>
            <p:nvPr/>
          </p:nvSpPr>
          <p:spPr bwMode="auto">
            <a:xfrm>
              <a:off x="1087" y="3807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5" name="Rectangle 4943"/>
            <p:cNvSpPr>
              <a:spLocks noChangeArrowheads="1"/>
            </p:cNvSpPr>
            <p:nvPr/>
          </p:nvSpPr>
          <p:spPr bwMode="auto">
            <a:xfrm>
              <a:off x="1089" y="3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6" name="Rectangle 4944"/>
            <p:cNvSpPr>
              <a:spLocks noChangeArrowheads="1"/>
            </p:cNvSpPr>
            <p:nvPr/>
          </p:nvSpPr>
          <p:spPr bwMode="auto">
            <a:xfrm>
              <a:off x="1091" y="3807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7" name="Rectangle 4945"/>
            <p:cNvSpPr>
              <a:spLocks noChangeArrowheads="1"/>
            </p:cNvSpPr>
            <p:nvPr/>
          </p:nvSpPr>
          <p:spPr bwMode="auto">
            <a:xfrm>
              <a:off x="1093" y="3807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8" name="Rectangle 4946"/>
            <p:cNvSpPr>
              <a:spLocks noChangeArrowheads="1"/>
            </p:cNvSpPr>
            <p:nvPr/>
          </p:nvSpPr>
          <p:spPr bwMode="auto">
            <a:xfrm>
              <a:off x="1095" y="3807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9" name="Rectangle 4947"/>
            <p:cNvSpPr>
              <a:spLocks noChangeArrowheads="1"/>
            </p:cNvSpPr>
            <p:nvPr/>
          </p:nvSpPr>
          <p:spPr bwMode="auto">
            <a:xfrm>
              <a:off x="1097" y="3807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0" name="Rectangle 4948"/>
            <p:cNvSpPr>
              <a:spLocks noChangeArrowheads="1"/>
            </p:cNvSpPr>
            <p:nvPr/>
          </p:nvSpPr>
          <p:spPr bwMode="auto">
            <a:xfrm>
              <a:off x="950" y="3808"/>
              <a:ext cx="148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1" name="Rectangle 4949"/>
            <p:cNvSpPr>
              <a:spLocks noChangeArrowheads="1"/>
            </p:cNvSpPr>
            <p:nvPr/>
          </p:nvSpPr>
          <p:spPr bwMode="auto">
            <a:xfrm>
              <a:off x="955" y="3812"/>
              <a:ext cx="30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2" name="Rectangle 4950"/>
            <p:cNvSpPr>
              <a:spLocks noChangeArrowheads="1"/>
            </p:cNvSpPr>
            <p:nvPr/>
          </p:nvSpPr>
          <p:spPr bwMode="auto">
            <a:xfrm>
              <a:off x="955" y="3812"/>
              <a:ext cx="30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3" name="Rectangle 4951"/>
            <p:cNvSpPr>
              <a:spLocks noChangeArrowheads="1"/>
            </p:cNvSpPr>
            <p:nvPr/>
          </p:nvSpPr>
          <p:spPr bwMode="auto">
            <a:xfrm>
              <a:off x="957" y="3814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4" name="Rectangle 4952"/>
            <p:cNvSpPr>
              <a:spLocks noChangeArrowheads="1"/>
            </p:cNvSpPr>
            <p:nvPr/>
          </p:nvSpPr>
          <p:spPr bwMode="auto">
            <a:xfrm>
              <a:off x="977" y="3814"/>
              <a:ext cx="6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5" name="Rectangle 4953"/>
            <p:cNvSpPr>
              <a:spLocks noChangeArrowheads="1"/>
            </p:cNvSpPr>
            <p:nvPr/>
          </p:nvSpPr>
          <p:spPr bwMode="auto">
            <a:xfrm>
              <a:off x="957" y="3820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6" name="Rectangle 4954"/>
            <p:cNvSpPr>
              <a:spLocks noChangeArrowheads="1"/>
            </p:cNvSpPr>
            <p:nvPr/>
          </p:nvSpPr>
          <p:spPr bwMode="auto">
            <a:xfrm>
              <a:off x="967" y="3820"/>
              <a:ext cx="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7" name="Rectangle 4955"/>
            <p:cNvSpPr>
              <a:spLocks noChangeArrowheads="1"/>
            </p:cNvSpPr>
            <p:nvPr/>
          </p:nvSpPr>
          <p:spPr bwMode="auto">
            <a:xfrm>
              <a:off x="967" y="3814"/>
              <a:ext cx="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8" name="Rectangle 4956"/>
            <p:cNvSpPr>
              <a:spLocks noChangeArrowheads="1"/>
            </p:cNvSpPr>
            <p:nvPr/>
          </p:nvSpPr>
          <p:spPr bwMode="auto">
            <a:xfrm>
              <a:off x="977" y="3820"/>
              <a:ext cx="6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9" name="Freeform 4957"/>
            <p:cNvSpPr>
              <a:spLocks noChangeArrowheads="1"/>
            </p:cNvSpPr>
            <p:nvPr/>
          </p:nvSpPr>
          <p:spPr bwMode="auto">
            <a:xfrm>
              <a:off x="950" y="3864"/>
              <a:ext cx="148" cy="161"/>
            </a:xfrm>
            <a:custGeom>
              <a:avLst/>
              <a:gdLst>
                <a:gd name="T0" fmla="*/ 296 w 296"/>
                <a:gd name="T1" fmla="*/ 160 h 324"/>
                <a:gd name="T2" fmla="*/ 296 w 296"/>
                <a:gd name="T3" fmla="*/ 164 h 324"/>
                <a:gd name="T4" fmla="*/ 0 w 296"/>
                <a:gd name="T5" fmla="*/ 164 h 324"/>
                <a:gd name="T6" fmla="*/ 0 w 296"/>
                <a:gd name="T7" fmla="*/ 160 h 324"/>
                <a:gd name="T8" fmla="*/ 296 w 296"/>
                <a:gd name="T9" fmla="*/ 160 h 324"/>
                <a:gd name="T10" fmla="*/ 296 w 296"/>
                <a:gd name="T11" fmla="*/ 127 h 324"/>
                <a:gd name="T12" fmla="*/ 296 w 296"/>
                <a:gd name="T13" fmla="*/ 132 h 324"/>
                <a:gd name="T14" fmla="*/ 0 w 296"/>
                <a:gd name="T15" fmla="*/ 132 h 324"/>
                <a:gd name="T16" fmla="*/ 0 w 296"/>
                <a:gd name="T17" fmla="*/ 127 h 324"/>
                <a:gd name="T18" fmla="*/ 296 w 296"/>
                <a:gd name="T19" fmla="*/ 127 h 324"/>
                <a:gd name="T20" fmla="*/ 296 w 296"/>
                <a:gd name="T21" fmla="*/ 95 h 324"/>
                <a:gd name="T22" fmla="*/ 296 w 296"/>
                <a:gd name="T23" fmla="*/ 99 h 324"/>
                <a:gd name="T24" fmla="*/ 0 w 296"/>
                <a:gd name="T25" fmla="*/ 99 h 324"/>
                <a:gd name="T26" fmla="*/ 0 w 296"/>
                <a:gd name="T27" fmla="*/ 95 h 324"/>
                <a:gd name="T28" fmla="*/ 296 w 296"/>
                <a:gd name="T29" fmla="*/ 95 h 324"/>
                <a:gd name="T30" fmla="*/ 296 w 296"/>
                <a:gd name="T31" fmla="*/ 64 h 324"/>
                <a:gd name="T32" fmla="*/ 296 w 296"/>
                <a:gd name="T33" fmla="*/ 68 h 324"/>
                <a:gd name="T34" fmla="*/ 0 w 296"/>
                <a:gd name="T35" fmla="*/ 68 h 324"/>
                <a:gd name="T36" fmla="*/ 0 w 296"/>
                <a:gd name="T37" fmla="*/ 64 h 324"/>
                <a:gd name="T38" fmla="*/ 296 w 296"/>
                <a:gd name="T39" fmla="*/ 64 h 324"/>
                <a:gd name="T40" fmla="*/ 296 w 296"/>
                <a:gd name="T41" fmla="*/ 31 h 324"/>
                <a:gd name="T42" fmla="*/ 296 w 296"/>
                <a:gd name="T43" fmla="*/ 35 h 324"/>
                <a:gd name="T44" fmla="*/ 0 w 296"/>
                <a:gd name="T45" fmla="*/ 35 h 324"/>
                <a:gd name="T46" fmla="*/ 0 w 296"/>
                <a:gd name="T47" fmla="*/ 31 h 324"/>
                <a:gd name="T48" fmla="*/ 296 w 296"/>
                <a:gd name="T49" fmla="*/ 31 h 324"/>
                <a:gd name="T50" fmla="*/ 296 w 296"/>
                <a:gd name="T51" fmla="*/ 0 h 324"/>
                <a:gd name="T52" fmla="*/ 296 w 296"/>
                <a:gd name="T53" fmla="*/ 3 h 324"/>
                <a:gd name="T54" fmla="*/ 0 w 296"/>
                <a:gd name="T55" fmla="*/ 3 h 324"/>
                <a:gd name="T56" fmla="*/ 0 w 296"/>
                <a:gd name="T57" fmla="*/ 0 h 324"/>
                <a:gd name="T58" fmla="*/ 296 w 296"/>
                <a:gd name="T59" fmla="*/ 0 h 324"/>
                <a:gd name="T60" fmla="*/ 296 w 296"/>
                <a:gd name="T61" fmla="*/ 224 h 324"/>
                <a:gd name="T62" fmla="*/ 296 w 296"/>
                <a:gd name="T63" fmla="*/ 228 h 324"/>
                <a:gd name="T64" fmla="*/ 265 w 296"/>
                <a:gd name="T65" fmla="*/ 228 h 324"/>
                <a:gd name="T66" fmla="*/ 265 w 296"/>
                <a:gd name="T67" fmla="*/ 224 h 324"/>
                <a:gd name="T68" fmla="*/ 296 w 296"/>
                <a:gd name="T69" fmla="*/ 224 h 324"/>
                <a:gd name="T70" fmla="*/ 296 w 296"/>
                <a:gd name="T71" fmla="*/ 191 h 324"/>
                <a:gd name="T72" fmla="*/ 296 w 296"/>
                <a:gd name="T73" fmla="*/ 195 h 324"/>
                <a:gd name="T74" fmla="*/ 265 w 296"/>
                <a:gd name="T75" fmla="*/ 195 h 324"/>
                <a:gd name="T76" fmla="*/ 265 w 296"/>
                <a:gd name="T77" fmla="*/ 191 h 324"/>
                <a:gd name="T78" fmla="*/ 296 w 296"/>
                <a:gd name="T79" fmla="*/ 191 h 324"/>
                <a:gd name="T80" fmla="*/ 296 w 296"/>
                <a:gd name="T81" fmla="*/ 256 h 324"/>
                <a:gd name="T82" fmla="*/ 296 w 296"/>
                <a:gd name="T83" fmla="*/ 260 h 324"/>
                <a:gd name="T84" fmla="*/ 0 w 296"/>
                <a:gd name="T85" fmla="*/ 260 h 324"/>
                <a:gd name="T86" fmla="*/ 0 w 296"/>
                <a:gd name="T87" fmla="*/ 256 h 324"/>
                <a:gd name="T88" fmla="*/ 296 w 296"/>
                <a:gd name="T89" fmla="*/ 256 h 324"/>
                <a:gd name="T90" fmla="*/ 296 w 296"/>
                <a:gd name="T91" fmla="*/ 287 h 324"/>
                <a:gd name="T92" fmla="*/ 296 w 296"/>
                <a:gd name="T93" fmla="*/ 292 h 324"/>
                <a:gd name="T94" fmla="*/ 0 w 296"/>
                <a:gd name="T95" fmla="*/ 292 h 324"/>
                <a:gd name="T96" fmla="*/ 0 w 296"/>
                <a:gd name="T97" fmla="*/ 287 h 324"/>
                <a:gd name="T98" fmla="*/ 296 w 296"/>
                <a:gd name="T99" fmla="*/ 287 h 324"/>
                <a:gd name="T100" fmla="*/ 296 w 296"/>
                <a:gd name="T101" fmla="*/ 320 h 324"/>
                <a:gd name="T102" fmla="*/ 296 w 296"/>
                <a:gd name="T103" fmla="*/ 324 h 324"/>
                <a:gd name="T104" fmla="*/ 0 w 296"/>
                <a:gd name="T105" fmla="*/ 324 h 324"/>
                <a:gd name="T106" fmla="*/ 0 w 296"/>
                <a:gd name="T107" fmla="*/ 320 h 324"/>
                <a:gd name="T108" fmla="*/ 296 w 296"/>
                <a:gd name="T109" fmla="*/ 32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5"/>
                  </a:moveTo>
                  <a:lnTo>
                    <a:pt x="296" y="99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296" y="95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1"/>
                  </a:moveTo>
                  <a:lnTo>
                    <a:pt x="296" y="195"/>
                  </a:lnTo>
                  <a:lnTo>
                    <a:pt x="265" y="195"/>
                  </a:lnTo>
                  <a:lnTo>
                    <a:pt x="265" y="191"/>
                  </a:lnTo>
                  <a:lnTo>
                    <a:pt x="296" y="191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7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7"/>
                  </a:lnTo>
                  <a:lnTo>
                    <a:pt x="296" y="287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0" name="Freeform 4958"/>
            <p:cNvSpPr>
              <a:spLocks noChangeArrowheads="1"/>
            </p:cNvSpPr>
            <p:nvPr/>
          </p:nvSpPr>
          <p:spPr bwMode="auto">
            <a:xfrm>
              <a:off x="1071" y="3951"/>
              <a:ext cx="23" cy="37"/>
            </a:xfrm>
            <a:custGeom>
              <a:avLst/>
              <a:gdLst>
                <a:gd name="T0" fmla="*/ 24 w 48"/>
                <a:gd name="T1" fmla="*/ 0 h 76"/>
                <a:gd name="T2" fmla="*/ 21 w 48"/>
                <a:gd name="T3" fmla="*/ 0 h 76"/>
                <a:gd name="T4" fmla="*/ 19 w 48"/>
                <a:gd name="T5" fmla="*/ 2 h 76"/>
                <a:gd name="T6" fmla="*/ 17 w 48"/>
                <a:gd name="T7" fmla="*/ 2 h 76"/>
                <a:gd name="T8" fmla="*/ 15 w 48"/>
                <a:gd name="T9" fmla="*/ 3 h 76"/>
                <a:gd name="T10" fmla="*/ 12 w 48"/>
                <a:gd name="T11" fmla="*/ 6 h 76"/>
                <a:gd name="T12" fmla="*/ 11 w 48"/>
                <a:gd name="T13" fmla="*/ 7 h 76"/>
                <a:gd name="T14" fmla="*/ 7 w 48"/>
                <a:gd name="T15" fmla="*/ 12 h 76"/>
                <a:gd name="T16" fmla="*/ 3 w 48"/>
                <a:gd name="T17" fmla="*/ 17 h 76"/>
                <a:gd name="T18" fmla="*/ 2 w 48"/>
                <a:gd name="T19" fmla="*/ 23 h 76"/>
                <a:gd name="T20" fmla="*/ 0 w 48"/>
                <a:gd name="T21" fmla="*/ 31 h 76"/>
                <a:gd name="T22" fmla="*/ 0 w 48"/>
                <a:gd name="T23" fmla="*/ 38 h 76"/>
                <a:gd name="T24" fmla="*/ 0 w 48"/>
                <a:gd name="T25" fmla="*/ 46 h 76"/>
                <a:gd name="T26" fmla="*/ 2 w 48"/>
                <a:gd name="T27" fmla="*/ 52 h 76"/>
                <a:gd name="T28" fmla="*/ 3 w 48"/>
                <a:gd name="T29" fmla="*/ 60 h 76"/>
                <a:gd name="T30" fmla="*/ 7 w 48"/>
                <a:gd name="T31" fmla="*/ 65 h 76"/>
                <a:gd name="T32" fmla="*/ 11 w 48"/>
                <a:gd name="T33" fmla="*/ 70 h 76"/>
                <a:gd name="T34" fmla="*/ 12 w 48"/>
                <a:gd name="T35" fmla="*/ 71 h 76"/>
                <a:gd name="T36" fmla="*/ 15 w 48"/>
                <a:gd name="T37" fmla="*/ 74 h 76"/>
                <a:gd name="T38" fmla="*/ 17 w 48"/>
                <a:gd name="T39" fmla="*/ 75 h 76"/>
                <a:gd name="T40" fmla="*/ 19 w 48"/>
                <a:gd name="T41" fmla="*/ 75 h 76"/>
                <a:gd name="T42" fmla="*/ 21 w 48"/>
                <a:gd name="T43" fmla="*/ 76 h 76"/>
                <a:gd name="T44" fmla="*/ 24 w 48"/>
                <a:gd name="T45" fmla="*/ 76 h 76"/>
                <a:gd name="T46" fmla="*/ 26 w 48"/>
                <a:gd name="T47" fmla="*/ 76 h 76"/>
                <a:gd name="T48" fmla="*/ 29 w 48"/>
                <a:gd name="T49" fmla="*/ 75 h 76"/>
                <a:gd name="T50" fmla="*/ 31 w 48"/>
                <a:gd name="T51" fmla="*/ 75 h 76"/>
                <a:gd name="T52" fmla="*/ 34 w 48"/>
                <a:gd name="T53" fmla="*/ 74 h 76"/>
                <a:gd name="T54" fmla="*/ 35 w 48"/>
                <a:gd name="T55" fmla="*/ 71 h 76"/>
                <a:gd name="T56" fmla="*/ 37 w 48"/>
                <a:gd name="T57" fmla="*/ 70 h 76"/>
                <a:gd name="T58" fmla="*/ 41 w 48"/>
                <a:gd name="T59" fmla="*/ 65 h 76"/>
                <a:gd name="T60" fmla="*/ 44 w 48"/>
                <a:gd name="T61" fmla="*/ 60 h 76"/>
                <a:gd name="T62" fmla="*/ 46 w 48"/>
                <a:gd name="T63" fmla="*/ 52 h 76"/>
                <a:gd name="T64" fmla="*/ 48 w 48"/>
                <a:gd name="T65" fmla="*/ 46 h 76"/>
                <a:gd name="T66" fmla="*/ 48 w 48"/>
                <a:gd name="T67" fmla="*/ 38 h 76"/>
                <a:gd name="T68" fmla="*/ 48 w 48"/>
                <a:gd name="T69" fmla="*/ 38 h 76"/>
                <a:gd name="T70" fmla="*/ 48 w 48"/>
                <a:gd name="T71" fmla="*/ 31 h 76"/>
                <a:gd name="T72" fmla="*/ 46 w 48"/>
                <a:gd name="T73" fmla="*/ 23 h 76"/>
                <a:gd name="T74" fmla="*/ 44 w 48"/>
                <a:gd name="T75" fmla="*/ 17 h 76"/>
                <a:gd name="T76" fmla="*/ 41 w 48"/>
                <a:gd name="T77" fmla="*/ 12 h 76"/>
                <a:gd name="T78" fmla="*/ 37 w 48"/>
                <a:gd name="T79" fmla="*/ 7 h 76"/>
                <a:gd name="T80" fmla="*/ 35 w 48"/>
                <a:gd name="T81" fmla="*/ 6 h 76"/>
                <a:gd name="T82" fmla="*/ 34 w 48"/>
                <a:gd name="T83" fmla="*/ 3 h 76"/>
                <a:gd name="T84" fmla="*/ 31 w 48"/>
                <a:gd name="T85" fmla="*/ 2 h 76"/>
                <a:gd name="T86" fmla="*/ 29 w 48"/>
                <a:gd name="T87" fmla="*/ 2 h 76"/>
                <a:gd name="T88" fmla="*/ 26 w 48"/>
                <a:gd name="T89" fmla="*/ 0 h 76"/>
                <a:gd name="T90" fmla="*/ 24 w 48"/>
                <a:gd name="T9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3" y="60"/>
                  </a:lnTo>
                  <a:lnTo>
                    <a:pt x="7" y="65"/>
                  </a:lnTo>
                  <a:lnTo>
                    <a:pt x="11" y="70"/>
                  </a:lnTo>
                  <a:lnTo>
                    <a:pt x="12" y="71"/>
                  </a:lnTo>
                  <a:lnTo>
                    <a:pt x="15" y="74"/>
                  </a:lnTo>
                  <a:lnTo>
                    <a:pt x="17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4"/>
                  </a:lnTo>
                  <a:lnTo>
                    <a:pt x="35" y="71"/>
                  </a:lnTo>
                  <a:lnTo>
                    <a:pt x="37" y="70"/>
                  </a:lnTo>
                  <a:lnTo>
                    <a:pt x="41" y="65"/>
                  </a:lnTo>
                  <a:lnTo>
                    <a:pt x="44" y="60"/>
                  </a:lnTo>
                  <a:lnTo>
                    <a:pt x="46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6" y="23"/>
                  </a:lnTo>
                  <a:lnTo>
                    <a:pt x="44" y="17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71" name="Picture 4959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3950"/>
              <a:ext cx="23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972" name="Rectangle 4960"/>
            <p:cNvSpPr>
              <a:spLocks noChangeArrowheads="1"/>
            </p:cNvSpPr>
            <p:nvPr/>
          </p:nvSpPr>
          <p:spPr bwMode="auto">
            <a:xfrm>
              <a:off x="1083" y="3830"/>
              <a:ext cx="3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3" name="Rectangle 4961"/>
            <p:cNvSpPr>
              <a:spLocks noChangeArrowheads="1"/>
            </p:cNvSpPr>
            <p:nvPr/>
          </p:nvSpPr>
          <p:spPr bwMode="auto">
            <a:xfrm>
              <a:off x="1081" y="3830"/>
              <a:ext cx="3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4" name="Freeform 4962"/>
            <p:cNvSpPr>
              <a:spLocks noChangeArrowheads="1"/>
            </p:cNvSpPr>
            <p:nvPr/>
          </p:nvSpPr>
          <p:spPr bwMode="auto">
            <a:xfrm>
              <a:off x="1076" y="4002"/>
              <a:ext cx="13" cy="13"/>
            </a:xfrm>
            <a:custGeom>
              <a:avLst/>
              <a:gdLst>
                <a:gd name="T0" fmla="*/ 0 w 26"/>
                <a:gd name="T1" fmla="*/ 14 h 26"/>
                <a:gd name="T2" fmla="*/ 0 w 26"/>
                <a:gd name="T3" fmla="*/ 11 h 26"/>
                <a:gd name="T4" fmla="*/ 1 w 26"/>
                <a:gd name="T5" fmla="*/ 9 h 26"/>
                <a:gd name="T6" fmla="*/ 2 w 26"/>
                <a:gd name="T7" fmla="*/ 6 h 26"/>
                <a:gd name="T8" fmla="*/ 4 w 26"/>
                <a:gd name="T9" fmla="*/ 4 h 26"/>
                <a:gd name="T10" fmla="*/ 5 w 26"/>
                <a:gd name="T11" fmla="*/ 3 h 26"/>
                <a:gd name="T12" fmla="*/ 8 w 26"/>
                <a:gd name="T13" fmla="*/ 1 h 26"/>
                <a:gd name="T14" fmla="*/ 10 w 26"/>
                <a:gd name="T15" fmla="*/ 0 h 26"/>
                <a:gd name="T16" fmla="*/ 13 w 26"/>
                <a:gd name="T17" fmla="*/ 0 h 26"/>
                <a:gd name="T18" fmla="*/ 15 w 26"/>
                <a:gd name="T19" fmla="*/ 0 h 26"/>
                <a:gd name="T20" fmla="*/ 18 w 26"/>
                <a:gd name="T21" fmla="*/ 1 h 26"/>
                <a:gd name="T22" fmla="*/ 20 w 26"/>
                <a:gd name="T23" fmla="*/ 3 h 26"/>
                <a:gd name="T24" fmla="*/ 23 w 26"/>
                <a:gd name="T25" fmla="*/ 4 h 26"/>
                <a:gd name="T26" fmla="*/ 24 w 26"/>
                <a:gd name="T27" fmla="*/ 6 h 26"/>
                <a:gd name="T28" fmla="*/ 25 w 26"/>
                <a:gd name="T29" fmla="*/ 9 h 26"/>
                <a:gd name="T30" fmla="*/ 26 w 26"/>
                <a:gd name="T31" fmla="*/ 11 h 26"/>
                <a:gd name="T32" fmla="*/ 26 w 26"/>
                <a:gd name="T33" fmla="*/ 14 h 26"/>
                <a:gd name="T34" fmla="*/ 26 w 26"/>
                <a:gd name="T35" fmla="*/ 14 h 26"/>
                <a:gd name="T36" fmla="*/ 26 w 26"/>
                <a:gd name="T37" fmla="*/ 16 h 26"/>
                <a:gd name="T38" fmla="*/ 25 w 26"/>
                <a:gd name="T39" fmla="*/ 19 h 26"/>
                <a:gd name="T40" fmla="*/ 24 w 26"/>
                <a:gd name="T41" fmla="*/ 21 h 26"/>
                <a:gd name="T42" fmla="*/ 23 w 26"/>
                <a:gd name="T43" fmla="*/ 23 h 26"/>
                <a:gd name="T44" fmla="*/ 20 w 26"/>
                <a:gd name="T45" fmla="*/ 24 h 26"/>
                <a:gd name="T46" fmla="*/ 18 w 26"/>
                <a:gd name="T47" fmla="*/ 25 h 26"/>
                <a:gd name="T48" fmla="*/ 15 w 26"/>
                <a:gd name="T49" fmla="*/ 26 h 26"/>
                <a:gd name="T50" fmla="*/ 13 w 26"/>
                <a:gd name="T51" fmla="*/ 26 h 26"/>
                <a:gd name="T52" fmla="*/ 10 w 26"/>
                <a:gd name="T53" fmla="*/ 26 h 26"/>
                <a:gd name="T54" fmla="*/ 8 w 26"/>
                <a:gd name="T55" fmla="*/ 25 h 26"/>
                <a:gd name="T56" fmla="*/ 5 w 26"/>
                <a:gd name="T57" fmla="*/ 24 h 26"/>
                <a:gd name="T58" fmla="*/ 4 w 26"/>
                <a:gd name="T59" fmla="*/ 23 h 26"/>
                <a:gd name="T60" fmla="*/ 2 w 26"/>
                <a:gd name="T61" fmla="*/ 21 h 26"/>
                <a:gd name="T62" fmla="*/ 1 w 26"/>
                <a:gd name="T63" fmla="*/ 19 h 26"/>
                <a:gd name="T64" fmla="*/ 0 w 26"/>
                <a:gd name="T65" fmla="*/ 16 h 26"/>
                <a:gd name="T66" fmla="*/ 0 w 26"/>
                <a:gd name="T6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6">
                  <a:moveTo>
                    <a:pt x="0" y="14"/>
                  </a:moveTo>
                  <a:lnTo>
                    <a:pt x="0" y="11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5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75" name="Picture 4963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" y="4002"/>
              <a:ext cx="12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976" name="Freeform 4964"/>
            <p:cNvSpPr>
              <a:spLocks noChangeArrowheads="1"/>
            </p:cNvSpPr>
            <p:nvPr/>
          </p:nvSpPr>
          <p:spPr bwMode="auto">
            <a:xfrm>
              <a:off x="1079" y="4005"/>
              <a:ext cx="7" cy="7"/>
            </a:xfrm>
            <a:custGeom>
              <a:avLst/>
              <a:gdLst>
                <a:gd name="T0" fmla="*/ 0 w 15"/>
                <a:gd name="T1" fmla="*/ 9 h 16"/>
                <a:gd name="T2" fmla="*/ 0 w 15"/>
                <a:gd name="T3" fmla="*/ 8 h 16"/>
                <a:gd name="T4" fmla="*/ 1 w 15"/>
                <a:gd name="T5" fmla="*/ 5 h 16"/>
                <a:gd name="T6" fmla="*/ 3 w 15"/>
                <a:gd name="T7" fmla="*/ 3 h 16"/>
                <a:gd name="T8" fmla="*/ 5 w 15"/>
                <a:gd name="T9" fmla="*/ 1 h 16"/>
                <a:gd name="T10" fmla="*/ 6 w 15"/>
                <a:gd name="T11" fmla="*/ 0 h 16"/>
                <a:gd name="T12" fmla="*/ 8 w 15"/>
                <a:gd name="T13" fmla="*/ 0 h 16"/>
                <a:gd name="T14" fmla="*/ 9 w 15"/>
                <a:gd name="T15" fmla="*/ 0 h 16"/>
                <a:gd name="T16" fmla="*/ 11 w 15"/>
                <a:gd name="T17" fmla="*/ 1 h 16"/>
                <a:gd name="T18" fmla="*/ 14 w 15"/>
                <a:gd name="T19" fmla="*/ 3 h 16"/>
                <a:gd name="T20" fmla="*/ 15 w 15"/>
                <a:gd name="T21" fmla="*/ 5 h 16"/>
                <a:gd name="T22" fmla="*/ 15 w 15"/>
                <a:gd name="T23" fmla="*/ 9 h 16"/>
                <a:gd name="T24" fmla="*/ 15 w 15"/>
                <a:gd name="T25" fmla="*/ 9 h 16"/>
                <a:gd name="T26" fmla="*/ 15 w 15"/>
                <a:gd name="T27" fmla="*/ 11 h 16"/>
                <a:gd name="T28" fmla="*/ 14 w 15"/>
                <a:gd name="T29" fmla="*/ 14 h 16"/>
                <a:gd name="T30" fmla="*/ 11 w 15"/>
                <a:gd name="T31" fmla="*/ 16 h 16"/>
                <a:gd name="T32" fmla="*/ 9 w 15"/>
                <a:gd name="T33" fmla="*/ 16 h 16"/>
                <a:gd name="T34" fmla="*/ 8 w 15"/>
                <a:gd name="T35" fmla="*/ 16 h 16"/>
                <a:gd name="T36" fmla="*/ 6 w 15"/>
                <a:gd name="T37" fmla="*/ 16 h 16"/>
                <a:gd name="T38" fmla="*/ 5 w 15"/>
                <a:gd name="T39" fmla="*/ 16 h 16"/>
                <a:gd name="T40" fmla="*/ 3 w 15"/>
                <a:gd name="T41" fmla="*/ 14 h 16"/>
                <a:gd name="T42" fmla="*/ 1 w 15"/>
                <a:gd name="T43" fmla="*/ 11 h 16"/>
                <a:gd name="T44" fmla="*/ 0 w 15"/>
                <a:gd name="T45" fmla="*/ 10 h 16"/>
                <a:gd name="T46" fmla="*/ 0 w 15"/>
                <a:gd name="T4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16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77" name="Picture 496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" y="4005"/>
              <a:ext cx="8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978" name="Freeform 4966"/>
            <p:cNvSpPr>
              <a:spLocks noChangeArrowheads="1"/>
            </p:cNvSpPr>
            <p:nvPr/>
          </p:nvSpPr>
          <p:spPr bwMode="auto">
            <a:xfrm>
              <a:off x="1082" y="4008"/>
              <a:ext cx="1" cy="2"/>
            </a:xfrm>
            <a:custGeom>
              <a:avLst/>
              <a:gdLst>
                <a:gd name="T0" fmla="*/ 0 w 5"/>
                <a:gd name="T1" fmla="*/ 3 h 6"/>
                <a:gd name="T2" fmla="*/ 0 w 5"/>
                <a:gd name="T3" fmla="*/ 3 h 6"/>
                <a:gd name="T4" fmla="*/ 0 w 5"/>
                <a:gd name="T5" fmla="*/ 1 h 6"/>
                <a:gd name="T6" fmla="*/ 1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3 h 6"/>
                <a:gd name="T16" fmla="*/ 5 w 5"/>
                <a:gd name="T17" fmla="*/ 3 h 6"/>
                <a:gd name="T18" fmla="*/ 5 w 5"/>
                <a:gd name="T19" fmla="*/ 3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1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9" name="Freeform 4967"/>
            <p:cNvSpPr>
              <a:spLocks noChangeArrowheads="1"/>
            </p:cNvSpPr>
            <p:nvPr/>
          </p:nvSpPr>
          <p:spPr bwMode="auto">
            <a:xfrm>
              <a:off x="1082" y="4008"/>
              <a:ext cx="1" cy="2"/>
            </a:xfrm>
            <a:custGeom>
              <a:avLst/>
              <a:gdLst>
                <a:gd name="T0" fmla="*/ 0 w 5"/>
                <a:gd name="T1" fmla="*/ 3 h 6"/>
                <a:gd name="T2" fmla="*/ 0 w 5"/>
                <a:gd name="T3" fmla="*/ 3 h 6"/>
                <a:gd name="T4" fmla="*/ 0 w 5"/>
                <a:gd name="T5" fmla="*/ 1 h 6"/>
                <a:gd name="T6" fmla="*/ 1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3 h 6"/>
                <a:gd name="T16" fmla="*/ 5 w 5"/>
                <a:gd name="T17" fmla="*/ 3 h 6"/>
                <a:gd name="T18" fmla="*/ 5 w 5"/>
                <a:gd name="T19" fmla="*/ 3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1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0" name="Freeform 4968"/>
            <p:cNvSpPr>
              <a:spLocks noChangeArrowheads="1"/>
            </p:cNvSpPr>
            <p:nvPr/>
          </p:nvSpPr>
          <p:spPr bwMode="auto">
            <a:xfrm>
              <a:off x="936" y="3758"/>
              <a:ext cx="208" cy="288"/>
            </a:xfrm>
            <a:custGeom>
              <a:avLst/>
              <a:gdLst>
                <a:gd name="T0" fmla="*/ 16 w 416"/>
                <a:gd name="T1" fmla="*/ 576 h 576"/>
                <a:gd name="T2" fmla="*/ 16 w 416"/>
                <a:gd name="T3" fmla="*/ 560 h 576"/>
                <a:gd name="T4" fmla="*/ 0 w 416"/>
                <a:gd name="T5" fmla="*/ 560 h 576"/>
                <a:gd name="T6" fmla="*/ 0 w 416"/>
                <a:gd name="T7" fmla="*/ 63 h 576"/>
                <a:gd name="T8" fmla="*/ 64 w 416"/>
                <a:gd name="T9" fmla="*/ 0 h 576"/>
                <a:gd name="T10" fmla="*/ 416 w 416"/>
                <a:gd name="T11" fmla="*/ 0 h 576"/>
                <a:gd name="T12" fmla="*/ 416 w 416"/>
                <a:gd name="T13" fmla="*/ 496 h 576"/>
                <a:gd name="T14" fmla="*/ 409 w 416"/>
                <a:gd name="T15" fmla="*/ 504 h 576"/>
                <a:gd name="T16" fmla="*/ 409 w 416"/>
                <a:gd name="T17" fmla="*/ 512 h 576"/>
                <a:gd name="T18" fmla="*/ 344 w 416"/>
                <a:gd name="T19" fmla="*/ 576 h 576"/>
                <a:gd name="T20" fmla="*/ 16 w 416"/>
                <a:gd name="T2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6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3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6"/>
                  </a:lnTo>
                  <a:lnTo>
                    <a:pt x="409" y="504"/>
                  </a:lnTo>
                  <a:lnTo>
                    <a:pt x="409" y="512"/>
                  </a:lnTo>
                  <a:lnTo>
                    <a:pt x="344" y="576"/>
                  </a:lnTo>
                  <a:lnTo>
                    <a:pt x="16" y="576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1" name="Rectangle 4969"/>
            <p:cNvSpPr>
              <a:spLocks noChangeArrowheads="1"/>
            </p:cNvSpPr>
            <p:nvPr/>
          </p:nvSpPr>
          <p:spPr bwMode="auto">
            <a:xfrm>
              <a:off x="991" y="4062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4982" name="Freeform 4970"/>
            <p:cNvSpPr>
              <a:spLocks noChangeArrowheads="1"/>
            </p:cNvSpPr>
            <p:nvPr/>
          </p:nvSpPr>
          <p:spPr bwMode="auto">
            <a:xfrm>
              <a:off x="2879" y="4134"/>
              <a:ext cx="195" cy="40"/>
            </a:xfrm>
            <a:custGeom>
              <a:avLst/>
              <a:gdLst>
                <a:gd name="T0" fmla="*/ 0 w 393"/>
                <a:gd name="T1" fmla="*/ 81 h 81"/>
                <a:gd name="T2" fmla="*/ 329 w 393"/>
                <a:gd name="T3" fmla="*/ 81 h 81"/>
                <a:gd name="T4" fmla="*/ 329 w 393"/>
                <a:gd name="T5" fmla="*/ 64 h 81"/>
                <a:gd name="T6" fmla="*/ 0 w 393"/>
                <a:gd name="T7" fmla="*/ 64 h 81"/>
                <a:gd name="T8" fmla="*/ 0 w 393"/>
                <a:gd name="T9" fmla="*/ 81 h 81"/>
                <a:gd name="T10" fmla="*/ 329 w 393"/>
                <a:gd name="T11" fmla="*/ 81 h 81"/>
                <a:gd name="T12" fmla="*/ 393 w 393"/>
                <a:gd name="T13" fmla="*/ 16 h 81"/>
                <a:gd name="T14" fmla="*/ 393 w 393"/>
                <a:gd name="T15" fmla="*/ 0 h 81"/>
                <a:gd name="T16" fmla="*/ 329 w 393"/>
                <a:gd name="T17" fmla="*/ 64 h 81"/>
                <a:gd name="T18" fmla="*/ 329 w 393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4"/>
                  </a:lnTo>
                  <a:lnTo>
                    <a:pt x="0" y="64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9" y="64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3" name="Freeform 4971"/>
            <p:cNvSpPr>
              <a:spLocks noChangeArrowheads="1"/>
            </p:cNvSpPr>
            <p:nvPr/>
          </p:nvSpPr>
          <p:spPr bwMode="auto">
            <a:xfrm>
              <a:off x="3047" y="3886"/>
              <a:ext cx="31" cy="280"/>
            </a:xfrm>
            <a:custGeom>
              <a:avLst/>
              <a:gdLst>
                <a:gd name="T0" fmla="*/ 0 w 65"/>
                <a:gd name="T1" fmla="*/ 560 h 560"/>
                <a:gd name="T2" fmla="*/ 65 w 65"/>
                <a:gd name="T3" fmla="*/ 496 h 560"/>
                <a:gd name="T4" fmla="*/ 65 w 65"/>
                <a:gd name="T5" fmla="*/ 0 h 560"/>
                <a:gd name="T6" fmla="*/ 0 w 65"/>
                <a:gd name="T7" fmla="*/ 64 h 560"/>
                <a:gd name="T8" fmla="*/ 0 w 65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60">
                  <a:moveTo>
                    <a:pt x="0" y="560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4" name="Freeform 4972"/>
            <p:cNvSpPr>
              <a:spLocks noChangeArrowheads="1"/>
            </p:cNvSpPr>
            <p:nvPr/>
          </p:nvSpPr>
          <p:spPr bwMode="auto">
            <a:xfrm>
              <a:off x="2871" y="3886"/>
              <a:ext cx="207" cy="32"/>
            </a:xfrm>
            <a:custGeom>
              <a:avLst/>
              <a:gdLst>
                <a:gd name="T0" fmla="*/ 0 w 417"/>
                <a:gd name="T1" fmla="*/ 64 h 64"/>
                <a:gd name="T2" fmla="*/ 64 w 417"/>
                <a:gd name="T3" fmla="*/ 0 h 64"/>
                <a:gd name="T4" fmla="*/ 417 w 417"/>
                <a:gd name="T5" fmla="*/ 0 h 64"/>
                <a:gd name="T6" fmla="*/ 352 w 417"/>
                <a:gd name="T7" fmla="*/ 64 h 64"/>
                <a:gd name="T8" fmla="*/ 0 w 417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5" name="Rectangle 4973"/>
            <p:cNvSpPr>
              <a:spLocks noChangeArrowheads="1"/>
            </p:cNvSpPr>
            <p:nvPr/>
          </p:nvSpPr>
          <p:spPr bwMode="auto">
            <a:xfrm>
              <a:off x="2871" y="3919"/>
              <a:ext cx="175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6" name="Rectangle 4974"/>
            <p:cNvSpPr>
              <a:spLocks noChangeArrowheads="1"/>
            </p:cNvSpPr>
            <p:nvPr/>
          </p:nvSpPr>
          <p:spPr bwMode="auto">
            <a:xfrm>
              <a:off x="2871" y="3919"/>
              <a:ext cx="175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7" name="Rectangle 4975"/>
            <p:cNvSpPr>
              <a:spLocks noChangeArrowheads="1"/>
            </p:cNvSpPr>
            <p:nvPr/>
          </p:nvSpPr>
          <p:spPr bwMode="auto">
            <a:xfrm>
              <a:off x="2885" y="3992"/>
              <a:ext cx="147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8" name="Rectangle 4976"/>
            <p:cNvSpPr>
              <a:spLocks noChangeArrowheads="1"/>
            </p:cNvSpPr>
            <p:nvPr/>
          </p:nvSpPr>
          <p:spPr bwMode="auto">
            <a:xfrm>
              <a:off x="2885" y="3992"/>
              <a:ext cx="147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9" name="Rectangle 4977"/>
            <p:cNvSpPr>
              <a:spLocks noChangeArrowheads="1"/>
            </p:cNvSpPr>
            <p:nvPr/>
          </p:nvSpPr>
          <p:spPr bwMode="auto">
            <a:xfrm>
              <a:off x="2885" y="4000"/>
              <a:ext cx="147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0" name="Rectangle 4978"/>
            <p:cNvSpPr>
              <a:spLocks noChangeArrowheads="1"/>
            </p:cNvSpPr>
            <p:nvPr/>
          </p:nvSpPr>
          <p:spPr bwMode="auto">
            <a:xfrm>
              <a:off x="2885" y="4008"/>
              <a:ext cx="147" cy="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1" name="Rectangle 4979"/>
            <p:cNvSpPr>
              <a:spLocks noChangeArrowheads="1"/>
            </p:cNvSpPr>
            <p:nvPr/>
          </p:nvSpPr>
          <p:spPr bwMode="auto">
            <a:xfrm>
              <a:off x="2885" y="4015"/>
              <a:ext cx="147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2" name="Rectangle 4980"/>
            <p:cNvSpPr>
              <a:spLocks noChangeArrowheads="1"/>
            </p:cNvSpPr>
            <p:nvPr/>
          </p:nvSpPr>
          <p:spPr bwMode="auto">
            <a:xfrm>
              <a:off x="2885" y="4024"/>
              <a:ext cx="147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3" name="Rectangle 4981"/>
            <p:cNvSpPr>
              <a:spLocks noChangeArrowheads="1"/>
            </p:cNvSpPr>
            <p:nvPr/>
          </p:nvSpPr>
          <p:spPr bwMode="auto">
            <a:xfrm>
              <a:off x="2885" y="4031"/>
              <a:ext cx="147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4" name="Rectangle 4982"/>
            <p:cNvSpPr>
              <a:spLocks noChangeArrowheads="1"/>
            </p:cNvSpPr>
            <p:nvPr/>
          </p:nvSpPr>
          <p:spPr bwMode="auto">
            <a:xfrm>
              <a:off x="2885" y="4040"/>
              <a:ext cx="147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5" name="Rectangle 4983"/>
            <p:cNvSpPr>
              <a:spLocks noChangeArrowheads="1"/>
            </p:cNvSpPr>
            <p:nvPr/>
          </p:nvSpPr>
          <p:spPr bwMode="auto">
            <a:xfrm>
              <a:off x="2885" y="4050"/>
              <a:ext cx="147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6" name="Rectangle 4984"/>
            <p:cNvSpPr>
              <a:spLocks noChangeArrowheads="1"/>
            </p:cNvSpPr>
            <p:nvPr/>
          </p:nvSpPr>
          <p:spPr bwMode="auto">
            <a:xfrm>
              <a:off x="2885" y="4057"/>
              <a:ext cx="147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7" name="Rectangle 4985"/>
            <p:cNvSpPr>
              <a:spLocks noChangeArrowheads="1"/>
            </p:cNvSpPr>
            <p:nvPr/>
          </p:nvSpPr>
          <p:spPr bwMode="auto">
            <a:xfrm>
              <a:off x="2885" y="4065"/>
              <a:ext cx="147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8" name="Rectangle 4986"/>
            <p:cNvSpPr>
              <a:spLocks noChangeArrowheads="1"/>
            </p:cNvSpPr>
            <p:nvPr/>
          </p:nvSpPr>
          <p:spPr bwMode="auto">
            <a:xfrm>
              <a:off x="2885" y="4075"/>
              <a:ext cx="147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9" name="Rectangle 4987"/>
            <p:cNvSpPr>
              <a:spLocks noChangeArrowheads="1"/>
            </p:cNvSpPr>
            <p:nvPr/>
          </p:nvSpPr>
          <p:spPr bwMode="auto">
            <a:xfrm>
              <a:off x="2885" y="4085"/>
              <a:ext cx="147" cy="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0" name="Rectangle 4988"/>
            <p:cNvSpPr>
              <a:spLocks noChangeArrowheads="1"/>
            </p:cNvSpPr>
            <p:nvPr/>
          </p:nvSpPr>
          <p:spPr bwMode="auto">
            <a:xfrm>
              <a:off x="2885" y="4091"/>
              <a:ext cx="147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1" name="Rectangle 4989"/>
            <p:cNvSpPr>
              <a:spLocks noChangeArrowheads="1"/>
            </p:cNvSpPr>
            <p:nvPr/>
          </p:nvSpPr>
          <p:spPr bwMode="auto">
            <a:xfrm>
              <a:off x="2885" y="4100"/>
              <a:ext cx="147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2" name="Rectangle 4990"/>
            <p:cNvSpPr>
              <a:spLocks noChangeArrowheads="1"/>
            </p:cNvSpPr>
            <p:nvPr/>
          </p:nvSpPr>
          <p:spPr bwMode="auto">
            <a:xfrm>
              <a:off x="2885" y="4108"/>
              <a:ext cx="147" cy="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3" name="Rectangle 4991"/>
            <p:cNvSpPr>
              <a:spLocks noChangeArrowheads="1"/>
            </p:cNvSpPr>
            <p:nvPr/>
          </p:nvSpPr>
          <p:spPr bwMode="auto">
            <a:xfrm>
              <a:off x="2885" y="4115"/>
              <a:ext cx="147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4" name="Rectangle 4992"/>
            <p:cNvSpPr>
              <a:spLocks noChangeArrowheads="1"/>
            </p:cNvSpPr>
            <p:nvPr/>
          </p:nvSpPr>
          <p:spPr bwMode="auto">
            <a:xfrm>
              <a:off x="2885" y="4126"/>
              <a:ext cx="147" cy="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5" name="Rectangle 4993"/>
            <p:cNvSpPr>
              <a:spLocks noChangeArrowheads="1"/>
            </p:cNvSpPr>
            <p:nvPr/>
          </p:nvSpPr>
          <p:spPr bwMode="auto">
            <a:xfrm>
              <a:off x="2885" y="4134"/>
              <a:ext cx="147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6" name="Rectangle 4994"/>
            <p:cNvSpPr>
              <a:spLocks noChangeArrowheads="1"/>
            </p:cNvSpPr>
            <p:nvPr/>
          </p:nvSpPr>
          <p:spPr bwMode="auto">
            <a:xfrm>
              <a:off x="2885" y="4141"/>
              <a:ext cx="147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7" name="Rectangle 4995"/>
            <p:cNvSpPr>
              <a:spLocks noChangeArrowheads="1"/>
            </p:cNvSpPr>
            <p:nvPr/>
          </p:nvSpPr>
          <p:spPr bwMode="auto">
            <a:xfrm>
              <a:off x="2885" y="4150"/>
              <a:ext cx="147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8" name="Rectangle 4996"/>
            <p:cNvSpPr>
              <a:spLocks noChangeArrowheads="1"/>
            </p:cNvSpPr>
            <p:nvPr/>
          </p:nvSpPr>
          <p:spPr bwMode="auto">
            <a:xfrm>
              <a:off x="2885" y="4074"/>
              <a:ext cx="5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9" name="Rectangle 4997"/>
            <p:cNvSpPr>
              <a:spLocks noChangeArrowheads="1"/>
            </p:cNvSpPr>
            <p:nvPr/>
          </p:nvSpPr>
          <p:spPr bwMode="auto">
            <a:xfrm>
              <a:off x="2891" y="4074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0" name="Rectangle 4998"/>
            <p:cNvSpPr>
              <a:spLocks noChangeArrowheads="1"/>
            </p:cNvSpPr>
            <p:nvPr/>
          </p:nvSpPr>
          <p:spPr bwMode="auto">
            <a:xfrm>
              <a:off x="2898" y="4074"/>
              <a:ext cx="5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1" name="Rectangle 4999"/>
            <p:cNvSpPr>
              <a:spLocks noChangeArrowheads="1"/>
            </p:cNvSpPr>
            <p:nvPr/>
          </p:nvSpPr>
          <p:spPr bwMode="auto">
            <a:xfrm>
              <a:off x="2904" y="4074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2" name="Rectangle 5000"/>
            <p:cNvSpPr>
              <a:spLocks noChangeArrowheads="1"/>
            </p:cNvSpPr>
            <p:nvPr/>
          </p:nvSpPr>
          <p:spPr bwMode="auto">
            <a:xfrm>
              <a:off x="2912" y="4074"/>
              <a:ext cx="5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3" name="Rectangle 5001"/>
            <p:cNvSpPr>
              <a:spLocks noChangeArrowheads="1"/>
            </p:cNvSpPr>
            <p:nvPr/>
          </p:nvSpPr>
          <p:spPr bwMode="auto">
            <a:xfrm>
              <a:off x="2918" y="4074"/>
              <a:ext cx="6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4" name="Rectangle 5002"/>
            <p:cNvSpPr>
              <a:spLocks noChangeArrowheads="1"/>
            </p:cNvSpPr>
            <p:nvPr/>
          </p:nvSpPr>
          <p:spPr bwMode="auto">
            <a:xfrm>
              <a:off x="2925" y="4074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5" name="Rectangle 5003"/>
            <p:cNvSpPr>
              <a:spLocks noChangeArrowheads="1"/>
            </p:cNvSpPr>
            <p:nvPr/>
          </p:nvSpPr>
          <p:spPr bwMode="auto">
            <a:xfrm>
              <a:off x="2934" y="4074"/>
              <a:ext cx="5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6" name="Rectangle 5004"/>
            <p:cNvSpPr>
              <a:spLocks noChangeArrowheads="1"/>
            </p:cNvSpPr>
            <p:nvPr/>
          </p:nvSpPr>
          <p:spPr bwMode="auto">
            <a:xfrm>
              <a:off x="2940" y="4074"/>
              <a:ext cx="6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7" name="Rectangle 5005"/>
            <p:cNvSpPr>
              <a:spLocks noChangeArrowheads="1"/>
            </p:cNvSpPr>
            <p:nvPr/>
          </p:nvSpPr>
          <p:spPr bwMode="auto">
            <a:xfrm>
              <a:off x="2947" y="4074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" name="Rectangle 5006"/>
            <p:cNvSpPr>
              <a:spLocks noChangeArrowheads="1"/>
            </p:cNvSpPr>
            <p:nvPr/>
          </p:nvSpPr>
          <p:spPr bwMode="auto">
            <a:xfrm>
              <a:off x="2956" y="4074"/>
              <a:ext cx="6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" name="Rectangle 5007"/>
            <p:cNvSpPr>
              <a:spLocks noChangeArrowheads="1"/>
            </p:cNvSpPr>
            <p:nvPr/>
          </p:nvSpPr>
          <p:spPr bwMode="auto">
            <a:xfrm>
              <a:off x="2963" y="4074"/>
              <a:ext cx="5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" name="Rectangle 5008"/>
            <p:cNvSpPr>
              <a:spLocks noChangeArrowheads="1"/>
            </p:cNvSpPr>
            <p:nvPr/>
          </p:nvSpPr>
          <p:spPr bwMode="auto">
            <a:xfrm>
              <a:off x="2969" y="4074"/>
              <a:ext cx="6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1" name="Rectangle 5009"/>
            <p:cNvSpPr>
              <a:spLocks noChangeArrowheads="1"/>
            </p:cNvSpPr>
            <p:nvPr/>
          </p:nvSpPr>
          <p:spPr bwMode="auto">
            <a:xfrm>
              <a:off x="2976" y="4074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2" name="Rectangle 5010"/>
            <p:cNvSpPr>
              <a:spLocks noChangeArrowheads="1"/>
            </p:cNvSpPr>
            <p:nvPr/>
          </p:nvSpPr>
          <p:spPr bwMode="auto">
            <a:xfrm>
              <a:off x="2983" y="4074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" name="Rectangle 5011"/>
            <p:cNvSpPr>
              <a:spLocks noChangeArrowheads="1"/>
            </p:cNvSpPr>
            <p:nvPr/>
          </p:nvSpPr>
          <p:spPr bwMode="auto">
            <a:xfrm>
              <a:off x="2990" y="4074"/>
              <a:ext cx="7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" name="Rectangle 5012"/>
            <p:cNvSpPr>
              <a:spLocks noChangeArrowheads="1"/>
            </p:cNvSpPr>
            <p:nvPr/>
          </p:nvSpPr>
          <p:spPr bwMode="auto">
            <a:xfrm>
              <a:off x="2998" y="4074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" name="Rectangle 5013"/>
            <p:cNvSpPr>
              <a:spLocks noChangeArrowheads="1"/>
            </p:cNvSpPr>
            <p:nvPr/>
          </p:nvSpPr>
          <p:spPr bwMode="auto">
            <a:xfrm>
              <a:off x="3006" y="4074"/>
              <a:ext cx="5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6" name="Rectangle 5014"/>
            <p:cNvSpPr>
              <a:spLocks noChangeArrowheads="1"/>
            </p:cNvSpPr>
            <p:nvPr/>
          </p:nvSpPr>
          <p:spPr bwMode="auto">
            <a:xfrm>
              <a:off x="3012" y="4074"/>
              <a:ext cx="6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" name="Rectangle 5015"/>
            <p:cNvSpPr>
              <a:spLocks noChangeArrowheads="1"/>
            </p:cNvSpPr>
            <p:nvPr/>
          </p:nvSpPr>
          <p:spPr bwMode="auto">
            <a:xfrm>
              <a:off x="3019" y="407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" name="Rectangle 5016"/>
            <p:cNvSpPr>
              <a:spLocks noChangeArrowheads="1"/>
            </p:cNvSpPr>
            <p:nvPr/>
          </p:nvSpPr>
          <p:spPr bwMode="auto">
            <a:xfrm>
              <a:off x="2885" y="3930"/>
              <a:ext cx="147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" name="Rectangle 5017"/>
            <p:cNvSpPr>
              <a:spLocks noChangeArrowheads="1"/>
            </p:cNvSpPr>
            <p:nvPr/>
          </p:nvSpPr>
          <p:spPr bwMode="auto">
            <a:xfrm>
              <a:off x="2885" y="3931"/>
              <a:ext cx="147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0" name="Rectangle 5018"/>
            <p:cNvSpPr>
              <a:spLocks noChangeArrowheads="1"/>
            </p:cNvSpPr>
            <p:nvPr/>
          </p:nvSpPr>
          <p:spPr bwMode="auto">
            <a:xfrm>
              <a:off x="2885" y="3931"/>
              <a:ext cx="147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" name="Rectangle 5019"/>
            <p:cNvSpPr>
              <a:spLocks noChangeArrowheads="1"/>
            </p:cNvSpPr>
            <p:nvPr/>
          </p:nvSpPr>
          <p:spPr bwMode="auto">
            <a:xfrm>
              <a:off x="2885" y="3932"/>
              <a:ext cx="147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" name="Rectangle 5020"/>
            <p:cNvSpPr>
              <a:spLocks noChangeArrowheads="1"/>
            </p:cNvSpPr>
            <p:nvPr/>
          </p:nvSpPr>
          <p:spPr bwMode="auto">
            <a:xfrm>
              <a:off x="2885" y="3932"/>
              <a:ext cx="147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3" name="Rectangle 5021"/>
            <p:cNvSpPr>
              <a:spLocks noChangeArrowheads="1"/>
            </p:cNvSpPr>
            <p:nvPr/>
          </p:nvSpPr>
          <p:spPr bwMode="auto">
            <a:xfrm>
              <a:off x="2885" y="3933"/>
              <a:ext cx="147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4" name="Rectangle 5022"/>
            <p:cNvSpPr>
              <a:spLocks noChangeArrowheads="1"/>
            </p:cNvSpPr>
            <p:nvPr/>
          </p:nvSpPr>
          <p:spPr bwMode="auto">
            <a:xfrm>
              <a:off x="2885" y="3934"/>
              <a:ext cx="147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5" name="Rectangle 5023"/>
            <p:cNvSpPr>
              <a:spLocks noChangeArrowheads="1"/>
            </p:cNvSpPr>
            <p:nvPr/>
          </p:nvSpPr>
          <p:spPr bwMode="auto">
            <a:xfrm>
              <a:off x="2885" y="3934"/>
              <a:ext cx="147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6" name="Rectangle 5024"/>
            <p:cNvSpPr>
              <a:spLocks noChangeArrowheads="1"/>
            </p:cNvSpPr>
            <p:nvPr/>
          </p:nvSpPr>
          <p:spPr bwMode="auto">
            <a:xfrm>
              <a:off x="2885" y="3935"/>
              <a:ext cx="147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7" name="Rectangle 5025"/>
            <p:cNvSpPr>
              <a:spLocks noChangeArrowheads="1"/>
            </p:cNvSpPr>
            <p:nvPr/>
          </p:nvSpPr>
          <p:spPr bwMode="auto">
            <a:xfrm>
              <a:off x="2885" y="3936"/>
              <a:ext cx="147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38" name="Group 5026"/>
          <p:cNvGrpSpPr>
            <a:grpSpLocks/>
          </p:cNvGrpSpPr>
          <p:nvPr/>
        </p:nvGrpSpPr>
        <p:grpSpPr bwMode="auto">
          <a:xfrm>
            <a:off x="6517133" y="5395913"/>
            <a:ext cx="1771650" cy="1169987"/>
            <a:chOff x="3911" y="3399"/>
            <a:chExt cx="1116" cy="737"/>
          </a:xfrm>
        </p:grpSpPr>
        <p:sp>
          <p:nvSpPr>
            <p:cNvPr id="5039" name="Rectangle 5027"/>
            <p:cNvSpPr>
              <a:spLocks noChangeArrowheads="1"/>
            </p:cNvSpPr>
            <p:nvPr/>
          </p:nvSpPr>
          <p:spPr bwMode="auto">
            <a:xfrm>
              <a:off x="4009" y="3756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0" name="Rectangle 5028"/>
            <p:cNvSpPr>
              <a:spLocks noChangeArrowheads="1"/>
            </p:cNvSpPr>
            <p:nvPr/>
          </p:nvSpPr>
          <p:spPr bwMode="auto">
            <a:xfrm>
              <a:off x="4011" y="3756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1" name="Rectangle 5029"/>
            <p:cNvSpPr>
              <a:spLocks noChangeArrowheads="1"/>
            </p:cNvSpPr>
            <p:nvPr/>
          </p:nvSpPr>
          <p:spPr bwMode="auto">
            <a:xfrm>
              <a:off x="4013" y="3756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2" name="Rectangle 5030"/>
            <p:cNvSpPr>
              <a:spLocks noChangeArrowheads="1"/>
            </p:cNvSpPr>
            <p:nvPr/>
          </p:nvSpPr>
          <p:spPr bwMode="auto">
            <a:xfrm>
              <a:off x="4015" y="3756"/>
              <a:ext cx="0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3" name="Rectangle 5031"/>
            <p:cNvSpPr>
              <a:spLocks noChangeArrowheads="1"/>
            </p:cNvSpPr>
            <p:nvPr/>
          </p:nvSpPr>
          <p:spPr bwMode="auto">
            <a:xfrm>
              <a:off x="4016" y="3756"/>
              <a:ext cx="2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4" name="Rectangle 5032"/>
            <p:cNvSpPr>
              <a:spLocks noChangeArrowheads="1"/>
            </p:cNvSpPr>
            <p:nvPr/>
          </p:nvSpPr>
          <p:spPr bwMode="auto">
            <a:xfrm>
              <a:off x="4019" y="3756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5" name="Rectangle 5033"/>
            <p:cNvSpPr>
              <a:spLocks noChangeArrowheads="1"/>
            </p:cNvSpPr>
            <p:nvPr/>
          </p:nvSpPr>
          <p:spPr bwMode="auto">
            <a:xfrm>
              <a:off x="4021" y="3756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6" name="Rectangle 5034"/>
            <p:cNvSpPr>
              <a:spLocks noChangeArrowheads="1"/>
            </p:cNvSpPr>
            <p:nvPr/>
          </p:nvSpPr>
          <p:spPr bwMode="auto">
            <a:xfrm>
              <a:off x="4023" y="3756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7" name="Rectangle 5035"/>
            <p:cNvSpPr>
              <a:spLocks noChangeArrowheads="1"/>
            </p:cNvSpPr>
            <p:nvPr/>
          </p:nvSpPr>
          <p:spPr bwMode="auto">
            <a:xfrm>
              <a:off x="4025" y="3756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8" name="Rectangle 5036"/>
            <p:cNvSpPr>
              <a:spLocks noChangeArrowheads="1"/>
            </p:cNvSpPr>
            <p:nvPr/>
          </p:nvSpPr>
          <p:spPr bwMode="auto">
            <a:xfrm>
              <a:off x="4027" y="3756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9" name="Rectangle 5037"/>
            <p:cNvSpPr>
              <a:spLocks noChangeArrowheads="1"/>
            </p:cNvSpPr>
            <p:nvPr/>
          </p:nvSpPr>
          <p:spPr bwMode="auto">
            <a:xfrm>
              <a:off x="4029" y="3756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0" name="Rectangle 5038"/>
            <p:cNvSpPr>
              <a:spLocks noChangeArrowheads="1"/>
            </p:cNvSpPr>
            <p:nvPr/>
          </p:nvSpPr>
          <p:spPr bwMode="auto">
            <a:xfrm>
              <a:off x="4031" y="3756"/>
              <a:ext cx="0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1" name="Rectangle 5039"/>
            <p:cNvSpPr>
              <a:spLocks noChangeArrowheads="1"/>
            </p:cNvSpPr>
            <p:nvPr/>
          </p:nvSpPr>
          <p:spPr bwMode="auto">
            <a:xfrm>
              <a:off x="4032" y="3756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2" name="Rectangle 5040"/>
            <p:cNvSpPr>
              <a:spLocks noChangeArrowheads="1"/>
            </p:cNvSpPr>
            <p:nvPr/>
          </p:nvSpPr>
          <p:spPr bwMode="auto">
            <a:xfrm>
              <a:off x="4034" y="3756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3" name="Rectangle 5041"/>
            <p:cNvSpPr>
              <a:spLocks noChangeArrowheads="1"/>
            </p:cNvSpPr>
            <p:nvPr/>
          </p:nvSpPr>
          <p:spPr bwMode="auto">
            <a:xfrm>
              <a:off x="4036" y="3756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4" name="Rectangle 5042"/>
            <p:cNvSpPr>
              <a:spLocks noChangeArrowheads="1"/>
            </p:cNvSpPr>
            <p:nvPr/>
          </p:nvSpPr>
          <p:spPr bwMode="auto">
            <a:xfrm>
              <a:off x="4038" y="3756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5" name="Rectangle 5043"/>
            <p:cNvSpPr>
              <a:spLocks noChangeArrowheads="1"/>
            </p:cNvSpPr>
            <p:nvPr/>
          </p:nvSpPr>
          <p:spPr bwMode="auto">
            <a:xfrm>
              <a:off x="4040" y="3756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6" name="Rectangle 5044"/>
            <p:cNvSpPr>
              <a:spLocks noChangeArrowheads="1"/>
            </p:cNvSpPr>
            <p:nvPr/>
          </p:nvSpPr>
          <p:spPr bwMode="auto">
            <a:xfrm>
              <a:off x="4042" y="3756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7" name="Rectangle 5045"/>
            <p:cNvSpPr>
              <a:spLocks noChangeArrowheads="1"/>
            </p:cNvSpPr>
            <p:nvPr/>
          </p:nvSpPr>
          <p:spPr bwMode="auto">
            <a:xfrm>
              <a:off x="4044" y="3756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8" name="Rectangle 5046"/>
            <p:cNvSpPr>
              <a:spLocks noChangeArrowheads="1"/>
            </p:cNvSpPr>
            <p:nvPr/>
          </p:nvSpPr>
          <p:spPr bwMode="auto">
            <a:xfrm>
              <a:off x="4046" y="3756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9" name="Rectangle 5047"/>
            <p:cNvSpPr>
              <a:spLocks noChangeArrowheads="1"/>
            </p:cNvSpPr>
            <p:nvPr/>
          </p:nvSpPr>
          <p:spPr bwMode="auto">
            <a:xfrm>
              <a:off x="4048" y="3756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0" name="Rectangle 5048"/>
            <p:cNvSpPr>
              <a:spLocks noChangeArrowheads="1"/>
            </p:cNvSpPr>
            <p:nvPr/>
          </p:nvSpPr>
          <p:spPr bwMode="auto">
            <a:xfrm>
              <a:off x="4050" y="3756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1" name="Rectangle 5049"/>
            <p:cNvSpPr>
              <a:spLocks noChangeArrowheads="1"/>
            </p:cNvSpPr>
            <p:nvPr/>
          </p:nvSpPr>
          <p:spPr bwMode="auto">
            <a:xfrm>
              <a:off x="4052" y="3756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2" name="Rectangle 5050"/>
            <p:cNvSpPr>
              <a:spLocks noChangeArrowheads="1"/>
            </p:cNvSpPr>
            <p:nvPr/>
          </p:nvSpPr>
          <p:spPr bwMode="auto">
            <a:xfrm>
              <a:off x="4054" y="3756"/>
              <a:ext cx="0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3" name="Rectangle 5051"/>
            <p:cNvSpPr>
              <a:spLocks noChangeArrowheads="1"/>
            </p:cNvSpPr>
            <p:nvPr/>
          </p:nvSpPr>
          <p:spPr bwMode="auto">
            <a:xfrm>
              <a:off x="4055" y="3756"/>
              <a:ext cx="2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4" name="Rectangle 5052"/>
            <p:cNvSpPr>
              <a:spLocks noChangeArrowheads="1"/>
            </p:cNvSpPr>
            <p:nvPr/>
          </p:nvSpPr>
          <p:spPr bwMode="auto">
            <a:xfrm>
              <a:off x="4058" y="3756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5" name="Rectangle 5053"/>
            <p:cNvSpPr>
              <a:spLocks noChangeArrowheads="1"/>
            </p:cNvSpPr>
            <p:nvPr/>
          </p:nvSpPr>
          <p:spPr bwMode="auto">
            <a:xfrm>
              <a:off x="4060" y="3756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6" name="Rectangle 5054"/>
            <p:cNvSpPr>
              <a:spLocks noChangeArrowheads="1"/>
            </p:cNvSpPr>
            <p:nvPr/>
          </p:nvSpPr>
          <p:spPr bwMode="auto">
            <a:xfrm>
              <a:off x="4062" y="3756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7" name="Rectangle 5055"/>
            <p:cNvSpPr>
              <a:spLocks noChangeArrowheads="1"/>
            </p:cNvSpPr>
            <p:nvPr/>
          </p:nvSpPr>
          <p:spPr bwMode="auto">
            <a:xfrm>
              <a:off x="4064" y="3756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8" name="Rectangle 5056"/>
            <p:cNvSpPr>
              <a:spLocks noChangeArrowheads="1"/>
            </p:cNvSpPr>
            <p:nvPr/>
          </p:nvSpPr>
          <p:spPr bwMode="auto">
            <a:xfrm>
              <a:off x="4066" y="3756"/>
              <a:ext cx="0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9" name="Rectangle 5057"/>
            <p:cNvSpPr>
              <a:spLocks noChangeArrowheads="1"/>
            </p:cNvSpPr>
            <p:nvPr/>
          </p:nvSpPr>
          <p:spPr bwMode="auto">
            <a:xfrm>
              <a:off x="4067" y="3756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0" name="Rectangle 5058"/>
            <p:cNvSpPr>
              <a:spLocks noChangeArrowheads="1"/>
            </p:cNvSpPr>
            <p:nvPr/>
          </p:nvSpPr>
          <p:spPr bwMode="auto">
            <a:xfrm>
              <a:off x="4069" y="3756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1" name="Rectangle 5059"/>
            <p:cNvSpPr>
              <a:spLocks noChangeArrowheads="1"/>
            </p:cNvSpPr>
            <p:nvPr/>
          </p:nvSpPr>
          <p:spPr bwMode="auto">
            <a:xfrm>
              <a:off x="4071" y="3756"/>
              <a:ext cx="1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2" name="Rectangle 5060"/>
            <p:cNvSpPr>
              <a:spLocks noChangeArrowheads="1"/>
            </p:cNvSpPr>
            <p:nvPr/>
          </p:nvSpPr>
          <p:spPr bwMode="auto">
            <a:xfrm>
              <a:off x="3925" y="3757"/>
              <a:ext cx="148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3" name="Rectangle 5061"/>
            <p:cNvSpPr>
              <a:spLocks noChangeArrowheads="1"/>
            </p:cNvSpPr>
            <p:nvPr/>
          </p:nvSpPr>
          <p:spPr bwMode="auto">
            <a:xfrm>
              <a:off x="3929" y="3761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4" name="Rectangle 5062"/>
            <p:cNvSpPr>
              <a:spLocks noChangeArrowheads="1"/>
            </p:cNvSpPr>
            <p:nvPr/>
          </p:nvSpPr>
          <p:spPr bwMode="auto">
            <a:xfrm>
              <a:off x="3929" y="3761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5" name="Rectangle 5063"/>
            <p:cNvSpPr>
              <a:spLocks noChangeArrowheads="1"/>
            </p:cNvSpPr>
            <p:nvPr/>
          </p:nvSpPr>
          <p:spPr bwMode="auto">
            <a:xfrm>
              <a:off x="3931" y="3763"/>
              <a:ext cx="7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6" name="Rectangle 5064"/>
            <p:cNvSpPr>
              <a:spLocks noChangeArrowheads="1"/>
            </p:cNvSpPr>
            <p:nvPr/>
          </p:nvSpPr>
          <p:spPr bwMode="auto">
            <a:xfrm>
              <a:off x="3951" y="3763"/>
              <a:ext cx="8" cy="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7" name="Rectangle 5065"/>
            <p:cNvSpPr>
              <a:spLocks noChangeArrowheads="1"/>
            </p:cNvSpPr>
            <p:nvPr/>
          </p:nvSpPr>
          <p:spPr bwMode="auto">
            <a:xfrm>
              <a:off x="3931" y="3769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8" name="Rectangle 5066"/>
            <p:cNvSpPr>
              <a:spLocks noChangeArrowheads="1"/>
            </p:cNvSpPr>
            <p:nvPr/>
          </p:nvSpPr>
          <p:spPr bwMode="auto">
            <a:xfrm>
              <a:off x="3941" y="3769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9" name="Rectangle 5067"/>
            <p:cNvSpPr>
              <a:spLocks noChangeArrowheads="1"/>
            </p:cNvSpPr>
            <p:nvPr/>
          </p:nvSpPr>
          <p:spPr bwMode="auto">
            <a:xfrm>
              <a:off x="3941" y="3763"/>
              <a:ext cx="7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0" name="Rectangle 5068"/>
            <p:cNvSpPr>
              <a:spLocks noChangeArrowheads="1"/>
            </p:cNvSpPr>
            <p:nvPr/>
          </p:nvSpPr>
          <p:spPr bwMode="auto">
            <a:xfrm>
              <a:off x="3951" y="3769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1" name="Freeform 5069"/>
            <p:cNvSpPr>
              <a:spLocks noChangeArrowheads="1"/>
            </p:cNvSpPr>
            <p:nvPr/>
          </p:nvSpPr>
          <p:spPr bwMode="auto">
            <a:xfrm>
              <a:off x="3925" y="3813"/>
              <a:ext cx="148" cy="161"/>
            </a:xfrm>
            <a:custGeom>
              <a:avLst/>
              <a:gdLst>
                <a:gd name="T0" fmla="*/ 296 w 296"/>
                <a:gd name="T1" fmla="*/ 161 h 325"/>
                <a:gd name="T2" fmla="*/ 296 w 296"/>
                <a:gd name="T3" fmla="*/ 164 h 325"/>
                <a:gd name="T4" fmla="*/ 0 w 296"/>
                <a:gd name="T5" fmla="*/ 164 h 325"/>
                <a:gd name="T6" fmla="*/ 0 w 296"/>
                <a:gd name="T7" fmla="*/ 161 h 325"/>
                <a:gd name="T8" fmla="*/ 296 w 296"/>
                <a:gd name="T9" fmla="*/ 161 h 325"/>
                <a:gd name="T10" fmla="*/ 296 w 296"/>
                <a:gd name="T11" fmla="*/ 128 h 325"/>
                <a:gd name="T12" fmla="*/ 296 w 296"/>
                <a:gd name="T13" fmla="*/ 132 h 325"/>
                <a:gd name="T14" fmla="*/ 0 w 296"/>
                <a:gd name="T15" fmla="*/ 132 h 325"/>
                <a:gd name="T16" fmla="*/ 0 w 296"/>
                <a:gd name="T17" fmla="*/ 128 h 325"/>
                <a:gd name="T18" fmla="*/ 296 w 296"/>
                <a:gd name="T19" fmla="*/ 128 h 325"/>
                <a:gd name="T20" fmla="*/ 296 w 296"/>
                <a:gd name="T21" fmla="*/ 96 h 325"/>
                <a:gd name="T22" fmla="*/ 296 w 296"/>
                <a:gd name="T23" fmla="*/ 100 h 325"/>
                <a:gd name="T24" fmla="*/ 0 w 296"/>
                <a:gd name="T25" fmla="*/ 100 h 325"/>
                <a:gd name="T26" fmla="*/ 0 w 296"/>
                <a:gd name="T27" fmla="*/ 96 h 325"/>
                <a:gd name="T28" fmla="*/ 296 w 296"/>
                <a:gd name="T29" fmla="*/ 96 h 325"/>
                <a:gd name="T30" fmla="*/ 296 w 296"/>
                <a:gd name="T31" fmla="*/ 63 h 325"/>
                <a:gd name="T32" fmla="*/ 296 w 296"/>
                <a:gd name="T33" fmla="*/ 67 h 325"/>
                <a:gd name="T34" fmla="*/ 0 w 296"/>
                <a:gd name="T35" fmla="*/ 67 h 325"/>
                <a:gd name="T36" fmla="*/ 0 w 296"/>
                <a:gd name="T37" fmla="*/ 63 h 325"/>
                <a:gd name="T38" fmla="*/ 296 w 296"/>
                <a:gd name="T39" fmla="*/ 63 h 325"/>
                <a:gd name="T40" fmla="*/ 296 w 296"/>
                <a:gd name="T41" fmla="*/ 32 h 325"/>
                <a:gd name="T42" fmla="*/ 296 w 296"/>
                <a:gd name="T43" fmla="*/ 36 h 325"/>
                <a:gd name="T44" fmla="*/ 0 w 296"/>
                <a:gd name="T45" fmla="*/ 36 h 325"/>
                <a:gd name="T46" fmla="*/ 0 w 296"/>
                <a:gd name="T47" fmla="*/ 32 h 325"/>
                <a:gd name="T48" fmla="*/ 296 w 296"/>
                <a:gd name="T49" fmla="*/ 32 h 325"/>
                <a:gd name="T50" fmla="*/ 296 w 296"/>
                <a:gd name="T51" fmla="*/ 0 h 325"/>
                <a:gd name="T52" fmla="*/ 296 w 296"/>
                <a:gd name="T53" fmla="*/ 4 h 325"/>
                <a:gd name="T54" fmla="*/ 0 w 296"/>
                <a:gd name="T55" fmla="*/ 4 h 325"/>
                <a:gd name="T56" fmla="*/ 0 w 296"/>
                <a:gd name="T57" fmla="*/ 0 h 325"/>
                <a:gd name="T58" fmla="*/ 296 w 296"/>
                <a:gd name="T59" fmla="*/ 0 h 325"/>
                <a:gd name="T60" fmla="*/ 296 w 296"/>
                <a:gd name="T61" fmla="*/ 224 h 325"/>
                <a:gd name="T62" fmla="*/ 296 w 296"/>
                <a:gd name="T63" fmla="*/ 228 h 325"/>
                <a:gd name="T64" fmla="*/ 264 w 296"/>
                <a:gd name="T65" fmla="*/ 228 h 325"/>
                <a:gd name="T66" fmla="*/ 264 w 296"/>
                <a:gd name="T67" fmla="*/ 224 h 325"/>
                <a:gd name="T68" fmla="*/ 296 w 296"/>
                <a:gd name="T69" fmla="*/ 224 h 325"/>
                <a:gd name="T70" fmla="*/ 296 w 296"/>
                <a:gd name="T71" fmla="*/ 192 h 325"/>
                <a:gd name="T72" fmla="*/ 296 w 296"/>
                <a:gd name="T73" fmla="*/ 196 h 325"/>
                <a:gd name="T74" fmla="*/ 264 w 296"/>
                <a:gd name="T75" fmla="*/ 196 h 325"/>
                <a:gd name="T76" fmla="*/ 264 w 296"/>
                <a:gd name="T77" fmla="*/ 192 h 325"/>
                <a:gd name="T78" fmla="*/ 296 w 296"/>
                <a:gd name="T79" fmla="*/ 192 h 325"/>
                <a:gd name="T80" fmla="*/ 296 w 296"/>
                <a:gd name="T81" fmla="*/ 257 h 325"/>
                <a:gd name="T82" fmla="*/ 296 w 296"/>
                <a:gd name="T83" fmla="*/ 260 h 325"/>
                <a:gd name="T84" fmla="*/ 0 w 296"/>
                <a:gd name="T85" fmla="*/ 260 h 325"/>
                <a:gd name="T86" fmla="*/ 0 w 296"/>
                <a:gd name="T87" fmla="*/ 257 h 325"/>
                <a:gd name="T88" fmla="*/ 296 w 296"/>
                <a:gd name="T89" fmla="*/ 257 h 325"/>
                <a:gd name="T90" fmla="*/ 296 w 296"/>
                <a:gd name="T91" fmla="*/ 288 h 325"/>
                <a:gd name="T92" fmla="*/ 296 w 296"/>
                <a:gd name="T93" fmla="*/ 292 h 325"/>
                <a:gd name="T94" fmla="*/ 0 w 296"/>
                <a:gd name="T95" fmla="*/ 292 h 325"/>
                <a:gd name="T96" fmla="*/ 0 w 296"/>
                <a:gd name="T97" fmla="*/ 288 h 325"/>
                <a:gd name="T98" fmla="*/ 296 w 296"/>
                <a:gd name="T99" fmla="*/ 288 h 325"/>
                <a:gd name="T100" fmla="*/ 296 w 296"/>
                <a:gd name="T101" fmla="*/ 321 h 325"/>
                <a:gd name="T102" fmla="*/ 296 w 296"/>
                <a:gd name="T103" fmla="*/ 325 h 325"/>
                <a:gd name="T104" fmla="*/ 0 w 296"/>
                <a:gd name="T105" fmla="*/ 325 h 325"/>
                <a:gd name="T106" fmla="*/ 0 w 296"/>
                <a:gd name="T107" fmla="*/ 321 h 325"/>
                <a:gd name="T108" fmla="*/ 296 w 296"/>
                <a:gd name="T10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6" h="325">
                  <a:moveTo>
                    <a:pt x="296" y="161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6" y="161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7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6" y="257"/>
                  </a:lnTo>
                  <a:close/>
                  <a:moveTo>
                    <a:pt x="296" y="288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2" name="Freeform 5070"/>
            <p:cNvSpPr>
              <a:spLocks noChangeArrowheads="1"/>
            </p:cNvSpPr>
            <p:nvPr/>
          </p:nvSpPr>
          <p:spPr bwMode="auto">
            <a:xfrm>
              <a:off x="4045" y="3899"/>
              <a:ext cx="23" cy="37"/>
            </a:xfrm>
            <a:custGeom>
              <a:avLst/>
              <a:gdLst>
                <a:gd name="T0" fmla="*/ 24 w 48"/>
                <a:gd name="T1" fmla="*/ 0 h 77"/>
                <a:gd name="T2" fmla="*/ 21 w 48"/>
                <a:gd name="T3" fmla="*/ 0 h 77"/>
                <a:gd name="T4" fmla="*/ 19 w 48"/>
                <a:gd name="T5" fmla="*/ 1 h 77"/>
                <a:gd name="T6" fmla="*/ 17 w 48"/>
                <a:gd name="T7" fmla="*/ 1 h 77"/>
                <a:gd name="T8" fmla="*/ 15 w 48"/>
                <a:gd name="T9" fmla="*/ 3 h 77"/>
                <a:gd name="T10" fmla="*/ 12 w 48"/>
                <a:gd name="T11" fmla="*/ 5 h 77"/>
                <a:gd name="T12" fmla="*/ 11 w 48"/>
                <a:gd name="T13" fmla="*/ 6 h 77"/>
                <a:gd name="T14" fmla="*/ 7 w 48"/>
                <a:gd name="T15" fmla="*/ 11 h 77"/>
                <a:gd name="T16" fmla="*/ 3 w 48"/>
                <a:gd name="T17" fmla="*/ 16 h 77"/>
                <a:gd name="T18" fmla="*/ 2 w 48"/>
                <a:gd name="T19" fmla="*/ 24 h 77"/>
                <a:gd name="T20" fmla="*/ 0 w 48"/>
                <a:gd name="T21" fmla="*/ 30 h 77"/>
                <a:gd name="T22" fmla="*/ 0 w 48"/>
                <a:gd name="T23" fmla="*/ 38 h 77"/>
                <a:gd name="T24" fmla="*/ 0 w 48"/>
                <a:gd name="T25" fmla="*/ 45 h 77"/>
                <a:gd name="T26" fmla="*/ 2 w 48"/>
                <a:gd name="T27" fmla="*/ 53 h 77"/>
                <a:gd name="T28" fmla="*/ 3 w 48"/>
                <a:gd name="T29" fmla="*/ 59 h 77"/>
                <a:gd name="T30" fmla="*/ 7 w 48"/>
                <a:gd name="T31" fmla="*/ 66 h 77"/>
                <a:gd name="T32" fmla="*/ 11 w 48"/>
                <a:gd name="T33" fmla="*/ 71 h 77"/>
                <a:gd name="T34" fmla="*/ 12 w 48"/>
                <a:gd name="T35" fmla="*/ 72 h 77"/>
                <a:gd name="T36" fmla="*/ 15 w 48"/>
                <a:gd name="T37" fmla="*/ 74 h 77"/>
                <a:gd name="T38" fmla="*/ 17 w 48"/>
                <a:gd name="T39" fmla="*/ 76 h 77"/>
                <a:gd name="T40" fmla="*/ 19 w 48"/>
                <a:gd name="T41" fmla="*/ 76 h 77"/>
                <a:gd name="T42" fmla="*/ 21 w 48"/>
                <a:gd name="T43" fmla="*/ 77 h 77"/>
                <a:gd name="T44" fmla="*/ 24 w 48"/>
                <a:gd name="T45" fmla="*/ 77 h 77"/>
                <a:gd name="T46" fmla="*/ 26 w 48"/>
                <a:gd name="T47" fmla="*/ 77 h 77"/>
                <a:gd name="T48" fmla="*/ 29 w 48"/>
                <a:gd name="T49" fmla="*/ 76 h 77"/>
                <a:gd name="T50" fmla="*/ 31 w 48"/>
                <a:gd name="T51" fmla="*/ 76 h 77"/>
                <a:gd name="T52" fmla="*/ 34 w 48"/>
                <a:gd name="T53" fmla="*/ 74 h 77"/>
                <a:gd name="T54" fmla="*/ 35 w 48"/>
                <a:gd name="T55" fmla="*/ 72 h 77"/>
                <a:gd name="T56" fmla="*/ 38 w 48"/>
                <a:gd name="T57" fmla="*/ 71 h 77"/>
                <a:gd name="T58" fmla="*/ 41 w 48"/>
                <a:gd name="T59" fmla="*/ 66 h 77"/>
                <a:gd name="T60" fmla="*/ 44 w 48"/>
                <a:gd name="T61" fmla="*/ 59 h 77"/>
                <a:gd name="T62" fmla="*/ 46 w 48"/>
                <a:gd name="T63" fmla="*/ 53 h 77"/>
                <a:gd name="T64" fmla="*/ 48 w 48"/>
                <a:gd name="T65" fmla="*/ 45 h 77"/>
                <a:gd name="T66" fmla="*/ 48 w 48"/>
                <a:gd name="T67" fmla="*/ 38 h 77"/>
                <a:gd name="T68" fmla="*/ 48 w 48"/>
                <a:gd name="T69" fmla="*/ 38 h 77"/>
                <a:gd name="T70" fmla="*/ 48 w 48"/>
                <a:gd name="T71" fmla="*/ 30 h 77"/>
                <a:gd name="T72" fmla="*/ 46 w 48"/>
                <a:gd name="T73" fmla="*/ 24 h 77"/>
                <a:gd name="T74" fmla="*/ 44 w 48"/>
                <a:gd name="T75" fmla="*/ 16 h 77"/>
                <a:gd name="T76" fmla="*/ 41 w 48"/>
                <a:gd name="T77" fmla="*/ 11 h 77"/>
                <a:gd name="T78" fmla="*/ 38 w 48"/>
                <a:gd name="T79" fmla="*/ 6 h 77"/>
                <a:gd name="T80" fmla="*/ 35 w 48"/>
                <a:gd name="T81" fmla="*/ 5 h 77"/>
                <a:gd name="T82" fmla="*/ 34 w 48"/>
                <a:gd name="T83" fmla="*/ 3 h 77"/>
                <a:gd name="T84" fmla="*/ 31 w 48"/>
                <a:gd name="T85" fmla="*/ 1 h 77"/>
                <a:gd name="T86" fmla="*/ 29 w 48"/>
                <a:gd name="T87" fmla="*/ 1 h 77"/>
                <a:gd name="T88" fmla="*/ 26 w 48"/>
                <a:gd name="T89" fmla="*/ 0 h 77"/>
                <a:gd name="T90" fmla="*/ 24 w 48"/>
                <a:gd name="T9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3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6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083" name="Picture 5071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" y="3899"/>
              <a:ext cx="23" cy="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084" name="Rectangle 5072"/>
            <p:cNvSpPr>
              <a:spLocks noChangeArrowheads="1"/>
            </p:cNvSpPr>
            <p:nvPr/>
          </p:nvSpPr>
          <p:spPr bwMode="auto">
            <a:xfrm>
              <a:off x="4057" y="3779"/>
              <a:ext cx="3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5" name="Rectangle 5073"/>
            <p:cNvSpPr>
              <a:spLocks noChangeArrowheads="1"/>
            </p:cNvSpPr>
            <p:nvPr/>
          </p:nvSpPr>
          <p:spPr bwMode="auto">
            <a:xfrm>
              <a:off x="4055" y="3779"/>
              <a:ext cx="3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6" name="Freeform 5074"/>
            <p:cNvSpPr>
              <a:spLocks noChangeArrowheads="1"/>
            </p:cNvSpPr>
            <p:nvPr/>
          </p:nvSpPr>
          <p:spPr bwMode="auto">
            <a:xfrm>
              <a:off x="4051" y="3951"/>
              <a:ext cx="12" cy="13"/>
            </a:xfrm>
            <a:custGeom>
              <a:avLst/>
              <a:gdLst>
                <a:gd name="T0" fmla="*/ 0 w 27"/>
                <a:gd name="T1" fmla="*/ 12 h 26"/>
                <a:gd name="T2" fmla="*/ 0 w 27"/>
                <a:gd name="T3" fmla="*/ 10 h 26"/>
                <a:gd name="T4" fmla="*/ 1 w 27"/>
                <a:gd name="T5" fmla="*/ 7 h 26"/>
                <a:gd name="T6" fmla="*/ 3 w 27"/>
                <a:gd name="T7" fmla="*/ 6 h 26"/>
                <a:gd name="T8" fmla="*/ 4 w 27"/>
                <a:gd name="T9" fmla="*/ 4 h 26"/>
                <a:gd name="T10" fmla="*/ 6 w 27"/>
                <a:gd name="T11" fmla="*/ 2 h 26"/>
                <a:gd name="T12" fmla="*/ 8 w 27"/>
                <a:gd name="T13" fmla="*/ 1 h 26"/>
                <a:gd name="T14" fmla="*/ 10 w 27"/>
                <a:gd name="T15" fmla="*/ 0 h 26"/>
                <a:gd name="T16" fmla="*/ 13 w 27"/>
                <a:gd name="T17" fmla="*/ 0 h 26"/>
                <a:gd name="T18" fmla="*/ 15 w 27"/>
                <a:gd name="T19" fmla="*/ 0 h 26"/>
                <a:gd name="T20" fmla="*/ 18 w 27"/>
                <a:gd name="T21" fmla="*/ 1 h 26"/>
                <a:gd name="T22" fmla="*/ 20 w 27"/>
                <a:gd name="T23" fmla="*/ 2 h 26"/>
                <a:gd name="T24" fmla="*/ 23 w 27"/>
                <a:gd name="T25" fmla="*/ 4 h 26"/>
                <a:gd name="T26" fmla="*/ 24 w 27"/>
                <a:gd name="T27" fmla="*/ 6 h 26"/>
                <a:gd name="T28" fmla="*/ 25 w 27"/>
                <a:gd name="T29" fmla="*/ 7 h 26"/>
                <a:gd name="T30" fmla="*/ 27 w 27"/>
                <a:gd name="T31" fmla="*/ 10 h 26"/>
                <a:gd name="T32" fmla="*/ 27 w 27"/>
                <a:gd name="T33" fmla="*/ 12 h 26"/>
                <a:gd name="T34" fmla="*/ 27 w 27"/>
                <a:gd name="T35" fmla="*/ 12 h 26"/>
                <a:gd name="T36" fmla="*/ 27 w 27"/>
                <a:gd name="T37" fmla="*/ 15 h 26"/>
                <a:gd name="T38" fmla="*/ 25 w 27"/>
                <a:gd name="T39" fmla="*/ 17 h 26"/>
                <a:gd name="T40" fmla="*/ 24 w 27"/>
                <a:gd name="T41" fmla="*/ 20 h 26"/>
                <a:gd name="T42" fmla="*/ 23 w 27"/>
                <a:gd name="T43" fmla="*/ 22 h 26"/>
                <a:gd name="T44" fmla="*/ 20 w 27"/>
                <a:gd name="T45" fmla="*/ 24 h 26"/>
                <a:gd name="T46" fmla="*/ 18 w 27"/>
                <a:gd name="T47" fmla="*/ 25 h 26"/>
                <a:gd name="T48" fmla="*/ 15 w 27"/>
                <a:gd name="T49" fmla="*/ 26 h 26"/>
                <a:gd name="T50" fmla="*/ 13 w 27"/>
                <a:gd name="T51" fmla="*/ 26 h 26"/>
                <a:gd name="T52" fmla="*/ 10 w 27"/>
                <a:gd name="T53" fmla="*/ 26 h 26"/>
                <a:gd name="T54" fmla="*/ 8 w 27"/>
                <a:gd name="T55" fmla="*/ 25 h 26"/>
                <a:gd name="T56" fmla="*/ 6 w 27"/>
                <a:gd name="T57" fmla="*/ 24 h 26"/>
                <a:gd name="T58" fmla="*/ 4 w 27"/>
                <a:gd name="T59" fmla="*/ 22 h 26"/>
                <a:gd name="T60" fmla="*/ 3 w 27"/>
                <a:gd name="T61" fmla="*/ 20 h 26"/>
                <a:gd name="T62" fmla="*/ 1 w 27"/>
                <a:gd name="T63" fmla="*/ 17 h 26"/>
                <a:gd name="T64" fmla="*/ 0 w 27"/>
                <a:gd name="T65" fmla="*/ 15 h 26"/>
                <a:gd name="T66" fmla="*/ 0 w 27"/>
                <a:gd name="T67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5" y="17"/>
                  </a:lnTo>
                  <a:lnTo>
                    <a:pt x="24" y="20"/>
                  </a:lnTo>
                  <a:lnTo>
                    <a:pt x="23" y="22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087" name="Picture 5075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" y="3951"/>
              <a:ext cx="13" cy="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088" name="Freeform 5076"/>
            <p:cNvSpPr>
              <a:spLocks noChangeArrowheads="1"/>
            </p:cNvSpPr>
            <p:nvPr/>
          </p:nvSpPr>
          <p:spPr bwMode="auto">
            <a:xfrm>
              <a:off x="4054" y="3954"/>
              <a:ext cx="7" cy="7"/>
            </a:xfrm>
            <a:custGeom>
              <a:avLst/>
              <a:gdLst>
                <a:gd name="T0" fmla="*/ 0 w 16"/>
                <a:gd name="T1" fmla="*/ 7 h 16"/>
                <a:gd name="T2" fmla="*/ 0 w 16"/>
                <a:gd name="T3" fmla="*/ 6 h 16"/>
                <a:gd name="T4" fmla="*/ 1 w 16"/>
                <a:gd name="T5" fmla="*/ 5 h 16"/>
                <a:gd name="T6" fmla="*/ 3 w 16"/>
                <a:gd name="T7" fmla="*/ 2 h 16"/>
                <a:gd name="T8" fmla="*/ 5 w 16"/>
                <a:gd name="T9" fmla="*/ 1 h 16"/>
                <a:gd name="T10" fmla="*/ 6 w 16"/>
                <a:gd name="T11" fmla="*/ 0 h 16"/>
                <a:gd name="T12" fmla="*/ 8 w 16"/>
                <a:gd name="T13" fmla="*/ 0 h 16"/>
                <a:gd name="T14" fmla="*/ 9 w 16"/>
                <a:gd name="T15" fmla="*/ 0 h 16"/>
                <a:gd name="T16" fmla="*/ 11 w 16"/>
                <a:gd name="T17" fmla="*/ 1 h 16"/>
                <a:gd name="T18" fmla="*/ 14 w 16"/>
                <a:gd name="T19" fmla="*/ 2 h 16"/>
                <a:gd name="T20" fmla="*/ 15 w 16"/>
                <a:gd name="T21" fmla="*/ 5 h 16"/>
                <a:gd name="T22" fmla="*/ 16 w 16"/>
                <a:gd name="T23" fmla="*/ 6 h 16"/>
                <a:gd name="T24" fmla="*/ 16 w 16"/>
                <a:gd name="T25" fmla="*/ 7 h 16"/>
                <a:gd name="T26" fmla="*/ 16 w 16"/>
                <a:gd name="T27" fmla="*/ 7 h 16"/>
                <a:gd name="T28" fmla="*/ 16 w 16"/>
                <a:gd name="T29" fmla="*/ 9 h 16"/>
                <a:gd name="T30" fmla="*/ 15 w 16"/>
                <a:gd name="T31" fmla="*/ 11 h 16"/>
                <a:gd name="T32" fmla="*/ 14 w 16"/>
                <a:gd name="T33" fmla="*/ 14 h 16"/>
                <a:gd name="T34" fmla="*/ 11 w 16"/>
                <a:gd name="T35" fmla="*/ 15 h 16"/>
                <a:gd name="T36" fmla="*/ 9 w 16"/>
                <a:gd name="T37" fmla="*/ 16 h 16"/>
                <a:gd name="T38" fmla="*/ 8 w 16"/>
                <a:gd name="T39" fmla="*/ 16 h 16"/>
                <a:gd name="T40" fmla="*/ 6 w 16"/>
                <a:gd name="T41" fmla="*/ 16 h 16"/>
                <a:gd name="T42" fmla="*/ 5 w 16"/>
                <a:gd name="T43" fmla="*/ 15 h 16"/>
                <a:gd name="T44" fmla="*/ 3 w 16"/>
                <a:gd name="T45" fmla="*/ 14 h 16"/>
                <a:gd name="T46" fmla="*/ 1 w 16"/>
                <a:gd name="T47" fmla="*/ 11 h 16"/>
                <a:gd name="T48" fmla="*/ 0 w 16"/>
                <a:gd name="T49" fmla="*/ 9 h 16"/>
                <a:gd name="T50" fmla="*/ 0 w 16"/>
                <a:gd name="T5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9" name="AutoShape 5077"/>
            <p:cNvSpPr>
              <a:spLocks noChangeAspect="1" noChangeArrowheads="1"/>
            </p:cNvSpPr>
            <p:nvPr/>
          </p:nvSpPr>
          <p:spPr bwMode="auto">
            <a:xfrm>
              <a:off x="4053" y="3953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090" name="Picture 5078"/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091" name="Freeform 5079"/>
            <p:cNvSpPr>
              <a:spLocks noChangeArrowheads="1"/>
            </p:cNvSpPr>
            <p:nvPr/>
          </p:nvSpPr>
          <p:spPr bwMode="auto">
            <a:xfrm>
              <a:off x="4056" y="3956"/>
              <a:ext cx="2" cy="2"/>
            </a:xfrm>
            <a:custGeom>
              <a:avLst/>
              <a:gdLst>
                <a:gd name="T0" fmla="*/ 0 w 5"/>
                <a:gd name="T1" fmla="*/ 2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4 w 5"/>
                <a:gd name="T13" fmla="*/ 1 h 5"/>
                <a:gd name="T14" fmla="*/ 5 w 5"/>
                <a:gd name="T15" fmla="*/ 1 h 5"/>
                <a:gd name="T16" fmla="*/ 5 w 5"/>
                <a:gd name="T17" fmla="*/ 2 h 5"/>
                <a:gd name="T18" fmla="*/ 5 w 5"/>
                <a:gd name="T19" fmla="*/ 2 h 5"/>
                <a:gd name="T20" fmla="*/ 5 w 5"/>
                <a:gd name="T21" fmla="*/ 4 h 5"/>
                <a:gd name="T22" fmla="*/ 4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1 w 5"/>
                <a:gd name="T29" fmla="*/ 5 h 5"/>
                <a:gd name="T30" fmla="*/ 1 w 5"/>
                <a:gd name="T31" fmla="*/ 5 h 5"/>
                <a:gd name="T32" fmla="*/ 0 w 5"/>
                <a:gd name="T33" fmla="*/ 4 h 5"/>
                <a:gd name="T34" fmla="*/ 0 w 5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2" name="Freeform 5080"/>
            <p:cNvSpPr>
              <a:spLocks noChangeArrowheads="1"/>
            </p:cNvSpPr>
            <p:nvPr/>
          </p:nvSpPr>
          <p:spPr bwMode="auto">
            <a:xfrm>
              <a:off x="4056" y="3956"/>
              <a:ext cx="2" cy="2"/>
            </a:xfrm>
            <a:custGeom>
              <a:avLst/>
              <a:gdLst>
                <a:gd name="T0" fmla="*/ 0 w 5"/>
                <a:gd name="T1" fmla="*/ 2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4 w 5"/>
                <a:gd name="T13" fmla="*/ 1 h 5"/>
                <a:gd name="T14" fmla="*/ 5 w 5"/>
                <a:gd name="T15" fmla="*/ 1 h 5"/>
                <a:gd name="T16" fmla="*/ 5 w 5"/>
                <a:gd name="T17" fmla="*/ 2 h 5"/>
                <a:gd name="T18" fmla="*/ 5 w 5"/>
                <a:gd name="T19" fmla="*/ 2 h 5"/>
                <a:gd name="T20" fmla="*/ 5 w 5"/>
                <a:gd name="T21" fmla="*/ 4 h 5"/>
                <a:gd name="T22" fmla="*/ 4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1 w 5"/>
                <a:gd name="T29" fmla="*/ 5 h 5"/>
                <a:gd name="T30" fmla="*/ 1 w 5"/>
                <a:gd name="T31" fmla="*/ 5 h 5"/>
                <a:gd name="T32" fmla="*/ 0 w 5"/>
                <a:gd name="T33" fmla="*/ 4 h 5"/>
                <a:gd name="T34" fmla="*/ 0 w 5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3" name="Freeform 5081"/>
            <p:cNvSpPr>
              <a:spLocks noChangeArrowheads="1"/>
            </p:cNvSpPr>
            <p:nvPr/>
          </p:nvSpPr>
          <p:spPr bwMode="auto">
            <a:xfrm>
              <a:off x="3911" y="3707"/>
              <a:ext cx="208" cy="287"/>
            </a:xfrm>
            <a:custGeom>
              <a:avLst/>
              <a:gdLst>
                <a:gd name="T0" fmla="*/ 16 w 418"/>
                <a:gd name="T1" fmla="*/ 577 h 577"/>
                <a:gd name="T2" fmla="*/ 16 w 418"/>
                <a:gd name="T3" fmla="*/ 562 h 577"/>
                <a:gd name="T4" fmla="*/ 0 w 418"/>
                <a:gd name="T5" fmla="*/ 562 h 577"/>
                <a:gd name="T6" fmla="*/ 0 w 418"/>
                <a:gd name="T7" fmla="*/ 64 h 577"/>
                <a:gd name="T8" fmla="*/ 64 w 418"/>
                <a:gd name="T9" fmla="*/ 0 h 577"/>
                <a:gd name="T10" fmla="*/ 418 w 418"/>
                <a:gd name="T11" fmla="*/ 0 h 577"/>
                <a:gd name="T12" fmla="*/ 418 w 418"/>
                <a:gd name="T13" fmla="*/ 497 h 577"/>
                <a:gd name="T14" fmla="*/ 409 w 418"/>
                <a:gd name="T15" fmla="*/ 505 h 577"/>
                <a:gd name="T16" fmla="*/ 409 w 418"/>
                <a:gd name="T17" fmla="*/ 514 h 577"/>
                <a:gd name="T18" fmla="*/ 344 w 418"/>
                <a:gd name="T19" fmla="*/ 577 h 577"/>
                <a:gd name="T20" fmla="*/ 16 w 418"/>
                <a:gd name="T21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8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4" y="577"/>
                  </a:lnTo>
                  <a:lnTo>
                    <a:pt x="16" y="577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4" name="Rectangle 5082"/>
            <p:cNvSpPr>
              <a:spLocks noChangeArrowheads="1"/>
            </p:cNvSpPr>
            <p:nvPr/>
          </p:nvSpPr>
          <p:spPr bwMode="auto">
            <a:xfrm>
              <a:off x="3966" y="4011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5095" name="Freeform 5083"/>
            <p:cNvSpPr>
              <a:spLocks noChangeArrowheads="1"/>
            </p:cNvSpPr>
            <p:nvPr/>
          </p:nvSpPr>
          <p:spPr bwMode="auto">
            <a:xfrm>
              <a:off x="4828" y="3647"/>
              <a:ext cx="195" cy="40"/>
            </a:xfrm>
            <a:custGeom>
              <a:avLst/>
              <a:gdLst>
                <a:gd name="T0" fmla="*/ 0 w 392"/>
                <a:gd name="T1" fmla="*/ 81 h 81"/>
                <a:gd name="T2" fmla="*/ 329 w 392"/>
                <a:gd name="T3" fmla="*/ 81 h 81"/>
                <a:gd name="T4" fmla="*/ 329 w 392"/>
                <a:gd name="T5" fmla="*/ 65 h 81"/>
                <a:gd name="T6" fmla="*/ 0 w 392"/>
                <a:gd name="T7" fmla="*/ 65 h 81"/>
                <a:gd name="T8" fmla="*/ 0 w 392"/>
                <a:gd name="T9" fmla="*/ 81 h 81"/>
                <a:gd name="T10" fmla="*/ 329 w 392"/>
                <a:gd name="T11" fmla="*/ 81 h 81"/>
                <a:gd name="T12" fmla="*/ 392 w 392"/>
                <a:gd name="T13" fmla="*/ 17 h 81"/>
                <a:gd name="T14" fmla="*/ 392 w 392"/>
                <a:gd name="T15" fmla="*/ 0 h 81"/>
                <a:gd name="T16" fmla="*/ 329 w 392"/>
                <a:gd name="T17" fmla="*/ 65 h 81"/>
                <a:gd name="T18" fmla="*/ 329 w 392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6" name="Freeform 5084"/>
            <p:cNvSpPr>
              <a:spLocks noChangeArrowheads="1"/>
            </p:cNvSpPr>
            <p:nvPr/>
          </p:nvSpPr>
          <p:spPr bwMode="auto">
            <a:xfrm>
              <a:off x="4996" y="3399"/>
              <a:ext cx="31" cy="279"/>
            </a:xfrm>
            <a:custGeom>
              <a:avLst/>
              <a:gdLst>
                <a:gd name="T0" fmla="*/ 0 w 65"/>
                <a:gd name="T1" fmla="*/ 561 h 561"/>
                <a:gd name="T2" fmla="*/ 65 w 65"/>
                <a:gd name="T3" fmla="*/ 496 h 561"/>
                <a:gd name="T4" fmla="*/ 65 w 65"/>
                <a:gd name="T5" fmla="*/ 0 h 561"/>
                <a:gd name="T6" fmla="*/ 0 w 65"/>
                <a:gd name="T7" fmla="*/ 63 h 561"/>
                <a:gd name="T8" fmla="*/ 0 w 65"/>
                <a:gd name="T9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61">
                  <a:moveTo>
                    <a:pt x="0" y="561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7" name="Freeform 5085"/>
            <p:cNvSpPr>
              <a:spLocks noChangeArrowheads="1"/>
            </p:cNvSpPr>
            <p:nvPr/>
          </p:nvSpPr>
          <p:spPr bwMode="auto">
            <a:xfrm>
              <a:off x="4820" y="3399"/>
              <a:ext cx="207" cy="31"/>
            </a:xfrm>
            <a:custGeom>
              <a:avLst/>
              <a:gdLst>
                <a:gd name="T0" fmla="*/ 0 w 417"/>
                <a:gd name="T1" fmla="*/ 63 h 63"/>
                <a:gd name="T2" fmla="*/ 63 w 417"/>
                <a:gd name="T3" fmla="*/ 0 h 63"/>
                <a:gd name="T4" fmla="*/ 417 w 417"/>
                <a:gd name="T5" fmla="*/ 0 h 63"/>
                <a:gd name="T6" fmla="*/ 352 w 417"/>
                <a:gd name="T7" fmla="*/ 63 h 63"/>
                <a:gd name="T8" fmla="*/ 0 w 417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63">
                  <a:moveTo>
                    <a:pt x="0" y="63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8" name="Rectangle 5086"/>
            <p:cNvSpPr>
              <a:spLocks noChangeArrowheads="1"/>
            </p:cNvSpPr>
            <p:nvPr/>
          </p:nvSpPr>
          <p:spPr bwMode="auto">
            <a:xfrm>
              <a:off x="4820" y="3431"/>
              <a:ext cx="175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9" name="Rectangle 5087"/>
            <p:cNvSpPr>
              <a:spLocks noChangeArrowheads="1"/>
            </p:cNvSpPr>
            <p:nvPr/>
          </p:nvSpPr>
          <p:spPr bwMode="auto">
            <a:xfrm>
              <a:off x="4820" y="3431"/>
              <a:ext cx="175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0" name="Rectangle 5088"/>
            <p:cNvSpPr>
              <a:spLocks noChangeArrowheads="1"/>
            </p:cNvSpPr>
            <p:nvPr/>
          </p:nvSpPr>
          <p:spPr bwMode="auto">
            <a:xfrm>
              <a:off x="4833" y="3505"/>
              <a:ext cx="148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1" name="Rectangle 5089"/>
            <p:cNvSpPr>
              <a:spLocks noChangeArrowheads="1"/>
            </p:cNvSpPr>
            <p:nvPr/>
          </p:nvSpPr>
          <p:spPr bwMode="auto">
            <a:xfrm>
              <a:off x="4833" y="3505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2" name="Rectangle 5090"/>
            <p:cNvSpPr>
              <a:spLocks noChangeArrowheads="1"/>
            </p:cNvSpPr>
            <p:nvPr/>
          </p:nvSpPr>
          <p:spPr bwMode="auto">
            <a:xfrm>
              <a:off x="4833" y="3513"/>
              <a:ext cx="148" cy="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3" name="Rectangle 5091"/>
            <p:cNvSpPr>
              <a:spLocks noChangeArrowheads="1"/>
            </p:cNvSpPr>
            <p:nvPr/>
          </p:nvSpPr>
          <p:spPr bwMode="auto">
            <a:xfrm>
              <a:off x="4833" y="3520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4" name="Rectangle 5092"/>
            <p:cNvSpPr>
              <a:spLocks noChangeArrowheads="1"/>
            </p:cNvSpPr>
            <p:nvPr/>
          </p:nvSpPr>
          <p:spPr bwMode="auto">
            <a:xfrm>
              <a:off x="4833" y="3528"/>
              <a:ext cx="148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5" name="Rectangle 5093"/>
            <p:cNvSpPr>
              <a:spLocks noChangeArrowheads="1"/>
            </p:cNvSpPr>
            <p:nvPr/>
          </p:nvSpPr>
          <p:spPr bwMode="auto">
            <a:xfrm>
              <a:off x="4833" y="3537"/>
              <a:ext cx="148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6" name="Rectangle 5094"/>
            <p:cNvSpPr>
              <a:spLocks noChangeArrowheads="1"/>
            </p:cNvSpPr>
            <p:nvPr/>
          </p:nvSpPr>
          <p:spPr bwMode="auto">
            <a:xfrm>
              <a:off x="4833" y="3544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7" name="Rectangle 5095"/>
            <p:cNvSpPr>
              <a:spLocks noChangeArrowheads="1"/>
            </p:cNvSpPr>
            <p:nvPr/>
          </p:nvSpPr>
          <p:spPr bwMode="auto">
            <a:xfrm>
              <a:off x="4833" y="3553"/>
              <a:ext cx="148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8" name="Rectangle 5096"/>
            <p:cNvSpPr>
              <a:spLocks noChangeArrowheads="1"/>
            </p:cNvSpPr>
            <p:nvPr/>
          </p:nvSpPr>
          <p:spPr bwMode="auto">
            <a:xfrm>
              <a:off x="4833" y="3563"/>
              <a:ext cx="148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9" name="Rectangle 5097"/>
            <p:cNvSpPr>
              <a:spLocks noChangeArrowheads="1"/>
            </p:cNvSpPr>
            <p:nvPr/>
          </p:nvSpPr>
          <p:spPr bwMode="auto">
            <a:xfrm>
              <a:off x="4833" y="3570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0" name="Rectangle 5098"/>
            <p:cNvSpPr>
              <a:spLocks noChangeArrowheads="1"/>
            </p:cNvSpPr>
            <p:nvPr/>
          </p:nvSpPr>
          <p:spPr bwMode="auto">
            <a:xfrm>
              <a:off x="4833" y="3578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1" name="Rectangle 5099"/>
            <p:cNvSpPr>
              <a:spLocks noChangeArrowheads="1"/>
            </p:cNvSpPr>
            <p:nvPr/>
          </p:nvSpPr>
          <p:spPr bwMode="auto">
            <a:xfrm>
              <a:off x="4833" y="3588"/>
              <a:ext cx="148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2" name="Rectangle 5100"/>
            <p:cNvSpPr>
              <a:spLocks noChangeArrowheads="1"/>
            </p:cNvSpPr>
            <p:nvPr/>
          </p:nvSpPr>
          <p:spPr bwMode="auto">
            <a:xfrm>
              <a:off x="4833" y="3597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3" name="Rectangle 5101"/>
            <p:cNvSpPr>
              <a:spLocks noChangeArrowheads="1"/>
            </p:cNvSpPr>
            <p:nvPr/>
          </p:nvSpPr>
          <p:spPr bwMode="auto">
            <a:xfrm>
              <a:off x="4833" y="3604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4" name="Rectangle 5102"/>
            <p:cNvSpPr>
              <a:spLocks noChangeArrowheads="1"/>
            </p:cNvSpPr>
            <p:nvPr/>
          </p:nvSpPr>
          <p:spPr bwMode="auto">
            <a:xfrm>
              <a:off x="4833" y="3613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5" name="Rectangle 5103"/>
            <p:cNvSpPr>
              <a:spLocks noChangeArrowheads="1"/>
            </p:cNvSpPr>
            <p:nvPr/>
          </p:nvSpPr>
          <p:spPr bwMode="auto">
            <a:xfrm>
              <a:off x="4833" y="3621"/>
              <a:ext cx="148" cy="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6" name="Rectangle 5104"/>
            <p:cNvSpPr>
              <a:spLocks noChangeArrowheads="1"/>
            </p:cNvSpPr>
            <p:nvPr/>
          </p:nvSpPr>
          <p:spPr bwMode="auto">
            <a:xfrm>
              <a:off x="4833" y="3628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7" name="Rectangle 5105"/>
            <p:cNvSpPr>
              <a:spLocks noChangeArrowheads="1"/>
            </p:cNvSpPr>
            <p:nvPr/>
          </p:nvSpPr>
          <p:spPr bwMode="auto">
            <a:xfrm>
              <a:off x="4833" y="3638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8" name="Rectangle 5106"/>
            <p:cNvSpPr>
              <a:spLocks noChangeArrowheads="1"/>
            </p:cNvSpPr>
            <p:nvPr/>
          </p:nvSpPr>
          <p:spPr bwMode="auto">
            <a:xfrm>
              <a:off x="4833" y="3647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9" name="Rectangle 5107"/>
            <p:cNvSpPr>
              <a:spLocks noChangeArrowheads="1"/>
            </p:cNvSpPr>
            <p:nvPr/>
          </p:nvSpPr>
          <p:spPr bwMode="auto">
            <a:xfrm>
              <a:off x="4833" y="3654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" name="Rectangle 5108"/>
            <p:cNvSpPr>
              <a:spLocks noChangeArrowheads="1"/>
            </p:cNvSpPr>
            <p:nvPr/>
          </p:nvSpPr>
          <p:spPr bwMode="auto">
            <a:xfrm>
              <a:off x="4833" y="366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" name="Rectangle 5109"/>
            <p:cNvSpPr>
              <a:spLocks noChangeArrowheads="1"/>
            </p:cNvSpPr>
            <p:nvPr/>
          </p:nvSpPr>
          <p:spPr bwMode="auto">
            <a:xfrm>
              <a:off x="4833" y="3586"/>
              <a:ext cx="0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" name="Rectangle 5110"/>
            <p:cNvSpPr>
              <a:spLocks noChangeArrowheads="1"/>
            </p:cNvSpPr>
            <p:nvPr/>
          </p:nvSpPr>
          <p:spPr bwMode="auto">
            <a:xfrm>
              <a:off x="4834" y="3586"/>
              <a:ext cx="5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" name="Rectangle 5111"/>
            <p:cNvSpPr>
              <a:spLocks noChangeArrowheads="1"/>
            </p:cNvSpPr>
            <p:nvPr/>
          </p:nvSpPr>
          <p:spPr bwMode="auto">
            <a:xfrm>
              <a:off x="4840" y="3586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4" name="Rectangle 5112"/>
            <p:cNvSpPr>
              <a:spLocks noChangeArrowheads="1"/>
            </p:cNvSpPr>
            <p:nvPr/>
          </p:nvSpPr>
          <p:spPr bwMode="auto">
            <a:xfrm>
              <a:off x="4847" y="3586"/>
              <a:ext cx="5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5" name="Rectangle 5113"/>
            <p:cNvSpPr>
              <a:spLocks noChangeArrowheads="1"/>
            </p:cNvSpPr>
            <p:nvPr/>
          </p:nvSpPr>
          <p:spPr bwMode="auto">
            <a:xfrm>
              <a:off x="4853" y="3586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6" name="Rectangle 5114"/>
            <p:cNvSpPr>
              <a:spLocks noChangeArrowheads="1"/>
            </p:cNvSpPr>
            <p:nvPr/>
          </p:nvSpPr>
          <p:spPr bwMode="auto">
            <a:xfrm>
              <a:off x="4861" y="3586"/>
              <a:ext cx="5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Rectangle 5115"/>
            <p:cNvSpPr>
              <a:spLocks noChangeArrowheads="1"/>
            </p:cNvSpPr>
            <p:nvPr/>
          </p:nvSpPr>
          <p:spPr bwMode="auto">
            <a:xfrm>
              <a:off x="4867" y="3586"/>
              <a:ext cx="6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Rectangle 5116"/>
            <p:cNvSpPr>
              <a:spLocks noChangeArrowheads="1"/>
            </p:cNvSpPr>
            <p:nvPr/>
          </p:nvSpPr>
          <p:spPr bwMode="auto">
            <a:xfrm>
              <a:off x="4874" y="3586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5117"/>
            <p:cNvSpPr>
              <a:spLocks noChangeArrowheads="1"/>
            </p:cNvSpPr>
            <p:nvPr/>
          </p:nvSpPr>
          <p:spPr bwMode="auto">
            <a:xfrm>
              <a:off x="4883" y="3586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5118"/>
            <p:cNvSpPr>
              <a:spLocks noChangeArrowheads="1"/>
            </p:cNvSpPr>
            <p:nvPr/>
          </p:nvSpPr>
          <p:spPr bwMode="auto">
            <a:xfrm>
              <a:off x="4890" y="3586"/>
              <a:ext cx="5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5119"/>
            <p:cNvSpPr>
              <a:spLocks noChangeArrowheads="1"/>
            </p:cNvSpPr>
            <p:nvPr/>
          </p:nvSpPr>
          <p:spPr bwMode="auto">
            <a:xfrm>
              <a:off x="4896" y="3586"/>
              <a:ext cx="7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Rectangle 5120"/>
            <p:cNvSpPr>
              <a:spLocks noChangeArrowheads="1"/>
            </p:cNvSpPr>
            <p:nvPr/>
          </p:nvSpPr>
          <p:spPr bwMode="auto">
            <a:xfrm>
              <a:off x="4904" y="3586"/>
              <a:ext cx="7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Rectangle 5121"/>
            <p:cNvSpPr>
              <a:spLocks noChangeArrowheads="1"/>
            </p:cNvSpPr>
            <p:nvPr/>
          </p:nvSpPr>
          <p:spPr bwMode="auto">
            <a:xfrm>
              <a:off x="4912" y="3586"/>
              <a:ext cx="5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Rectangle 5122"/>
            <p:cNvSpPr>
              <a:spLocks noChangeArrowheads="1"/>
            </p:cNvSpPr>
            <p:nvPr/>
          </p:nvSpPr>
          <p:spPr bwMode="auto">
            <a:xfrm>
              <a:off x="4918" y="3586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Rectangle 5123"/>
            <p:cNvSpPr>
              <a:spLocks noChangeArrowheads="1"/>
            </p:cNvSpPr>
            <p:nvPr/>
          </p:nvSpPr>
          <p:spPr bwMode="auto">
            <a:xfrm>
              <a:off x="4926" y="3586"/>
              <a:ext cx="5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Rectangle 5124"/>
            <p:cNvSpPr>
              <a:spLocks noChangeArrowheads="1"/>
            </p:cNvSpPr>
            <p:nvPr/>
          </p:nvSpPr>
          <p:spPr bwMode="auto">
            <a:xfrm>
              <a:off x="4932" y="3586"/>
              <a:ext cx="5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Rectangle 5125"/>
            <p:cNvSpPr>
              <a:spLocks noChangeArrowheads="1"/>
            </p:cNvSpPr>
            <p:nvPr/>
          </p:nvSpPr>
          <p:spPr bwMode="auto">
            <a:xfrm>
              <a:off x="4938" y="3586"/>
              <a:ext cx="8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Rectangle 5126"/>
            <p:cNvSpPr>
              <a:spLocks noChangeArrowheads="1"/>
            </p:cNvSpPr>
            <p:nvPr/>
          </p:nvSpPr>
          <p:spPr bwMode="auto">
            <a:xfrm>
              <a:off x="4947" y="3586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Rectangle 5127"/>
            <p:cNvSpPr>
              <a:spLocks noChangeArrowheads="1"/>
            </p:cNvSpPr>
            <p:nvPr/>
          </p:nvSpPr>
          <p:spPr bwMode="auto">
            <a:xfrm>
              <a:off x="4955" y="3586"/>
              <a:ext cx="4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0" name="Rectangle 5128"/>
            <p:cNvSpPr>
              <a:spLocks noChangeArrowheads="1"/>
            </p:cNvSpPr>
            <p:nvPr/>
          </p:nvSpPr>
          <p:spPr bwMode="auto">
            <a:xfrm>
              <a:off x="4960" y="3586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Rectangle 5129"/>
            <p:cNvSpPr>
              <a:spLocks noChangeArrowheads="1"/>
            </p:cNvSpPr>
            <p:nvPr/>
          </p:nvSpPr>
          <p:spPr bwMode="auto">
            <a:xfrm>
              <a:off x="4968" y="3586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Rectangle 5130"/>
            <p:cNvSpPr>
              <a:spLocks noChangeArrowheads="1"/>
            </p:cNvSpPr>
            <p:nvPr/>
          </p:nvSpPr>
          <p:spPr bwMode="auto">
            <a:xfrm>
              <a:off x="4833" y="3443"/>
              <a:ext cx="148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Rectangle 5131"/>
            <p:cNvSpPr>
              <a:spLocks noChangeArrowheads="1"/>
            </p:cNvSpPr>
            <p:nvPr/>
          </p:nvSpPr>
          <p:spPr bwMode="auto">
            <a:xfrm>
              <a:off x="4833" y="3443"/>
              <a:ext cx="148" cy="0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Rectangle 5132"/>
            <p:cNvSpPr>
              <a:spLocks noChangeArrowheads="1"/>
            </p:cNvSpPr>
            <p:nvPr/>
          </p:nvSpPr>
          <p:spPr bwMode="auto">
            <a:xfrm>
              <a:off x="4833" y="3444"/>
              <a:ext cx="148" cy="0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Rectangle 5133"/>
            <p:cNvSpPr>
              <a:spLocks noChangeArrowheads="1"/>
            </p:cNvSpPr>
            <p:nvPr/>
          </p:nvSpPr>
          <p:spPr bwMode="auto">
            <a:xfrm>
              <a:off x="4833" y="3445"/>
              <a:ext cx="148" cy="0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Rectangle 5134"/>
            <p:cNvSpPr>
              <a:spLocks noChangeArrowheads="1"/>
            </p:cNvSpPr>
            <p:nvPr/>
          </p:nvSpPr>
          <p:spPr bwMode="auto">
            <a:xfrm>
              <a:off x="4833" y="3445"/>
              <a:ext cx="148" cy="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Rectangle 5135"/>
            <p:cNvSpPr>
              <a:spLocks noChangeArrowheads="1"/>
            </p:cNvSpPr>
            <p:nvPr/>
          </p:nvSpPr>
          <p:spPr bwMode="auto">
            <a:xfrm>
              <a:off x="4833" y="3446"/>
              <a:ext cx="148" cy="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Rectangle 5136"/>
            <p:cNvSpPr>
              <a:spLocks noChangeArrowheads="1"/>
            </p:cNvSpPr>
            <p:nvPr/>
          </p:nvSpPr>
          <p:spPr bwMode="auto">
            <a:xfrm>
              <a:off x="4833" y="3446"/>
              <a:ext cx="148" cy="0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Rectangle 5137"/>
            <p:cNvSpPr>
              <a:spLocks noChangeArrowheads="1"/>
            </p:cNvSpPr>
            <p:nvPr/>
          </p:nvSpPr>
          <p:spPr bwMode="auto">
            <a:xfrm>
              <a:off x="4833" y="3447"/>
              <a:ext cx="148" cy="0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Rectangle 5138"/>
            <p:cNvSpPr>
              <a:spLocks noChangeArrowheads="1"/>
            </p:cNvSpPr>
            <p:nvPr/>
          </p:nvSpPr>
          <p:spPr bwMode="auto">
            <a:xfrm>
              <a:off x="4833" y="3448"/>
              <a:ext cx="148" cy="0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Rectangle 5139"/>
            <p:cNvSpPr>
              <a:spLocks noChangeArrowheads="1"/>
            </p:cNvSpPr>
            <p:nvPr/>
          </p:nvSpPr>
          <p:spPr bwMode="auto">
            <a:xfrm>
              <a:off x="4833" y="3448"/>
              <a:ext cx="148" cy="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Rectangle 5140"/>
            <p:cNvSpPr>
              <a:spLocks noChangeArrowheads="1"/>
            </p:cNvSpPr>
            <p:nvPr/>
          </p:nvSpPr>
          <p:spPr bwMode="auto">
            <a:xfrm>
              <a:off x="4834" y="3443"/>
              <a:ext cx="147" cy="5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Rectangle 5141"/>
            <p:cNvSpPr>
              <a:spLocks noChangeArrowheads="1"/>
            </p:cNvSpPr>
            <p:nvPr/>
          </p:nvSpPr>
          <p:spPr bwMode="auto">
            <a:xfrm>
              <a:off x="4833" y="3448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Rectangle 5142"/>
            <p:cNvSpPr>
              <a:spLocks noChangeArrowheads="1"/>
            </p:cNvSpPr>
            <p:nvPr/>
          </p:nvSpPr>
          <p:spPr bwMode="auto">
            <a:xfrm>
              <a:off x="4835" y="3448"/>
              <a:ext cx="1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Rectangle 5143"/>
            <p:cNvSpPr>
              <a:spLocks noChangeArrowheads="1"/>
            </p:cNvSpPr>
            <p:nvPr/>
          </p:nvSpPr>
          <p:spPr bwMode="auto">
            <a:xfrm>
              <a:off x="4837" y="3448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Rectangle 5144"/>
            <p:cNvSpPr>
              <a:spLocks noChangeArrowheads="1"/>
            </p:cNvSpPr>
            <p:nvPr/>
          </p:nvSpPr>
          <p:spPr bwMode="auto">
            <a:xfrm>
              <a:off x="4839" y="3448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Rectangle 5145"/>
            <p:cNvSpPr>
              <a:spLocks noChangeArrowheads="1"/>
            </p:cNvSpPr>
            <p:nvPr/>
          </p:nvSpPr>
          <p:spPr bwMode="auto">
            <a:xfrm>
              <a:off x="4841" y="3448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Rectangle 5146"/>
            <p:cNvSpPr>
              <a:spLocks noChangeArrowheads="1"/>
            </p:cNvSpPr>
            <p:nvPr/>
          </p:nvSpPr>
          <p:spPr bwMode="auto">
            <a:xfrm>
              <a:off x="4843" y="3448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Rectangle 5147"/>
            <p:cNvSpPr>
              <a:spLocks noChangeArrowheads="1"/>
            </p:cNvSpPr>
            <p:nvPr/>
          </p:nvSpPr>
          <p:spPr bwMode="auto">
            <a:xfrm>
              <a:off x="4845" y="3448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0" name="Rectangle 5148"/>
            <p:cNvSpPr>
              <a:spLocks noChangeArrowheads="1"/>
            </p:cNvSpPr>
            <p:nvPr/>
          </p:nvSpPr>
          <p:spPr bwMode="auto">
            <a:xfrm>
              <a:off x="4847" y="3448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1" name="Rectangle 5149"/>
            <p:cNvSpPr>
              <a:spLocks noChangeArrowheads="1"/>
            </p:cNvSpPr>
            <p:nvPr/>
          </p:nvSpPr>
          <p:spPr bwMode="auto">
            <a:xfrm>
              <a:off x="4849" y="3448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2" name="Rectangle 5150"/>
            <p:cNvSpPr>
              <a:spLocks noChangeArrowheads="1"/>
            </p:cNvSpPr>
            <p:nvPr/>
          </p:nvSpPr>
          <p:spPr bwMode="auto">
            <a:xfrm>
              <a:off x="4851" y="3448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3" name="Rectangle 5151"/>
            <p:cNvSpPr>
              <a:spLocks noChangeArrowheads="1"/>
            </p:cNvSpPr>
            <p:nvPr/>
          </p:nvSpPr>
          <p:spPr bwMode="auto">
            <a:xfrm>
              <a:off x="4853" y="3448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4" name="Rectangle 5152"/>
            <p:cNvSpPr>
              <a:spLocks noChangeArrowheads="1"/>
            </p:cNvSpPr>
            <p:nvPr/>
          </p:nvSpPr>
          <p:spPr bwMode="auto">
            <a:xfrm>
              <a:off x="4855" y="3448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5" name="Rectangle 5153"/>
            <p:cNvSpPr>
              <a:spLocks noChangeArrowheads="1"/>
            </p:cNvSpPr>
            <p:nvPr/>
          </p:nvSpPr>
          <p:spPr bwMode="auto">
            <a:xfrm>
              <a:off x="4857" y="3448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6" name="Rectangle 5154"/>
            <p:cNvSpPr>
              <a:spLocks noChangeArrowheads="1"/>
            </p:cNvSpPr>
            <p:nvPr/>
          </p:nvSpPr>
          <p:spPr bwMode="auto">
            <a:xfrm>
              <a:off x="4859" y="3448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7" name="Rectangle 5155"/>
            <p:cNvSpPr>
              <a:spLocks noChangeArrowheads="1"/>
            </p:cNvSpPr>
            <p:nvPr/>
          </p:nvSpPr>
          <p:spPr bwMode="auto">
            <a:xfrm>
              <a:off x="4861" y="3448"/>
              <a:ext cx="0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8" name="Rectangle 5156"/>
            <p:cNvSpPr>
              <a:spLocks noChangeArrowheads="1"/>
            </p:cNvSpPr>
            <p:nvPr/>
          </p:nvSpPr>
          <p:spPr bwMode="auto">
            <a:xfrm>
              <a:off x="4862" y="3448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9" name="Rectangle 5157"/>
            <p:cNvSpPr>
              <a:spLocks noChangeArrowheads="1"/>
            </p:cNvSpPr>
            <p:nvPr/>
          </p:nvSpPr>
          <p:spPr bwMode="auto">
            <a:xfrm>
              <a:off x="4864" y="3448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0" name="Rectangle 5158"/>
            <p:cNvSpPr>
              <a:spLocks noChangeArrowheads="1"/>
            </p:cNvSpPr>
            <p:nvPr/>
          </p:nvSpPr>
          <p:spPr bwMode="auto">
            <a:xfrm>
              <a:off x="4866" y="3448"/>
              <a:ext cx="2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" name="Rectangle 5159"/>
            <p:cNvSpPr>
              <a:spLocks noChangeArrowheads="1"/>
            </p:cNvSpPr>
            <p:nvPr/>
          </p:nvSpPr>
          <p:spPr bwMode="auto">
            <a:xfrm>
              <a:off x="4869" y="3448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" name="Rectangle 5160"/>
            <p:cNvSpPr>
              <a:spLocks noChangeArrowheads="1"/>
            </p:cNvSpPr>
            <p:nvPr/>
          </p:nvSpPr>
          <p:spPr bwMode="auto">
            <a:xfrm>
              <a:off x="4871" y="3448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" name="Rectangle 5161"/>
            <p:cNvSpPr>
              <a:spLocks noChangeArrowheads="1"/>
            </p:cNvSpPr>
            <p:nvPr/>
          </p:nvSpPr>
          <p:spPr bwMode="auto">
            <a:xfrm>
              <a:off x="4873" y="3448"/>
              <a:ext cx="0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4" name="Rectangle 5162"/>
            <p:cNvSpPr>
              <a:spLocks noChangeArrowheads="1"/>
            </p:cNvSpPr>
            <p:nvPr/>
          </p:nvSpPr>
          <p:spPr bwMode="auto">
            <a:xfrm>
              <a:off x="4874" y="3448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" name="Rectangle 5163"/>
            <p:cNvSpPr>
              <a:spLocks noChangeArrowheads="1"/>
            </p:cNvSpPr>
            <p:nvPr/>
          </p:nvSpPr>
          <p:spPr bwMode="auto">
            <a:xfrm>
              <a:off x="4876" y="3448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6" name="Rectangle 5164"/>
            <p:cNvSpPr>
              <a:spLocks noChangeArrowheads="1"/>
            </p:cNvSpPr>
            <p:nvPr/>
          </p:nvSpPr>
          <p:spPr bwMode="auto">
            <a:xfrm>
              <a:off x="4878" y="3448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7" name="Rectangle 5165"/>
            <p:cNvSpPr>
              <a:spLocks noChangeArrowheads="1"/>
            </p:cNvSpPr>
            <p:nvPr/>
          </p:nvSpPr>
          <p:spPr bwMode="auto">
            <a:xfrm>
              <a:off x="4880" y="3448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8" name="Rectangle 5166"/>
            <p:cNvSpPr>
              <a:spLocks noChangeArrowheads="1"/>
            </p:cNvSpPr>
            <p:nvPr/>
          </p:nvSpPr>
          <p:spPr bwMode="auto">
            <a:xfrm>
              <a:off x="4882" y="3448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" name="Rectangle 5167"/>
            <p:cNvSpPr>
              <a:spLocks noChangeArrowheads="1"/>
            </p:cNvSpPr>
            <p:nvPr/>
          </p:nvSpPr>
          <p:spPr bwMode="auto">
            <a:xfrm>
              <a:off x="4884" y="3448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" name="Rectangle 5168"/>
            <p:cNvSpPr>
              <a:spLocks noChangeArrowheads="1"/>
            </p:cNvSpPr>
            <p:nvPr/>
          </p:nvSpPr>
          <p:spPr bwMode="auto">
            <a:xfrm>
              <a:off x="4886" y="3448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" name="Rectangle 5169"/>
            <p:cNvSpPr>
              <a:spLocks noChangeArrowheads="1"/>
            </p:cNvSpPr>
            <p:nvPr/>
          </p:nvSpPr>
          <p:spPr bwMode="auto">
            <a:xfrm>
              <a:off x="4888" y="3448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" name="Rectangle 5170"/>
            <p:cNvSpPr>
              <a:spLocks noChangeArrowheads="1"/>
            </p:cNvSpPr>
            <p:nvPr/>
          </p:nvSpPr>
          <p:spPr bwMode="auto">
            <a:xfrm>
              <a:off x="4890" y="3448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" name="Rectangle 5171"/>
            <p:cNvSpPr>
              <a:spLocks noChangeArrowheads="1"/>
            </p:cNvSpPr>
            <p:nvPr/>
          </p:nvSpPr>
          <p:spPr bwMode="auto">
            <a:xfrm>
              <a:off x="4892" y="3448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" name="Rectangle 5172"/>
            <p:cNvSpPr>
              <a:spLocks noChangeArrowheads="1"/>
            </p:cNvSpPr>
            <p:nvPr/>
          </p:nvSpPr>
          <p:spPr bwMode="auto">
            <a:xfrm>
              <a:off x="4894" y="3448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5" name="Rectangle 5173"/>
            <p:cNvSpPr>
              <a:spLocks noChangeArrowheads="1"/>
            </p:cNvSpPr>
            <p:nvPr/>
          </p:nvSpPr>
          <p:spPr bwMode="auto">
            <a:xfrm>
              <a:off x="4896" y="3448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6" name="Rectangle 5174"/>
            <p:cNvSpPr>
              <a:spLocks noChangeArrowheads="1"/>
            </p:cNvSpPr>
            <p:nvPr/>
          </p:nvSpPr>
          <p:spPr bwMode="auto">
            <a:xfrm>
              <a:off x="4898" y="3448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7" name="Rectangle 5175"/>
            <p:cNvSpPr>
              <a:spLocks noChangeArrowheads="1"/>
            </p:cNvSpPr>
            <p:nvPr/>
          </p:nvSpPr>
          <p:spPr bwMode="auto">
            <a:xfrm>
              <a:off x="4900" y="3448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8" name="Rectangle 5176"/>
            <p:cNvSpPr>
              <a:spLocks noChangeArrowheads="1"/>
            </p:cNvSpPr>
            <p:nvPr/>
          </p:nvSpPr>
          <p:spPr bwMode="auto">
            <a:xfrm>
              <a:off x="4902" y="3448"/>
              <a:ext cx="0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9" name="Rectangle 5177"/>
            <p:cNvSpPr>
              <a:spLocks noChangeArrowheads="1"/>
            </p:cNvSpPr>
            <p:nvPr/>
          </p:nvSpPr>
          <p:spPr bwMode="auto">
            <a:xfrm>
              <a:off x="4903" y="3448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0" name="Rectangle 5178"/>
            <p:cNvSpPr>
              <a:spLocks noChangeArrowheads="1"/>
            </p:cNvSpPr>
            <p:nvPr/>
          </p:nvSpPr>
          <p:spPr bwMode="auto">
            <a:xfrm>
              <a:off x="4905" y="3448"/>
              <a:ext cx="2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1" name="Rectangle 5179"/>
            <p:cNvSpPr>
              <a:spLocks noChangeArrowheads="1"/>
            </p:cNvSpPr>
            <p:nvPr/>
          </p:nvSpPr>
          <p:spPr bwMode="auto">
            <a:xfrm>
              <a:off x="4908" y="3448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2" name="Rectangle 5180"/>
            <p:cNvSpPr>
              <a:spLocks noChangeArrowheads="1"/>
            </p:cNvSpPr>
            <p:nvPr/>
          </p:nvSpPr>
          <p:spPr bwMode="auto">
            <a:xfrm>
              <a:off x="4910" y="3448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3" name="Rectangle 5181"/>
            <p:cNvSpPr>
              <a:spLocks noChangeArrowheads="1"/>
            </p:cNvSpPr>
            <p:nvPr/>
          </p:nvSpPr>
          <p:spPr bwMode="auto">
            <a:xfrm>
              <a:off x="4912" y="3448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4" name="Rectangle 5182"/>
            <p:cNvSpPr>
              <a:spLocks noChangeArrowheads="1"/>
            </p:cNvSpPr>
            <p:nvPr/>
          </p:nvSpPr>
          <p:spPr bwMode="auto">
            <a:xfrm>
              <a:off x="4914" y="3448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5" name="Rectangle 5183"/>
            <p:cNvSpPr>
              <a:spLocks noChangeArrowheads="1"/>
            </p:cNvSpPr>
            <p:nvPr/>
          </p:nvSpPr>
          <p:spPr bwMode="auto">
            <a:xfrm>
              <a:off x="4916" y="3448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6" name="Rectangle 5184"/>
            <p:cNvSpPr>
              <a:spLocks noChangeArrowheads="1"/>
            </p:cNvSpPr>
            <p:nvPr/>
          </p:nvSpPr>
          <p:spPr bwMode="auto">
            <a:xfrm>
              <a:off x="4918" y="3448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7" name="Rectangle 5185"/>
            <p:cNvSpPr>
              <a:spLocks noChangeArrowheads="1"/>
            </p:cNvSpPr>
            <p:nvPr/>
          </p:nvSpPr>
          <p:spPr bwMode="auto">
            <a:xfrm>
              <a:off x="4920" y="3448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8" name="Rectangle 5186"/>
            <p:cNvSpPr>
              <a:spLocks noChangeArrowheads="1"/>
            </p:cNvSpPr>
            <p:nvPr/>
          </p:nvSpPr>
          <p:spPr bwMode="auto">
            <a:xfrm>
              <a:off x="4922" y="3448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9" name="Rectangle 5187"/>
            <p:cNvSpPr>
              <a:spLocks noChangeArrowheads="1"/>
            </p:cNvSpPr>
            <p:nvPr/>
          </p:nvSpPr>
          <p:spPr bwMode="auto">
            <a:xfrm>
              <a:off x="4924" y="3448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0" name="Rectangle 5188"/>
            <p:cNvSpPr>
              <a:spLocks noChangeArrowheads="1"/>
            </p:cNvSpPr>
            <p:nvPr/>
          </p:nvSpPr>
          <p:spPr bwMode="auto">
            <a:xfrm>
              <a:off x="4926" y="3448"/>
              <a:ext cx="0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" name="Rectangle 5189"/>
            <p:cNvSpPr>
              <a:spLocks noChangeArrowheads="1"/>
            </p:cNvSpPr>
            <p:nvPr/>
          </p:nvSpPr>
          <p:spPr bwMode="auto">
            <a:xfrm>
              <a:off x="4927" y="3448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2" name="Rectangle 5190"/>
            <p:cNvSpPr>
              <a:spLocks noChangeArrowheads="1"/>
            </p:cNvSpPr>
            <p:nvPr/>
          </p:nvSpPr>
          <p:spPr bwMode="auto">
            <a:xfrm>
              <a:off x="4929" y="3448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3" name="Rectangle 5191"/>
            <p:cNvSpPr>
              <a:spLocks noChangeArrowheads="1"/>
            </p:cNvSpPr>
            <p:nvPr/>
          </p:nvSpPr>
          <p:spPr bwMode="auto">
            <a:xfrm>
              <a:off x="4931" y="3448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4" name="Rectangle 5192"/>
            <p:cNvSpPr>
              <a:spLocks noChangeArrowheads="1"/>
            </p:cNvSpPr>
            <p:nvPr/>
          </p:nvSpPr>
          <p:spPr bwMode="auto">
            <a:xfrm>
              <a:off x="4933" y="3448"/>
              <a:ext cx="2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5" name="Rectangle 5193"/>
            <p:cNvSpPr>
              <a:spLocks noChangeArrowheads="1"/>
            </p:cNvSpPr>
            <p:nvPr/>
          </p:nvSpPr>
          <p:spPr bwMode="auto">
            <a:xfrm>
              <a:off x="4936" y="3448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6" name="Rectangle 5194"/>
            <p:cNvSpPr>
              <a:spLocks noChangeArrowheads="1"/>
            </p:cNvSpPr>
            <p:nvPr/>
          </p:nvSpPr>
          <p:spPr bwMode="auto">
            <a:xfrm>
              <a:off x="4938" y="3448"/>
              <a:ext cx="0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7" name="Rectangle 5195"/>
            <p:cNvSpPr>
              <a:spLocks noChangeArrowheads="1"/>
            </p:cNvSpPr>
            <p:nvPr/>
          </p:nvSpPr>
          <p:spPr bwMode="auto">
            <a:xfrm>
              <a:off x="4939" y="3448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8" name="Rectangle 5196"/>
            <p:cNvSpPr>
              <a:spLocks noChangeArrowheads="1"/>
            </p:cNvSpPr>
            <p:nvPr/>
          </p:nvSpPr>
          <p:spPr bwMode="auto">
            <a:xfrm>
              <a:off x="4941" y="3448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9" name="Rectangle 5197"/>
            <p:cNvSpPr>
              <a:spLocks noChangeArrowheads="1"/>
            </p:cNvSpPr>
            <p:nvPr/>
          </p:nvSpPr>
          <p:spPr bwMode="auto">
            <a:xfrm>
              <a:off x="4943" y="3448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0" name="Rectangle 5198"/>
            <p:cNvSpPr>
              <a:spLocks noChangeArrowheads="1"/>
            </p:cNvSpPr>
            <p:nvPr/>
          </p:nvSpPr>
          <p:spPr bwMode="auto">
            <a:xfrm>
              <a:off x="4945" y="3448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1" name="Rectangle 5199"/>
            <p:cNvSpPr>
              <a:spLocks noChangeArrowheads="1"/>
            </p:cNvSpPr>
            <p:nvPr/>
          </p:nvSpPr>
          <p:spPr bwMode="auto">
            <a:xfrm>
              <a:off x="4947" y="3448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2" name="Rectangle 5200"/>
            <p:cNvSpPr>
              <a:spLocks noChangeArrowheads="1"/>
            </p:cNvSpPr>
            <p:nvPr/>
          </p:nvSpPr>
          <p:spPr bwMode="auto">
            <a:xfrm>
              <a:off x="4949" y="3448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3" name="Rectangle 5201"/>
            <p:cNvSpPr>
              <a:spLocks noChangeArrowheads="1"/>
            </p:cNvSpPr>
            <p:nvPr/>
          </p:nvSpPr>
          <p:spPr bwMode="auto">
            <a:xfrm>
              <a:off x="4951" y="3448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4" name="Rectangle 5202"/>
            <p:cNvSpPr>
              <a:spLocks noChangeArrowheads="1"/>
            </p:cNvSpPr>
            <p:nvPr/>
          </p:nvSpPr>
          <p:spPr bwMode="auto">
            <a:xfrm>
              <a:off x="4953" y="3448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5" name="Rectangle 5203"/>
            <p:cNvSpPr>
              <a:spLocks noChangeArrowheads="1"/>
            </p:cNvSpPr>
            <p:nvPr/>
          </p:nvSpPr>
          <p:spPr bwMode="auto">
            <a:xfrm>
              <a:off x="4955" y="3448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6" name="Rectangle 5204"/>
            <p:cNvSpPr>
              <a:spLocks noChangeArrowheads="1"/>
            </p:cNvSpPr>
            <p:nvPr/>
          </p:nvSpPr>
          <p:spPr bwMode="auto">
            <a:xfrm>
              <a:off x="4957" y="3448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7" name="Rectangle 5205"/>
            <p:cNvSpPr>
              <a:spLocks noChangeArrowheads="1"/>
            </p:cNvSpPr>
            <p:nvPr/>
          </p:nvSpPr>
          <p:spPr bwMode="auto">
            <a:xfrm>
              <a:off x="4959" y="3448"/>
              <a:ext cx="0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8" name="Rectangle 5206"/>
            <p:cNvSpPr>
              <a:spLocks noChangeArrowheads="1"/>
            </p:cNvSpPr>
            <p:nvPr/>
          </p:nvSpPr>
          <p:spPr bwMode="auto">
            <a:xfrm>
              <a:off x="4960" y="3448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9" name="Rectangle 5207"/>
            <p:cNvSpPr>
              <a:spLocks noChangeArrowheads="1"/>
            </p:cNvSpPr>
            <p:nvPr/>
          </p:nvSpPr>
          <p:spPr bwMode="auto">
            <a:xfrm>
              <a:off x="4962" y="3448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Rectangle 5208"/>
            <p:cNvSpPr>
              <a:spLocks noChangeArrowheads="1"/>
            </p:cNvSpPr>
            <p:nvPr/>
          </p:nvSpPr>
          <p:spPr bwMode="auto">
            <a:xfrm>
              <a:off x="4964" y="3448"/>
              <a:ext cx="2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1" name="Rectangle 5209"/>
            <p:cNvSpPr>
              <a:spLocks noChangeArrowheads="1"/>
            </p:cNvSpPr>
            <p:nvPr/>
          </p:nvSpPr>
          <p:spPr bwMode="auto">
            <a:xfrm>
              <a:off x="4967" y="3448"/>
              <a:ext cx="0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2" name="Rectangle 5210"/>
            <p:cNvSpPr>
              <a:spLocks noChangeArrowheads="1"/>
            </p:cNvSpPr>
            <p:nvPr/>
          </p:nvSpPr>
          <p:spPr bwMode="auto">
            <a:xfrm>
              <a:off x="4968" y="3448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" name="Rectangle 5211"/>
            <p:cNvSpPr>
              <a:spLocks noChangeArrowheads="1"/>
            </p:cNvSpPr>
            <p:nvPr/>
          </p:nvSpPr>
          <p:spPr bwMode="auto">
            <a:xfrm>
              <a:off x="4970" y="3448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" name="Rectangle 5212"/>
            <p:cNvSpPr>
              <a:spLocks noChangeArrowheads="1"/>
            </p:cNvSpPr>
            <p:nvPr/>
          </p:nvSpPr>
          <p:spPr bwMode="auto">
            <a:xfrm>
              <a:off x="4972" y="3448"/>
              <a:ext cx="2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" name="Rectangle 5213"/>
            <p:cNvSpPr>
              <a:spLocks noChangeArrowheads="1"/>
            </p:cNvSpPr>
            <p:nvPr/>
          </p:nvSpPr>
          <p:spPr bwMode="auto">
            <a:xfrm>
              <a:off x="4975" y="3448"/>
              <a:ext cx="0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" name="Rectangle 5214"/>
            <p:cNvSpPr>
              <a:spLocks noChangeArrowheads="1"/>
            </p:cNvSpPr>
            <p:nvPr/>
          </p:nvSpPr>
          <p:spPr bwMode="auto">
            <a:xfrm>
              <a:off x="4976" y="3448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" name="Rectangle 5215"/>
            <p:cNvSpPr>
              <a:spLocks noChangeArrowheads="1"/>
            </p:cNvSpPr>
            <p:nvPr/>
          </p:nvSpPr>
          <p:spPr bwMode="auto">
            <a:xfrm>
              <a:off x="4978" y="3448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8" name="Rectangle 5216"/>
            <p:cNvSpPr>
              <a:spLocks noChangeArrowheads="1"/>
            </p:cNvSpPr>
            <p:nvPr/>
          </p:nvSpPr>
          <p:spPr bwMode="auto">
            <a:xfrm>
              <a:off x="4980" y="3448"/>
              <a:ext cx="1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9" name="Rectangle 5217"/>
            <p:cNvSpPr>
              <a:spLocks noChangeArrowheads="1"/>
            </p:cNvSpPr>
            <p:nvPr/>
          </p:nvSpPr>
          <p:spPr bwMode="auto">
            <a:xfrm>
              <a:off x="4834" y="3449"/>
              <a:ext cx="147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0" name="Rectangle 5218"/>
            <p:cNvSpPr>
              <a:spLocks noChangeArrowheads="1"/>
            </p:cNvSpPr>
            <p:nvPr/>
          </p:nvSpPr>
          <p:spPr bwMode="auto">
            <a:xfrm>
              <a:off x="4838" y="3453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1" name="Rectangle 5219"/>
            <p:cNvSpPr>
              <a:spLocks noChangeArrowheads="1"/>
            </p:cNvSpPr>
            <p:nvPr/>
          </p:nvSpPr>
          <p:spPr bwMode="auto">
            <a:xfrm>
              <a:off x="4838" y="3453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2" name="Rectangle 5220"/>
            <p:cNvSpPr>
              <a:spLocks noChangeArrowheads="1"/>
            </p:cNvSpPr>
            <p:nvPr/>
          </p:nvSpPr>
          <p:spPr bwMode="auto">
            <a:xfrm>
              <a:off x="4840" y="3455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3" name="Rectangle 5221"/>
            <p:cNvSpPr>
              <a:spLocks noChangeArrowheads="1"/>
            </p:cNvSpPr>
            <p:nvPr/>
          </p:nvSpPr>
          <p:spPr bwMode="auto">
            <a:xfrm>
              <a:off x="4860" y="3455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4" name="Rectangle 5222"/>
            <p:cNvSpPr>
              <a:spLocks noChangeArrowheads="1"/>
            </p:cNvSpPr>
            <p:nvPr/>
          </p:nvSpPr>
          <p:spPr bwMode="auto">
            <a:xfrm>
              <a:off x="4840" y="3461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5" name="Rectangle 5223"/>
            <p:cNvSpPr>
              <a:spLocks noChangeArrowheads="1"/>
            </p:cNvSpPr>
            <p:nvPr/>
          </p:nvSpPr>
          <p:spPr bwMode="auto">
            <a:xfrm>
              <a:off x="4850" y="3461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6" name="Rectangle 5224"/>
            <p:cNvSpPr>
              <a:spLocks noChangeArrowheads="1"/>
            </p:cNvSpPr>
            <p:nvPr/>
          </p:nvSpPr>
          <p:spPr bwMode="auto">
            <a:xfrm>
              <a:off x="4850" y="3455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7" name="Rectangle 5225"/>
            <p:cNvSpPr>
              <a:spLocks noChangeArrowheads="1"/>
            </p:cNvSpPr>
            <p:nvPr/>
          </p:nvSpPr>
          <p:spPr bwMode="auto">
            <a:xfrm>
              <a:off x="4860" y="3461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8" name="Freeform 5226"/>
            <p:cNvSpPr>
              <a:spLocks noChangeArrowheads="1"/>
            </p:cNvSpPr>
            <p:nvPr/>
          </p:nvSpPr>
          <p:spPr bwMode="auto">
            <a:xfrm>
              <a:off x="4834" y="3505"/>
              <a:ext cx="147" cy="161"/>
            </a:xfrm>
            <a:custGeom>
              <a:avLst/>
              <a:gdLst>
                <a:gd name="T0" fmla="*/ 297 w 297"/>
                <a:gd name="T1" fmla="*/ 161 h 325"/>
                <a:gd name="T2" fmla="*/ 297 w 297"/>
                <a:gd name="T3" fmla="*/ 164 h 325"/>
                <a:gd name="T4" fmla="*/ 0 w 297"/>
                <a:gd name="T5" fmla="*/ 164 h 325"/>
                <a:gd name="T6" fmla="*/ 0 w 297"/>
                <a:gd name="T7" fmla="*/ 161 h 325"/>
                <a:gd name="T8" fmla="*/ 297 w 297"/>
                <a:gd name="T9" fmla="*/ 161 h 325"/>
                <a:gd name="T10" fmla="*/ 297 w 297"/>
                <a:gd name="T11" fmla="*/ 128 h 325"/>
                <a:gd name="T12" fmla="*/ 297 w 297"/>
                <a:gd name="T13" fmla="*/ 133 h 325"/>
                <a:gd name="T14" fmla="*/ 0 w 297"/>
                <a:gd name="T15" fmla="*/ 133 h 325"/>
                <a:gd name="T16" fmla="*/ 0 w 297"/>
                <a:gd name="T17" fmla="*/ 128 h 325"/>
                <a:gd name="T18" fmla="*/ 297 w 297"/>
                <a:gd name="T19" fmla="*/ 128 h 325"/>
                <a:gd name="T20" fmla="*/ 297 w 297"/>
                <a:gd name="T21" fmla="*/ 96 h 325"/>
                <a:gd name="T22" fmla="*/ 297 w 297"/>
                <a:gd name="T23" fmla="*/ 100 h 325"/>
                <a:gd name="T24" fmla="*/ 0 w 297"/>
                <a:gd name="T25" fmla="*/ 100 h 325"/>
                <a:gd name="T26" fmla="*/ 0 w 297"/>
                <a:gd name="T27" fmla="*/ 96 h 325"/>
                <a:gd name="T28" fmla="*/ 297 w 297"/>
                <a:gd name="T29" fmla="*/ 96 h 325"/>
                <a:gd name="T30" fmla="*/ 297 w 297"/>
                <a:gd name="T31" fmla="*/ 65 h 325"/>
                <a:gd name="T32" fmla="*/ 297 w 297"/>
                <a:gd name="T33" fmla="*/ 69 h 325"/>
                <a:gd name="T34" fmla="*/ 0 w 297"/>
                <a:gd name="T35" fmla="*/ 69 h 325"/>
                <a:gd name="T36" fmla="*/ 0 w 297"/>
                <a:gd name="T37" fmla="*/ 65 h 325"/>
                <a:gd name="T38" fmla="*/ 297 w 297"/>
                <a:gd name="T39" fmla="*/ 65 h 325"/>
                <a:gd name="T40" fmla="*/ 297 w 297"/>
                <a:gd name="T41" fmla="*/ 32 h 325"/>
                <a:gd name="T42" fmla="*/ 297 w 297"/>
                <a:gd name="T43" fmla="*/ 36 h 325"/>
                <a:gd name="T44" fmla="*/ 0 w 297"/>
                <a:gd name="T45" fmla="*/ 36 h 325"/>
                <a:gd name="T46" fmla="*/ 0 w 297"/>
                <a:gd name="T47" fmla="*/ 32 h 325"/>
                <a:gd name="T48" fmla="*/ 297 w 297"/>
                <a:gd name="T49" fmla="*/ 32 h 325"/>
                <a:gd name="T50" fmla="*/ 297 w 297"/>
                <a:gd name="T51" fmla="*/ 0 h 325"/>
                <a:gd name="T52" fmla="*/ 297 w 297"/>
                <a:gd name="T53" fmla="*/ 4 h 325"/>
                <a:gd name="T54" fmla="*/ 0 w 297"/>
                <a:gd name="T55" fmla="*/ 4 h 325"/>
                <a:gd name="T56" fmla="*/ 0 w 297"/>
                <a:gd name="T57" fmla="*/ 0 h 325"/>
                <a:gd name="T58" fmla="*/ 297 w 297"/>
                <a:gd name="T59" fmla="*/ 0 h 325"/>
                <a:gd name="T60" fmla="*/ 297 w 297"/>
                <a:gd name="T61" fmla="*/ 225 h 325"/>
                <a:gd name="T62" fmla="*/ 297 w 297"/>
                <a:gd name="T63" fmla="*/ 229 h 325"/>
                <a:gd name="T64" fmla="*/ 264 w 297"/>
                <a:gd name="T65" fmla="*/ 229 h 325"/>
                <a:gd name="T66" fmla="*/ 264 w 297"/>
                <a:gd name="T67" fmla="*/ 225 h 325"/>
                <a:gd name="T68" fmla="*/ 297 w 297"/>
                <a:gd name="T69" fmla="*/ 225 h 325"/>
                <a:gd name="T70" fmla="*/ 297 w 297"/>
                <a:gd name="T71" fmla="*/ 192 h 325"/>
                <a:gd name="T72" fmla="*/ 297 w 297"/>
                <a:gd name="T73" fmla="*/ 196 h 325"/>
                <a:gd name="T74" fmla="*/ 264 w 297"/>
                <a:gd name="T75" fmla="*/ 196 h 325"/>
                <a:gd name="T76" fmla="*/ 264 w 297"/>
                <a:gd name="T77" fmla="*/ 192 h 325"/>
                <a:gd name="T78" fmla="*/ 297 w 297"/>
                <a:gd name="T79" fmla="*/ 192 h 325"/>
                <a:gd name="T80" fmla="*/ 297 w 297"/>
                <a:gd name="T81" fmla="*/ 257 h 325"/>
                <a:gd name="T82" fmla="*/ 297 w 297"/>
                <a:gd name="T83" fmla="*/ 260 h 325"/>
                <a:gd name="T84" fmla="*/ 0 w 297"/>
                <a:gd name="T85" fmla="*/ 260 h 325"/>
                <a:gd name="T86" fmla="*/ 0 w 297"/>
                <a:gd name="T87" fmla="*/ 257 h 325"/>
                <a:gd name="T88" fmla="*/ 297 w 297"/>
                <a:gd name="T89" fmla="*/ 257 h 325"/>
                <a:gd name="T90" fmla="*/ 297 w 297"/>
                <a:gd name="T91" fmla="*/ 288 h 325"/>
                <a:gd name="T92" fmla="*/ 297 w 297"/>
                <a:gd name="T93" fmla="*/ 293 h 325"/>
                <a:gd name="T94" fmla="*/ 0 w 297"/>
                <a:gd name="T95" fmla="*/ 293 h 325"/>
                <a:gd name="T96" fmla="*/ 0 w 297"/>
                <a:gd name="T97" fmla="*/ 288 h 325"/>
                <a:gd name="T98" fmla="*/ 297 w 297"/>
                <a:gd name="T99" fmla="*/ 288 h 325"/>
                <a:gd name="T100" fmla="*/ 297 w 297"/>
                <a:gd name="T101" fmla="*/ 321 h 325"/>
                <a:gd name="T102" fmla="*/ 297 w 297"/>
                <a:gd name="T103" fmla="*/ 325 h 325"/>
                <a:gd name="T104" fmla="*/ 0 w 297"/>
                <a:gd name="T105" fmla="*/ 325 h 325"/>
                <a:gd name="T106" fmla="*/ 0 w 297"/>
                <a:gd name="T107" fmla="*/ 321 h 325"/>
                <a:gd name="T108" fmla="*/ 297 w 297"/>
                <a:gd name="T10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9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39" name="Group 5227"/>
          <p:cNvGrpSpPr>
            <a:grpSpLocks/>
          </p:cNvGrpSpPr>
          <p:nvPr/>
        </p:nvGrpSpPr>
        <p:grpSpPr bwMode="auto">
          <a:xfrm>
            <a:off x="8774558" y="1976438"/>
            <a:ext cx="328612" cy="455612"/>
            <a:chOff x="5333" y="1245"/>
            <a:chExt cx="207" cy="287"/>
          </a:xfrm>
        </p:grpSpPr>
        <p:sp>
          <p:nvSpPr>
            <p:cNvPr id="5240" name="Freeform 5228"/>
            <p:cNvSpPr>
              <a:spLocks noChangeArrowheads="1"/>
            </p:cNvSpPr>
            <p:nvPr/>
          </p:nvSpPr>
          <p:spPr bwMode="auto">
            <a:xfrm>
              <a:off x="5341" y="1493"/>
              <a:ext cx="195" cy="39"/>
            </a:xfrm>
            <a:custGeom>
              <a:avLst/>
              <a:gdLst>
                <a:gd name="T0" fmla="*/ 0 w 392"/>
                <a:gd name="T1" fmla="*/ 80 h 80"/>
                <a:gd name="T2" fmla="*/ 329 w 392"/>
                <a:gd name="T3" fmla="*/ 80 h 80"/>
                <a:gd name="T4" fmla="*/ 329 w 392"/>
                <a:gd name="T5" fmla="*/ 65 h 80"/>
                <a:gd name="T6" fmla="*/ 0 w 392"/>
                <a:gd name="T7" fmla="*/ 65 h 80"/>
                <a:gd name="T8" fmla="*/ 0 w 392"/>
                <a:gd name="T9" fmla="*/ 80 h 80"/>
                <a:gd name="T10" fmla="*/ 329 w 392"/>
                <a:gd name="T11" fmla="*/ 80 h 80"/>
                <a:gd name="T12" fmla="*/ 392 w 392"/>
                <a:gd name="T13" fmla="*/ 16 h 80"/>
                <a:gd name="T14" fmla="*/ 392 w 392"/>
                <a:gd name="T15" fmla="*/ 0 h 80"/>
                <a:gd name="T16" fmla="*/ 329 w 392"/>
                <a:gd name="T17" fmla="*/ 65 h 80"/>
                <a:gd name="T18" fmla="*/ 329 w 392"/>
                <a:gd name="T1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80">
                  <a:moveTo>
                    <a:pt x="0" y="80"/>
                  </a:moveTo>
                  <a:lnTo>
                    <a:pt x="329" y="80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9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1" name="Freeform 5229"/>
            <p:cNvSpPr>
              <a:spLocks noChangeArrowheads="1"/>
            </p:cNvSpPr>
            <p:nvPr/>
          </p:nvSpPr>
          <p:spPr bwMode="auto">
            <a:xfrm>
              <a:off x="5509" y="1245"/>
              <a:ext cx="31" cy="279"/>
            </a:xfrm>
            <a:custGeom>
              <a:avLst/>
              <a:gdLst>
                <a:gd name="T0" fmla="*/ 0 w 65"/>
                <a:gd name="T1" fmla="*/ 562 h 562"/>
                <a:gd name="T2" fmla="*/ 65 w 65"/>
                <a:gd name="T3" fmla="*/ 497 h 562"/>
                <a:gd name="T4" fmla="*/ 65 w 65"/>
                <a:gd name="T5" fmla="*/ 0 h 562"/>
                <a:gd name="T6" fmla="*/ 0 w 65"/>
                <a:gd name="T7" fmla="*/ 64 h 562"/>
                <a:gd name="T8" fmla="*/ 0 w 65"/>
                <a:gd name="T9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2" name="Freeform 5230"/>
            <p:cNvSpPr>
              <a:spLocks noChangeArrowheads="1"/>
            </p:cNvSpPr>
            <p:nvPr/>
          </p:nvSpPr>
          <p:spPr bwMode="auto">
            <a:xfrm>
              <a:off x="5333" y="1245"/>
              <a:ext cx="207" cy="31"/>
            </a:xfrm>
            <a:custGeom>
              <a:avLst/>
              <a:gdLst>
                <a:gd name="T0" fmla="*/ 0 w 417"/>
                <a:gd name="T1" fmla="*/ 64 h 64"/>
                <a:gd name="T2" fmla="*/ 63 w 417"/>
                <a:gd name="T3" fmla="*/ 0 h 64"/>
                <a:gd name="T4" fmla="*/ 417 w 417"/>
                <a:gd name="T5" fmla="*/ 0 h 64"/>
                <a:gd name="T6" fmla="*/ 352 w 417"/>
                <a:gd name="T7" fmla="*/ 64 h 64"/>
                <a:gd name="T8" fmla="*/ 0 w 417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64">
                  <a:moveTo>
                    <a:pt x="0" y="64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3" name="Rectangle 5231"/>
            <p:cNvSpPr>
              <a:spLocks noChangeArrowheads="1"/>
            </p:cNvSpPr>
            <p:nvPr/>
          </p:nvSpPr>
          <p:spPr bwMode="auto">
            <a:xfrm>
              <a:off x="5333" y="1277"/>
              <a:ext cx="175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4" name="Rectangle 5232"/>
            <p:cNvSpPr>
              <a:spLocks noChangeArrowheads="1"/>
            </p:cNvSpPr>
            <p:nvPr/>
          </p:nvSpPr>
          <p:spPr bwMode="auto">
            <a:xfrm>
              <a:off x="5333" y="1277"/>
              <a:ext cx="175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5" name="Rectangle 5233"/>
            <p:cNvSpPr>
              <a:spLocks noChangeArrowheads="1"/>
            </p:cNvSpPr>
            <p:nvPr/>
          </p:nvSpPr>
          <p:spPr bwMode="auto">
            <a:xfrm>
              <a:off x="5346" y="1351"/>
              <a:ext cx="148" cy="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6" name="Rectangle 5234"/>
            <p:cNvSpPr>
              <a:spLocks noChangeArrowheads="1"/>
            </p:cNvSpPr>
            <p:nvPr/>
          </p:nvSpPr>
          <p:spPr bwMode="auto">
            <a:xfrm>
              <a:off x="5346" y="1358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7" name="Rectangle 5235"/>
            <p:cNvSpPr>
              <a:spLocks noChangeArrowheads="1"/>
            </p:cNvSpPr>
            <p:nvPr/>
          </p:nvSpPr>
          <p:spPr bwMode="auto">
            <a:xfrm>
              <a:off x="5346" y="1366"/>
              <a:ext cx="148" cy="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8" name="Rectangle 5236"/>
            <p:cNvSpPr>
              <a:spLocks noChangeArrowheads="1"/>
            </p:cNvSpPr>
            <p:nvPr/>
          </p:nvSpPr>
          <p:spPr bwMode="auto">
            <a:xfrm>
              <a:off x="5346" y="1373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9" name="Rectangle 5237"/>
            <p:cNvSpPr>
              <a:spLocks noChangeArrowheads="1"/>
            </p:cNvSpPr>
            <p:nvPr/>
          </p:nvSpPr>
          <p:spPr bwMode="auto">
            <a:xfrm>
              <a:off x="5346" y="1383"/>
              <a:ext cx="148" cy="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0" name="Rectangle 5238"/>
            <p:cNvSpPr>
              <a:spLocks noChangeArrowheads="1"/>
            </p:cNvSpPr>
            <p:nvPr/>
          </p:nvSpPr>
          <p:spPr bwMode="auto">
            <a:xfrm>
              <a:off x="5346" y="1389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1" name="Rectangle 5239"/>
            <p:cNvSpPr>
              <a:spLocks noChangeArrowheads="1"/>
            </p:cNvSpPr>
            <p:nvPr/>
          </p:nvSpPr>
          <p:spPr bwMode="auto">
            <a:xfrm>
              <a:off x="5346" y="1399"/>
              <a:ext cx="148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2" name="Rectangle 5240"/>
            <p:cNvSpPr>
              <a:spLocks noChangeArrowheads="1"/>
            </p:cNvSpPr>
            <p:nvPr/>
          </p:nvSpPr>
          <p:spPr bwMode="auto">
            <a:xfrm>
              <a:off x="5346" y="1409"/>
              <a:ext cx="148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3" name="Rectangle 5241"/>
            <p:cNvSpPr>
              <a:spLocks noChangeArrowheads="1"/>
            </p:cNvSpPr>
            <p:nvPr/>
          </p:nvSpPr>
          <p:spPr bwMode="auto">
            <a:xfrm>
              <a:off x="5346" y="1416"/>
              <a:ext cx="148" cy="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4" name="Rectangle 5242"/>
            <p:cNvSpPr>
              <a:spLocks noChangeArrowheads="1"/>
            </p:cNvSpPr>
            <p:nvPr/>
          </p:nvSpPr>
          <p:spPr bwMode="auto">
            <a:xfrm>
              <a:off x="5346" y="1423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5" name="Rectangle 5243"/>
            <p:cNvSpPr>
              <a:spLocks noChangeArrowheads="1"/>
            </p:cNvSpPr>
            <p:nvPr/>
          </p:nvSpPr>
          <p:spPr bwMode="auto">
            <a:xfrm>
              <a:off x="5346" y="1433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6" name="Rectangle 5244"/>
            <p:cNvSpPr>
              <a:spLocks noChangeArrowheads="1"/>
            </p:cNvSpPr>
            <p:nvPr/>
          </p:nvSpPr>
          <p:spPr bwMode="auto">
            <a:xfrm>
              <a:off x="5346" y="1443"/>
              <a:ext cx="148" cy="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7" name="Rectangle 5245"/>
            <p:cNvSpPr>
              <a:spLocks noChangeArrowheads="1"/>
            </p:cNvSpPr>
            <p:nvPr/>
          </p:nvSpPr>
          <p:spPr bwMode="auto">
            <a:xfrm>
              <a:off x="5346" y="1449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8" name="Rectangle 5246"/>
            <p:cNvSpPr>
              <a:spLocks noChangeArrowheads="1"/>
            </p:cNvSpPr>
            <p:nvPr/>
          </p:nvSpPr>
          <p:spPr bwMode="auto">
            <a:xfrm>
              <a:off x="5346" y="1458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9" name="Rectangle 5247"/>
            <p:cNvSpPr>
              <a:spLocks noChangeArrowheads="1"/>
            </p:cNvSpPr>
            <p:nvPr/>
          </p:nvSpPr>
          <p:spPr bwMode="auto">
            <a:xfrm>
              <a:off x="5346" y="1466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0" name="Rectangle 5248"/>
            <p:cNvSpPr>
              <a:spLocks noChangeArrowheads="1"/>
            </p:cNvSpPr>
            <p:nvPr/>
          </p:nvSpPr>
          <p:spPr bwMode="auto">
            <a:xfrm>
              <a:off x="5346" y="1474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1" name="Rectangle 5249"/>
            <p:cNvSpPr>
              <a:spLocks noChangeArrowheads="1"/>
            </p:cNvSpPr>
            <p:nvPr/>
          </p:nvSpPr>
          <p:spPr bwMode="auto">
            <a:xfrm>
              <a:off x="5346" y="1484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2" name="Rectangle 5250"/>
            <p:cNvSpPr>
              <a:spLocks noChangeArrowheads="1"/>
            </p:cNvSpPr>
            <p:nvPr/>
          </p:nvSpPr>
          <p:spPr bwMode="auto">
            <a:xfrm>
              <a:off x="5346" y="1493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3" name="Rectangle 5251"/>
            <p:cNvSpPr>
              <a:spLocks noChangeArrowheads="1"/>
            </p:cNvSpPr>
            <p:nvPr/>
          </p:nvSpPr>
          <p:spPr bwMode="auto">
            <a:xfrm>
              <a:off x="5346" y="1500"/>
              <a:ext cx="148" cy="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4" name="Rectangle 5252"/>
            <p:cNvSpPr>
              <a:spLocks noChangeArrowheads="1"/>
            </p:cNvSpPr>
            <p:nvPr/>
          </p:nvSpPr>
          <p:spPr bwMode="auto">
            <a:xfrm>
              <a:off x="5346" y="1508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5" name="Rectangle 5253"/>
            <p:cNvSpPr>
              <a:spLocks noChangeArrowheads="1"/>
            </p:cNvSpPr>
            <p:nvPr/>
          </p:nvSpPr>
          <p:spPr bwMode="auto">
            <a:xfrm>
              <a:off x="5346" y="1432"/>
              <a:ext cx="0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6" name="Rectangle 5254"/>
            <p:cNvSpPr>
              <a:spLocks noChangeArrowheads="1"/>
            </p:cNvSpPr>
            <p:nvPr/>
          </p:nvSpPr>
          <p:spPr bwMode="auto">
            <a:xfrm>
              <a:off x="5347" y="1432"/>
              <a:ext cx="5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7" name="Rectangle 5255"/>
            <p:cNvSpPr>
              <a:spLocks noChangeArrowheads="1"/>
            </p:cNvSpPr>
            <p:nvPr/>
          </p:nvSpPr>
          <p:spPr bwMode="auto">
            <a:xfrm>
              <a:off x="5353" y="1432"/>
              <a:ext cx="5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8" name="Rectangle 5256"/>
            <p:cNvSpPr>
              <a:spLocks noChangeArrowheads="1"/>
            </p:cNvSpPr>
            <p:nvPr/>
          </p:nvSpPr>
          <p:spPr bwMode="auto">
            <a:xfrm>
              <a:off x="5360" y="1432"/>
              <a:ext cx="5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9" name="Rectangle 5257"/>
            <p:cNvSpPr>
              <a:spLocks noChangeArrowheads="1"/>
            </p:cNvSpPr>
            <p:nvPr/>
          </p:nvSpPr>
          <p:spPr bwMode="auto">
            <a:xfrm>
              <a:off x="5366" y="1432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0" name="Rectangle 5258"/>
            <p:cNvSpPr>
              <a:spLocks noChangeArrowheads="1"/>
            </p:cNvSpPr>
            <p:nvPr/>
          </p:nvSpPr>
          <p:spPr bwMode="auto">
            <a:xfrm>
              <a:off x="5374" y="1432"/>
              <a:ext cx="4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1" name="Rectangle 5259"/>
            <p:cNvSpPr>
              <a:spLocks noChangeArrowheads="1"/>
            </p:cNvSpPr>
            <p:nvPr/>
          </p:nvSpPr>
          <p:spPr bwMode="auto">
            <a:xfrm>
              <a:off x="5380" y="1432"/>
              <a:ext cx="6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2" name="Rectangle 5260"/>
            <p:cNvSpPr>
              <a:spLocks noChangeArrowheads="1"/>
            </p:cNvSpPr>
            <p:nvPr/>
          </p:nvSpPr>
          <p:spPr bwMode="auto">
            <a:xfrm>
              <a:off x="5387" y="1432"/>
              <a:ext cx="7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3" name="Rectangle 5261"/>
            <p:cNvSpPr>
              <a:spLocks noChangeArrowheads="1"/>
            </p:cNvSpPr>
            <p:nvPr/>
          </p:nvSpPr>
          <p:spPr bwMode="auto">
            <a:xfrm>
              <a:off x="5396" y="1432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4" name="Rectangle 5262"/>
            <p:cNvSpPr>
              <a:spLocks noChangeArrowheads="1"/>
            </p:cNvSpPr>
            <p:nvPr/>
          </p:nvSpPr>
          <p:spPr bwMode="auto">
            <a:xfrm>
              <a:off x="5403" y="1432"/>
              <a:ext cx="5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5" name="Rectangle 5263"/>
            <p:cNvSpPr>
              <a:spLocks noChangeArrowheads="1"/>
            </p:cNvSpPr>
            <p:nvPr/>
          </p:nvSpPr>
          <p:spPr bwMode="auto">
            <a:xfrm>
              <a:off x="5409" y="1432"/>
              <a:ext cx="6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6" name="Rectangle 5264"/>
            <p:cNvSpPr>
              <a:spLocks noChangeArrowheads="1"/>
            </p:cNvSpPr>
            <p:nvPr/>
          </p:nvSpPr>
          <p:spPr bwMode="auto">
            <a:xfrm>
              <a:off x="5417" y="1432"/>
              <a:ext cx="7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7" name="Rectangle 5265"/>
            <p:cNvSpPr>
              <a:spLocks noChangeArrowheads="1"/>
            </p:cNvSpPr>
            <p:nvPr/>
          </p:nvSpPr>
          <p:spPr bwMode="auto">
            <a:xfrm>
              <a:off x="5425" y="1432"/>
              <a:ext cx="4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8" name="Rectangle 5266"/>
            <p:cNvSpPr>
              <a:spLocks noChangeArrowheads="1"/>
            </p:cNvSpPr>
            <p:nvPr/>
          </p:nvSpPr>
          <p:spPr bwMode="auto">
            <a:xfrm>
              <a:off x="5431" y="1432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9" name="Rectangle 5267"/>
            <p:cNvSpPr>
              <a:spLocks noChangeArrowheads="1"/>
            </p:cNvSpPr>
            <p:nvPr/>
          </p:nvSpPr>
          <p:spPr bwMode="auto">
            <a:xfrm>
              <a:off x="5439" y="1432"/>
              <a:ext cx="5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0" name="Rectangle 5268"/>
            <p:cNvSpPr>
              <a:spLocks noChangeArrowheads="1"/>
            </p:cNvSpPr>
            <p:nvPr/>
          </p:nvSpPr>
          <p:spPr bwMode="auto">
            <a:xfrm>
              <a:off x="5445" y="1432"/>
              <a:ext cx="4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1" name="Rectangle 5269"/>
            <p:cNvSpPr>
              <a:spLocks noChangeArrowheads="1"/>
            </p:cNvSpPr>
            <p:nvPr/>
          </p:nvSpPr>
          <p:spPr bwMode="auto">
            <a:xfrm>
              <a:off x="5451" y="1432"/>
              <a:ext cx="8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2" name="Rectangle 5270"/>
            <p:cNvSpPr>
              <a:spLocks noChangeArrowheads="1"/>
            </p:cNvSpPr>
            <p:nvPr/>
          </p:nvSpPr>
          <p:spPr bwMode="auto">
            <a:xfrm>
              <a:off x="5460" y="1432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3" name="Rectangle 5271"/>
            <p:cNvSpPr>
              <a:spLocks noChangeArrowheads="1"/>
            </p:cNvSpPr>
            <p:nvPr/>
          </p:nvSpPr>
          <p:spPr bwMode="auto">
            <a:xfrm>
              <a:off x="5468" y="1432"/>
              <a:ext cx="4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4" name="Rectangle 5272"/>
            <p:cNvSpPr>
              <a:spLocks noChangeArrowheads="1"/>
            </p:cNvSpPr>
            <p:nvPr/>
          </p:nvSpPr>
          <p:spPr bwMode="auto">
            <a:xfrm>
              <a:off x="5473" y="1432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5" name="Rectangle 5273"/>
            <p:cNvSpPr>
              <a:spLocks noChangeArrowheads="1"/>
            </p:cNvSpPr>
            <p:nvPr/>
          </p:nvSpPr>
          <p:spPr bwMode="auto">
            <a:xfrm>
              <a:off x="5481" y="1432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6" name="Rectangle 5274"/>
            <p:cNvSpPr>
              <a:spLocks noChangeArrowheads="1"/>
            </p:cNvSpPr>
            <p:nvPr/>
          </p:nvSpPr>
          <p:spPr bwMode="auto">
            <a:xfrm>
              <a:off x="5346" y="1288"/>
              <a:ext cx="148" cy="0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7" name="Rectangle 5275"/>
            <p:cNvSpPr>
              <a:spLocks noChangeArrowheads="1"/>
            </p:cNvSpPr>
            <p:nvPr/>
          </p:nvSpPr>
          <p:spPr bwMode="auto">
            <a:xfrm>
              <a:off x="5346" y="1289"/>
              <a:ext cx="148" cy="0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8" name="Rectangle 5276"/>
            <p:cNvSpPr>
              <a:spLocks noChangeArrowheads="1"/>
            </p:cNvSpPr>
            <p:nvPr/>
          </p:nvSpPr>
          <p:spPr bwMode="auto">
            <a:xfrm>
              <a:off x="5346" y="1289"/>
              <a:ext cx="148" cy="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9" name="Rectangle 5277"/>
            <p:cNvSpPr>
              <a:spLocks noChangeArrowheads="1"/>
            </p:cNvSpPr>
            <p:nvPr/>
          </p:nvSpPr>
          <p:spPr bwMode="auto">
            <a:xfrm>
              <a:off x="5346" y="1290"/>
              <a:ext cx="148" cy="0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0" name="Rectangle 5278"/>
            <p:cNvSpPr>
              <a:spLocks noChangeArrowheads="1"/>
            </p:cNvSpPr>
            <p:nvPr/>
          </p:nvSpPr>
          <p:spPr bwMode="auto">
            <a:xfrm>
              <a:off x="5346" y="1291"/>
              <a:ext cx="148" cy="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1" name="Rectangle 5279"/>
            <p:cNvSpPr>
              <a:spLocks noChangeArrowheads="1"/>
            </p:cNvSpPr>
            <p:nvPr/>
          </p:nvSpPr>
          <p:spPr bwMode="auto">
            <a:xfrm>
              <a:off x="5346" y="1291"/>
              <a:ext cx="148" cy="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2" name="Rectangle 5280"/>
            <p:cNvSpPr>
              <a:spLocks noChangeArrowheads="1"/>
            </p:cNvSpPr>
            <p:nvPr/>
          </p:nvSpPr>
          <p:spPr bwMode="auto">
            <a:xfrm>
              <a:off x="5346" y="1292"/>
              <a:ext cx="148" cy="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3" name="Rectangle 5281"/>
            <p:cNvSpPr>
              <a:spLocks noChangeArrowheads="1"/>
            </p:cNvSpPr>
            <p:nvPr/>
          </p:nvSpPr>
          <p:spPr bwMode="auto">
            <a:xfrm>
              <a:off x="5346" y="1293"/>
              <a:ext cx="148" cy="0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4" name="Rectangle 5282"/>
            <p:cNvSpPr>
              <a:spLocks noChangeArrowheads="1"/>
            </p:cNvSpPr>
            <p:nvPr/>
          </p:nvSpPr>
          <p:spPr bwMode="auto">
            <a:xfrm>
              <a:off x="5346" y="1293"/>
              <a:ext cx="148" cy="0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5" name="Rectangle 5283"/>
            <p:cNvSpPr>
              <a:spLocks noChangeArrowheads="1"/>
            </p:cNvSpPr>
            <p:nvPr/>
          </p:nvSpPr>
          <p:spPr bwMode="auto">
            <a:xfrm>
              <a:off x="5346" y="1294"/>
              <a:ext cx="148" cy="0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6" name="Rectangle 5284"/>
            <p:cNvSpPr>
              <a:spLocks noChangeArrowheads="1"/>
            </p:cNvSpPr>
            <p:nvPr/>
          </p:nvSpPr>
          <p:spPr bwMode="auto">
            <a:xfrm>
              <a:off x="5347" y="1289"/>
              <a:ext cx="147" cy="4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7" name="Rectangle 5285"/>
            <p:cNvSpPr>
              <a:spLocks noChangeArrowheads="1"/>
            </p:cNvSpPr>
            <p:nvPr/>
          </p:nvSpPr>
          <p:spPr bwMode="auto">
            <a:xfrm>
              <a:off x="5346" y="1294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8" name="Rectangle 5286"/>
            <p:cNvSpPr>
              <a:spLocks noChangeArrowheads="1"/>
            </p:cNvSpPr>
            <p:nvPr/>
          </p:nvSpPr>
          <p:spPr bwMode="auto">
            <a:xfrm>
              <a:off x="5348" y="1294"/>
              <a:ext cx="1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9" name="Rectangle 5287"/>
            <p:cNvSpPr>
              <a:spLocks noChangeArrowheads="1"/>
            </p:cNvSpPr>
            <p:nvPr/>
          </p:nvSpPr>
          <p:spPr bwMode="auto">
            <a:xfrm>
              <a:off x="5350" y="1294"/>
              <a:ext cx="2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0" name="Rectangle 5288"/>
            <p:cNvSpPr>
              <a:spLocks noChangeArrowheads="1"/>
            </p:cNvSpPr>
            <p:nvPr/>
          </p:nvSpPr>
          <p:spPr bwMode="auto">
            <a:xfrm>
              <a:off x="5352" y="1294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1" name="Rectangle 5289"/>
            <p:cNvSpPr>
              <a:spLocks noChangeArrowheads="1"/>
            </p:cNvSpPr>
            <p:nvPr/>
          </p:nvSpPr>
          <p:spPr bwMode="auto">
            <a:xfrm>
              <a:off x="5354" y="1294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2" name="Rectangle 5290"/>
            <p:cNvSpPr>
              <a:spLocks noChangeArrowheads="1"/>
            </p:cNvSpPr>
            <p:nvPr/>
          </p:nvSpPr>
          <p:spPr bwMode="auto">
            <a:xfrm>
              <a:off x="5356" y="1294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3" name="Rectangle 5291"/>
            <p:cNvSpPr>
              <a:spLocks noChangeArrowheads="1"/>
            </p:cNvSpPr>
            <p:nvPr/>
          </p:nvSpPr>
          <p:spPr bwMode="auto">
            <a:xfrm>
              <a:off x="5358" y="1294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4" name="Rectangle 5292"/>
            <p:cNvSpPr>
              <a:spLocks noChangeArrowheads="1"/>
            </p:cNvSpPr>
            <p:nvPr/>
          </p:nvSpPr>
          <p:spPr bwMode="auto">
            <a:xfrm>
              <a:off x="5360" y="1294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5" name="Rectangle 5293"/>
            <p:cNvSpPr>
              <a:spLocks noChangeArrowheads="1"/>
            </p:cNvSpPr>
            <p:nvPr/>
          </p:nvSpPr>
          <p:spPr bwMode="auto">
            <a:xfrm>
              <a:off x="5362" y="1294"/>
              <a:ext cx="1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6" name="Rectangle 5294"/>
            <p:cNvSpPr>
              <a:spLocks noChangeArrowheads="1"/>
            </p:cNvSpPr>
            <p:nvPr/>
          </p:nvSpPr>
          <p:spPr bwMode="auto">
            <a:xfrm>
              <a:off x="5364" y="1294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7" name="Rectangle 5295"/>
            <p:cNvSpPr>
              <a:spLocks noChangeArrowheads="1"/>
            </p:cNvSpPr>
            <p:nvPr/>
          </p:nvSpPr>
          <p:spPr bwMode="auto">
            <a:xfrm>
              <a:off x="5366" y="1294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8" name="Rectangle 5296"/>
            <p:cNvSpPr>
              <a:spLocks noChangeArrowheads="1"/>
            </p:cNvSpPr>
            <p:nvPr/>
          </p:nvSpPr>
          <p:spPr bwMode="auto">
            <a:xfrm>
              <a:off x="5368" y="1294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9" name="Rectangle 5297"/>
            <p:cNvSpPr>
              <a:spLocks noChangeArrowheads="1"/>
            </p:cNvSpPr>
            <p:nvPr/>
          </p:nvSpPr>
          <p:spPr bwMode="auto">
            <a:xfrm>
              <a:off x="5370" y="1294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0" name="Rectangle 5298"/>
            <p:cNvSpPr>
              <a:spLocks noChangeArrowheads="1"/>
            </p:cNvSpPr>
            <p:nvPr/>
          </p:nvSpPr>
          <p:spPr bwMode="auto">
            <a:xfrm>
              <a:off x="5372" y="1294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1" name="Rectangle 5299"/>
            <p:cNvSpPr>
              <a:spLocks noChangeArrowheads="1"/>
            </p:cNvSpPr>
            <p:nvPr/>
          </p:nvSpPr>
          <p:spPr bwMode="auto">
            <a:xfrm>
              <a:off x="5374" y="1294"/>
              <a:ext cx="0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2" name="Rectangle 5300"/>
            <p:cNvSpPr>
              <a:spLocks noChangeArrowheads="1"/>
            </p:cNvSpPr>
            <p:nvPr/>
          </p:nvSpPr>
          <p:spPr bwMode="auto">
            <a:xfrm>
              <a:off x="5375" y="1294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3" name="Rectangle 5301"/>
            <p:cNvSpPr>
              <a:spLocks noChangeArrowheads="1"/>
            </p:cNvSpPr>
            <p:nvPr/>
          </p:nvSpPr>
          <p:spPr bwMode="auto">
            <a:xfrm>
              <a:off x="5377" y="1294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4" name="Rectangle 5302"/>
            <p:cNvSpPr>
              <a:spLocks noChangeArrowheads="1"/>
            </p:cNvSpPr>
            <p:nvPr/>
          </p:nvSpPr>
          <p:spPr bwMode="auto">
            <a:xfrm>
              <a:off x="5379" y="1294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5" name="Rectangle 5303"/>
            <p:cNvSpPr>
              <a:spLocks noChangeArrowheads="1"/>
            </p:cNvSpPr>
            <p:nvPr/>
          </p:nvSpPr>
          <p:spPr bwMode="auto">
            <a:xfrm>
              <a:off x="5381" y="1294"/>
              <a:ext cx="2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73" name="Freeform 5461"/>
          <p:cNvSpPr>
            <a:spLocks noChangeArrowheads="1"/>
          </p:cNvSpPr>
          <p:nvPr/>
        </p:nvSpPr>
        <p:spPr bwMode="auto">
          <a:xfrm>
            <a:off x="5529708" y="415925"/>
            <a:ext cx="312737" cy="63500"/>
          </a:xfrm>
          <a:custGeom>
            <a:avLst/>
            <a:gdLst>
              <a:gd name="T0" fmla="*/ 0 w 392"/>
              <a:gd name="T1" fmla="*/ 79 h 79"/>
              <a:gd name="T2" fmla="*/ 328 w 392"/>
              <a:gd name="T3" fmla="*/ 79 h 79"/>
              <a:gd name="T4" fmla="*/ 328 w 392"/>
              <a:gd name="T5" fmla="*/ 64 h 79"/>
              <a:gd name="T6" fmla="*/ 0 w 392"/>
              <a:gd name="T7" fmla="*/ 64 h 79"/>
              <a:gd name="T8" fmla="*/ 0 w 392"/>
              <a:gd name="T9" fmla="*/ 79 h 79"/>
              <a:gd name="T10" fmla="*/ 328 w 392"/>
              <a:gd name="T11" fmla="*/ 79 h 79"/>
              <a:gd name="T12" fmla="*/ 392 w 392"/>
              <a:gd name="T13" fmla="*/ 15 h 79"/>
              <a:gd name="T14" fmla="*/ 392 w 392"/>
              <a:gd name="T15" fmla="*/ 0 h 79"/>
              <a:gd name="T16" fmla="*/ 328 w 392"/>
              <a:gd name="T17" fmla="*/ 64 h 79"/>
              <a:gd name="T18" fmla="*/ 328 w 392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2" h="79">
                <a:moveTo>
                  <a:pt x="0" y="79"/>
                </a:moveTo>
                <a:lnTo>
                  <a:pt x="328" y="79"/>
                </a:lnTo>
                <a:lnTo>
                  <a:pt x="328" y="64"/>
                </a:lnTo>
                <a:lnTo>
                  <a:pt x="0" y="64"/>
                </a:lnTo>
                <a:lnTo>
                  <a:pt x="0" y="79"/>
                </a:lnTo>
                <a:close/>
                <a:moveTo>
                  <a:pt x="328" y="79"/>
                </a:moveTo>
                <a:lnTo>
                  <a:pt x="392" y="15"/>
                </a:lnTo>
                <a:lnTo>
                  <a:pt x="392" y="0"/>
                </a:lnTo>
                <a:lnTo>
                  <a:pt x="328" y="64"/>
                </a:lnTo>
                <a:lnTo>
                  <a:pt x="328" y="79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4" name="Freeform 5462"/>
          <p:cNvSpPr>
            <a:spLocks noChangeArrowheads="1"/>
          </p:cNvSpPr>
          <p:nvPr/>
        </p:nvSpPr>
        <p:spPr bwMode="auto">
          <a:xfrm>
            <a:off x="5489575" y="20638"/>
            <a:ext cx="49213" cy="446087"/>
          </a:xfrm>
          <a:custGeom>
            <a:avLst/>
            <a:gdLst>
              <a:gd name="T0" fmla="*/ 0 w 63"/>
              <a:gd name="T1" fmla="*/ 561 h 561"/>
              <a:gd name="T2" fmla="*/ 63 w 63"/>
              <a:gd name="T3" fmla="*/ 497 h 561"/>
              <a:gd name="T4" fmla="*/ 63 w 63"/>
              <a:gd name="T5" fmla="*/ 0 h 561"/>
              <a:gd name="T6" fmla="*/ 0 w 63"/>
              <a:gd name="T7" fmla="*/ 64 h 561"/>
              <a:gd name="T8" fmla="*/ 0 w 63"/>
              <a:gd name="T9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561">
                <a:moveTo>
                  <a:pt x="0" y="561"/>
                </a:moveTo>
                <a:lnTo>
                  <a:pt x="63" y="497"/>
                </a:lnTo>
                <a:lnTo>
                  <a:pt x="63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5" name="Freeform 5463"/>
          <p:cNvSpPr>
            <a:spLocks noChangeArrowheads="1"/>
          </p:cNvSpPr>
          <p:nvPr/>
        </p:nvSpPr>
        <p:spPr bwMode="auto">
          <a:xfrm>
            <a:off x="5208588" y="20638"/>
            <a:ext cx="330200" cy="50800"/>
          </a:xfrm>
          <a:custGeom>
            <a:avLst/>
            <a:gdLst>
              <a:gd name="T0" fmla="*/ 0 w 417"/>
              <a:gd name="T1" fmla="*/ 64 h 64"/>
              <a:gd name="T2" fmla="*/ 65 w 417"/>
              <a:gd name="T3" fmla="*/ 0 h 64"/>
              <a:gd name="T4" fmla="*/ 417 w 417"/>
              <a:gd name="T5" fmla="*/ 0 h 64"/>
              <a:gd name="T6" fmla="*/ 354 w 417"/>
              <a:gd name="T7" fmla="*/ 64 h 64"/>
              <a:gd name="T8" fmla="*/ 0 w 417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7" h="64">
                <a:moveTo>
                  <a:pt x="0" y="64"/>
                </a:moveTo>
                <a:lnTo>
                  <a:pt x="65" y="0"/>
                </a:lnTo>
                <a:lnTo>
                  <a:pt x="417" y="0"/>
                </a:lnTo>
                <a:lnTo>
                  <a:pt x="354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6" name="Rectangle 5464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7" name="Rectangle 5465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8" name="Rectangle 5466"/>
          <p:cNvSpPr>
            <a:spLocks noChangeArrowheads="1"/>
          </p:cNvSpPr>
          <p:nvPr/>
        </p:nvSpPr>
        <p:spPr bwMode="auto">
          <a:xfrm>
            <a:off x="5230813" y="18891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9" name="Rectangle 5467"/>
          <p:cNvSpPr>
            <a:spLocks noChangeArrowheads="1"/>
          </p:cNvSpPr>
          <p:nvPr/>
        </p:nvSpPr>
        <p:spPr bwMode="auto">
          <a:xfrm>
            <a:off x="5230813" y="190500"/>
            <a:ext cx="234950" cy="111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0" name="Rectangle 5468"/>
          <p:cNvSpPr>
            <a:spLocks noChangeArrowheads="1"/>
          </p:cNvSpPr>
          <p:nvPr/>
        </p:nvSpPr>
        <p:spPr bwMode="auto">
          <a:xfrm>
            <a:off x="5230813" y="20161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1" name="Rectangle 5469"/>
          <p:cNvSpPr>
            <a:spLocks noChangeArrowheads="1"/>
          </p:cNvSpPr>
          <p:nvPr/>
        </p:nvSpPr>
        <p:spPr bwMode="auto">
          <a:xfrm>
            <a:off x="5230813" y="21272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2" name="Rectangle 5470"/>
          <p:cNvSpPr>
            <a:spLocks noChangeArrowheads="1"/>
          </p:cNvSpPr>
          <p:nvPr/>
        </p:nvSpPr>
        <p:spPr bwMode="auto">
          <a:xfrm>
            <a:off x="5230813" y="22542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3" name="Rectangle 5471"/>
          <p:cNvSpPr>
            <a:spLocks noChangeArrowheads="1"/>
          </p:cNvSpPr>
          <p:nvPr/>
        </p:nvSpPr>
        <p:spPr bwMode="auto">
          <a:xfrm>
            <a:off x="5230813" y="23971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4" name="Rectangle 5472"/>
          <p:cNvSpPr>
            <a:spLocks noChangeArrowheads="1"/>
          </p:cNvSpPr>
          <p:nvPr/>
        </p:nvSpPr>
        <p:spPr bwMode="auto">
          <a:xfrm>
            <a:off x="5230813" y="25082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5" name="Rectangle 5473"/>
          <p:cNvSpPr>
            <a:spLocks noChangeArrowheads="1"/>
          </p:cNvSpPr>
          <p:nvPr/>
        </p:nvSpPr>
        <p:spPr bwMode="auto">
          <a:xfrm>
            <a:off x="5230813" y="26511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6" name="Rectangle 5474"/>
          <p:cNvSpPr>
            <a:spLocks noChangeArrowheads="1"/>
          </p:cNvSpPr>
          <p:nvPr/>
        </p:nvSpPr>
        <p:spPr bwMode="auto">
          <a:xfrm>
            <a:off x="5539233" y="280988"/>
            <a:ext cx="234950" cy="12700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7" name="Rectangle 5475"/>
          <p:cNvSpPr>
            <a:spLocks noChangeArrowheads="1"/>
          </p:cNvSpPr>
          <p:nvPr/>
        </p:nvSpPr>
        <p:spPr bwMode="auto">
          <a:xfrm>
            <a:off x="5539233" y="293688"/>
            <a:ext cx="234950" cy="11112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8" name="Rectangle 5476"/>
          <p:cNvSpPr>
            <a:spLocks noChangeArrowheads="1"/>
          </p:cNvSpPr>
          <p:nvPr/>
        </p:nvSpPr>
        <p:spPr bwMode="auto">
          <a:xfrm>
            <a:off x="5539233" y="304800"/>
            <a:ext cx="234950" cy="17463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9" name="Rectangle 5477"/>
          <p:cNvSpPr>
            <a:spLocks noChangeArrowheads="1"/>
          </p:cNvSpPr>
          <p:nvPr/>
        </p:nvSpPr>
        <p:spPr bwMode="auto">
          <a:xfrm>
            <a:off x="5539233" y="322263"/>
            <a:ext cx="234950" cy="12700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0" name="Rectangle 5478"/>
          <p:cNvSpPr>
            <a:spLocks noChangeArrowheads="1"/>
          </p:cNvSpPr>
          <p:nvPr/>
        </p:nvSpPr>
        <p:spPr bwMode="auto">
          <a:xfrm>
            <a:off x="5539233" y="33496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1" name="Rectangle 5479"/>
          <p:cNvSpPr>
            <a:spLocks noChangeArrowheads="1"/>
          </p:cNvSpPr>
          <p:nvPr/>
        </p:nvSpPr>
        <p:spPr bwMode="auto">
          <a:xfrm>
            <a:off x="5539233" y="34607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2" name="Rectangle 5480"/>
          <p:cNvSpPr>
            <a:spLocks noChangeArrowheads="1"/>
          </p:cNvSpPr>
          <p:nvPr/>
        </p:nvSpPr>
        <p:spPr bwMode="auto">
          <a:xfrm>
            <a:off x="5539233" y="36036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3" name="Rectangle 5481"/>
          <p:cNvSpPr>
            <a:spLocks noChangeArrowheads="1"/>
          </p:cNvSpPr>
          <p:nvPr/>
        </p:nvSpPr>
        <p:spPr bwMode="auto">
          <a:xfrm>
            <a:off x="5539233" y="37306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4" name="Rectangle 5482"/>
          <p:cNvSpPr>
            <a:spLocks noChangeArrowheads="1"/>
          </p:cNvSpPr>
          <p:nvPr/>
        </p:nvSpPr>
        <p:spPr bwMode="auto">
          <a:xfrm>
            <a:off x="5539233" y="38417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5" name="Rectangle 5483"/>
          <p:cNvSpPr>
            <a:spLocks noChangeArrowheads="1"/>
          </p:cNvSpPr>
          <p:nvPr/>
        </p:nvSpPr>
        <p:spPr bwMode="auto">
          <a:xfrm>
            <a:off x="5539233" y="40005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6" name="Rectangle 5484"/>
          <p:cNvSpPr>
            <a:spLocks noChangeArrowheads="1"/>
          </p:cNvSpPr>
          <p:nvPr/>
        </p:nvSpPr>
        <p:spPr bwMode="auto">
          <a:xfrm>
            <a:off x="5539233" y="41433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7" name="Rectangle 5485"/>
          <p:cNvSpPr>
            <a:spLocks noChangeArrowheads="1"/>
          </p:cNvSpPr>
          <p:nvPr/>
        </p:nvSpPr>
        <p:spPr bwMode="auto">
          <a:xfrm>
            <a:off x="5539233" y="425450"/>
            <a:ext cx="234950" cy="1587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8" name="Rectangle 5486"/>
          <p:cNvSpPr>
            <a:spLocks noChangeArrowheads="1"/>
          </p:cNvSpPr>
          <p:nvPr/>
        </p:nvSpPr>
        <p:spPr bwMode="auto">
          <a:xfrm>
            <a:off x="5539233" y="441325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9" name="Rectangle 5487"/>
          <p:cNvSpPr>
            <a:spLocks noChangeArrowheads="1"/>
          </p:cNvSpPr>
          <p:nvPr/>
        </p:nvSpPr>
        <p:spPr bwMode="auto">
          <a:xfrm>
            <a:off x="5539233" y="319088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0" name="Rectangle 5488"/>
          <p:cNvSpPr>
            <a:spLocks noChangeArrowheads="1"/>
          </p:cNvSpPr>
          <p:nvPr/>
        </p:nvSpPr>
        <p:spPr bwMode="auto">
          <a:xfrm>
            <a:off x="5540820" y="319088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1" name="Rectangle 5489"/>
          <p:cNvSpPr>
            <a:spLocks noChangeArrowheads="1"/>
          </p:cNvSpPr>
          <p:nvPr/>
        </p:nvSpPr>
        <p:spPr bwMode="auto">
          <a:xfrm>
            <a:off x="5550345" y="319088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2" name="Rectangle 5490"/>
          <p:cNvSpPr>
            <a:spLocks noChangeArrowheads="1"/>
          </p:cNvSpPr>
          <p:nvPr/>
        </p:nvSpPr>
        <p:spPr bwMode="auto">
          <a:xfrm>
            <a:off x="5559870" y="319088"/>
            <a:ext cx="11113" cy="74612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3" name="Rectangle 5491"/>
          <p:cNvSpPr>
            <a:spLocks noChangeArrowheads="1"/>
          </p:cNvSpPr>
          <p:nvPr/>
        </p:nvSpPr>
        <p:spPr bwMode="auto">
          <a:xfrm>
            <a:off x="5570983" y="319088"/>
            <a:ext cx="11112" cy="74612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4" name="Rectangle 5492"/>
          <p:cNvSpPr>
            <a:spLocks noChangeArrowheads="1"/>
          </p:cNvSpPr>
          <p:nvPr/>
        </p:nvSpPr>
        <p:spPr bwMode="auto">
          <a:xfrm>
            <a:off x="5582095" y="319088"/>
            <a:ext cx="9525" cy="74612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5" name="Rectangle 5493"/>
          <p:cNvSpPr>
            <a:spLocks noChangeArrowheads="1"/>
          </p:cNvSpPr>
          <p:nvPr/>
        </p:nvSpPr>
        <p:spPr bwMode="auto">
          <a:xfrm>
            <a:off x="5591620" y="319088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6" name="Rectangle 5494"/>
          <p:cNvSpPr>
            <a:spLocks noChangeArrowheads="1"/>
          </p:cNvSpPr>
          <p:nvPr/>
        </p:nvSpPr>
        <p:spPr bwMode="auto">
          <a:xfrm>
            <a:off x="5604320" y="319088"/>
            <a:ext cx="12700" cy="74612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7" name="Rectangle 5495"/>
          <p:cNvSpPr>
            <a:spLocks noChangeArrowheads="1"/>
          </p:cNvSpPr>
          <p:nvPr/>
        </p:nvSpPr>
        <p:spPr bwMode="auto">
          <a:xfrm>
            <a:off x="5617020" y="319088"/>
            <a:ext cx="11113" cy="74612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8" name="Rectangle 5496"/>
          <p:cNvSpPr>
            <a:spLocks noChangeArrowheads="1"/>
          </p:cNvSpPr>
          <p:nvPr/>
        </p:nvSpPr>
        <p:spPr bwMode="auto">
          <a:xfrm>
            <a:off x="5628133" y="319088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9" name="Rectangle 5497"/>
          <p:cNvSpPr>
            <a:spLocks noChangeArrowheads="1"/>
          </p:cNvSpPr>
          <p:nvPr/>
        </p:nvSpPr>
        <p:spPr bwMode="auto">
          <a:xfrm>
            <a:off x="5637658" y="319088"/>
            <a:ext cx="14287" cy="74612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0" name="Rectangle 5498"/>
          <p:cNvSpPr>
            <a:spLocks noChangeArrowheads="1"/>
          </p:cNvSpPr>
          <p:nvPr/>
        </p:nvSpPr>
        <p:spPr bwMode="auto">
          <a:xfrm>
            <a:off x="5651945" y="319088"/>
            <a:ext cx="11113" cy="74612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1" name="Rectangle 5499"/>
          <p:cNvSpPr>
            <a:spLocks noChangeArrowheads="1"/>
          </p:cNvSpPr>
          <p:nvPr/>
        </p:nvSpPr>
        <p:spPr bwMode="auto">
          <a:xfrm>
            <a:off x="5663058" y="319088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2" name="Rectangle 5500"/>
          <p:cNvSpPr>
            <a:spLocks noChangeArrowheads="1"/>
          </p:cNvSpPr>
          <p:nvPr/>
        </p:nvSpPr>
        <p:spPr bwMode="auto">
          <a:xfrm>
            <a:off x="5672583" y="319088"/>
            <a:ext cx="12700" cy="74612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3" name="Rectangle 5501"/>
          <p:cNvSpPr>
            <a:spLocks noChangeArrowheads="1"/>
          </p:cNvSpPr>
          <p:nvPr/>
        </p:nvSpPr>
        <p:spPr bwMode="auto">
          <a:xfrm>
            <a:off x="5685283" y="319088"/>
            <a:ext cx="11112" cy="74612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4" name="Rectangle 5502"/>
          <p:cNvSpPr>
            <a:spLocks noChangeArrowheads="1"/>
          </p:cNvSpPr>
          <p:nvPr/>
        </p:nvSpPr>
        <p:spPr bwMode="auto">
          <a:xfrm>
            <a:off x="5696395" y="319088"/>
            <a:ext cx="9525" cy="74612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5" name="Rectangle 5503"/>
          <p:cNvSpPr>
            <a:spLocks noChangeArrowheads="1"/>
          </p:cNvSpPr>
          <p:nvPr/>
        </p:nvSpPr>
        <p:spPr bwMode="auto">
          <a:xfrm>
            <a:off x="5705920" y="319088"/>
            <a:ext cx="12700" cy="74612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6" name="Rectangle 5504"/>
          <p:cNvSpPr>
            <a:spLocks noChangeArrowheads="1"/>
          </p:cNvSpPr>
          <p:nvPr/>
        </p:nvSpPr>
        <p:spPr bwMode="auto">
          <a:xfrm>
            <a:off x="5718620" y="319088"/>
            <a:ext cx="12700" cy="74612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7" name="Rectangle 5505"/>
          <p:cNvSpPr>
            <a:spLocks noChangeArrowheads="1"/>
          </p:cNvSpPr>
          <p:nvPr/>
        </p:nvSpPr>
        <p:spPr bwMode="auto">
          <a:xfrm>
            <a:off x="5731320" y="319088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8" name="Rectangle 5506"/>
          <p:cNvSpPr>
            <a:spLocks noChangeArrowheads="1"/>
          </p:cNvSpPr>
          <p:nvPr/>
        </p:nvSpPr>
        <p:spPr bwMode="auto">
          <a:xfrm>
            <a:off x="5740845" y="319088"/>
            <a:ext cx="11113" cy="74612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9" name="Rectangle 5507"/>
          <p:cNvSpPr>
            <a:spLocks noChangeArrowheads="1"/>
          </p:cNvSpPr>
          <p:nvPr/>
        </p:nvSpPr>
        <p:spPr bwMode="auto">
          <a:xfrm>
            <a:off x="5751958" y="319088"/>
            <a:ext cx="3175" cy="74612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0" name="Rectangle 5508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1" name="Rectangle 5509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9F9F9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2" name="Rectangle 5510"/>
          <p:cNvSpPr>
            <a:spLocks noChangeArrowheads="1"/>
          </p:cNvSpPr>
          <p:nvPr/>
        </p:nvSpPr>
        <p:spPr bwMode="auto">
          <a:xfrm>
            <a:off x="5230813" y="92075"/>
            <a:ext cx="234950" cy="1588"/>
          </a:xfrm>
          <a:prstGeom prst="rect">
            <a:avLst/>
          </a:prstGeom>
          <a:solidFill>
            <a:srgbClr val="AFAF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3" name="Rectangle 5511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B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4" name="Rectangle 5512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5" name="Rectangle 5513"/>
          <p:cNvSpPr>
            <a:spLocks noChangeArrowheads="1"/>
          </p:cNvSpPr>
          <p:nvPr/>
        </p:nvSpPr>
        <p:spPr bwMode="auto">
          <a:xfrm>
            <a:off x="5230813" y="95250"/>
            <a:ext cx="234950" cy="1588"/>
          </a:xfrm>
          <a:prstGeom prst="rect">
            <a:avLst/>
          </a:prstGeom>
          <a:solidFill>
            <a:srgbClr val="DFDF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6" name="Rectangle 5514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7" name="Rectangle 5515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CDCD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8" name="Rectangle 5516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BDBD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" name="Rectangle 5517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ADAD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" name="Rectangle 5518"/>
          <p:cNvSpPr>
            <a:spLocks noChangeArrowheads="1"/>
          </p:cNvSpPr>
          <p:nvPr/>
        </p:nvSpPr>
        <p:spPr bwMode="auto">
          <a:xfrm>
            <a:off x="5230813" y="90488"/>
            <a:ext cx="234950" cy="95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" name="Rectangle 5519"/>
          <p:cNvSpPr>
            <a:spLocks noChangeArrowheads="1"/>
          </p:cNvSpPr>
          <p:nvPr/>
        </p:nvSpPr>
        <p:spPr bwMode="auto">
          <a:xfrm>
            <a:off x="5230813" y="10001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" name="Rectangle 5520"/>
          <p:cNvSpPr>
            <a:spLocks noChangeArrowheads="1"/>
          </p:cNvSpPr>
          <p:nvPr/>
        </p:nvSpPr>
        <p:spPr bwMode="auto">
          <a:xfrm>
            <a:off x="5233988" y="10001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" name="Rectangle 5521"/>
          <p:cNvSpPr>
            <a:spLocks noChangeArrowheads="1"/>
          </p:cNvSpPr>
          <p:nvPr/>
        </p:nvSpPr>
        <p:spPr bwMode="auto">
          <a:xfrm>
            <a:off x="5237163" y="10001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4" name="Rectangle 5522"/>
          <p:cNvSpPr>
            <a:spLocks noChangeArrowheads="1"/>
          </p:cNvSpPr>
          <p:nvPr/>
        </p:nvSpPr>
        <p:spPr bwMode="auto">
          <a:xfrm>
            <a:off x="5240338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5" name="Rectangle 5523"/>
          <p:cNvSpPr>
            <a:spLocks noChangeArrowheads="1"/>
          </p:cNvSpPr>
          <p:nvPr/>
        </p:nvSpPr>
        <p:spPr bwMode="auto">
          <a:xfrm>
            <a:off x="5243513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" name="Rectangle 5524"/>
          <p:cNvSpPr>
            <a:spLocks noChangeArrowheads="1"/>
          </p:cNvSpPr>
          <p:nvPr/>
        </p:nvSpPr>
        <p:spPr bwMode="auto">
          <a:xfrm>
            <a:off x="5246688" y="100013"/>
            <a:ext cx="1587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7" name="Rectangle 5525"/>
          <p:cNvSpPr>
            <a:spLocks noChangeArrowheads="1"/>
          </p:cNvSpPr>
          <p:nvPr/>
        </p:nvSpPr>
        <p:spPr bwMode="auto">
          <a:xfrm>
            <a:off x="5248275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" name="Rectangle 5526"/>
          <p:cNvSpPr>
            <a:spLocks noChangeArrowheads="1"/>
          </p:cNvSpPr>
          <p:nvPr/>
        </p:nvSpPr>
        <p:spPr bwMode="auto">
          <a:xfrm>
            <a:off x="5251450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9" name="Rectangle 5527"/>
          <p:cNvSpPr>
            <a:spLocks noChangeArrowheads="1"/>
          </p:cNvSpPr>
          <p:nvPr/>
        </p:nvSpPr>
        <p:spPr bwMode="auto">
          <a:xfrm>
            <a:off x="5254625" y="100013"/>
            <a:ext cx="4763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0" name="Rectangle 5528"/>
          <p:cNvSpPr>
            <a:spLocks noChangeArrowheads="1"/>
          </p:cNvSpPr>
          <p:nvPr/>
        </p:nvSpPr>
        <p:spPr bwMode="auto">
          <a:xfrm>
            <a:off x="5259388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1" name="Rectangle 5529"/>
          <p:cNvSpPr>
            <a:spLocks noChangeArrowheads="1"/>
          </p:cNvSpPr>
          <p:nvPr/>
        </p:nvSpPr>
        <p:spPr bwMode="auto">
          <a:xfrm>
            <a:off x="5262563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2" name="Rectangle 5530"/>
          <p:cNvSpPr>
            <a:spLocks noChangeArrowheads="1"/>
          </p:cNvSpPr>
          <p:nvPr/>
        </p:nvSpPr>
        <p:spPr bwMode="auto">
          <a:xfrm>
            <a:off x="5265738" y="100013"/>
            <a:ext cx="1587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3" name="Rectangle 5531"/>
          <p:cNvSpPr>
            <a:spLocks noChangeArrowheads="1"/>
          </p:cNvSpPr>
          <p:nvPr/>
        </p:nvSpPr>
        <p:spPr bwMode="auto">
          <a:xfrm>
            <a:off x="5267325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4" name="Rectangle 5532"/>
          <p:cNvSpPr>
            <a:spLocks noChangeArrowheads="1"/>
          </p:cNvSpPr>
          <p:nvPr/>
        </p:nvSpPr>
        <p:spPr bwMode="auto">
          <a:xfrm>
            <a:off x="5270500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5" name="Rectangle 5533"/>
          <p:cNvSpPr>
            <a:spLocks noChangeArrowheads="1"/>
          </p:cNvSpPr>
          <p:nvPr/>
        </p:nvSpPr>
        <p:spPr bwMode="auto">
          <a:xfrm>
            <a:off x="5273675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6" name="Rectangle 5534"/>
          <p:cNvSpPr>
            <a:spLocks noChangeArrowheads="1"/>
          </p:cNvSpPr>
          <p:nvPr/>
        </p:nvSpPr>
        <p:spPr bwMode="auto">
          <a:xfrm>
            <a:off x="5276850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7" name="Rectangle 5535"/>
          <p:cNvSpPr>
            <a:spLocks noChangeArrowheads="1"/>
          </p:cNvSpPr>
          <p:nvPr/>
        </p:nvSpPr>
        <p:spPr bwMode="auto">
          <a:xfrm>
            <a:off x="5280025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8" name="Rectangle 5536"/>
          <p:cNvSpPr>
            <a:spLocks noChangeArrowheads="1"/>
          </p:cNvSpPr>
          <p:nvPr/>
        </p:nvSpPr>
        <p:spPr bwMode="auto">
          <a:xfrm>
            <a:off x="5283200" y="10001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9" name="Rectangle 5537"/>
          <p:cNvSpPr>
            <a:spLocks noChangeArrowheads="1"/>
          </p:cNvSpPr>
          <p:nvPr/>
        </p:nvSpPr>
        <p:spPr bwMode="auto">
          <a:xfrm>
            <a:off x="5286375" y="10001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0" name="Rectangle 5538"/>
          <p:cNvSpPr>
            <a:spLocks noChangeArrowheads="1"/>
          </p:cNvSpPr>
          <p:nvPr/>
        </p:nvSpPr>
        <p:spPr bwMode="auto">
          <a:xfrm>
            <a:off x="5289550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1" name="Rectangle 5539"/>
          <p:cNvSpPr>
            <a:spLocks noChangeArrowheads="1"/>
          </p:cNvSpPr>
          <p:nvPr/>
        </p:nvSpPr>
        <p:spPr bwMode="auto">
          <a:xfrm>
            <a:off x="5292725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2" name="Rectangle 5540"/>
          <p:cNvSpPr>
            <a:spLocks noChangeArrowheads="1"/>
          </p:cNvSpPr>
          <p:nvPr/>
        </p:nvSpPr>
        <p:spPr bwMode="auto">
          <a:xfrm>
            <a:off x="5295900" y="100013"/>
            <a:ext cx="1588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3" name="Rectangle 5541"/>
          <p:cNvSpPr>
            <a:spLocks noChangeArrowheads="1"/>
          </p:cNvSpPr>
          <p:nvPr/>
        </p:nvSpPr>
        <p:spPr bwMode="auto">
          <a:xfrm>
            <a:off x="5297488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4" name="Rectangle 5542"/>
          <p:cNvSpPr>
            <a:spLocks noChangeArrowheads="1"/>
          </p:cNvSpPr>
          <p:nvPr/>
        </p:nvSpPr>
        <p:spPr bwMode="auto">
          <a:xfrm>
            <a:off x="5300663" y="10001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5" name="Rectangle 5543"/>
          <p:cNvSpPr>
            <a:spLocks noChangeArrowheads="1"/>
          </p:cNvSpPr>
          <p:nvPr/>
        </p:nvSpPr>
        <p:spPr bwMode="auto">
          <a:xfrm>
            <a:off x="5303838" y="100013"/>
            <a:ext cx="4762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6" name="Rectangle 5544"/>
          <p:cNvSpPr>
            <a:spLocks noChangeArrowheads="1"/>
          </p:cNvSpPr>
          <p:nvPr/>
        </p:nvSpPr>
        <p:spPr bwMode="auto">
          <a:xfrm>
            <a:off x="5308600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7" name="Rectangle 5545"/>
          <p:cNvSpPr>
            <a:spLocks noChangeArrowheads="1"/>
          </p:cNvSpPr>
          <p:nvPr/>
        </p:nvSpPr>
        <p:spPr bwMode="auto">
          <a:xfrm>
            <a:off x="5311775" y="100013"/>
            <a:ext cx="1588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8" name="Rectangle 5546"/>
          <p:cNvSpPr>
            <a:spLocks noChangeArrowheads="1"/>
          </p:cNvSpPr>
          <p:nvPr/>
        </p:nvSpPr>
        <p:spPr bwMode="auto">
          <a:xfrm>
            <a:off x="531336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9" name="Rectangle 5547"/>
          <p:cNvSpPr>
            <a:spLocks noChangeArrowheads="1"/>
          </p:cNvSpPr>
          <p:nvPr/>
        </p:nvSpPr>
        <p:spPr bwMode="auto">
          <a:xfrm>
            <a:off x="5316538" y="10001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" name="Rectangle 5548"/>
          <p:cNvSpPr>
            <a:spLocks noChangeArrowheads="1"/>
          </p:cNvSpPr>
          <p:nvPr/>
        </p:nvSpPr>
        <p:spPr bwMode="auto">
          <a:xfrm>
            <a:off x="5319713" y="10001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1" name="Rectangle 5549"/>
          <p:cNvSpPr>
            <a:spLocks noChangeArrowheads="1"/>
          </p:cNvSpPr>
          <p:nvPr/>
        </p:nvSpPr>
        <p:spPr bwMode="auto">
          <a:xfrm>
            <a:off x="53228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2" name="Rectangle 5550"/>
          <p:cNvSpPr>
            <a:spLocks noChangeArrowheads="1"/>
          </p:cNvSpPr>
          <p:nvPr/>
        </p:nvSpPr>
        <p:spPr bwMode="auto">
          <a:xfrm>
            <a:off x="532606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3" name="Rectangle 5551"/>
          <p:cNvSpPr>
            <a:spLocks noChangeArrowheads="1"/>
          </p:cNvSpPr>
          <p:nvPr/>
        </p:nvSpPr>
        <p:spPr bwMode="auto">
          <a:xfrm>
            <a:off x="53292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4" name="Rectangle 5552"/>
          <p:cNvSpPr>
            <a:spLocks noChangeArrowheads="1"/>
          </p:cNvSpPr>
          <p:nvPr/>
        </p:nvSpPr>
        <p:spPr bwMode="auto">
          <a:xfrm>
            <a:off x="5332413" y="10001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5" name="Rectangle 5553"/>
          <p:cNvSpPr>
            <a:spLocks noChangeArrowheads="1"/>
          </p:cNvSpPr>
          <p:nvPr/>
        </p:nvSpPr>
        <p:spPr bwMode="auto">
          <a:xfrm>
            <a:off x="5335588" y="10001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6" name="Rectangle 5554"/>
          <p:cNvSpPr>
            <a:spLocks noChangeArrowheads="1"/>
          </p:cNvSpPr>
          <p:nvPr/>
        </p:nvSpPr>
        <p:spPr bwMode="auto">
          <a:xfrm>
            <a:off x="533876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7" name="Rectangle 5555"/>
          <p:cNvSpPr>
            <a:spLocks noChangeArrowheads="1"/>
          </p:cNvSpPr>
          <p:nvPr/>
        </p:nvSpPr>
        <p:spPr bwMode="auto">
          <a:xfrm>
            <a:off x="53419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8" name="Rectangle 5556"/>
          <p:cNvSpPr>
            <a:spLocks noChangeArrowheads="1"/>
          </p:cNvSpPr>
          <p:nvPr/>
        </p:nvSpPr>
        <p:spPr bwMode="auto">
          <a:xfrm>
            <a:off x="534511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9" name="Rectangle 5557"/>
          <p:cNvSpPr>
            <a:spLocks noChangeArrowheads="1"/>
          </p:cNvSpPr>
          <p:nvPr/>
        </p:nvSpPr>
        <p:spPr bwMode="auto">
          <a:xfrm>
            <a:off x="5348288" y="10001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0" name="Rectangle 5558"/>
          <p:cNvSpPr>
            <a:spLocks noChangeArrowheads="1"/>
          </p:cNvSpPr>
          <p:nvPr/>
        </p:nvSpPr>
        <p:spPr bwMode="auto">
          <a:xfrm>
            <a:off x="535146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1" name="Rectangle 5559"/>
          <p:cNvSpPr>
            <a:spLocks noChangeArrowheads="1"/>
          </p:cNvSpPr>
          <p:nvPr/>
        </p:nvSpPr>
        <p:spPr bwMode="auto">
          <a:xfrm>
            <a:off x="53546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2" name="Rectangle 5560"/>
          <p:cNvSpPr>
            <a:spLocks noChangeArrowheads="1"/>
          </p:cNvSpPr>
          <p:nvPr/>
        </p:nvSpPr>
        <p:spPr bwMode="auto">
          <a:xfrm>
            <a:off x="535781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3" name="Rectangle 5561"/>
          <p:cNvSpPr>
            <a:spLocks noChangeArrowheads="1"/>
          </p:cNvSpPr>
          <p:nvPr/>
        </p:nvSpPr>
        <p:spPr bwMode="auto">
          <a:xfrm>
            <a:off x="5360988" y="100013"/>
            <a:ext cx="4762" cy="34925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4" name="Rectangle 5562"/>
          <p:cNvSpPr>
            <a:spLocks noChangeArrowheads="1"/>
          </p:cNvSpPr>
          <p:nvPr/>
        </p:nvSpPr>
        <p:spPr bwMode="auto">
          <a:xfrm>
            <a:off x="5365750" y="100013"/>
            <a:ext cx="1588" cy="34925"/>
          </a:xfrm>
          <a:prstGeom prst="rect">
            <a:avLst/>
          </a:pr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5" name="Rectangle 5563"/>
          <p:cNvSpPr>
            <a:spLocks noChangeArrowheads="1"/>
          </p:cNvSpPr>
          <p:nvPr/>
        </p:nvSpPr>
        <p:spPr bwMode="auto">
          <a:xfrm>
            <a:off x="53673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6" name="Rectangle 5564"/>
          <p:cNvSpPr>
            <a:spLocks noChangeArrowheads="1"/>
          </p:cNvSpPr>
          <p:nvPr/>
        </p:nvSpPr>
        <p:spPr bwMode="auto">
          <a:xfrm>
            <a:off x="537051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7" name="Rectangle 5565"/>
          <p:cNvSpPr>
            <a:spLocks noChangeArrowheads="1"/>
          </p:cNvSpPr>
          <p:nvPr/>
        </p:nvSpPr>
        <p:spPr bwMode="auto">
          <a:xfrm>
            <a:off x="53736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8" name="Rectangle 5566"/>
          <p:cNvSpPr>
            <a:spLocks noChangeArrowheads="1"/>
          </p:cNvSpPr>
          <p:nvPr/>
        </p:nvSpPr>
        <p:spPr bwMode="auto">
          <a:xfrm>
            <a:off x="5376863" y="100013"/>
            <a:ext cx="1587" cy="34925"/>
          </a:xfrm>
          <a:prstGeom prst="rect">
            <a:avLst/>
          </a:prstGeom>
          <a:solidFill>
            <a:srgbClr val="D4D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9" name="Rectangle 5567"/>
          <p:cNvSpPr>
            <a:spLocks noChangeArrowheads="1"/>
          </p:cNvSpPr>
          <p:nvPr/>
        </p:nvSpPr>
        <p:spPr bwMode="auto">
          <a:xfrm>
            <a:off x="5378450" y="100013"/>
            <a:ext cx="4763" cy="34925"/>
          </a:xfrm>
          <a:prstGeom prst="rect">
            <a:avLst/>
          </a:prstGeom>
          <a:solidFill>
            <a:srgbClr val="D2D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" name="Rectangle 5568"/>
          <p:cNvSpPr>
            <a:spLocks noChangeArrowheads="1"/>
          </p:cNvSpPr>
          <p:nvPr/>
        </p:nvSpPr>
        <p:spPr bwMode="auto">
          <a:xfrm>
            <a:off x="538321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1" name="Rectangle 5569"/>
          <p:cNvSpPr>
            <a:spLocks noChangeArrowheads="1"/>
          </p:cNvSpPr>
          <p:nvPr/>
        </p:nvSpPr>
        <p:spPr bwMode="auto">
          <a:xfrm>
            <a:off x="5386388" y="10001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2" name="Rectangle 5570"/>
          <p:cNvSpPr>
            <a:spLocks noChangeArrowheads="1"/>
          </p:cNvSpPr>
          <p:nvPr/>
        </p:nvSpPr>
        <p:spPr bwMode="auto">
          <a:xfrm>
            <a:off x="5389563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3" name="Rectangle 5571"/>
          <p:cNvSpPr>
            <a:spLocks noChangeArrowheads="1"/>
          </p:cNvSpPr>
          <p:nvPr/>
        </p:nvSpPr>
        <p:spPr bwMode="auto">
          <a:xfrm>
            <a:off x="5392738" y="10001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4" name="Rectangle 5572"/>
          <p:cNvSpPr>
            <a:spLocks noChangeArrowheads="1"/>
          </p:cNvSpPr>
          <p:nvPr/>
        </p:nvSpPr>
        <p:spPr bwMode="auto">
          <a:xfrm>
            <a:off x="5395913" y="100013"/>
            <a:ext cx="1587" cy="34925"/>
          </a:xfrm>
          <a:prstGeom prst="rect">
            <a:avLst/>
          </a:prstGeom>
          <a:solidFill>
            <a:srgbClr val="C8C8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5" name="Rectangle 5573"/>
          <p:cNvSpPr>
            <a:spLocks noChangeArrowheads="1"/>
          </p:cNvSpPr>
          <p:nvPr/>
        </p:nvSpPr>
        <p:spPr bwMode="auto">
          <a:xfrm>
            <a:off x="5397500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6" name="Rectangle 5574"/>
          <p:cNvSpPr>
            <a:spLocks noChangeArrowheads="1"/>
          </p:cNvSpPr>
          <p:nvPr/>
        </p:nvSpPr>
        <p:spPr bwMode="auto">
          <a:xfrm>
            <a:off x="5400675" y="10001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7" name="Rectangle 5575"/>
          <p:cNvSpPr>
            <a:spLocks noChangeArrowheads="1"/>
          </p:cNvSpPr>
          <p:nvPr/>
        </p:nvSpPr>
        <p:spPr bwMode="auto">
          <a:xfrm>
            <a:off x="5403850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8" name="Rectangle 5576"/>
          <p:cNvSpPr>
            <a:spLocks noChangeArrowheads="1"/>
          </p:cNvSpPr>
          <p:nvPr/>
        </p:nvSpPr>
        <p:spPr bwMode="auto">
          <a:xfrm>
            <a:off x="5407025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9" name="Rectangle 5577"/>
          <p:cNvSpPr>
            <a:spLocks noChangeArrowheads="1"/>
          </p:cNvSpPr>
          <p:nvPr/>
        </p:nvSpPr>
        <p:spPr bwMode="auto">
          <a:xfrm>
            <a:off x="5410200" y="100013"/>
            <a:ext cx="4763" cy="34925"/>
          </a:xfrm>
          <a:prstGeom prst="rect">
            <a:avLst/>
          </a:prstGeom>
          <a:solidFill>
            <a:srgbClr val="BEBE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0" name="Rectangle 5578"/>
          <p:cNvSpPr>
            <a:spLocks noChangeArrowheads="1"/>
          </p:cNvSpPr>
          <p:nvPr/>
        </p:nvSpPr>
        <p:spPr bwMode="auto">
          <a:xfrm>
            <a:off x="5414963" y="100013"/>
            <a:ext cx="1587" cy="34925"/>
          </a:xfrm>
          <a:prstGeom prst="rect">
            <a:avLst/>
          </a:prstGeom>
          <a:solidFill>
            <a:srgbClr val="BC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" name="Rectangle 5579"/>
          <p:cNvSpPr>
            <a:spLocks noChangeArrowheads="1"/>
          </p:cNvSpPr>
          <p:nvPr/>
        </p:nvSpPr>
        <p:spPr bwMode="auto">
          <a:xfrm>
            <a:off x="5416550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2" name="Rectangle 5580"/>
          <p:cNvSpPr>
            <a:spLocks noChangeArrowheads="1"/>
          </p:cNvSpPr>
          <p:nvPr/>
        </p:nvSpPr>
        <p:spPr bwMode="auto">
          <a:xfrm>
            <a:off x="5419725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3" name="Rectangle 5581"/>
          <p:cNvSpPr>
            <a:spLocks noChangeArrowheads="1"/>
          </p:cNvSpPr>
          <p:nvPr/>
        </p:nvSpPr>
        <p:spPr bwMode="auto">
          <a:xfrm>
            <a:off x="5422900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4" name="Rectangle 5582"/>
          <p:cNvSpPr>
            <a:spLocks noChangeArrowheads="1"/>
          </p:cNvSpPr>
          <p:nvPr/>
        </p:nvSpPr>
        <p:spPr bwMode="auto">
          <a:xfrm>
            <a:off x="5426075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5" name="Rectangle 5583"/>
          <p:cNvSpPr>
            <a:spLocks noChangeArrowheads="1"/>
          </p:cNvSpPr>
          <p:nvPr/>
        </p:nvSpPr>
        <p:spPr bwMode="auto">
          <a:xfrm>
            <a:off x="5429250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6" name="Rectangle 5584"/>
          <p:cNvSpPr>
            <a:spLocks noChangeArrowheads="1"/>
          </p:cNvSpPr>
          <p:nvPr/>
        </p:nvSpPr>
        <p:spPr bwMode="auto">
          <a:xfrm>
            <a:off x="5432425" y="10001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7" name="Rectangle 5585"/>
          <p:cNvSpPr>
            <a:spLocks noChangeArrowheads="1"/>
          </p:cNvSpPr>
          <p:nvPr/>
        </p:nvSpPr>
        <p:spPr bwMode="auto">
          <a:xfrm>
            <a:off x="5435600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8" name="Rectangle 5586"/>
          <p:cNvSpPr>
            <a:spLocks noChangeArrowheads="1"/>
          </p:cNvSpPr>
          <p:nvPr/>
        </p:nvSpPr>
        <p:spPr bwMode="auto">
          <a:xfrm>
            <a:off x="5438775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9" name="Rectangle 5587"/>
          <p:cNvSpPr>
            <a:spLocks noChangeArrowheads="1"/>
          </p:cNvSpPr>
          <p:nvPr/>
        </p:nvSpPr>
        <p:spPr bwMode="auto">
          <a:xfrm>
            <a:off x="5441950" y="10001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0" name="Rectangle 5588"/>
          <p:cNvSpPr>
            <a:spLocks noChangeArrowheads="1"/>
          </p:cNvSpPr>
          <p:nvPr/>
        </p:nvSpPr>
        <p:spPr bwMode="auto">
          <a:xfrm>
            <a:off x="5445125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1" name="Rectangle 5589"/>
          <p:cNvSpPr>
            <a:spLocks noChangeArrowheads="1"/>
          </p:cNvSpPr>
          <p:nvPr/>
        </p:nvSpPr>
        <p:spPr bwMode="auto">
          <a:xfrm>
            <a:off x="5448300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2" name="Rectangle 5590"/>
          <p:cNvSpPr>
            <a:spLocks noChangeArrowheads="1"/>
          </p:cNvSpPr>
          <p:nvPr/>
        </p:nvSpPr>
        <p:spPr bwMode="auto">
          <a:xfrm>
            <a:off x="5451475" y="10001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3" name="Rectangle 5591"/>
          <p:cNvSpPr>
            <a:spLocks noChangeArrowheads="1"/>
          </p:cNvSpPr>
          <p:nvPr/>
        </p:nvSpPr>
        <p:spPr bwMode="auto">
          <a:xfrm>
            <a:off x="5454650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4" name="Rectangle 5592"/>
          <p:cNvSpPr>
            <a:spLocks noChangeArrowheads="1"/>
          </p:cNvSpPr>
          <p:nvPr/>
        </p:nvSpPr>
        <p:spPr bwMode="auto">
          <a:xfrm>
            <a:off x="5457825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5" name="Rectangle 5593"/>
          <p:cNvSpPr>
            <a:spLocks noChangeArrowheads="1"/>
          </p:cNvSpPr>
          <p:nvPr/>
        </p:nvSpPr>
        <p:spPr bwMode="auto">
          <a:xfrm>
            <a:off x="5461000" y="100013"/>
            <a:ext cx="1588" cy="34925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6" name="Rectangle 5594"/>
          <p:cNvSpPr>
            <a:spLocks noChangeArrowheads="1"/>
          </p:cNvSpPr>
          <p:nvPr/>
        </p:nvSpPr>
        <p:spPr bwMode="auto">
          <a:xfrm>
            <a:off x="5462588" y="10001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7" name="Rectangle 5595"/>
          <p:cNvSpPr>
            <a:spLocks noChangeArrowheads="1"/>
          </p:cNvSpPr>
          <p:nvPr/>
        </p:nvSpPr>
        <p:spPr bwMode="auto">
          <a:xfrm>
            <a:off x="5230813" y="100013"/>
            <a:ext cx="234950" cy="34925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8" name="Rectangle 5596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9" name="Rectangle 5597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noFill/>
          <a:ln w="1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0" name="Rectangle 5598"/>
          <p:cNvSpPr>
            <a:spLocks noChangeArrowheads="1"/>
          </p:cNvSpPr>
          <p:nvPr/>
        </p:nvSpPr>
        <p:spPr bwMode="auto">
          <a:xfrm>
            <a:off x="5240338" y="109538"/>
            <a:ext cx="14287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1" name="Rectangle 5599"/>
          <p:cNvSpPr>
            <a:spLocks noChangeArrowheads="1"/>
          </p:cNvSpPr>
          <p:nvPr/>
        </p:nvSpPr>
        <p:spPr bwMode="auto">
          <a:xfrm>
            <a:off x="5273675" y="109538"/>
            <a:ext cx="11113" cy="63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2" name="Rectangle 5600"/>
          <p:cNvSpPr>
            <a:spLocks noChangeArrowheads="1"/>
          </p:cNvSpPr>
          <p:nvPr/>
        </p:nvSpPr>
        <p:spPr bwMode="auto">
          <a:xfrm>
            <a:off x="5240338" y="119063"/>
            <a:ext cx="14287" cy="7937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3" name="Rectangle 5601"/>
          <p:cNvSpPr>
            <a:spLocks noChangeArrowheads="1"/>
          </p:cNvSpPr>
          <p:nvPr/>
        </p:nvSpPr>
        <p:spPr bwMode="auto">
          <a:xfrm>
            <a:off x="5256213" y="119063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4" name="Rectangle 5602"/>
          <p:cNvSpPr>
            <a:spLocks noChangeArrowheads="1"/>
          </p:cNvSpPr>
          <p:nvPr/>
        </p:nvSpPr>
        <p:spPr bwMode="auto">
          <a:xfrm>
            <a:off x="5256213" y="10953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5" name="Rectangle 5603"/>
          <p:cNvSpPr>
            <a:spLocks noChangeArrowheads="1"/>
          </p:cNvSpPr>
          <p:nvPr/>
        </p:nvSpPr>
        <p:spPr bwMode="auto">
          <a:xfrm>
            <a:off x="5273675" y="1190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6" name="Freeform 5604"/>
          <p:cNvSpPr>
            <a:spLocks noChangeArrowheads="1"/>
          </p:cNvSpPr>
          <p:nvPr/>
        </p:nvSpPr>
        <p:spPr bwMode="auto">
          <a:xfrm>
            <a:off x="5230813" y="188913"/>
            <a:ext cx="234950" cy="258762"/>
          </a:xfrm>
          <a:custGeom>
            <a:avLst/>
            <a:gdLst>
              <a:gd name="T0" fmla="*/ 297 w 297"/>
              <a:gd name="T1" fmla="*/ 160 h 325"/>
              <a:gd name="T2" fmla="*/ 297 w 297"/>
              <a:gd name="T3" fmla="*/ 165 h 325"/>
              <a:gd name="T4" fmla="*/ 0 w 297"/>
              <a:gd name="T5" fmla="*/ 165 h 325"/>
              <a:gd name="T6" fmla="*/ 0 w 297"/>
              <a:gd name="T7" fmla="*/ 160 h 325"/>
              <a:gd name="T8" fmla="*/ 297 w 297"/>
              <a:gd name="T9" fmla="*/ 160 h 325"/>
              <a:gd name="T10" fmla="*/ 297 w 297"/>
              <a:gd name="T11" fmla="*/ 128 h 325"/>
              <a:gd name="T12" fmla="*/ 297 w 297"/>
              <a:gd name="T13" fmla="*/ 132 h 325"/>
              <a:gd name="T14" fmla="*/ 0 w 297"/>
              <a:gd name="T15" fmla="*/ 132 h 325"/>
              <a:gd name="T16" fmla="*/ 0 w 297"/>
              <a:gd name="T17" fmla="*/ 128 h 325"/>
              <a:gd name="T18" fmla="*/ 297 w 297"/>
              <a:gd name="T19" fmla="*/ 128 h 325"/>
              <a:gd name="T20" fmla="*/ 297 w 297"/>
              <a:gd name="T21" fmla="*/ 97 h 325"/>
              <a:gd name="T22" fmla="*/ 297 w 297"/>
              <a:gd name="T23" fmla="*/ 101 h 325"/>
              <a:gd name="T24" fmla="*/ 0 w 297"/>
              <a:gd name="T25" fmla="*/ 101 h 325"/>
              <a:gd name="T26" fmla="*/ 0 w 297"/>
              <a:gd name="T27" fmla="*/ 97 h 325"/>
              <a:gd name="T28" fmla="*/ 297 w 297"/>
              <a:gd name="T29" fmla="*/ 97 h 325"/>
              <a:gd name="T30" fmla="*/ 297 w 297"/>
              <a:gd name="T31" fmla="*/ 64 h 325"/>
              <a:gd name="T32" fmla="*/ 297 w 297"/>
              <a:gd name="T33" fmla="*/ 68 h 325"/>
              <a:gd name="T34" fmla="*/ 0 w 297"/>
              <a:gd name="T35" fmla="*/ 68 h 325"/>
              <a:gd name="T36" fmla="*/ 0 w 297"/>
              <a:gd name="T37" fmla="*/ 64 h 325"/>
              <a:gd name="T38" fmla="*/ 297 w 297"/>
              <a:gd name="T39" fmla="*/ 64 h 325"/>
              <a:gd name="T40" fmla="*/ 297 w 297"/>
              <a:gd name="T41" fmla="*/ 32 h 325"/>
              <a:gd name="T42" fmla="*/ 297 w 297"/>
              <a:gd name="T43" fmla="*/ 36 h 325"/>
              <a:gd name="T44" fmla="*/ 0 w 297"/>
              <a:gd name="T45" fmla="*/ 36 h 325"/>
              <a:gd name="T46" fmla="*/ 0 w 297"/>
              <a:gd name="T47" fmla="*/ 32 h 325"/>
              <a:gd name="T48" fmla="*/ 297 w 297"/>
              <a:gd name="T49" fmla="*/ 32 h 325"/>
              <a:gd name="T50" fmla="*/ 297 w 297"/>
              <a:gd name="T51" fmla="*/ 0 h 325"/>
              <a:gd name="T52" fmla="*/ 297 w 297"/>
              <a:gd name="T53" fmla="*/ 5 h 325"/>
              <a:gd name="T54" fmla="*/ 0 w 297"/>
              <a:gd name="T55" fmla="*/ 5 h 325"/>
              <a:gd name="T56" fmla="*/ 0 w 297"/>
              <a:gd name="T57" fmla="*/ 0 h 325"/>
              <a:gd name="T58" fmla="*/ 297 w 297"/>
              <a:gd name="T59" fmla="*/ 0 h 325"/>
              <a:gd name="T60" fmla="*/ 297 w 297"/>
              <a:gd name="T61" fmla="*/ 224 h 325"/>
              <a:gd name="T62" fmla="*/ 297 w 297"/>
              <a:gd name="T63" fmla="*/ 228 h 325"/>
              <a:gd name="T64" fmla="*/ 265 w 297"/>
              <a:gd name="T65" fmla="*/ 228 h 325"/>
              <a:gd name="T66" fmla="*/ 265 w 297"/>
              <a:gd name="T67" fmla="*/ 224 h 325"/>
              <a:gd name="T68" fmla="*/ 297 w 297"/>
              <a:gd name="T69" fmla="*/ 224 h 325"/>
              <a:gd name="T70" fmla="*/ 297 w 297"/>
              <a:gd name="T71" fmla="*/ 193 h 325"/>
              <a:gd name="T72" fmla="*/ 297 w 297"/>
              <a:gd name="T73" fmla="*/ 196 h 325"/>
              <a:gd name="T74" fmla="*/ 265 w 297"/>
              <a:gd name="T75" fmla="*/ 196 h 325"/>
              <a:gd name="T76" fmla="*/ 265 w 297"/>
              <a:gd name="T77" fmla="*/ 193 h 325"/>
              <a:gd name="T78" fmla="*/ 297 w 297"/>
              <a:gd name="T79" fmla="*/ 193 h 325"/>
              <a:gd name="T80" fmla="*/ 297 w 297"/>
              <a:gd name="T81" fmla="*/ 257 h 325"/>
              <a:gd name="T82" fmla="*/ 297 w 297"/>
              <a:gd name="T83" fmla="*/ 261 h 325"/>
              <a:gd name="T84" fmla="*/ 0 w 297"/>
              <a:gd name="T85" fmla="*/ 261 h 325"/>
              <a:gd name="T86" fmla="*/ 0 w 297"/>
              <a:gd name="T87" fmla="*/ 257 h 325"/>
              <a:gd name="T88" fmla="*/ 297 w 297"/>
              <a:gd name="T89" fmla="*/ 257 h 325"/>
              <a:gd name="T90" fmla="*/ 297 w 297"/>
              <a:gd name="T91" fmla="*/ 289 h 325"/>
              <a:gd name="T92" fmla="*/ 297 w 297"/>
              <a:gd name="T93" fmla="*/ 292 h 325"/>
              <a:gd name="T94" fmla="*/ 0 w 297"/>
              <a:gd name="T95" fmla="*/ 292 h 325"/>
              <a:gd name="T96" fmla="*/ 0 w 297"/>
              <a:gd name="T97" fmla="*/ 289 h 325"/>
              <a:gd name="T98" fmla="*/ 297 w 297"/>
              <a:gd name="T99" fmla="*/ 289 h 325"/>
              <a:gd name="T100" fmla="*/ 297 w 297"/>
              <a:gd name="T101" fmla="*/ 320 h 325"/>
              <a:gd name="T102" fmla="*/ 297 w 297"/>
              <a:gd name="T103" fmla="*/ 325 h 325"/>
              <a:gd name="T104" fmla="*/ 0 w 297"/>
              <a:gd name="T105" fmla="*/ 325 h 325"/>
              <a:gd name="T106" fmla="*/ 0 w 297"/>
              <a:gd name="T107" fmla="*/ 320 h 325"/>
              <a:gd name="T108" fmla="*/ 297 w 297"/>
              <a:gd name="T109" fmla="*/ 32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7" h="325">
                <a:moveTo>
                  <a:pt x="297" y="160"/>
                </a:moveTo>
                <a:lnTo>
                  <a:pt x="297" y="165"/>
                </a:lnTo>
                <a:lnTo>
                  <a:pt x="0" y="165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8"/>
                </a:moveTo>
                <a:lnTo>
                  <a:pt x="297" y="132"/>
                </a:lnTo>
                <a:lnTo>
                  <a:pt x="0" y="132"/>
                </a:lnTo>
                <a:lnTo>
                  <a:pt x="0" y="128"/>
                </a:lnTo>
                <a:lnTo>
                  <a:pt x="297" y="128"/>
                </a:lnTo>
                <a:close/>
                <a:moveTo>
                  <a:pt x="297" y="97"/>
                </a:moveTo>
                <a:lnTo>
                  <a:pt x="297" y="101"/>
                </a:lnTo>
                <a:lnTo>
                  <a:pt x="0" y="101"/>
                </a:lnTo>
                <a:lnTo>
                  <a:pt x="0" y="97"/>
                </a:lnTo>
                <a:lnTo>
                  <a:pt x="297" y="97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2"/>
                </a:moveTo>
                <a:lnTo>
                  <a:pt x="297" y="36"/>
                </a:lnTo>
                <a:lnTo>
                  <a:pt x="0" y="36"/>
                </a:lnTo>
                <a:lnTo>
                  <a:pt x="0" y="32"/>
                </a:lnTo>
                <a:lnTo>
                  <a:pt x="297" y="32"/>
                </a:lnTo>
                <a:close/>
                <a:moveTo>
                  <a:pt x="297" y="0"/>
                </a:moveTo>
                <a:lnTo>
                  <a:pt x="297" y="5"/>
                </a:lnTo>
                <a:lnTo>
                  <a:pt x="0" y="5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5" y="228"/>
                </a:lnTo>
                <a:lnTo>
                  <a:pt x="265" y="224"/>
                </a:lnTo>
                <a:lnTo>
                  <a:pt x="297" y="224"/>
                </a:lnTo>
                <a:close/>
                <a:moveTo>
                  <a:pt x="297" y="193"/>
                </a:moveTo>
                <a:lnTo>
                  <a:pt x="297" y="196"/>
                </a:lnTo>
                <a:lnTo>
                  <a:pt x="265" y="196"/>
                </a:lnTo>
                <a:lnTo>
                  <a:pt x="265" y="193"/>
                </a:lnTo>
                <a:lnTo>
                  <a:pt x="297" y="193"/>
                </a:lnTo>
                <a:close/>
                <a:moveTo>
                  <a:pt x="297" y="257"/>
                </a:moveTo>
                <a:lnTo>
                  <a:pt x="297" y="261"/>
                </a:lnTo>
                <a:lnTo>
                  <a:pt x="0" y="261"/>
                </a:lnTo>
                <a:lnTo>
                  <a:pt x="0" y="257"/>
                </a:lnTo>
                <a:lnTo>
                  <a:pt x="297" y="257"/>
                </a:lnTo>
                <a:close/>
                <a:moveTo>
                  <a:pt x="297" y="289"/>
                </a:moveTo>
                <a:lnTo>
                  <a:pt x="297" y="292"/>
                </a:lnTo>
                <a:lnTo>
                  <a:pt x="0" y="292"/>
                </a:lnTo>
                <a:lnTo>
                  <a:pt x="0" y="289"/>
                </a:lnTo>
                <a:lnTo>
                  <a:pt x="297" y="289"/>
                </a:lnTo>
                <a:close/>
                <a:moveTo>
                  <a:pt x="297" y="320"/>
                </a:moveTo>
                <a:lnTo>
                  <a:pt x="297" y="325"/>
                </a:lnTo>
                <a:lnTo>
                  <a:pt x="0" y="325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7" name="Freeform 5605"/>
          <p:cNvSpPr>
            <a:spLocks noChangeArrowheads="1"/>
          </p:cNvSpPr>
          <p:nvPr/>
        </p:nvSpPr>
        <p:spPr bwMode="auto">
          <a:xfrm>
            <a:off x="5731320" y="327025"/>
            <a:ext cx="38100" cy="60325"/>
          </a:xfrm>
          <a:custGeom>
            <a:avLst/>
            <a:gdLst>
              <a:gd name="T0" fmla="*/ 24 w 48"/>
              <a:gd name="T1" fmla="*/ 0 h 76"/>
              <a:gd name="T2" fmla="*/ 22 w 48"/>
              <a:gd name="T3" fmla="*/ 0 h 76"/>
              <a:gd name="T4" fmla="*/ 19 w 48"/>
              <a:gd name="T5" fmla="*/ 2 h 76"/>
              <a:gd name="T6" fmla="*/ 18 w 48"/>
              <a:gd name="T7" fmla="*/ 2 h 76"/>
              <a:gd name="T8" fmla="*/ 15 w 48"/>
              <a:gd name="T9" fmla="*/ 3 h 76"/>
              <a:gd name="T10" fmla="*/ 13 w 48"/>
              <a:gd name="T11" fmla="*/ 6 h 76"/>
              <a:gd name="T12" fmla="*/ 12 w 48"/>
              <a:gd name="T13" fmla="*/ 7 h 76"/>
              <a:gd name="T14" fmla="*/ 8 w 48"/>
              <a:gd name="T15" fmla="*/ 12 h 76"/>
              <a:gd name="T16" fmla="*/ 4 w 48"/>
              <a:gd name="T17" fmla="*/ 17 h 76"/>
              <a:gd name="T18" fmla="*/ 3 w 48"/>
              <a:gd name="T19" fmla="*/ 24 h 76"/>
              <a:gd name="T20" fmla="*/ 0 w 48"/>
              <a:gd name="T21" fmla="*/ 31 h 76"/>
              <a:gd name="T22" fmla="*/ 0 w 48"/>
              <a:gd name="T23" fmla="*/ 38 h 76"/>
              <a:gd name="T24" fmla="*/ 0 w 48"/>
              <a:gd name="T25" fmla="*/ 46 h 76"/>
              <a:gd name="T26" fmla="*/ 3 w 48"/>
              <a:gd name="T27" fmla="*/ 53 h 76"/>
              <a:gd name="T28" fmla="*/ 4 w 48"/>
              <a:gd name="T29" fmla="*/ 60 h 76"/>
              <a:gd name="T30" fmla="*/ 8 w 48"/>
              <a:gd name="T31" fmla="*/ 65 h 76"/>
              <a:gd name="T32" fmla="*/ 12 w 48"/>
              <a:gd name="T33" fmla="*/ 70 h 76"/>
              <a:gd name="T34" fmla="*/ 13 w 48"/>
              <a:gd name="T35" fmla="*/ 71 h 76"/>
              <a:gd name="T36" fmla="*/ 15 w 48"/>
              <a:gd name="T37" fmla="*/ 74 h 76"/>
              <a:gd name="T38" fmla="*/ 18 w 48"/>
              <a:gd name="T39" fmla="*/ 75 h 76"/>
              <a:gd name="T40" fmla="*/ 19 w 48"/>
              <a:gd name="T41" fmla="*/ 75 h 76"/>
              <a:gd name="T42" fmla="*/ 22 w 48"/>
              <a:gd name="T43" fmla="*/ 76 h 76"/>
              <a:gd name="T44" fmla="*/ 24 w 48"/>
              <a:gd name="T45" fmla="*/ 76 h 76"/>
              <a:gd name="T46" fmla="*/ 27 w 48"/>
              <a:gd name="T47" fmla="*/ 76 h 76"/>
              <a:gd name="T48" fmla="*/ 29 w 48"/>
              <a:gd name="T49" fmla="*/ 75 h 76"/>
              <a:gd name="T50" fmla="*/ 32 w 48"/>
              <a:gd name="T51" fmla="*/ 75 h 76"/>
              <a:gd name="T52" fmla="*/ 34 w 48"/>
              <a:gd name="T53" fmla="*/ 74 h 76"/>
              <a:gd name="T54" fmla="*/ 36 w 48"/>
              <a:gd name="T55" fmla="*/ 71 h 76"/>
              <a:gd name="T56" fmla="*/ 38 w 48"/>
              <a:gd name="T57" fmla="*/ 70 h 76"/>
              <a:gd name="T58" fmla="*/ 42 w 48"/>
              <a:gd name="T59" fmla="*/ 65 h 76"/>
              <a:gd name="T60" fmla="*/ 44 w 48"/>
              <a:gd name="T61" fmla="*/ 60 h 76"/>
              <a:gd name="T62" fmla="*/ 47 w 48"/>
              <a:gd name="T63" fmla="*/ 53 h 76"/>
              <a:gd name="T64" fmla="*/ 48 w 48"/>
              <a:gd name="T65" fmla="*/ 46 h 76"/>
              <a:gd name="T66" fmla="*/ 48 w 48"/>
              <a:gd name="T67" fmla="*/ 38 h 76"/>
              <a:gd name="T68" fmla="*/ 48 w 48"/>
              <a:gd name="T69" fmla="*/ 38 h 76"/>
              <a:gd name="T70" fmla="*/ 48 w 48"/>
              <a:gd name="T71" fmla="*/ 31 h 76"/>
              <a:gd name="T72" fmla="*/ 47 w 48"/>
              <a:gd name="T73" fmla="*/ 24 h 76"/>
              <a:gd name="T74" fmla="*/ 44 w 48"/>
              <a:gd name="T75" fmla="*/ 17 h 76"/>
              <a:gd name="T76" fmla="*/ 42 w 48"/>
              <a:gd name="T77" fmla="*/ 12 h 76"/>
              <a:gd name="T78" fmla="*/ 38 w 48"/>
              <a:gd name="T79" fmla="*/ 7 h 76"/>
              <a:gd name="T80" fmla="*/ 36 w 48"/>
              <a:gd name="T81" fmla="*/ 6 h 76"/>
              <a:gd name="T82" fmla="*/ 34 w 48"/>
              <a:gd name="T83" fmla="*/ 3 h 76"/>
              <a:gd name="T84" fmla="*/ 32 w 48"/>
              <a:gd name="T85" fmla="*/ 2 h 76"/>
              <a:gd name="T86" fmla="*/ 29 w 48"/>
              <a:gd name="T87" fmla="*/ 2 h 76"/>
              <a:gd name="T88" fmla="*/ 27 w 48"/>
              <a:gd name="T89" fmla="*/ 0 h 76"/>
              <a:gd name="T90" fmla="*/ 24 w 48"/>
              <a:gd name="T9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6">
                <a:moveTo>
                  <a:pt x="24" y="0"/>
                </a:moveTo>
                <a:lnTo>
                  <a:pt x="22" y="0"/>
                </a:lnTo>
                <a:lnTo>
                  <a:pt x="19" y="2"/>
                </a:lnTo>
                <a:lnTo>
                  <a:pt x="18" y="2"/>
                </a:lnTo>
                <a:lnTo>
                  <a:pt x="15" y="3"/>
                </a:lnTo>
                <a:lnTo>
                  <a:pt x="13" y="6"/>
                </a:lnTo>
                <a:lnTo>
                  <a:pt x="12" y="7"/>
                </a:lnTo>
                <a:lnTo>
                  <a:pt x="8" y="12"/>
                </a:lnTo>
                <a:lnTo>
                  <a:pt x="4" y="17"/>
                </a:lnTo>
                <a:lnTo>
                  <a:pt x="3" y="24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3" y="53"/>
                </a:lnTo>
                <a:lnTo>
                  <a:pt x="4" y="60"/>
                </a:lnTo>
                <a:lnTo>
                  <a:pt x="8" y="65"/>
                </a:lnTo>
                <a:lnTo>
                  <a:pt x="12" y="70"/>
                </a:lnTo>
                <a:lnTo>
                  <a:pt x="13" y="71"/>
                </a:lnTo>
                <a:lnTo>
                  <a:pt x="15" y="74"/>
                </a:lnTo>
                <a:lnTo>
                  <a:pt x="18" y="75"/>
                </a:lnTo>
                <a:lnTo>
                  <a:pt x="19" y="75"/>
                </a:lnTo>
                <a:lnTo>
                  <a:pt x="22" y="76"/>
                </a:lnTo>
                <a:lnTo>
                  <a:pt x="24" y="76"/>
                </a:lnTo>
                <a:lnTo>
                  <a:pt x="27" y="76"/>
                </a:lnTo>
                <a:lnTo>
                  <a:pt x="29" y="75"/>
                </a:lnTo>
                <a:lnTo>
                  <a:pt x="32" y="75"/>
                </a:lnTo>
                <a:lnTo>
                  <a:pt x="34" y="74"/>
                </a:lnTo>
                <a:lnTo>
                  <a:pt x="36" y="71"/>
                </a:lnTo>
                <a:lnTo>
                  <a:pt x="38" y="70"/>
                </a:lnTo>
                <a:lnTo>
                  <a:pt x="42" y="65"/>
                </a:lnTo>
                <a:lnTo>
                  <a:pt x="44" y="60"/>
                </a:lnTo>
                <a:lnTo>
                  <a:pt x="47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7" y="24"/>
                </a:lnTo>
                <a:lnTo>
                  <a:pt x="44" y="17"/>
                </a:lnTo>
                <a:lnTo>
                  <a:pt x="42" y="12"/>
                </a:lnTo>
                <a:lnTo>
                  <a:pt x="38" y="7"/>
                </a:lnTo>
                <a:lnTo>
                  <a:pt x="36" y="6"/>
                </a:lnTo>
                <a:lnTo>
                  <a:pt x="34" y="3"/>
                </a:lnTo>
                <a:lnTo>
                  <a:pt x="32" y="2"/>
                </a:lnTo>
                <a:lnTo>
                  <a:pt x="29" y="2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8" name="AutoShape 5606"/>
          <p:cNvSpPr>
            <a:spLocks noChangeAspect="1" noChangeArrowheads="1"/>
          </p:cNvSpPr>
          <p:nvPr/>
        </p:nvSpPr>
        <p:spPr bwMode="auto">
          <a:xfrm>
            <a:off x="5729733" y="325438"/>
            <a:ext cx="38100" cy="6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619" name="Picture 5607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33" y="325438"/>
            <a:ext cx="38100" cy="6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620" name="Rectangle 5608"/>
          <p:cNvSpPr>
            <a:spLocks noChangeArrowheads="1"/>
          </p:cNvSpPr>
          <p:nvPr/>
        </p:nvSpPr>
        <p:spPr bwMode="auto">
          <a:xfrm>
            <a:off x="5441950" y="134938"/>
            <a:ext cx="4763" cy="331787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1" name="Rectangle 5609"/>
          <p:cNvSpPr>
            <a:spLocks noChangeArrowheads="1"/>
          </p:cNvSpPr>
          <p:nvPr/>
        </p:nvSpPr>
        <p:spPr bwMode="auto">
          <a:xfrm>
            <a:off x="5438775" y="134938"/>
            <a:ext cx="4763" cy="331787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2" name="Freeform 5610"/>
          <p:cNvSpPr>
            <a:spLocks noChangeArrowheads="1"/>
          </p:cNvSpPr>
          <p:nvPr/>
        </p:nvSpPr>
        <p:spPr bwMode="auto">
          <a:xfrm>
            <a:off x="5739258" y="409575"/>
            <a:ext cx="22225" cy="20638"/>
          </a:xfrm>
          <a:custGeom>
            <a:avLst/>
            <a:gdLst>
              <a:gd name="T0" fmla="*/ 0 w 26"/>
              <a:gd name="T1" fmla="*/ 13 h 27"/>
              <a:gd name="T2" fmla="*/ 0 w 26"/>
              <a:gd name="T3" fmla="*/ 10 h 27"/>
              <a:gd name="T4" fmla="*/ 1 w 26"/>
              <a:gd name="T5" fmla="*/ 8 h 27"/>
              <a:gd name="T6" fmla="*/ 2 w 26"/>
              <a:gd name="T7" fmla="*/ 5 h 27"/>
              <a:gd name="T8" fmla="*/ 3 w 26"/>
              <a:gd name="T9" fmla="*/ 4 h 27"/>
              <a:gd name="T10" fmla="*/ 5 w 26"/>
              <a:gd name="T11" fmla="*/ 3 h 27"/>
              <a:gd name="T12" fmla="*/ 7 w 26"/>
              <a:gd name="T13" fmla="*/ 2 h 27"/>
              <a:gd name="T14" fmla="*/ 10 w 26"/>
              <a:gd name="T15" fmla="*/ 0 h 27"/>
              <a:gd name="T16" fmla="*/ 12 w 26"/>
              <a:gd name="T17" fmla="*/ 0 h 27"/>
              <a:gd name="T18" fmla="*/ 15 w 26"/>
              <a:gd name="T19" fmla="*/ 0 h 27"/>
              <a:gd name="T20" fmla="*/ 17 w 26"/>
              <a:gd name="T21" fmla="*/ 2 h 27"/>
              <a:gd name="T22" fmla="*/ 20 w 26"/>
              <a:gd name="T23" fmla="*/ 3 h 27"/>
              <a:gd name="T24" fmla="*/ 22 w 26"/>
              <a:gd name="T25" fmla="*/ 4 h 27"/>
              <a:gd name="T26" fmla="*/ 24 w 26"/>
              <a:gd name="T27" fmla="*/ 5 h 27"/>
              <a:gd name="T28" fmla="*/ 25 w 26"/>
              <a:gd name="T29" fmla="*/ 8 h 27"/>
              <a:gd name="T30" fmla="*/ 26 w 26"/>
              <a:gd name="T31" fmla="*/ 10 h 27"/>
              <a:gd name="T32" fmla="*/ 26 w 26"/>
              <a:gd name="T33" fmla="*/ 13 h 27"/>
              <a:gd name="T34" fmla="*/ 26 w 26"/>
              <a:gd name="T35" fmla="*/ 13 h 27"/>
              <a:gd name="T36" fmla="*/ 26 w 26"/>
              <a:gd name="T37" fmla="*/ 15 h 27"/>
              <a:gd name="T38" fmla="*/ 25 w 26"/>
              <a:gd name="T39" fmla="*/ 18 h 27"/>
              <a:gd name="T40" fmla="*/ 24 w 26"/>
              <a:gd name="T41" fmla="*/ 20 h 27"/>
              <a:gd name="T42" fmla="*/ 22 w 26"/>
              <a:gd name="T43" fmla="*/ 23 h 27"/>
              <a:gd name="T44" fmla="*/ 20 w 26"/>
              <a:gd name="T45" fmla="*/ 24 h 27"/>
              <a:gd name="T46" fmla="*/ 17 w 26"/>
              <a:gd name="T47" fmla="*/ 25 h 27"/>
              <a:gd name="T48" fmla="*/ 15 w 26"/>
              <a:gd name="T49" fmla="*/ 27 h 27"/>
              <a:gd name="T50" fmla="*/ 12 w 26"/>
              <a:gd name="T51" fmla="*/ 27 h 27"/>
              <a:gd name="T52" fmla="*/ 10 w 26"/>
              <a:gd name="T53" fmla="*/ 27 h 27"/>
              <a:gd name="T54" fmla="*/ 7 w 26"/>
              <a:gd name="T55" fmla="*/ 25 h 27"/>
              <a:gd name="T56" fmla="*/ 5 w 26"/>
              <a:gd name="T57" fmla="*/ 24 h 27"/>
              <a:gd name="T58" fmla="*/ 3 w 26"/>
              <a:gd name="T59" fmla="*/ 23 h 27"/>
              <a:gd name="T60" fmla="*/ 2 w 26"/>
              <a:gd name="T61" fmla="*/ 20 h 27"/>
              <a:gd name="T62" fmla="*/ 1 w 26"/>
              <a:gd name="T63" fmla="*/ 18 h 27"/>
              <a:gd name="T64" fmla="*/ 0 w 26"/>
              <a:gd name="T65" fmla="*/ 15 h 27"/>
              <a:gd name="T66" fmla="*/ 0 w 26"/>
              <a:gd name="T67" fmla="*/ 1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" h="27">
                <a:moveTo>
                  <a:pt x="0" y="13"/>
                </a:moveTo>
                <a:lnTo>
                  <a:pt x="0" y="10"/>
                </a:lnTo>
                <a:lnTo>
                  <a:pt x="1" y="8"/>
                </a:lnTo>
                <a:lnTo>
                  <a:pt x="2" y="5"/>
                </a:lnTo>
                <a:lnTo>
                  <a:pt x="3" y="4"/>
                </a:lnTo>
                <a:lnTo>
                  <a:pt x="5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20" y="3"/>
                </a:lnTo>
                <a:lnTo>
                  <a:pt x="22" y="4"/>
                </a:lnTo>
                <a:lnTo>
                  <a:pt x="24" y="5"/>
                </a:lnTo>
                <a:lnTo>
                  <a:pt x="25" y="8"/>
                </a:lnTo>
                <a:lnTo>
                  <a:pt x="26" y="10"/>
                </a:lnTo>
                <a:lnTo>
                  <a:pt x="26" y="13"/>
                </a:lnTo>
                <a:lnTo>
                  <a:pt x="26" y="15"/>
                </a:lnTo>
                <a:lnTo>
                  <a:pt x="25" y="18"/>
                </a:lnTo>
                <a:lnTo>
                  <a:pt x="24" y="20"/>
                </a:lnTo>
                <a:lnTo>
                  <a:pt x="22" y="23"/>
                </a:lnTo>
                <a:lnTo>
                  <a:pt x="20" y="24"/>
                </a:lnTo>
                <a:lnTo>
                  <a:pt x="17" y="25"/>
                </a:lnTo>
                <a:lnTo>
                  <a:pt x="15" y="27"/>
                </a:lnTo>
                <a:lnTo>
                  <a:pt x="12" y="27"/>
                </a:lnTo>
                <a:lnTo>
                  <a:pt x="10" y="27"/>
                </a:lnTo>
                <a:lnTo>
                  <a:pt x="7" y="25"/>
                </a:lnTo>
                <a:lnTo>
                  <a:pt x="5" y="24"/>
                </a:lnTo>
                <a:lnTo>
                  <a:pt x="3" y="23"/>
                </a:lnTo>
                <a:lnTo>
                  <a:pt x="2" y="20"/>
                </a:lnTo>
                <a:lnTo>
                  <a:pt x="1" y="18"/>
                </a:lnTo>
                <a:lnTo>
                  <a:pt x="0" y="1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623" name="Picture 5611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258" y="407988"/>
            <a:ext cx="20637" cy="2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624" name="Freeform 5612"/>
          <p:cNvSpPr>
            <a:spLocks noChangeArrowheads="1"/>
          </p:cNvSpPr>
          <p:nvPr/>
        </p:nvSpPr>
        <p:spPr bwMode="auto">
          <a:xfrm>
            <a:off x="5744020" y="414338"/>
            <a:ext cx="11113" cy="12700"/>
          </a:xfrm>
          <a:custGeom>
            <a:avLst/>
            <a:gdLst>
              <a:gd name="T0" fmla="*/ 0 w 15"/>
              <a:gd name="T1" fmla="*/ 8 h 17"/>
              <a:gd name="T2" fmla="*/ 0 w 15"/>
              <a:gd name="T3" fmla="*/ 7 h 17"/>
              <a:gd name="T4" fmla="*/ 1 w 15"/>
              <a:gd name="T5" fmla="*/ 5 h 17"/>
              <a:gd name="T6" fmla="*/ 2 w 15"/>
              <a:gd name="T7" fmla="*/ 3 h 17"/>
              <a:gd name="T8" fmla="*/ 5 w 15"/>
              <a:gd name="T9" fmla="*/ 2 h 17"/>
              <a:gd name="T10" fmla="*/ 6 w 15"/>
              <a:gd name="T11" fmla="*/ 0 h 17"/>
              <a:gd name="T12" fmla="*/ 7 w 15"/>
              <a:gd name="T13" fmla="*/ 0 h 17"/>
              <a:gd name="T14" fmla="*/ 8 w 15"/>
              <a:gd name="T15" fmla="*/ 0 h 17"/>
              <a:gd name="T16" fmla="*/ 11 w 15"/>
              <a:gd name="T17" fmla="*/ 2 h 17"/>
              <a:gd name="T18" fmla="*/ 13 w 15"/>
              <a:gd name="T19" fmla="*/ 3 h 17"/>
              <a:gd name="T20" fmla="*/ 15 w 15"/>
              <a:gd name="T21" fmla="*/ 5 h 17"/>
              <a:gd name="T22" fmla="*/ 15 w 15"/>
              <a:gd name="T23" fmla="*/ 8 h 17"/>
              <a:gd name="T24" fmla="*/ 15 w 15"/>
              <a:gd name="T25" fmla="*/ 8 h 17"/>
              <a:gd name="T26" fmla="*/ 15 w 15"/>
              <a:gd name="T27" fmla="*/ 12 h 17"/>
              <a:gd name="T28" fmla="*/ 13 w 15"/>
              <a:gd name="T29" fmla="*/ 14 h 17"/>
              <a:gd name="T30" fmla="*/ 11 w 15"/>
              <a:gd name="T31" fmla="*/ 15 h 17"/>
              <a:gd name="T32" fmla="*/ 8 w 15"/>
              <a:gd name="T33" fmla="*/ 17 h 17"/>
              <a:gd name="T34" fmla="*/ 7 w 15"/>
              <a:gd name="T35" fmla="*/ 17 h 17"/>
              <a:gd name="T36" fmla="*/ 6 w 15"/>
              <a:gd name="T37" fmla="*/ 17 h 17"/>
              <a:gd name="T38" fmla="*/ 5 w 15"/>
              <a:gd name="T39" fmla="*/ 15 h 17"/>
              <a:gd name="T40" fmla="*/ 2 w 15"/>
              <a:gd name="T41" fmla="*/ 14 h 17"/>
              <a:gd name="T42" fmla="*/ 1 w 15"/>
              <a:gd name="T43" fmla="*/ 12 h 17"/>
              <a:gd name="T44" fmla="*/ 0 w 15"/>
              <a:gd name="T45" fmla="*/ 9 h 17"/>
              <a:gd name="T46" fmla="*/ 0 w 15"/>
              <a:gd name="T47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7">
                <a:moveTo>
                  <a:pt x="0" y="8"/>
                </a:move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1" y="2"/>
                </a:lnTo>
                <a:lnTo>
                  <a:pt x="13" y="3"/>
                </a:lnTo>
                <a:lnTo>
                  <a:pt x="15" y="5"/>
                </a:lnTo>
                <a:lnTo>
                  <a:pt x="15" y="8"/>
                </a:lnTo>
                <a:lnTo>
                  <a:pt x="15" y="12"/>
                </a:lnTo>
                <a:lnTo>
                  <a:pt x="13" y="14"/>
                </a:lnTo>
                <a:lnTo>
                  <a:pt x="11" y="15"/>
                </a:lnTo>
                <a:lnTo>
                  <a:pt x="8" y="17"/>
                </a:lnTo>
                <a:lnTo>
                  <a:pt x="7" y="17"/>
                </a:lnTo>
                <a:lnTo>
                  <a:pt x="6" y="17"/>
                </a:lnTo>
                <a:lnTo>
                  <a:pt x="5" y="15"/>
                </a:lnTo>
                <a:lnTo>
                  <a:pt x="2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625" name="Picture 5613"/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433" y="412750"/>
            <a:ext cx="12700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626" name="Freeform 5614"/>
          <p:cNvSpPr>
            <a:spLocks noChangeArrowheads="1"/>
          </p:cNvSpPr>
          <p:nvPr/>
        </p:nvSpPr>
        <p:spPr bwMode="auto">
          <a:xfrm>
            <a:off x="5747195" y="417513"/>
            <a:ext cx="4763" cy="4762"/>
          </a:xfrm>
          <a:custGeom>
            <a:avLst/>
            <a:gdLst>
              <a:gd name="T0" fmla="*/ 0 w 5"/>
              <a:gd name="T1" fmla="*/ 3 h 5"/>
              <a:gd name="T2" fmla="*/ 0 w 5"/>
              <a:gd name="T3" fmla="*/ 2 h 5"/>
              <a:gd name="T4" fmla="*/ 0 w 5"/>
              <a:gd name="T5" fmla="*/ 0 h 5"/>
              <a:gd name="T6" fmla="*/ 1 w 5"/>
              <a:gd name="T7" fmla="*/ 0 h 5"/>
              <a:gd name="T8" fmla="*/ 2 w 5"/>
              <a:gd name="T9" fmla="*/ 0 h 5"/>
              <a:gd name="T10" fmla="*/ 3 w 5"/>
              <a:gd name="T11" fmla="*/ 0 h 5"/>
              <a:gd name="T12" fmla="*/ 3 w 5"/>
              <a:gd name="T13" fmla="*/ 0 h 5"/>
              <a:gd name="T14" fmla="*/ 5 w 5"/>
              <a:gd name="T15" fmla="*/ 2 h 5"/>
              <a:gd name="T16" fmla="*/ 5 w 5"/>
              <a:gd name="T17" fmla="*/ 3 h 5"/>
              <a:gd name="T18" fmla="*/ 5 w 5"/>
              <a:gd name="T19" fmla="*/ 3 h 5"/>
              <a:gd name="T20" fmla="*/ 5 w 5"/>
              <a:gd name="T21" fmla="*/ 4 h 5"/>
              <a:gd name="T22" fmla="*/ 3 w 5"/>
              <a:gd name="T23" fmla="*/ 4 h 5"/>
              <a:gd name="T24" fmla="*/ 3 w 5"/>
              <a:gd name="T25" fmla="*/ 5 h 5"/>
              <a:gd name="T26" fmla="*/ 2 w 5"/>
              <a:gd name="T27" fmla="*/ 5 h 5"/>
              <a:gd name="T28" fmla="*/ 1 w 5"/>
              <a:gd name="T29" fmla="*/ 5 h 5"/>
              <a:gd name="T30" fmla="*/ 0 w 5"/>
              <a:gd name="T31" fmla="*/ 4 h 5"/>
              <a:gd name="T32" fmla="*/ 0 w 5"/>
              <a:gd name="T33" fmla="*/ 4 h 5"/>
              <a:gd name="T34" fmla="*/ 0 w 5"/>
              <a:gd name="T3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7" name="Freeform 5615"/>
          <p:cNvSpPr>
            <a:spLocks noChangeArrowheads="1"/>
          </p:cNvSpPr>
          <p:nvPr/>
        </p:nvSpPr>
        <p:spPr bwMode="auto">
          <a:xfrm>
            <a:off x="5747195" y="417513"/>
            <a:ext cx="4763" cy="4762"/>
          </a:xfrm>
          <a:custGeom>
            <a:avLst/>
            <a:gdLst>
              <a:gd name="T0" fmla="*/ 0 w 5"/>
              <a:gd name="T1" fmla="*/ 3 h 5"/>
              <a:gd name="T2" fmla="*/ 0 w 5"/>
              <a:gd name="T3" fmla="*/ 2 h 5"/>
              <a:gd name="T4" fmla="*/ 0 w 5"/>
              <a:gd name="T5" fmla="*/ 0 h 5"/>
              <a:gd name="T6" fmla="*/ 1 w 5"/>
              <a:gd name="T7" fmla="*/ 0 h 5"/>
              <a:gd name="T8" fmla="*/ 2 w 5"/>
              <a:gd name="T9" fmla="*/ 0 h 5"/>
              <a:gd name="T10" fmla="*/ 3 w 5"/>
              <a:gd name="T11" fmla="*/ 0 h 5"/>
              <a:gd name="T12" fmla="*/ 3 w 5"/>
              <a:gd name="T13" fmla="*/ 0 h 5"/>
              <a:gd name="T14" fmla="*/ 5 w 5"/>
              <a:gd name="T15" fmla="*/ 2 h 5"/>
              <a:gd name="T16" fmla="*/ 5 w 5"/>
              <a:gd name="T17" fmla="*/ 3 h 5"/>
              <a:gd name="T18" fmla="*/ 5 w 5"/>
              <a:gd name="T19" fmla="*/ 3 h 5"/>
              <a:gd name="T20" fmla="*/ 5 w 5"/>
              <a:gd name="T21" fmla="*/ 4 h 5"/>
              <a:gd name="T22" fmla="*/ 3 w 5"/>
              <a:gd name="T23" fmla="*/ 4 h 5"/>
              <a:gd name="T24" fmla="*/ 3 w 5"/>
              <a:gd name="T25" fmla="*/ 5 h 5"/>
              <a:gd name="T26" fmla="*/ 2 w 5"/>
              <a:gd name="T27" fmla="*/ 5 h 5"/>
              <a:gd name="T28" fmla="*/ 1 w 5"/>
              <a:gd name="T29" fmla="*/ 5 h 5"/>
              <a:gd name="T30" fmla="*/ 0 w 5"/>
              <a:gd name="T31" fmla="*/ 4 h 5"/>
              <a:gd name="T32" fmla="*/ 0 w 5"/>
              <a:gd name="T33" fmla="*/ 4 h 5"/>
              <a:gd name="T34" fmla="*/ 0 w 5"/>
              <a:gd name="T3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noFill/>
          <a:ln w="324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8" name="Freeform 5616"/>
          <p:cNvSpPr>
            <a:spLocks noChangeArrowheads="1"/>
          </p:cNvSpPr>
          <p:nvPr/>
        </p:nvSpPr>
        <p:spPr bwMode="auto">
          <a:xfrm>
            <a:off x="5208588" y="20638"/>
            <a:ext cx="330200" cy="458787"/>
          </a:xfrm>
          <a:custGeom>
            <a:avLst/>
            <a:gdLst>
              <a:gd name="T0" fmla="*/ 17 w 417"/>
              <a:gd name="T1" fmla="*/ 576 h 576"/>
              <a:gd name="T2" fmla="*/ 17 w 417"/>
              <a:gd name="T3" fmla="*/ 561 h 576"/>
              <a:gd name="T4" fmla="*/ 0 w 417"/>
              <a:gd name="T5" fmla="*/ 561 h 576"/>
              <a:gd name="T6" fmla="*/ 0 w 417"/>
              <a:gd name="T7" fmla="*/ 64 h 576"/>
              <a:gd name="T8" fmla="*/ 65 w 417"/>
              <a:gd name="T9" fmla="*/ 0 h 576"/>
              <a:gd name="T10" fmla="*/ 417 w 417"/>
              <a:gd name="T11" fmla="*/ 0 h 576"/>
              <a:gd name="T12" fmla="*/ 417 w 417"/>
              <a:gd name="T13" fmla="*/ 497 h 576"/>
              <a:gd name="T14" fmla="*/ 409 w 417"/>
              <a:gd name="T15" fmla="*/ 504 h 576"/>
              <a:gd name="T16" fmla="*/ 409 w 417"/>
              <a:gd name="T17" fmla="*/ 512 h 576"/>
              <a:gd name="T18" fmla="*/ 345 w 417"/>
              <a:gd name="T19" fmla="*/ 576 h 576"/>
              <a:gd name="T20" fmla="*/ 17 w 417"/>
              <a:gd name="T21" fmla="*/ 57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7" h="576">
                <a:moveTo>
                  <a:pt x="17" y="576"/>
                </a:moveTo>
                <a:lnTo>
                  <a:pt x="17" y="561"/>
                </a:lnTo>
                <a:lnTo>
                  <a:pt x="0" y="561"/>
                </a:lnTo>
                <a:lnTo>
                  <a:pt x="0" y="64"/>
                </a:lnTo>
                <a:lnTo>
                  <a:pt x="65" y="0"/>
                </a:lnTo>
                <a:lnTo>
                  <a:pt x="417" y="0"/>
                </a:lnTo>
                <a:lnTo>
                  <a:pt x="417" y="497"/>
                </a:lnTo>
                <a:lnTo>
                  <a:pt x="409" y="504"/>
                </a:lnTo>
                <a:lnTo>
                  <a:pt x="409" y="512"/>
                </a:lnTo>
                <a:lnTo>
                  <a:pt x="345" y="576"/>
                </a:lnTo>
                <a:lnTo>
                  <a:pt x="17" y="576"/>
                </a:lnTo>
              </a:path>
            </a:pathLst>
          </a:custGeom>
          <a:noFill/>
          <a:ln w="79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9" name="Rectangle 5617"/>
          <p:cNvSpPr>
            <a:spLocks noChangeArrowheads="1"/>
          </p:cNvSpPr>
          <p:nvPr/>
        </p:nvSpPr>
        <p:spPr bwMode="auto">
          <a:xfrm>
            <a:off x="5385245" y="503238"/>
            <a:ext cx="179388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>
                <a:solidFill>
                  <a:srgbClr val="000099"/>
                </a:solidFill>
                <a:latin typeface="Luxi Serif" charset="0"/>
              </a:rPr>
              <a:t>T2</a:t>
            </a:r>
          </a:p>
        </p:txBody>
      </p:sp>
      <p:sp>
        <p:nvSpPr>
          <p:cNvPr id="5630" name="Rectangle 5618"/>
          <p:cNvSpPr>
            <a:spLocks noChangeArrowheads="1"/>
          </p:cNvSpPr>
          <p:nvPr/>
        </p:nvSpPr>
        <p:spPr bwMode="auto">
          <a:xfrm>
            <a:off x="4983608" y="3806825"/>
            <a:ext cx="1587" cy="32385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1" name="Rectangle 5619"/>
          <p:cNvSpPr>
            <a:spLocks noChangeArrowheads="1"/>
          </p:cNvSpPr>
          <p:nvPr/>
        </p:nvSpPr>
        <p:spPr bwMode="auto">
          <a:xfrm>
            <a:off x="4983608" y="3806825"/>
            <a:ext cx="1587" cy="323850"/>
          </a:xfrm>
          <a:prstGeom prst="rect">
            <a:avLst/>
          </a:pr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" name="Rectangle 5620"/>
          <p:cNvSpPr>
            <a:spLocks noChangeArrowheads="1"/>
          </p:cNvSpPr>
          <p:nvPr/>
        </p:nvSpPr>
        <p:spPr bwMode="auto">
          <a:xfrm>
            <a:off x="4985195" y="3806825"/>
            <a:ext cx="1588" cy="323850"/>
          </a:xfrm>
          <a:prstGeom prst="rect">
            <a:avLst/>
          </a:prstGeom>
          <a:solidFill>
            <a:srgbClr val="9E9E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3" name="Rectangle 5621"/>
          <p:cNvSpPr>
            <a:spLocks noChangeArrowheads="1"/>
          </p:cNvSpPr>
          <p:nvPr/>
        </p:nvSpPr>
        <p:spPr bwMode="auto">
          <a:xfrm>
            <a:off x="4986783" y="3806825"/>
            <a:ext cx="1587" cy="323850"/>
          </a:xfrm>
          <a:prstGeom prst="rect">
            <a:avLst/>
          </a:prstGeom>
          <a:solidFill>
            <a:srgbClr val="A1A1A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4" name="Rectangle 5622"/>
          <p:cNvSpPr>
            <a:spLocks noChangeArrowheads="1"/>
          </p:cNvSpPr>
          <p:nvPr/>
        </p:nvSpPr>
        <p:spPr bwMode="auto">
          <a:xfrm>
            <a:off x="4986783" y="3806825"/>
            <a:ext cx="1587" cy="323850"/>
          </a:xfrm>
          <a:prstGeom prst="rect">
            <a:avLst/>
          </a:pr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5" name="Rectangle 5623"/>
          <p:cNvSpPr>
            <a:spLocks noChangeArrowheads="1"/>
          </p:cNvSpPr>
          <p:nvPr/>
        </p:nvSpPr>
        <p:spPr bwMode="auto">
          <a:xfrm>
            <a:off x="4988370" y="3806825"/>
            <a:ext cx="1588" cy="323850"/>
          </a:xfrm>
          <a:prstGeom prst="rect">
            <a:avLst/>
          </a:prstGeom>
          <a:solidFill>
            <a:srgbClr val="A9A9A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6" name="Rectangle 5624"/>
          <p:cNvSpPr>
            <a:spLocks noChangeArrowheads="1"/>
          </p:cNvSpPr>
          <p:nvPr/>
        </p:nvSpPr>
        <p:spPr bwMode="auto">
          <a:xfrm>
            <a:off x="4989958" y="3806825"/>
            <a:ext cx="1587" cy="323850"/>
          </a:xfrm>
          <a:prstGeom prst="rect">
            <a:avLst/>
          </a:prstGeom>
          <a:solidFill>
            <a:srgbClr val="ADAD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7" name="Rectangle 5625"/>
          <p:cNvSpPr>
            <a:spLocks noChangeArrowheads="1"/>
          </p:cNvSpPr>
          <p:nvPr/>
        </p:nvSpPr>
        <p:spPr bwMode="auto">
          <a:xfrm>
            <a:off x="4989958" y="3806825"/>
            <a:ext cx="1587" cy="323850"/>
          </a:xfrm>
          <a:prstGeom prst="rect">
            <a:avLst/>
          </a:prstGeom>
          <a:solidFill>
            <a:srgbClr val="B0B0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8" name="Rectangle 5626"/>
          <p:cNvSpPr>
            <a:spLocks noChangeArrowheads="1"/>
          </p:cNvSpPr>
          <p:nvPr/>
        </p:nvSpPr>
        <p:spPr bwMode="auto">
          <a:xfrm>
            <a:off x="4991545" y="3806825"/>
            <a:ext cx="1588" cy="32385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9" name="Rectangle 5627"/>
          <p:cNvSpPr>
            <a:spLocks noChangeArrowheads="1"/>
          </p:cNvSpPr>
          <p:nvPr/>
        </p:nvSpPr>
        <p:spPr bwMode="auto">
          <a:xfrm>
            <a:off x="4993133" y="3806825"/>
            <a:ext cx="1587" cy="323850"/>
          </a:xfrm>
          <a:prstGeom prst="rect">
            <a:avLst/>
          </a:prstGeom>
          <a:solidFill>
            <a:srgbClr val="AEAE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0" name="Rectangle 5628"/>
          <p:cNvSpPr>
            <a:spLocks noChangeArrowheads="1"/>
          </p:cNvSpPr>
          <p:nvPr/>
        </p:nvSpPr>
        <p:spPr bwMode="auto">
          <a:xfrm>
            <a:off x="4993133" y="3806825"/>
            <a:ext cx="1587" cy="323850"/>
          </a:xfrm>
          <a:prstGeom prst="rect">
            <a:avLst/>
          </a:prstGeom>
          <a:solidFill>
            <a:srgbClr val="ABABA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1" name="Rectangle 5629"/>
          <p:cNvSpPr>
            <a:spLocks noChangeArrowheads="1"/>
          </p:cNvSpPr>
          <p:nvPr/>
        </p:nvSpPr>
        <p:spPr bwMode="auto">
          <a:xfrm>
            <a:off x="4994720" y="3806825"/>
            <a:ext cx="1588" cy="323850"/>
          </a:xfrm>
          <a:prstGeom prst="rect">
            <a:avLst/>
          </a:prstGeom>
          <a:solidFill>
            <a:srgbClr val="A7A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2" name="Rectangle 5630"/>
          <p:cNvSpPr>
            <a:spLocks noChangeArrowheads="1"/>
          </p:cNvSpPr>
          <p:nvPr/>
        </p:nvSpPr>
        <p:spPr bwMode="auto">
          <a:xfrm>
            <a:off x="4994720" y="3806825"/>
            <a:ext cx="1588" cy="323850"/>
          </a:xfrm>
          <a:prstGeom prst="rect">
            <a:avLst/>
          </a:prstGeom>
          <a:solidFill>
            <a:srgbClr val="A3A3A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3" name="Rectangle 5631"/>
          <p:cNvSpPr>
            <a:spLocks noChangeArrowheads="1"/>
          </p:cNvSpPr>
          <p:nvPr/>
        </p:nvSpPr>
        <p:spPr bwMode="auto">
          <a:xfrm>
            <a:off x="4996308" y="3806825"/>
            <a:ext cx="1587" cy="323850"/>
          </a:xfrm>
          <a:prstGeom prst="rect">
            <a:avLst/>
          </a:pr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4" name="Rectangle 5632"/>
          <p:cNvSpPr>
            <a:spLocks noChangeArrowheads="1"/>
          </p:cNvSpPr>
          <p:nvPr/>
        </p:nvSpPr>
        <p:spPr bwMode="auto">
          <a:xfrm>
            <a:off x="4997895" y="3806825"/>
            <a:ext cx="1588" cy="323850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5" name="Rectangle 5633"/>
          <p:cNvSpPr>
            <a:spLocks noChangeArrowheads="1"/>
          </p:cNvSpPr>
          <p:nvPr/>
        </p:nvSpPr>
        <p:spPr bwMode="auto">
          <a:xfrm>
            <a:off x="4997895" y="3806825"/>
            <a:ext cx="1588" cy="323850"/>
          </a:xfrm>
          <a:prstGeom prst="rect">
            <a:avLst/>
          </a:prstGeom>
          <a:solidFill>
            <a:srgbClr val="9898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6" name="Rectangle 5634"/>
          <p:cNvSpPr>
            <a:spLocks noChangeArrowheads="1"/>
          </p:cNvSpPr>
          <p:nvPr/>
        </p:nvSpPr>
        <p:spPr bwMode="auto">
          <a:xfrm>
            <a:off x="4999483" y="3806825"/>
            <a:ext cx="1587" cy="323850"/>
          </a:xfrm>
          <a:prstGeom prst="rect">
            <a:avLst/>
          </a:prstGeom>
          <a:solidFill>
            <a:srgbClr val="95959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7" name="Rectangle 5635"/>
          <p:cNvSpPr>
            <a:spLocks noChangeArrowheads="1"/>
          </p:cNvSpPr>
          <p:nvPr/>
        </p:nvSpPr>
        <p:spPr bwMode="auto">
          <a:xfrm>
            <a:off x="5001070" y="3806825"/>
            <a:ext cx="1588" cy="323850"/>
          </a:xfrm>
          <a:prstGeom prst="rect">
            <a:avLst/>
          </a:prstGeom>
          <a:solidFill>
            <a:srgbClr val="9191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8" name="Rectangle 5636"/>
          <p:cNvSpPr>
            <a:spLocks noChangeArrowheads="1"/>
          </p:cNvSpPr>
          <p:nvPr/>
        </p:nvSpPr>
        <p:spPr bwMode="auto">
          <a:xfrm>
            <a:off x="5001070" y="3806825"/>
            <a:ext cx="1588" cy="323850"/>
          </a:xfrm>
          <a:prstGeom prst="rect">
            <a:avLst/>
          </a:prstGeom>
          <a:solidFill>
            <a:srgbClr val="8D8D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9" name="Rectangle 5637"/>
          <p:cNvSpPr>
            <a:spLocks noChangeArrowheads="1"/>
          </p:cNvSpPr>
          <p:nvPr/>
        </p:nvSpPr>
        <p:spPr bwMode="auto">
          <a:xfrm>
            <a:off x="5002658" y="3806825"/>
            <a:ext cx="1587" cy="323850"/>
          </a:xfrm>
          <a:prstGeom prst="rect">
            <a:avLst/>
          </a:prstGeom>
          <a:solidFill>
            <a:srgbClr val="8A8A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0" name="Rectangle 5638"/>
          <p:cNvSpPr>
            <a:spLocks noChangeArrowheads="1"/>
          </p:cNvSpPr>
          <p:nvPr/>
        </p:nvSpPr>
        <p:spPr bwMode="auto">
          <a:xfrm>
            <a:off x="5002658" y="3806825"/>
            <a:ext cx="1587" cy="323850"/>
          </a:xfrm>
          <a:prstGeom prst="rect">
            <a:avLst/>
          </a:prstGeom>
          <a:solidFill>
            <a:srgbClr val="86868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1" name="Rectangle 5639"/>
          <p:cNvSpPr>
            <a:spLocks noChangeArrowheads="1"/>
          </p:cNvSpPr>
          <p:nvPr/>
        </p:nvSpPr>
        <p:spPr bwMode="auto">
          <a:xfrm>
            <a:off x="5004245" y="3806825"/>
            <a:ext cx="1588" cy="323850"/>
          </a:xfrm>
          <a:prstGeom prst="rect">
            <a:avLst/>
          </a:prstGeom>
          <a:solidFill>
            <a:srgbClr val="8282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2" name="Rectangle 5640"/>
          <p:cNvSpPr>
            <a:spLocks noChangeArrowheads="1"/>
          </p:cNvSpPr>
          <p:nvPr/>
        </p:nvSpPr>
        <p:spPr bwMode="auto">
          <a:xfrm>
            <a:off x="5005833" y="3806825"/>
            <a:ext cx="1587" cy="323850"/>
          </a:xfrm>
          <a:prstGeom prst="rect">
            <a:avLst/>
          </a:prstGeom>
          <a:solidFill>
            <a:srgbClr val="7F7F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3" name="Rectangle 5641"/>
          <p:cNvSpPr>
            <a:spLocks noChangeArrowheads="1"/>
          </p:cNvSpPr>
          <p:nvPr/>
        </p:nvSpPr>
        <p:spPr bwMode="auto">
          <a:xfrm>
            <a:off x="5005833" y="3806825"/>
            <a:ext cx="1587" cy="323850"/>
          </a:xfrm>
          <a:prstGeom prst="rect">
            <a:avLst/>
          </a:prstGeom>
          <a:solidFill>
            <a:srgbClr val="7B7B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4" name="Rectangle 5642"/>
          <p:cNvSpPr>
            <a:spLocks noChangeArrowheads="1"/>
          </p:cNvSpPr>
          <p:nvPr/>
        </p:nvSpPr>
        <p:spPr bwMode="auto">
          <a:xfrm>
            <a:off x="5007420" y="3806825"/>
            <a:ext cx="1588" cy="32385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5" name="Rectangle 5643"/>
          <p:cNvSpPr>
            <a:spLocks noChangeArrowheads="1"/>
          </p:cNvSpPr>
          <p:nvPr/>
        </p:nvSpPr>
        <p:spPr bwMode="auto">
          <a:xfrm>
            <a:off x="5009008" y="3806825"/>
            <a:ext cx="1587" cy="323850"/>
          </a:xfrm>
          <a:prstGeom prst="rect">
            <a:avLst/>
          </a:prstGeom>
          <a:solidFill>
            <a:srgbClr val="73737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6" name="Rectangle 5644"/>
          <p:cNvSpPr>
            <a:spLocks noChangeArrowheads="1"/>
          </p:cNvSpPr>
          <p:nvPr/>
        </p:nvSpPr>
        <p:spPr bwMode="auto">
          <a:xfrm>
            <a:off x="5009008" y="3806825"/>
            <a:ext cx="1587" cy="323850"/>
          </a:xfrm>
          <a:prstGeom prst="rect">
            <a:avLst/>
          </a:prstGeom>
          <a:solidFill>
            <a:srgbClr val="70707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7" name="Rectangle 5645"/>
          <p:cNvSpPr>
            <a:spLocks noChangeArrowheads="1"/>
          </p:cNvSpPr>
          <p:nvPr/>
        </p:nvSpPr>
        <p:spPr bwMode="auto">
          <a:xfrm>
            <a:off x="5010595" y="3806825"/>
            <a:ext cx="1588" cy="323850"/>
          </a:xfrm>
          <a:prstGeom prst="rect">
            <a:avLst/>
          </a:prstGeom>
          <a:solidFill>
            <a:srgbClr val="6C6C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8" name="Rectangle 5646"/>
          <p:cNvSpPr>
            <a:spLocks noChangeArrowheads="1"/>
          </p:cNvSpPr>
          <p:nvPr/>
        </p:nvSpPr>
        <p:spPr bwMode="auto">
          <a:xfrm>
            <a:off x="5012183" y="3806825"/>
            <a:ext cx="1587" cy="323850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9" name="Rectangle 5647"/>
          <p:cNvSpPr>
            <a:spLocks noChangeArrowheads="1"/>
          </p:cNvSpPr>
          <p:nvPr/>
        </p:nvSpPr>
        <p:spPr bwMode="auto">
          <a:xfrm>
            <a:off x="5012183" y="3806825"/>
            <a:ext cx="1587" cy="323850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0" name="Rectangle 5648"/>
          <p:cNvSpPr>
            <a:spLocks noChangeArrowheads="1"/>
          </p:cNvSpPr>
          <p:nvPr/>
        </p:nvSpPr>
        <p:spPr bwMode="auto">
          <a:xfrm>
            <a:off x="5013770" y="3806825"/>
            <a:ext cx="1588" cy="323850"/>
          </a:xfrm>
          <a:prstGeom prst="rect">
            <a:avLst/>
          </a:prstGeom>
          <a:solidFill>
            <a:srgbClr val="61616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1" name="Rectangle 5649"/>
          <p:cNvSpPr>
            <a:spLocks noChangeArrowheads="1"/>
          </p:cNvSpPr>
          <p:nvPr/>
        </p:nvSpPr>
        <p:spPr bwMode="auto">
          <a:xfrm>
            <a:off x="5013770" y="3806825"/>
            <a:ext cx="1588" cy="323850"/>
          </a:xfrm>
          <a:prstGeom prst="rect">
            <a:avLst/>
          </a:prstGeom>
          <a:solidFill>
            <a:srgbClr val="5D5D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2" name="Rectangle 5650"/>
          <p:cNvSpPr>
            <a:spLocks noChangeArrowheads="1"/>
          </p:cNvSpPr>
          <p:nvPr/>
        </p:nvSpPr>
        <p:spPr bwMode="auto">
          <a:xfrm>
            <a:off x="5015358" y="3806825"/>
            <a:ext cx="1587" cy="323850"/>
          </a:xfrm>
          <a:prstGeom prst="rect">
            <a:avLst/>
          </a:prstGeom>
          <a:solidFill>
            <a:srgbClr val="5959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3" name="Rectangle 5651"/>
          <p:cNvSpPr>
            <a:spLocks noChangeArrowheads="1"/>
          </p:cNvSpPr>
          <p:nvPr/>
        </p:nvSpPr>
        <p:spPr bwMode="auto">
          <a:xfrm>
            <a:off x="5016945" y="3806825"/>
            <a:ext cx="1588" cy="323850"/>
          </a:xfrm>
          <a:prstGeom prst="rect">
            <a:avLst/>
          </a:prstGeom>
          <a:solidFill>
            <a:srgbClr val="5555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4" name="Rectangle 5652"/>
          <p:cNvSpPr>
            <a:spLocks noChangeArrowheads="1"/>
          </p:cNvSpPr>
          <p:nvPr/>
        </p:nvSpPr>
        <p:spPr bwMode="auto">
          <a:xfrm>
            <a:off x="5016945" y="3806825"/>
            <a:ext cx="1588" cy="323850"/>
          </a:xfrm>
          <a:prstGeom prst="rect">
            <a:avLst/>
          </a:prstGeom>
          <a:solidFill>
            <a:srgbClr val="51515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5" name="Rectangle 5653"/>
          <p:cNvSpPr>
            <a:spLocks noChangeArrowheads="1"/>
          </p:cNvSpPr>
          <p:nvPr/>
        </p:nvSpPr>
        <p:spPr bwMode="auto">
          <a:xfrm>
            <a:off x="5018533" y="3806825"/>
            <a:ext cx="1587" cy="323850"/>
          </a:xfrm>
          <a:prstGeom prst="rect">
            <a:avLst/>
          </a:prstGeom>
          <a:solidFill>
            <a:srgbClr val="4E4E4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6" name="Rectangle 5654"/>
          <p:cNvSpPr>
            <a:spLocks noChangeArrowheads="1"/>
          </p:cNvSpPr>
          <p:nvPr/>
        </p:nvSpPr>
        <p:spPr bwMode="auto">
          <a:xfrm>
            <a:off x="5020120" y="3806825"/>
            <a:ext cx="1588" cy="323850"/>
          </a:xfrm>
          <a:prstGeom prst="rect">
            <a:avLst/>
          </a:prstGeom>
          <a:solidFill>
            <a:srgbClr val="4A4A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7" name="Rectangle 5655"/>
          <p:cNvSpPr>
            <a:spLocks noChangeArrowheads="1"/>
          </p:cNvSpPr>
          <p:nvPr/>
        </p:nvSpPr>
        <p:spPr bwMode="auto">
          <a:xfrm>
            <a:off x="5020120" y="3806825"/>
            <a:ext cx="1588" cy="323850"/>
          </a:xfrm>
          <a:prstGeom prst="rect">
            <a:avLst/>
          </a:pr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8" name="Rectangle 5656"/>
          <p:cNvSpPr>
            <a:spLocks noChangeArrowheads="1"/>
          </p:cNvSpPr>
          <p:nvPr/>
        </p:nvSpPr>
        <p:spPr bwMode="auto">
          <a:xfrm>
            <a:off x="5021708" y="3806825"/>
            <a:ext cx="1587" cy="323850"/>
          </a:xfrm>
          <a:prstGeom prst="rect">
            <a:avLst/>
          </a:prstGeom>
          <a:solidFill>
            <a:srgbClr val="4343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9" name="Rectangle 5657"/>
          <p:cNvSpPr>
            <a:spLocks noChangeArrowheads="1"/>
          </p:cNvSpPr>
          <p:nvPr/>
        </p:nvSpPr>
        <p:spPr bwMode="auto">
          <a:xfrm>
            <a:off x="5021708" y="3806825"/>
            <a:ext cx="1587" cy="323850"/>
          </a:xfrm>
          <a:prstGeom prst="rect">
            <a:avLst/>
          </a:prstGeom>
          <a:solidFill>
            <a:srgbClr val="3F3F3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0" name="Rectangle 5658"/>
          <p:cNvSpPr>
            <a:spLocks noChangeArrowheads="1"/>
          </p:cNvSpPr>
          <p:nvPr/>
        </p:nvSpPr>
        <p:spPr bwMode="auto">
          <a:xfrm>
            <a:off x="5023295" y="3806825"/>
            <a:ext cx="1588" cy="323850"/>
          </a:xfrm>
          <a:prstGeom prst="rect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1" name="Rectangle 5659"/>
          <p:cNvSpPr>
            <a:spLocks noChangeArrowheads="1"/>
          </p:cNvSpPr>
          <p:nvPr/>
        </p:nvSpPr>
        <p:spPr bwMode="auto">
          <a:xfrm>
            <a:off x="5024883" y="3806825"/>
            <a:ext cx="1587" cy="323850"/>
          </a:xfrm>
          <a:prstGeom prst="rect">
            <a:avLst/>
          </a:prstGeom>
          <a:solidFill>
            <a:srgbClr val="3838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2" name="Rectangle 5660"/>
          <p:cNvSpPr>
            <a:spLocks noChangeArrowheads="1"/>
          </p:cNvSpPr>
          <p:nvPr/>
        </p:nvSpPr>
        <p:spPr bwMode="auto">
          <a:xfrm>
            <a:off x="5024883" y="3806825"/>
            <a:ext cx="1587" cy="323850"/>
          </a:xfrm>
          <a:prstGeom prst="rect">
            <a:avLst/>
          </a:prstGeom>
          <a:solidFill>
            <a:srgbClr val="3434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3" name="Rectangle 5661"/>
          <p:cNvSpPr>
            <a:spLocks noChangeArrowheads="1"/>
          </p:cNvSpPr>
          <p:nvPr/>
        </p:nvSpPr>
        <p:spPr bwMode="auto">
          <a:xfrm>
            <a:off x="5026470" y="3806825"/>
            <a:ext cx="1588" cy="323850"/>
          </a:xfrm>
          <a:prstGeom prst="rect">
            <a:avLst/>
          </a:prstGeom>
          <a:solidFill>
            <a:srgbClr val="3030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4" name="Rectangle 5662"/>
          <p:cNvSpPr>
            <a:spLocks noChangeArrowheads="1"/>
          </p:cNvSpPr>
          <p:nvPr/>
        </p:nvSpPr>
        <p:spPr bwMode="auto">
          <a:xfrm>
            <a:off x="5028058" y="3806825"/>
            <a:ext cx="1587" cy="323850"/>
          </a:xfrm>
          <a:prstGeom prst="rect">
            <a:avLst/>
          </a:prstGeom>
          <a:solidFill>
            <a:srgbClr val="2D2D2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5" name="Rectangle 5663"/>
          <p:cNvSpPr>
            <a:spLocks noChangeArrowheads="1"/>
          </p:cNvSpPr>
          <p:nvPr/>
        </p:nvSpPr>
        <p:spPr bwMode="auto">
          <a:xfrm>
            <a:off x="5028058" y="3806825"/>
            <a:ext cx="1587" cy="323850"/>
          </a:xfrm>
          <a:prstGeom prst="rect">
            <a:avLst/>
          </a:prstGeom>
          <a:solidFill>
            <a:srgbClr val="2929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6" name="Rectangle 5664"/>
          <p:cNvSpPr>
            <a:spLocks noChangeArrowheads="1"/>
          </p:cNvSpPr>
          <p:nvPr/>
        </p:nvSpPr>
        <p:spPr bwMode="auto">
          <a:xfrm>
            <a:off x="5029645" y="3806825"/>
            <a:ext cx="1588" cy="323850"/>
          </a:xfrm>
          <a:prstGeom prst="rect">
            <a:avLst/>
          </a:prstGeom>
          <a:solidFill>
            <a:srgbClr val="2525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7" name="Rectangle 5665"/>
          <p:cNvSpPr>
            <a:spLocks noChangeArrowheads="1"/>
          </p:cNvSpPr>
          <p:nvPr/>
        </p:nvSpPr>
        <p:spPr bwMode="auto">
          <a:xfrm>
            <a:off x="5031233" y="3806825"/>
            <a:ext cx="1587" cy="323850"/>
          </a:xfrm>
          <a:prstGeom prst="rect">
            <a:avLst/>
          </a:prstGeom>
          <a:solidFill>
            <a:srgbClr val="212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8" name="Rectangle 5666"/>
          <p:cNvSpPr>
            <a:spLocks noChangeArrowheads="1"/>
          </p:cNvSpPr>
          <p:nvPr/>
        </p:nvSpPr>
        <p:spPr bwMode="auto">
          <a:xfrm>
            <a:off x="5031233" y="3806825"/>
            <a:ext cx="1587" cy="323850"/>
          </a:xfrm>
          <a:prstGeom prst="rect">
            <a:avLst/>
          </a:prstGeom>
          <a:solidFill>
            <a:srgbClr val="1E1E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9" name="Rectangle 5667"/>
          <p:cNvSpPr>
            <a:spLocks noChangeArrowheads="1"/>
          </p:cNvSpPr>
          <p:nvPr/>
        </p:nvSpPr>
        <p:spPr bwMode="auto">
          <a:xfrm>
            <a:off x="5032820" y="3806825"/>
            <a:ext cx="19050" cy="330200"/>
          </a:xfrm>
          <a:prstGeom prst="rect">
            <a:avLst/>
          </a:prstGeom>
          <a:solidFill>
            <a:srgbClr val="1A1A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0" name="Rectangle 5668"/>
          <p:cNvSpPr>
            <a:spLocks noChangeArrowheads="1"/>
          </p:cNvSpPr>
          <p:nvPr/>
        </p:nvSpPr>
        <p:spPr bwMode="auto">
          <a:xfrm>
            <a:off x="4845495" y="3952875"/>
            <a:ext cx="85725" cy="1270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1" name="Freeform 5669"/>
          <p:cNvSpPr>
            <a:spLocks noChangeArrowheads="1"/>
          </p:cNvSpPr>
          <p:nvPr/>
        </p:nvSpPr>
        <p:spPr bwMode="auto">
          <a:xfrm>
            <a:off x="4845495" y="3930650"/>
            <a:ext cx="107950" cy="22225"/>
          </a:xfrm>
          <a:custGeom>
            <a:avLst/>
            <a:gdLst>
              <a:gd name="T0" fmla="*/ 0 w 136"/>
              <a:gd name="T1" fmla="*/ 27 h 27"/>
              <a:gd name="T2" fmla="*/ 27 w 136"/>
              <a:gd name="T3" fmla="*/ 0 h 27"/>
              <a:gd name="T4" fmla="*/ 136 w 136"/>
              <a:gd name="T5" fmla="*/ 0 h 27"/>
              <a:gd name="T6" fmla="*/ 108 w 136"/>
              <a:gd name="T7" fmla="*/ 27 h 27"/>
              <a:gd name="T8" fmla="*/ 0 w 136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27">
                <a:moveTo>
                  <a:pt x="0" y="27"/>
                </a:moveTo>
                <a:lnTo>
                  <a:pt x="27" y="0"/>
                </a:lnTo>
                <a:lnTo>
                  <a:pt x="136" y="0"/>
                </a:lnTo>
                <a:lnTo>
                  <a:pt x="108" y="27"/>
                </a:lnTo>
                <a:lnTo>
                  <a:pt x="0" y="27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2" name="Freeform 5670"/>
          <p:cNvSpPr>
            <a:spLocks noChangeArrowheads="1"/>
          </p:cNvSpPr>
          <p:nvPr/>
        </p:nvSpPr>
        <p:spPr bwMode="auto">
          <a:xfrm>
            <a:off x="4931220" y="3930650"/>
            <a:ext cx="22225" cy="149225"/>
          </a:xfrm>
          <a:custGeom>
            <a:avLst/>
            <a:gdLst>
              <a:gd name="T0" fmla="*/ 0 w 28"/>
              <a:gd name="T1" fmla="*/ 27 h 188"/>
              <a:gd name="T2" fmla="*/ 0 w 28"/>
              <a:gd name="T3" fmla="*/ 188 h 188"/>
              <a:gd name="T4" fmla="*/ 28 w 28"/>
              <a:gd name="T5" fmla="*/ 160 h 188"/>
              <a:gd name="T6" fmla="*/ 28 w 28"/>
              <a:gd name="T7" fmla="*/ 0 h 188"/>
              <a:gd name="T8" fmla="*/ 0 w 28"/>
              <a:gd name="T9" fmla="*/ 2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88">
                <a:moveTo>
                  <a:pt x="0" y="27"/>
                </a:moveTo>
                <a:lnTo>
                  <a:pt x="0" y="188"/>
                </a:lnTo>
                <a:lnTo>
                  <a:pt x="28" y="160"/>
                </a:lnTo>
                <a:lnTo>
                  <a:pt x="28" y="0"/>
                </a:lnTo>
                <a:lnTo>
                  <a:pt x="0" y="27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3" name="Freeform 5671"/>
          <p:cNvSpPr>
            <a:spLocks noChangeArrowheads="1"/>
          </p:cNvSpPr>
          <p:nvPr/>
        </p:nvSpPr>
        <p:spPr bwMode="auto">
          <a:xfrm>
            <a:off x="4950270" y="3736975"/>
            <a:ext cx="101600" cy="69850"/>
          </a:xfrm>
          <a:custGeom>
            <a:avLst/>
            <a:gdLst>
              <a:gd name="T0" fmla="*/ 0 w 129"/>
              <a:gd name="T1" fmla="*/ 88 h 88"/>
              <a:gd name="T2" fmla="*/ 64 w 129"/>
              <a:gd name="T3" fmla="*/ 0 h 88"/>
              <a:gd name="T4" fmla="*/ 129 w 129"/>
              <a:gd name="T5" fmla="*/ 88 h 88"/>
              <a:gd name="T6" fmla="*/ 0 w 129"/>
              <a:gd name="T7" fmla="*/ 88 h 88"/>
              <a:gd name="T8" fmla="*/ 0 w 12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8">
                <a:moveTo>
                  <a:pt x="0" y="88"/>
                </a:moveTo>
                <a:lnTo>
                  <a:pt x="64" y="0"/>
                </a:lnTo>
                <a:lnTo>
                  <a:pt x="129" y="88"/>
                </a:lnTo>
                <a:lnTo>
                  <a:pt x="0" y="8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684" name="Picture 5672"/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683" y="3735388"/>
            <a:ext cx="103187" cy="7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685" name="Freeform 5673"/>
          <p:cNvSpPr>
            <a:spLocks noChangeArrowheads="1"/>
          </p:cNvSpPr>
          <p:nvPr/>
        </p:nvSpPr>
        <p:spPr bwMode="auto">
          <a:xfrm>
            <a:off x="5001070" y="3735388"/>
            <a:ext cx="50800" cy="71437"/>
          </a:xfrm>
          <a:custGeom>
            <a:avLst/>
            <a:gdLst>
              <a:gd name="T0" fmla="*/ 40 w 64"/>
              <a:gd name="T1" fmla="*/ 88 h 88"/>
              <a:gd name="T2" fmla="*/ 0 w 64"/>
              <a:gd name="T3" fmla="*/ 0 h 88"/>
              <a:gd name="T4" fmla="*/ 64 w 64"/>
              <a:gd name="T5" fmla="*/ 88 h 88"/>
              <a:gd name="T6" fmla="*/ 40 w 64"/>
              <a:gd name="T7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88">
                <a:moveTo>
                  <a:pt x="40" y="88"/>
                </a:moveTo>
                <a:lnTo>
                  <a:pt x="0" y="0"/>
                </a:lnTo>
                <a:lnTo>
                  <a:pt x="64" y="88"/>
                </a:lnTo>
                <a:lnTo>
                  <a:pt x="40" y="88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6" name="Rectangle 5674"/>
          <p:cNvSpPr>
            <a:spLocks noChangeArrowheads="1"/>
          </p:cNvSpPr>
          <p:nvPr/>
        </p:nvSpPr>
        <p:spPr bwMode="auto">
          <a:xfrm>
            <a:off x="4815333" y="3863975"/>
            <a:ext cx="84137" cy="307975"/>
          </a:xfrm>
          <a:prstGeom prst="rect">
            <a:avLst/>
          </a:prstGeom>
          <a:blipFill dpi="0" rotWithShape="0">
            <a:blip r:embed="rId56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7" name="Freeform 5675"/>
          <p:cNvSpPr>
            <a:spLocks noChangeArrowheads="1"/>
          </p:cNvSpPr>
          <p:nvPr/>
        </p:nvSpPr>
        <p:spPr bwMode="auto">
          <a:xfrm>
            <a:off x="4899470" y="3851275"/>
            <a:ext cx="12700" cy="320675"/>
          </a:xfrm>
          <a:custGeom>
            <a:avLst/>
            <a:gdLst>
              <a:gd name="T0" fmla="*/ 0 w 16"/>
              <a:gd name="T1" fmla="*/ 15 h 404"/>
              <a:gd name="T2" fmla="*/ 16 w 16"/>
              <a:gd name="T3" fmla="*/ 0 h 404"/>
              <a:gd name="T4" fmla="*/ 16 w 16"/>
              <a:gd name="T5" fmla="*/ 389 h 404"/>
              <a:gd name="T6" fmla="*/ 0 w 16"/>
              <a:gd name="T7" fmla="*/ 404 h 404"/>
              <a:gd name="T8" fmla="*/ 0 w 16"/>
              <a:gd name="T9" fmla="*/ 15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404">
                <a:moveTo>
                  <a:pt x="0" y="15"/>
                </a:moveTo>
                <a:lnTo>
                  <a:pt x="16" y="0"/>
                </a:lnTo>
                <a:lnTo>
                  <a:pt x="16" y="389"/>
                </a:lnTo>
                <a:lnTo>
                  <a:pt x="0" y="404"/>
                </a:lnTo>
                <a:lnTo>
                  <a:pt x="0" y="15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8" name="Freeform 5676"/>
          <p:cNvSpPr>
            <a:spLocks noChangeArrowheads="1"/>
          </p:cNvSpPr>
          <p:nvPr/>
        </p:nvSpPr>
        <p:spPr bwMode="auto">
          <a:xfrm>
            <a:off x="4815333" y="3851275"/>
            <a:ext cx="96837" cy="12700"/>
          </a:xfrm>
          <a:custGeom>
            <a:avLst/>
            <a:gdLst>
              <a:gd name="T0" fmla="*/ 121 w 121"/>
              <a:gd name="T1" fmla="*/ 0 h 15"/>
              <a:gd name="T2" fmla="*/ 16 w 121"/>
              <a:gd name="T3" fmla="*/ 0 h 15"/>
              <a:gd name="T4" fmla="*/ 0 w 121"/>
              <a:gd name="T5" fmla="*/ 15 h 15"/>
              <a:gd name="T6" fmla="*/ 105 w 121"/>
              <a:gd name="T7" fmla="*/ 15 h 15"/>
              <a:gd name="T8" fmla="*/ 121 w 121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5">
                <a:moveTo>
                  <a:pt x="121" y="0"/>
                </a:moveTo>
                <a:lnTo>
                  <a:pt x="16" y="0"/>
                </a:lnTo>
                <a:lnTo>
                  <a:pt x="0" y="15"/>
                </a:lnTo>
                <a:lnTo>
                  <a:pt x="105" y="15"/>
                </a:lnTo>
                <a:lnTo>
                  <a:pt x="121" y="0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9" name="Rectangle 5677"/>
          <p:cNvSpPr>
            <a:spLocks noChangeArrowheads="1"/>
          </p:cNvSpPr>
          <p:nvPr/>
        </p:nvSpPr>
        <p:spPr bwMode="auto">
          <a:xfrm>
            <a:off x="4902645" y="4044950"/>
            <a:ext cx="82550" cy="13017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0" name="Freeform 5678"/>
          <p:cNvSpPr>
            <a:spLocks noChangeArrowheads="1"/>
          </p:cNvSpPr>
          <p:nvPr/>
        </p:nvSpPr>
        <p:spPr bwMode="auto">
          <a:xfrm>
            <a:off x="4902645" y="4013200"/>
            <a:ext cx="114300" cy="31750"/>
          </a:xfrm>
          <a:custGeom>
            <a:avLst/>
            <a:gdLst>
              <a:gd name="T0" fmla="*/ 0 w 143"/>
              <a:gd name="T1" fmla="*/ 40 h 40"/>
              <a:gd name="T2" fmla="*/ 40 w 143"/>
              <a:gd name="T3" fmla="*/ 0 h 40"/>
              <a:gd name="T4" fmla="*/ 143 w 143"/>
              <a:gd name="T5" fmla="*/ 0 h 40"/>
              <a:gd name="T6" fmla="*/ 104 w 143"/>
              <a:gd name="T7" fmla="*/ 40 h 40"/>
              <a:gd name="T8" fmla="*/ 0 w 143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" h="40">
                <a:moveTo>
                  <a:pt x="0" y="40"/>
                </a:moveTo>
                <a:lnTo>
                  <a:pt x="40" y="0"/>
                </a:lnTo>
                <a:lnTo>
                  <a:pt x="143" y="0"/>
                </a:lnTo>
                <a:lnTo>
                  <a:pt x="104" y="40"/>
                </a:lnTo>
                <a:lnTo>
                  <a:pt x="0" y="4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1" name="Freeform 5679"/>
          <p:cNvSpPr>
            <a:spLocks noChangeArrowheads="1"/>
          </p:cNvSpPr>
          <p:nvPr/>
        </p:nvSpPr>
        <p:spPr bwMode="auto">
          <a:xfrm>
            <a:off x="4985195" y="4013200"/>
            <a:ext cx="31750" cy="158750"/>
          </a:xfrm>
          <a:custGeom>
            <a:avLst/>
            <a:gdLst>
              <a:gd name="T0" fmla="*/ 0 w 39"/>
              <a:gd name="T1" fmla="*/ 40 h 200"/>
              <a:gd name="T2" fmla="*/ 0 w 39"/>
              <a:gd name="T3" fmla="*/ 200 h 200"/>
              <a:gd name="T4" fmla="*/ 39 w 39"/>
              <a:gd name="T5" fmla="*/ 161 h 200"/>
              <a:gd name="T6" fmla="*/ 39 w 39"/>
              <a:gd name="T7" fmla="*/ 0 h 200"/>
              <a:gd name="T8" fmla="*/ 0 w 39"/>
              <a:gd name="T9" fmla="*/ 4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200">
                <a:moveTo>
                  <a:pt x="0" y="40"/>
                </a:moveTo>
                <a:lnTo>
                  <a:pt x="0" y="200"/>
                </a:lnTo>
                <a:lnTo>
                  <a:pt x="39" y="161"/>
                </a:lnTo>
                <a:lnTo>
                  <a:pt x="39" y="0"/>
                </a:lnTo>
                <a:lnTo>
                  <a:pt x="0" y="4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2" name="Freeform 5680"/>
          <p:cNvSpPr>
            <a:spLocks noChangeArrowheads="1"/>
          </p:cNvSpPr>
          <p:nvPr/>
        </p:nvSpPr>
        <p:spPr bwMode="auto">
          <a:xfrm>
            <a:off x="4913758" y="3992563"/>
            <a:ext cx="90487" cy="49212"/>
          </a:xfrm>
          <a:custGeom>
            <a:avLst/>
            <a:gdLst>
              <a:gd name="T0" fmla="*/ 115 w 115"/>
              <a:gd name="T1" fmla="*/ 40 h 62"/>
              <a:gd name="T2" fmla="*/ 113 w 115"/>
              <a:gd name="T3" fmla="*/ 34 h 62"/>
              <a:gd name="T4" fmla="*/ 110 w 115"/>
              <a:gd name="T5" fmla="*/ 29 h 62"/>
              <a:gd name="T6" fmla="*/ 106 w 115"/>
              <a:gd name="T7" fmla="*/ 24 h 62"/>
              <a:gd name="T8" fmla="*/ 103 w 115"/>
              <a:gd name="T9" fmla="*/ 20 h 62"/>
              <a:gd name="T10" fmla="*/ 99 w 115"/>
              <a:gd name="T11" fmla="*/ 15 h 62"/>
              <a:gd name="T12" fmla="*/ 94 w 115"/>
              <a:gd name="T13" fmla="*/ 11 h 62"/>
              <a:gd name="T14" fmla="*/ 90 w 115"/>
              <a:gd name="T15" fmla="*/ 9 h 62"/>
              <a:gd name="T16" fmla="*/ 85 w 115"/>
              <a:gd name="T17" fmla="*/ 6 h 62"/>
              <a:gd name="T18" fmla="*/ 79 w 115"/>
              <a:gd name="T19" fmla="*/ 4 h 62"/>
              <a:gd name="T20" fmla="*/ 74 w 115"/>
              <a:gd name="T21" fmla="*/ 2 h 62"/>
              <a:gd name="T22" fmla="*/ 69 w 115"/>
              <a:gd name="T23" fmla="*/ 1 h 62"/>
              <a:gd name="T24" fmla="*/ 62 w 115"/>
              <a:gd name="T25" fmla="*/ 0 h 62"/>
              <a:gd name="T26" fmla="*/ 57 w 115"/>
              <a:gd name="T27" fmla="*/ 0 h 62"/>
              <a:gd name="T28" fmla="*/ 51 w 115"/>
              <a:gd name="T29" fmla="*/ 1 h 62"/>
              <a:gd name="T30" fmla="*/ 46 w 115"/>
              <a:gd name="T31" fmla="*/ 2 h 62"/>
              <a:gd name="T32" fmla="*/ 40 w 115"/>
              <a:gd name="T33" fmla="*/ 4 h 62"/>
              <a:gd name="T34" fmla="*/ 32 w 115"/>
              <a:gd name="T35" fmla="*/ 8 h 62"/>
              <a:gd name="T36" fmla="*/ 24 w 115"/>
              <a:gd name="T37" fmla="*/ 13 h 62"/>
              <a:gd name="T38" fmla="*/ 18 w 115"/>
              <a:gd name="T39" fmla="*/ 19 h 62"/>
              <a:gd name="T40" fmla="*/ 12 w 115"/>
              <a:gd name="T41" fmla="*/ 25 h 62"/>
              <a:gd name="T42" fmla="*/ 8 w 115"/>
              <a:gd name="T43" fmla="*/ 33 h 62"/>
              <a:gd name="T44" fmla="*/ 4 w 115"/>
              <a:gd name="T45" fmla="*/ 42 h 62"/>
              <a:gd name="T46" fmla="*/ 2 w 115"/>
              <a:gd name="T47" fmla="*/ 50 h 62"/>
              <a:gd name="T48" fmla="*/ 0 w 115"/>
              <a:gd name="T49" fmla="*/ 54 h 62"/>
              <a:gd name="T50" fmla="*/ 0 w 115"/>
              <a:gd name="T51" fmla="*/ 59 h 62"/>
              <a:gd name="T52" fmla="*/ 9 w 115"/>
              <a:gd name="T53" fmla="*/ 61 h 62"/>
              <a:gd name="T54" fmla="*/ 17 w 115"/>
              <a:gd name="T55" fmla="*/ 62 h 62"/>
              <a:gd name="T56" fmla="*/ 26 w 115"/>
              <a:gd name="T57" fmla="*/ 62 h 62"/>
              <a:gd name="T58" fmla="*/ 34 w 115"/>
              <a:gd name="T59" fmla="*/ 62 h 62"/>
              <a:gd name="T60" fmla="*/ 42 w 115"/>
              <a:gd name="T61" fmla="*/ 62 h 62"/>
              <a:gd name="T62" fmla="*/ 51 w 115"/>
              <a:gd name="T63" fmla="*/ 62 h 62"/>
              <a:gd name="T64" fmla="*/ 58 w 115"/>
              <a:gd name="T65" fmla="*/ 62 h 62"/>
              <a:gd name="T66" fmla="*/ 66 w 115"/>
              <a:gd name="T67" fmla="*/ 61 h 62"/>
              <a:gd name="T68" fmla="*/ 74 w 115"/>
              <a:gd name="T69" fmla="*/ 59 h 62"/>
              <a:gd name="T70" fmla="*/ 80 w 115"/>
              <a:gd name="T71" fmla="*/ 57 h 62"/>
              <a:gd name="T72" fmla="*/ 87 w 115"/>
              <a:gd name="T73" fmla="*/ 55 h 62"/>
              <a:gd name="T74" fmla="*/ 94 w 115"/>
              <a:gd name="T75" fmla="*/ 53 h 62"/>
              <a:gd name="T76" fmla="*/ 100 w 115"/>
              <a:gd name="T77" fmla="*/ 50 h 62"/>
              <a:gd name="T78" fmla="*/ 105 w 115"/>
              <a:gd name="T79" fmla="*/ 48 h 62"/>
              <a:gd name="T80" fmla="*/ 110 w 115"/>
              <a:gd name="T81" fmla="*/ 44 h 62"/>
              <a:gd name="T82" fmla="*/ 115 w 115"/>
              <a:gd name="T83" fmla="*/ 4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5" h="62">
                <a:moveTo>
                  <a:pt x="115" y="40"/>
                </a:moveTo>
                <a:lnTo>
                  <a:pt x="113" y="34"/>
                </a:lnTo>
                <a:lnTo>
                  <a:pt x="110" y="29"/>
                </a:lnTo>
                <a:lnTo>
                  <a:pt x="106" y="24"/>
                </a:lnTo>
                <a:lnTo>
                  <a:pt x="103" y="20"/>
                </a:lnTo>
                <a:lnTo>
                  <a:pt x="99" y="15"/>
                </a:lnTo>
                <a:lnTo>
                  <a:pt x="94" y="11"/>
                </a:lnTo>
                <a:lnTo>
                  <a:pt x="90" y="9"/>
                </a:lnTo>
                <a:lnTo>
                  <a:pt x="85" y="6"/>
                </a:lnTo>
                <a:lnTo>
                  <a:pt x="79" y="4"/>
                </a:lnTo>
                <a:lnTo>
                  <a:pt x="74" y="2"/>
                </a:lnTo>
                <a:lnTo>
                  <a:pt x="69" y="1"/>
                </a:lnTo>
                <a:lnTo>
                  <a:pt x="62" y="0"/>
                </a:lnTo>
                <a:lnTo>
                  <a:pt x="57" y="0"/>
                </a:lnTo>
                <a:lnTo>
                  <a:pt x="51" y="1"/>
                </a:lnTo>
                <a:lnTo>
                  <a:pt x="46" y="2"/>
                </a:lnTo>
                <a:lnTo>
                  <a:pt x="40" y="4"/>
                </a:lnTo>
                <a:lnTo>
                  <a:pt x="32" y="8"/>
                </a:lnTo>
                <a:lnTo>
                  <a:pt x="24" y="13"/>
                </a:lnTo>
                <a:lnTo>
                  <a:pt x="18" y="19"/>
                </a:lnTo>
                <a:lnTo>
                  <a:pt x="12" y="25"/>
                </a:lnTo>
                <a:lnTo>
                  <a:pt x="8" y="33"/>
                </a:lnTo>
                <a:lnTo>
                  <a:pt x="4" y="42"/>
                </a:lnTo>
                <a:lnTo>
                  <a:pt x="2" y="50"/>
                </a:lnTo>
                <a:lnTo>
                  <a:pt x="0" y="54"/>
                </a:lnTo>
                <a:lnTo>
                  <a:pt x="0" y="59"/>
                </a:lnTo>
                <a:lnTo>
                  <a:pt x="9" y="61"/>
                </a:lnTo>
                <a:lnTo>
                  <a:pt x="17" y="62"/>
                </a:lnTo>
                <a:lnTo>
                  <a:pt x="26" y="62"/>
                </a:lnTo>
                <a:lnTo>
                  <a:pt x="34" y="62"/>
                </a:lnTo>
                <a:lnTo>
                  <a:pt x="42" y="62"/>
                </a:lnTo>
                <a:lnTo>
                  <a:pt x="51" y="62"/>
                </a:lnTo>
                <a:lnTo>
                  <a:pt x="58" y="62"/>
                </a:lnTo>
                <a:lnTo>
                  <a:pt x="66" y="61"/>
                </a:lnTo>
                <a:lnTo>
                  <a:pt x="74" y="59"/>
                </a:lnTo>
                <a:lnTo>
                  <a:pt x="80" y="57"/>
                </a:lnTo>
                <a:lnTo>
                  <a:pt x="87" y="55"/>
                </a:lnTo>
                <a:lnTo>
                  <a:pt x="94" y="53"/>
                </a:lnTo>
                <a:lnTo>
                  <a:pt x="100" y="50"/>
                </a:lnTo>
                <a:lnTo>
                  <a:pt x="105" y="48"/>
                </a:lnTo>
                <a:lnTo>
                  <a:pt x="110" y="44"/>
                </a:lnTo>
                <a:lnTo>
                  <a:pt x="115" y="4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693" name="Picture 5681"/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70" y="3992563"/>
            <a:ext cx="90488" cy="5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694" name="Rectangle 5682"/>
          <p:cNvSpPr>
            <a:spLocks noChangeArrowheads="1"/>
          </p:cNvSpPr>
          <p:nvPr/>
        </p:nvSpPr>
        <p:spPr bwMode="auto">
          <a:xfrm>
            <a:off x="4753420" y="4073525"/>
            <a:ext cx="85725" cy="127000"/>
          </a:xfrm>
          <a:prstGeom prst="rect">
            <a:avLst/>
          </a:prstGeom>
          <a:solidFill>
            <a:srgbClr val="C66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5" name="Freeform 5683"/>
          <p:cNvSpPr>
            <a:spLocks noChangeArrowheads="1"/>
          </p:cNvSpPr>
          <p:nvPr/>
        </p:nvSpPr>
        <p:spPr bwMode="auto">
          <a:xfrm>
            <a:off x="4753420" y="4032250"/>
            <a:ext cx="127000" cy="41275"/>
          </a:xfrm>
          <a:custGeom>
            <a:avLst/>
            <a:gdLst>
              <a:gd name="T0" fmla="*/ 0 w 161"/>
              <a:gd name="T1" fmla="*/ 52 h 52"/>
              <a:gd name="T2" fmla="*/ 52 w 161"/>
              <a:gd name="T3" fmla="*/ 0 h 52"/>
              <a:gd name="T4" fmla="*/ 161 w 161"/>
              <a:gd name="T5" fmla="*/ 0 h 52"/>
              <a:gd name="T6" fmla="*/ 109 w 161"/>
              <a:gd name="T7" fmla="*/ 52 h 52"/>
              <a:gd name="T8" fmla="*/ 0 w 161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" h="52">
                <a:moveTo>
                  <a:pt x="0" y="52"/>
                </a:moveTo>
                <a:lnTo>
                  <a:pt x="52" y="0"/>
                </a:lnTo>
                <a:lnTo>
                  <a:pt x="161" y="0"/>
                </a:lnTo>
                <a:lnTo>
                  <a:pt x="109" y="52"/>
                </a:lnTo>
                <a:lnTo>
                  <a:pt x="0" y="52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6" name="Freeform 5684"/>
          <p:cNvSpPr>
            <a:spLocks noChangeArrowheads="1"/>
          </p:cNvSpPr>
          <p:nvPr/>
        </p:nvSpPr>
        <p:spPr bwMode="auto">
          <a:xfrm>
            <a:off x="4839145" y="4032250"/>
            <a:ext cx="41275" cy="168275"/>
          </a:xfrm>
          <a:custGeom>
            <a:avLst/>
            <a:gdLst>
              <a:gd name="T0" fmla="*/ 0 w 52"/>
              <a:gd name="T1" fmla="*/ 52 h 212"/>
              <a:gd name="T2" fmla="*/ 0 w 52"/>
              <a:gd name="T3" fmla="*/ 212 h 212"/>
              <a:gd name="T4" fmla="*/ 52 w 52"/>
              <a:gd name="T5" fmla="*/ 161 h 212"/>
              <a:gd name="T6" fmla="*/ 52 w 52"/>
              <a:gd name="T7" fmla="*/ 0 h 212"/>
              <a:gd name="T8" fmla="*/ 0 w 52"/>
              <a:gd name="T9" fmla="*/ 5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12">
                <a:moveTo>
                  <a:pt x="0" y="52"/>
                </a:moveTo>
                <a:lnTo>
                  <a:pt x="0" y="212"/>
                </a:lnTo>
                <a:lnTo>
                  <a:pt x="52" y="161"/>
                </a:lnTo>
                <a:lnTo>
                  <a:pt x="52" y="0"/>
                </a:lnTo>
                <a:lnTo>
                  <a:pt x="0" y="5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7" name="Rectangle 5685"/>
          <p:cNvSpPr>
            <a:spLocks noChangeArrowheads="1"/>
          </p:cNvSpPr>
          <p:nvPr/>
        </p:nvSpPr>
        <p:spPr bwMode="auto">
          <a:xfrm>
            <a:off x="4972495" y="4124325"/>
            <a:ext cx="79375" cy="9207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8" name="Freeform 5686"/>
          <p:cNvSpPr>
            <a:spLocks noChangeArrowheads="1"/>
          </p:cNvSpPr>
          <p:nvPr/>
        </p:nvSpPr>
        <p:spPr bwMode="auto">
          <a:xfrm>
            <a:off x="4972495" y="4105275"/>
            <a:ext cx="98425" cy="19050"/>
          </a:xfrm>
          <a:custGeom>
            <a:avLst/>
            <a:gdLst>
              <a:gd name="T0" fmla="*/ 0 w 124"/>
              <a:gd name="T1" fmla="*/ 24 h 24"/>
              <a:gd name="T2" fmla="*/ 24 w 124"/>
              <a:gd name="T3" fmla="*/ 0 h 24"/>
              <a:gd name="T4" fmla="*/ 124 w 124"/>
              <a:gd name="T5" fmla="*/ 0 h 24"/>
              <a:gd name="T6" fmla="*/ 100 w 124"/>
              <a:gd name="T7" fmla="*/ 24 h 24"/>
              <a:gd name="T8" fmla="*/ 0 w 12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24">
                <a:moveTo>
                  <a:pt x="0" y="24"/>
                </a:moveTo>
                <a:lnTo>
                  <a:pt x="24" y="0"/>
                </a:lnTo>
                <a:lnTo>
                  <a:pt x="124" y="0"/>
                </a:lnTo>
                <a:lnTo>
                  <a:pt x="10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9" name="Freeform 5687"/>
          <p:cNvSpPr>
            <a:spLocks noChangeArrowheads="1"/>
          </p:cNvSpPr>
          <p:nvPr/>
        </p:nvSpPr>
        <p:spPr bwMode="auto">
          <a:xfrm>
            <a:off x="5051870" y="4105275"/>
            <a:ext cx="19050" cy="111125"/>
          </a:xfrm>
          <a:custGeom>
            <a:avLst/>
            <a:gdLst>
              <a:gd name="T0" fmla="*/ 0 w 24"/>
              <a:gd name="T1" fmla="*/ 24 h 140"/>
              <a:gd name="T2" fmla="*/ 0 w 24"/>
              <a:gd name="T3" fmla="*/ 140 h 140"/>
              <a:gd name="T4" fmla="*/ 24 w 24"/>
              <a:gd name="T5" fmla="*/ 116 h 140"/>
              <a:gd name="T6" fmla="*/ 24 w 24"/>
              <a:gd name="T7" fmla="*/ 0 h 140"/>
              <a:gd name="T8" fmla="*/ 0 w 24"/>
              <a:gd name="T9" fmla="*/ 2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40">
                <a:moveTo>
                  <a:pt x="0" y="24"/>
                </a:moveTo>
                <a:lnTo>
                  <a:pt x="0" y="140"/>
                </a:lnTo>
                <a:lnTo>
                  <a:pt x="24" y="116"/>
                </a:lnTo>
                <a:lnTo>
                  <a:pt x="24" y="0"/>
                </a:lnTo>
                <a:lnTo>
                  <a:pt x="0" y="24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0" name="Line 5688"/>
          <p:cNvSpPr>
            <a:spLocks noChangeShapeType="1"/>
          </p:cNvSpPr>
          <p:nvPr/>
        </p:nvSpPr>
        <p:spPr bwMode="auto">
          <a:xfrm flipV="1">
            <a:off x="4848670" y="3819525"/>
            <a:ext cx="1588" cy="41275"/>
          </a:xfrm>
          <a:prstGeom prst="line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01" name="Line 5689"/>
          <p:cNvSpPr>
            <a:spLocks noChangeShapeType="1"/>
          </p:cNvSpPr>
          <p:nvPr/>
        </p:nvSpPr>
        <p:spPr bwMode="auto">
          <a:xfrm flipV="1">
            <a:off x="4882008" y="3819525"/>
            <a:ext cx="1587" cy="41275"/>
          </a:xfrm>
          <a:prstGeom prst="line">
            <a:avLst/>
          </a:prstGeom>
          <a:noFill/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02" name="Freeform 5690"/>
          <p:cNvSpPr>
            <a:spLocks noChangeArrowheads="1"/>
          </p:cNvSpPr>
          <p:nvPr/>
        </p:nvSpPr>
        <p:spPr bwMode="auto">
          <a:xfrm>
            <a:off x="4840733" y="3803650"/>
            <a:ext cx="15875" cy="17463"/>
          </a:xfrm>
          <a:custGeom>
            <a:avLst/>
            <a:gdLst>
              <a:gd name="T0" fmla="*/ 0 w 22"/>
              <a:gd name="T1" fmla="*/ 10 h 21"/>
              <a:gd name="T2" fmla="*/ 0 w 22"/>
              <a:gd name="T3" fmla="*/ 8 h 21"/>
              <a:gd name="T4" fmla="*/ 2 w 22"/>
              <a:gd name="T5" fmla="*/ 6 h 21"/>
              <a:gd name="T6" fmla="*/ 2 w 22"/>
              <a:gd name="T7" fmla="*/ 5 h 21"/>
              <a:gd name="T8" fmla="*/ 4 w 22"/>
              <a:gd name="T9" fmla="*/ 3 h 21"/>
              <a:gd name="T10" fmla="*/ 5 w 22"/>
              <a:gd name="T11" fmla="*/ 1 h 21"/>
              <a:gd name="T12" fmla="*/ 7 w 22"/>
              <a:gd name="T13" fmla="*/ 1 h 21"/>
              <a:gd name="T14" fmla="*/ 9 w 22"/>
              <a:gd name="T15" fmla="*/ 0 h 21"/>
              <a:gd name="T16" fmla="*/ 10 w 22"/>
              <a:gd name="T17" fmla="*/ 0 h 21"/>
              <a:gd name="T18" fmla="*/ 13 w 22"/>
              <a:gd name="T19" fmla="*/ 0 h 21"/>
              <a:gd name="T20" fmla="*/ 15 w 22"/>
              <a:gd name="T21" fmla="*/ 1 h 21"/>
              <a:gd name="T22" fmla="*/ 17 w 22"/>
              <a:gd name="T23" fmla="*/ 1 h 21"/>
              <a:gd name="T24" fmla="*/ 18 w 22"/>
              <a:gd name="T25" fmla="*/ 3 h 21"/>
              <a:gd name="T26" fmla="*/ 19 w 22"/>
              <a:gd name="T27" fmla="*/ 5 h 21"/>
              <a:gd name="T28" fmla="*/ 20 w 22"/>
              <a:gd name="T29" fmla="*/ 6 h 21"/>
              <a:gd name="T30" fmla="*/ 22 w 22"/>
              <a:gd name="T31" fmla="*/ 8 h 21"/>
              <a:gd name="T32" fmla="*/ 22 w 22"/>
              <a:gd name="T33" fmla="*/ 10 h 21"/>
              <a:gd name="T34" fmla="*/ 22 w 22"/>
              <a:gd name="T35" fmla="*/ 10 h 21"/>
              <a:gd name="T36" fmla="*/ 22 w 22"/>
              <a:gd name="T37" fmla="*/ 12 h 21"/>
              <a:gd name="T38" fmla="*/ 20 w 22"/>
              <a:gd name="T39" fmla="*/ 15 h 21"/>
              <a:gd name="T40" fmla="*/ 19 w 22"/>
              <a:gd name="T41" fmla="*/ 16 h 21"/>
              <a:gd name="T42" fmla="*/ 18 w 22"/>
              <a:gd name="T43" fmla="*/ 17 h 21"/>
              <a:gd name="T44" fmla="*/ 17 w 22"/>
              <a:gd name="T45" fmla="*/ 19 h 21"/>
              <a:gd name="T46" fmla="*/ 15 w 22"/>
              <a:gd name="T47" fmla="*/ 20 h 21"/>
              <a:gd name="T48" fmla="*/ 13 w 22"/>
              <a:gd name="T49" fmla="*/ 21 h 21"/>
              <a:gd name="T50" fmla="*/ 10 w 22"/>
              <a:gd name="T51" fmla="*/ 21 h 21"/>
              <a:gd name="T52" fmla="*/ 9 w 22"/>
              <a:gd name="T53" fmla="*/ 21 h 21"/>
              <a:gd name="T54" fmla="*/ 7 w 22"/>
              <a:gd name="T55" fmla="*/ 20 h 21"/>
              <a:gd name="T56" fmla="*/ 5 w 22"/>
              <a:gd name="T57" fmla="*/ 19 h 21"/>
              <a:gd name="T58" fmla="*/ 4 w 22"/>
              <a:gd name="T59" fmla="*/ 17 h 21"/>
              <a:gd name="T60" fmla="*/ 2 w 22"/>
              <a:gd name="T61" fmla="*/ 16 h 21"/>
              <a:gd name="T62" fmla="*/ 2 w 22"/>
              <a:gd name="T63" fmla="*/ 15 h 21"/>
              <a:gd name="T64" fmla="*/ 0 w 22"/>
              <a:gd name="T65" fmla="*/ 12 h 21"/>
              <a:gd name="T66" fmla="*/ 0 w 22"/>
              <a:gd name="T67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2" y="6"/>
                </a:lnTo>
                <a:lnTo>
                  <a:pt x="2" y="5"/>
                </a:lnTo>
                <a:lnTo>
                  <a:pt x="4" y="3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2" y="16"/>
                </a:lnTo>
                <a:lnTo>
                  <a:pt x="2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3" name="Rectangle 5691"/>
          <p:cNvSpPr>
            <a:spLocks noChangeArrowheads="1"/>
          </p:cNvSpPr>
          <p:nvPr/>
        </p:nvSpPr>
        <p:spPr bwMode="auto">
          <a:xfrm>
            <a:off x="4839145" y="3803650"/>
            <a:ext cx="1588" cy="15875"/>
          </a:xfrm>
          <a:prstGeom prst="rect">
            <a:avLst/>
          </a:prstGeom>
          <a:solidFill>
            <a:srgbClr val="FF060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4" name="Rectangle 5692"/>
          <p:cNvSpPr>
            <a:spLocks noChangeArrowheads="1"/>
          </p:cNvSpPr>
          <p:nvPr/>
        </p:nvSpPr>
        <p:spPr bwMode="auto">
          <a:xfrm>
            <a:off x="4840733" y="3803650"/>
            <a:ext cx="1587" cy="15875"/>
          </a:xfrm>
          <a:prstGeom prst="rect">
            <a:avLst/>
          </a:prstGeom>
          <a:solidFill>
            <a:srgbClr val="FFF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5" name="Rectangle 5693"/>
          <p:cNvSpPr>
            <a:spLocks noChangeArrowheads="1"/>
          </p:cNvSpPr>
          <p:nvPr/>
        </p:nvSpPr>
        <p:spPr bwMode="auto">
          <a:xfrm>
            <a:off x="4840733" y="3803650"/>
            <a:ext cx="1587" cy="15875"/>
          </a:xfrm>
          <a:prstGeom prst="rect">
            <a:avLst/>
          </a:prstGeom>
          <a:solidFill>
            <a:srgbClr val="FFE7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6" name="Rectangle 5694"/>
          <p:cNvSpPr>
            <a:spLocks noChangeArrowheads="1"/>
          </p:cNvSpPr>
          <p:nvPr/>
        </p:nvSpPr>
        <p:spPr bwMode="auto">
          <a:xfrm>
            <a:off x="4842320" y="3803650"/>
            <a:ext cx="1588" cy="15875"/>
          </a:xfrm>
          <a:prstGeom prst="rect">
            <a:avLst/>
          </a:prstGeom>
          <a:solidFill>
            <a:srgbClr val="FFD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7" name="Rectangle 5695"/>
          <p:cNvSpPr>
            <a:spLocks noChangeArrowheads="1"/>
          </p:cNvSpPr>
          <p:nvPr/>
        </p:nvSpPr>
        <p:spPr bwMode="auto">
          <a:xfrm>
            <a:off x="4843908" y="3803650"/>
            <a:ext cx="1587" cy="15875"/>
          </a:xfrm>
          <a:prstGeom prst="rect">
            <a:avLst/>
          </a:prstGeom>
          <a:solidFill>
            <a:srgbClr val="FF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8" name="Rectangle 5696"/>
          <p:cNvSpPr>
            <a:spLocks noChangeArrowheads="1"/>
          </p:cNvSpPr>
          <p:nvPr/>
        </p:nvSpPr>
        <p:spPr bwMode="auto">
          <a:xfrm>
            <a:off x="4843908" y="3803650"/>
            <a:ext cx="1587" cy="15875"/>
          </a:xfrm>
          <a:prstGeom prst="rect">
            <a:avLst/>
          </a:prstGeom>
          <a:solidFill>
            <a:srgbClr val="FFBA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9" name="Rectangle 5697"/>
          <p:cNvSpPr>
            <a:spLocks noChangeArrowheads="1"/>
          </p:cNvSpPr>
          <p:nvPr/>
        </p:nvSpPr>
        <p:spPr bwMode="auto">
          <a:xfrm>
            <a:off x="4845495" y="3803650"/>
            <a:ext cx="1588" cy="15875"/>
          </a:xfrm>
          <a:prstGeom prst="rect">
            <a:avLst/>
          </a:prstGeom>
          <a:solidFill>
            <a:srgbClr val="FFAA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0" name="Rectangle 5698"/>
          <p:cNvSpPr>
            <a:spLocks noChangeArrowheads="1"/>
          </p:cNvSpPr>
          <p:nvPr/>
        </p:nvSpPr>
        <p:spPr bwMode="auto">
          <a:xfrm>
            <a:off x="4845495" y="3803650"/>
            <a:ext cx="1588" cy="15875"/>
          </a:xfrm>
          <a:prstGeom prst="rect">
            <a:avLst/>
          </a:prstGeom>
          <a:solidFill>
            <a:srgbClr val="FF9B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1" name="Rectangle 5699"/>
          <p:cNvSpPr>
            <a:spLocks noChangeArrowheads="1"/>
          </p:cNvSpPr>
          <p:nvPr/>
        </p:nvSpPr>
        <p:spPr bwMode="auto">
          <a:xfrm>
            <a:off x="4847083" y="3803650"/>
            <a:ext cx="1587" cy="15875"/>
          </a:xfrm>
          <a:prstGeom prst="rect">
            <a:avLst/>
          </a:prstGeom>
          <a:solidFill>
            <a:srgbClr val="FF8C8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2" name="Rectangle 5700"/>
          <p:cNvSpPr>
            <a:spLocks noChangeArrowheads="1"/>
          </p:cNvSpPr>
          <p:nvPr/>
        </p:nvSpPr>
        <p:spPr bwMode="auto">
          <a:xfrm>
            <a:off x="4848670" y="3803650"/>
            <a:ext cx="1588" cy="15875"/>
          </a:xfrm>
          <a:prstGeom prst="rect">
            <a:avLst/>
          </a:prstGeom>
          <a:solidFill>
            <a:srgbClr val="FF7E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3" name="Rectangle 5701"/>
          <p:cNvSpPr>
            <a:spLocks noChangeArrowheads="1"/>
          </p:cNvSpPr>
          <p:nvPr/>
        </p:nvSpPr>
        <p:spPr bwMode="auto">
          <a:xfrm>
            <a:off x="4848670" y="3803650"/>
            <a:ext cx="1588" cy="15875"/>
          </a:xfrm>
          <a:prstGeom prst="rect">
            <a:avLst/>
          </a:prstGeom>
          <a:solidFill>
            <a:srgbClr val="FF6F6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4" name="Rectangle 5702"/>
          <p:cNvSpPr>
            <a:spLocks noChangeArrowheads="1"/>
          </p:cNvSpPr>
          <p:nvPr/>
        </p:nvSpPr>
        <p:spPr bwMode="auto">
          <a:xfrm>
            <a:off x="4850258" y="3803650"/>
            <a:ext cx="1587" cy="15875"/>
          </a:xfrm>
          <a:prstGeom prst="rect">
            <a:avLst/>
          </a:prstGeom>
          <a:solidFill>
            <a:srgbClr val="FF606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5" name="Rectangle 5703"/>
          <p:cNvSpPr>
            <a:spLocks noChangeArrowheads="1"/>
          </p:cNvSpPr>
          <p:nvPr/>
        </p:nvSpPr>
        <p:spPr bwMode="auto">
          <a:xfrm>
            <a:off x="4851845" y="3803650"/>
            <a:ext cx="1588" cy="15875"/>
          </a:xfrm>
          <a:prstGeom prst="rect">
            <a:avLst/>
          </a:prstGeom>
          <a:solidFill>
            <a:srgbClr val="FF515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6" name="Rectangle 5704"/>
          <p:cNvSpPr>
            <a:spLocks noChangeArrowheads="1"/>
          </p:cNvSpPr>
          <p:nvPr/>
        </p:nvSpPr>
        <p:spPr bwMode="auto">
          <a:xfrm>
            <a:off x="4851845" y="3803650"/>
            <a:ext cx="1588" cy="15875"/>
          </a:xfrm>
          <a:prstGeom prst="rect">
            <a:avLst/>
          </a:prstGeom>
          <a:solidFill>
            <a:srgbClr val="FF424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7" name="Rectangle 5705"/>
          <p:cNvSpPr>
            <a:spLocks noChangeArrowheads="1"/>
          </p:cNvSpPr>
          <p:nvPr/>
        </p:nvSpPr>
        <p:spPr bwMode="auto">
          <a:xfrm>
            <a:off x="4853433" y="3803650"/>
            <a:ext cx="1587" cy="15875"/>
          </a:xfrm>
          <a:prstGeom prst="rect">
            <a:avLst/>
          </a:prstGeom>
          <a:solidFill>
            <a:srgbClr val="FF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8" name="Rectangle 5706"/>
          <p:cNvSpPr>
            <a:spLocks noChangeArrowheads="1"/>
          </p:cNvSpPr>
          <p:nvPr/>
        </p:nvSpPr>
        <p:spPr bwMode="auto">
          <a:xfrm>
            <a:off x="4853433" y="3803650"/>
            <a:ext cx="1587" cy="15875"/>
          </a:xfrm>
          <a:prstGeom prst="rect">
            <a:avLst/>
          </a:prstGeom>
          <a:solidFill>
            <a:srgbClr val="FF232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9" name="Rectangle 5707"/>
          <p:cNvSpPr>
            <a:spLocks noChangeArrowheads="1"/>
          </p:cNvSpPr>
          <p:nvPr/>
        </p:nvSpPr>
        <p:spPr bwMode="auto">
          <a:xfrm>
            <a:off x="4855020" y="3803650"/>
            <a:ext cx="1588" cy="15875"/>
          </a:xfrm>
          <a:prstGeom prst="rect">
            <a:avLst/>
          </a:prstGeom>
          <a:solidFill>
            <a:srgbClr val="FF14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0" name="Freeform 5708"/>
          <p:cNvSpPr>
            <a:spLocks noChangeArrowheads="1"/>
          </p:cNvSpPr>
          <p:nvPr/>
        </p:nvSpPr>
        <p:spPr bwMode="auto">
          <a:xfrm>
            <a:off x="4874070" y="3803650"/>
            <a:ext cx="17463" cy="17463"/>
          </a:xfrm>
          <a:custGeom>
            <a:avLst/>
            <a:gdLst>
              <a:gd name="T0" fmla="*/ 0 w 22"/>
              <a:gd name="T1" fmla="*/ 10 h 21"/>
              <a:gd name="T2" fmla="*/ 0 w 22"/>
              <a:gd name="T3" fmla="*/ 8 h 21"/>
              <a:gd name="T4" fmla="*/ 1 w 22"/>
              <a:gd name="T5" fmla="*/ 6 h 21"/>
              <a:gd name="T6" fmla="*/ 1 w 22"/>
              <a:gd name="T7" fmla="*/ 5 h 21"/>
              <a:gd name="T8" fmla="*/ 4 w 22"/>
              <a:gd name="T9" fmla="*/ 3 h 21"/>
              <a:gd name="T10" fmla="*/ 5 w 22"/>
              <a:gd name="T11" fmla="*/ 1 h 21"/>
              <a:gd name="T12" fmla="*/ 6 w 22"/>
              <a:gd name="T13" fmla="*/ 1 h 21"/>
              <a:gd name="T14" fmla="*/ 9 w 22"/>
              <a:gd name="T15" fmla="*/ 0 h 21"/>
              <a:gd name="T16" fmla="*/ 10 w 22"/>
              <a:gd name="T17" fmla="*/ 0 h 21"/>
              <a:gd name="T18" fmla="*/ 13 w 22"/>
              <a:gd name="T19" fmla="*/ 0 h 21"/>
              <a:gd name="T20" fmla="*/ 15 w 22"/>
              <a:gd name="T21" fmla="*/ 1 h 21"/>
              <a:gd name="T22" fmla="*/ 17 w 22"/>
              <a:gd name="T23" fmla="*/ 1 h 21"/>
              <a:gd name="T24" fmla="*/ 18 w 22"/>
              <a:gd name="T25" fmla="*/ 3 h 21"/>
              <a:gd name="T26" fmla="*/ 19 w 22"/>
              <a:gd name="T27" fmla="*/ 5 h 21"/>
              <a:gd name="T28" fmla="*/ 20 w 22"/>
              <a:gd name="T29" fmla="*/ 6 h 21"/>
              <a:gd name="T30" fmla="*/ 22 w 22"/>
              <a:gd name="T31" fmla="*/ 8 h 21"/>
              <a:gd name="T32" fmla="*/ 22 w 22"/>
              <a:gd name="T33" fmla="*/ 10 h 21"/>
              <a:gd name="T34" fmla="*/ 22 w 22"/>
              <a:gd name="T35" fmla="*/ 10 h 21"/>
              <a:gd name="T36" fmla="*/ 22 w 22"/>
              <a:gd name="T37" fmla="*/ 12 h 21"/>
              <a:gd name="T38" fmla="*/ 20 w 22"/>
              <a:gd name="T39" fmla="*/ 15 h 21"/>
              <a:gd name="T40" fmla="*/ 19 w 22"/>
              <a:gd name="T41" fmla="*/ 16 h 21"/>
              <a:gd name="T42" fmla="*/ 18 w 22"/>
              <a:gd name="T43" fmla="*/ 17 h 21"/>
              <a:gd name="T44" fmla="*/ 17 w 22"/>
              <a:gd name="T45" fmla="*/ 19 h 21"/>
              <a:gd name="T46" fmla="*/ 15 w 22"/>
              <a:gd name="T47" fmla="*/ 20 h 21"/>
              <a:gd name="T48" fmla="*/ 13 w 22"/>
              <a:gd name="T49" fmla="*/ 21 h 21"/>
              <a:gd name="T50" fmla="*/ 10 w 22"/>
              <a:gd name="T51" fmla="*/ 21 h 21"/>
              <a:gd name="T52" fmla="*/ 9 w 22"/>
              <a:gd name="T53" fmla="*/ 21 h 21"/>
              <a:gd name="T54" fmla="*/ 6 w 22"/>
              <a:gd name="T55" fmla="*/ 20 h 21"/>
              <a:gd name="T56" fmla="*/ 5 w 22"/>
              <a:gd name="T57" fmla="*/ 19 h 21"/>
              <a:gd name="T58" fmla="*/ 4 w 22"/>
              <a:gd name="T59" fmla="*/ 17 h 21"/>
              <a:gd name="T60" fmla="*/ 1 w 22"/>
              <a:gd name="T61" fmla="*/ 16 h 21"/>
              <a:gd name="T62" fmla="*/ 1 w 22"/>
              <a:gd name="T63" fmla="*/ 15 h 21"/>
              <a:gd name="T64" fmla="*/ 0 w 22"/>
              <a:gd name="T65" fmla="*/ 12 h 21"/>
              <a:gd name="T66" fmla="*/ 0 w 22"/>
              <a:gd name="T67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4" y="3"/>
                </a:lnTo>
                <a:lnTo>
                  <a:pt x="5" y="1"/>
                </a:lnTo>
                <a:lnTo>
                  <a:pt x="6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6" y="20"/>
                </a:lnTo>
                <a:lnTo>
                  <a:pt x="5" y="19"/>
                </a:lnTo>
                <a:lnTo>
                  <a:pt x="4" y="17"/>
                </a:lnTo>
                <a:lnTo>
                  <a:pt x="1" y="16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1" name="Rectangle 5709"/>
          <p:cNvSpPr>
            <a:spLocks noChangeArrowheads="1"/>
          </p:cNvSpPr>
          <p:nvPr/>
        </p:nvSpPr>
        <p:spPr bwMode="auto">
          <a:xfrm>
            <a:off x="4872483" y="3803650"/>
            <a:ext cx="1587" cy="15875"/>
          </a:xfrm>
          <a:prstGeom prst="rect">
            <a:avLst/>
          </a:prstGeom>
          <a:solidFill>
            <a:srgbClr val="FF040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2" name="Rectangle 5710"/>
          <p:cNvSpPr>
            <a:spLocks noChangeArrowheads="1"/>
          </p:cNvSpPr>
          <p:nvPr/>
        </p:nvSpPr>
        <p:spPr bwMode="auto">
          <a:xfrm>
            <a:off x="4874070" y="3803650"/>
            <a:ext cx="1588" cy="15875"/>
          </a:xfrm>
          <a:prstGeom prst="rect">
            <a:avLst/>
          </a:prstGeom>
          <a:solidFill>
            <a:srgbClr val="FF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3" name="Rectangle 5711"/>
          <p:cNvSpPr>
            <a:spLocks noChangeArrowheads="1"/>
          </p:cNvSpPr>
          <p:nvPr/>
        </p:nvSpPr>
        <p:spPr bwMode="auto">
          <a:xfrm>
            <a:off x="4875658" y="3803650"/>
            <a:ext cx="1587" cy="15875"/>
          </a:xfrm>
          <a:prstGeom prst="rect">
            <a:avLst/>
          </a:prstGeom>
          <a:solidFill>
            <a:srgbClr val="FFE5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4" name="Rectangle 5712"/>
          <p:cNvSpPr>
            <a:spLocks noChangeArrowheads="1"/>
          </p:cNvSpPr>
          <p:nvPr/>
        </p:nvSpPr>
        <p:spPr bwMode="auto">
          <a:xfrm>
            <a:off x="4875658" y="3803650"/>
            <a:ext cx="1587" cy="15875"/>
          </a:xfrm>
          <a:prstGeom prst="rect">
            <a:avLst/>
          </a:prstGeom>
          <a:solidFill>
            <a:srgbClr val="FFD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5" name="Rectangle 5713"/>
          <p:cNvSpPr>
            <a:spLocks noChangeArrowheads="1"/>
          </p:cNvSpPr>
          <p:nvPr/>
        </p:nvSpPr>
        <p:spPr bwMode="auto">
          <a:xfrm>
            <a:off x="4877245" y="3803650"/>
            <a:ext cx="1588" cy="15875"/>
          </a:xfrm>
          <a:prstGeom prst="rect">
            <a:avLst/>
          </a:prstGeom>
          <a:solidFill>
            <a:srgbClr val="FFC7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6" name="Rectangle 5714"/>
          <p:cNvSpPr>
            <a:spLocks noChangeArrowheads="1"/>
          </p:cNvSpPr>
          <p:nvPr/>
        </p:nvSpPr>
        <p:spPr bwMode="auto">
          <a:xfrm>
            <a:off x="4878833" y="3803650"/>
            <a:ext cx="1587" cy="15875"/>
          </a:xfrm>
          <a:prstGeom prst="rect">
            <a:avLst/>
          </a:prstGeom>
          <a:solidFill>
            <a:srgbClr val="FF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7" name="Rectangle 5715"/>
          <p:cNvSpPr>
            <a:spLocks noChangeArrowheads="1"/>
          </p:cNvSpPr>
          <p:nvPr/>
        </p:nvSpPr>
        <p:spPr bwMode="auto">
          <a:xfrm>
            <a:off x="4878833" y="3803650"/>
            <a:ext cx="1587" cy="15875"/>
          </a:xfrm>
          <a:prstGeom prst="rect">
            <a:avLst/>
          </a:prstGeom>
          <a:solidFill>
            <a:srgbClr val="FFA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8" name="Rectangle 5716"/>
          <p:cNvSpPr>
            <a:spLocks noChangeArrowheads="1"/>
          </p:cNvSpPr>
          <p:nvPr/>
        </p:nvSpPr>
        <p:spPr bwMode="auto">
          <a:xfrm>
            <a:off x="4880420" y="3803650"/>
            <a:ext cx="1588" cy="15875"/>
          </a:xfrm>
          <a:prstGeom prst="rect">
            <a:avLst/>
          </a:prstGeom>
          <a:solidFill>
            <a:srgbClr val="FF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9" name="Rectangle 5717"/>
          <p:cNvSpPr>
            <a:spLocks noChangeArrowheads="1"/>
          </p:cNvSpPr>
          <p:nvPr/>
        </p:nvSpPr>
        <p:spPr bwMode="auto">
          <a:xfrm>
            <a:off x="4882008" y="3803650"/>
            <a:ext cx="1587" cy="15875"/>
          </a:xfrm>
          <a:prstGeom prst="rect">
            <a:avLst/>
          </a:prstGeom>
          <a:solidFill>
            <a:srgbClr val="FF8A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0" name="Rectangle 5718"/>
          <p:cNvSpPr>
            <a:spLocks noChangeArrowheads="1"/>
          </p:cNvSpPr>
          <p:nvPr/>
        </p:nvSpPr>
        <p:spPr bwMode="auto">
          <a:xfrm>
            <a:off x="4882008" y="3803650"/>
            <a:ext cx="1587" cy="15875"/>
          </a:xfrm>
          <a:prstGeom prst="rect">
            <a:avLst/>
          </a:prstGeom>
          <a:solidFill>
            <a:srgbClr val="FF7C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1" name="Rectangle 5719"/>
          <p:cNvSpPr>
            <a:spLocks noChangeArrowheads="1"/>
          </p:cNvSpPr>
          <p:nvPr/>
        </p:nvSpPr>
        <p:spPr bwMode="auto">
          <a:xfrm>
            <a:off x="4883595" y="3803650"/>
            <a:ext cx="1588" cy="15875"/>
          </a:xfrm>
          <a:prstGeom prst="rect">
            <a:avLst/>
          </a:prstGeom>
          <a:solidFill>
            <a:srgbClr val="FF6D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2" name="Rectangle 5720"/>
          <p:cNvSpPr>
            <a:spLocks noChangeArrowheads="1"/>
          </p:cNvSpPr>
          <p:nvPr/>
        </p:nvSpPr>
        <p:spPr bwMode="auto">
          <a:xfrm>
            <a:off x="4883595" y="3803650"/>
            <a:ext cx="1588" cy="15875"/>
          </a:xfrm>
          <a:prstGeom prst="rect">
            <a:avLst/>
          </a:prstGeom>
          <a:solidFill>
            <a:srgbClr val="FF5E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3" name="Rectangle 5721"/>
          <p:cNvSpPr>
            <a:spLocks noChangeArrowheads="1"/>
          </p:cNvSpPr>
          <p:nvPr/>
        </p:nvSpPr>
        <p:spPr bwMode="auto">
          <a:xfrm>
            <a:off x="4885183" y="3803650"/>
            <a:ext cx="1587" cy="15875"/>
          </a:xfrm>
          <a:prstGeom prst="rect">
            <a:avLst/>
          </a:prstGeom>
          <a:solidFill>
            <a:srgbClr val="FF4F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" name="Rectangle 5722"/>
          <p:cNvSpPr>
            <a:spLocks noChangeArrowheads="1"/>
          </p:cNvSpPr>
          <p:nvPr/>
        </p:nvSpPr>
        <p:spPr bwMode="auto">
          <a:xfrm>
            <a:off x="4886770" y="3803650"/>
            <a:ext cx="1588" cy="15875"/>
          </a:xfrm>
          <a:prstGeom prst="rect">
            <a:avLst/>
          </a:prstGeom>
          <a:solidFill>
            <a:srgbClr val="FF40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" name="Rectangle 5723"/>
          <p:cNvSpPr>
            <a:spLocks noChangeArrowheads="1"/>
          </p:cNvSpPr>
          <p:nvPr/>
        </p:nvSpPr>
        <p:spPr bwMode="auto">
          <a:xfrm>
            <a:off x="4886770" y="3803650"/>
            <a:ext cx="1588" cy="15875"/>
          </a:xfrm>
          <a:prstGeom prst="rect">
            <a:avLst/>
          </a:prstGeom>
          <a:solidFill>
            <a:srgbClr val="FF30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" name="Rectangle 5724"/>
          <p:cNvSpPr>
            <a:spLocks noChangeArrowheads="1"/>
          </p:cNvSpPr>
          <p:nvPr/>
        </p:nvSpPr>
        <p:spPr bwMode="auto">
          <a:xfrm>
            <a:off x="4888358" y="3803650"/>
            <a:ext cx="1587" cy="15875"/>
          </a:xfrm>
          <a:prstGeom prst="rect">
            <a:avLst/>
          </a:prstGeom>
          <a:solidFill>
            <a:srgbClr val="FF2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7" name="Rectangle 5725"/>
          <p:cNvSpPr>
            <a:spLocks noChangeArrowheads="1"/>
          </p:cNvSpPr>
          <p:nvPr/>
        </p:nvSpPr>
        <p:spPr bwMode="auto">
          <a:xfrm>
            <a:off x="4889945" y="3803650"/>
            <a:ext cx="1588" cy="15875"/>
          </a:xfrm>
          <a:prstGeom prst="rect">
            <a:avLst/>
          </a:prstGeom>
          <a:solidFill>
            <a:srgbClr val="FF121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" name="Freeform 5726"/>
          <p:cNvSpPr>
            <a:spLocks noChangeArrowheads="1"/>
          </p:cNvSpPr>
          <p:nvPr/>
        </p:nvSpPr>
        <p:spPr bwMode="auto">
          <a:xfrm>
            <a:off x="4753420" y="3735388"/>
            <a:ext cx="317500" cy="403225"/>
          </a:xfrm>
          <a:custGeom>
            <a:avLst/>
            <a:gdLst>
              <a:gd name="T0" fmla="*/ 0 w 401"/>
              <a:gd name="T1" fmla="*/ 507 h 507"/>
              <a:gd name="T2" fmla="*/ 0 w 401"/>
              <a:gd name="T3" fmla="*/ 425 h 507"/>
              <a:gd name="T4" fmla="*/ 52 w 401"/>
              <a:gd name="T5" fmla="*/ 373 h 507"/>
              <a:gd name="T6" fmla="*/ 80 w 401"/>
              <a:gd name="T7" fmla="*/ 373 h 507"/>
              <a:gd name="T8" fmla="*/ 80 w 401"/>
              <a:gd name="T9" fmla="*/ 160 h 507"/>
              <a:gd name="T10" fmla="*/ 96 w 401"/>
              <a:gd name="T11" fmla="*/ 145 h 507"/>
              <a:gd name="T12" fmla="*/ 201 w 401"/>
              <a:gd name="T13" fmla="*/ 145 h 507"/>
              <a:gd name="T14" fmla="*/ 201 w 401"/>
              <a:gd name="T15" fmla="*/ 245 h 507"/>
              <a:gd name="T16" fmla="*/ 249 w 401"/>
              <a:gd name="T17" fmla="*/ 245 h 507"/>
              <a:gd name="T18" fmla="*/ 249 w 401"/>
              <a:gd name="T19" fmla="*/ 88 h 507"/>
              <a:gd name="T20" fmla="*/ 313 w 401"/>
              <a:gd name="T21" fmla="*/ 0 h 507"/>
              <a:gd name="T22" fmla="*/ 377 w 401"/>
              <a:gd name="T23" fmla="*/ 88 h 507"/>
              <a:gd name="T24" fmla="*/ 377 w 401"/>
              <a:gd name="T25" fmla="*/ 466 h 507"/>
              <a:gd name="T26" fmla="*/ 401 w 401"/>
              <a:gd name="T27" fmla="*/ 466 h 507"/>
              <a:gd name="T28" fmla="*/ 401 w 401"/>
              <a:gd name="T29" fmla="*/ 49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1" h="507">
                <a:moveTo>
                  <a:pt x="0" y="507"/>
                </a:moveTo>
                <a:lnTo>
                  <a:pt x="0" y="425"/>
                </a:lnTo>
                <a:lnTo>
                  <a:pt x="52" y="373"/>
                </a:lnTo>
                <a:lnTo>
                  <a:pt x="80" y="373"/>
                </a:lnTo>
                <a:lnTo>
                  <a:pt x="80" y="160"/>
                </a:lnTo>
                <a:lnTo>
                  <a:pt x="96" y="145"/>
                </a:lnTo>
                <a:lnTo>
                  <a:pt x="201" y="145"/>
                </a:lnTo>
                <a:lnTo>
                  <a:pt x="201" y="245"/>
                </a:lnTo>
                <a:lnTo>
                  <a:pt x="249" y="245"/>
                </a:lnTo>
                <a:lnTo>
                  <a:pt x="249" y="88"/>
                </a:lnTo>
                <a:lnTo>
                  <a:pt x="313" y="0"/>
                </a:lnTo>
                <a:lnTo>
                  <a:pt x="377" y="88"/>
                </a:lnTo>
                <a:lnTo>
                  <a:pt x="377" y="466"/>
                </a:lnTo>
                <a:lnTo>
                  <a:pt x="401" y="466"/>
                </a:lnTo>
                <a:lnTo>
                  <a:pt x="401" y="493"/>
                </a:lnTo>
              </a:path>
            </a:pathLst>
          </a:custGeom>
          <a:noFill/>
          <a:ln w="79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" name="Line 5727"/>
          <p:cNvSpPr>
            <a:spLocks noChangeShapeType="1"/>
          </p:cNvSpPr>
          <p:nvPr/>
        </p:nvSpPr>
        <p:spPr bwMode="auto">
          <a:xfrm>
            <a:off x="511620" y="3248025"/>
            <a:ext cx="422275" cy="244475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0" name="Line 5728"/>
          <p:cNvSpPr>
            <a:spLocks noChangeShapeType="1"/>
          </p:cNvSpPr>
          <p:nvPr/>
        </p:nvSpPr>
        <p:spPr bwMode="auto">
          <a:xfrm>
            <a:off x="1140270" y="2352675"/>
            <a:ext cx="423863" cy="24288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1" name="Line 5729"/>
          <p:cNvSpPr>
            <a:spLocks noChangeShapeType="1"/>
          </p:cNvSpPr>
          <p:nvPr/>
        </p:nvSpPr>
        <p:spPr bwMode="auto">
          <a:xfrm>
            <a:off x="2361058" y="1538288"/>
            <a:ext cx="282575" cy="325437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2" name="Line 5730"/>
          <p:cNvSpPr>
            <a:spLocks noChangeShapeType="1"/>
          </p:cNvSpPr>
          <p:nvPr/>
        </p:nvSpPr>
        <p:spPr bwMode="auto">
          <a:xfrm>
            <a:off x="3908870" y="968375"/>
            <a:ext cx="201613" cy="40640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3" name="Line 5731"/>
          <p:cNvSpPr>
            <a:spLocks noChangeShapeType="1"/>
          </p:cNvSpPr>
          <p:nvPr/>
        </p:nvSpPr>
        <p:spPr bwMode="auto">
          <a:xfrm>
            <a:off x="5699570" y="479425"/>
            <a:ext cx="201613" cy="32543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4" name="Line 5732"/>
          <p:cNvSpPr>
            <a:spLocks noChangeShapeType="1"/>
          </p:cNvSpPr>
          <p:nvPr/>
        </p:nvSpPr>
        <p:spPr bwMode="auto">
          <a:xfrm flipH="1">
            <a:off x="7691883" y="520700"/>
            <a:ext cx="430212" cy="52863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746" name="Group 5734"/>
          <p:cNvGrpSpPr>
            <a:grpSpLocks/>
          </p:cNvGrpSpPr>
          <p:nvPr/>
        </p:nvGrpSpPr>
        <p:grpSpPr bwMode="auto">
          <a:xfrm>
            <a:off x="8344345" y="1976438"/>
            <a:ext cx="758825" cy="781050"/>
            <a:chOff x="5062" y="1245"/>
            <a:chExt cx="478" cy="492"/>
          </a:xfrm>
        </p:grpSpPr>
        <p:sp>
          <p:nvSpPr>
            <p:cNvPr id="5747" name="Rectangle 5735"/>
            <p:cNvSpPr>
              <a:spLocks noChangeArrowheads="1"/>
            </p:cNvSpPr>
            <p:nvPr/>
          </p:nvSpPr>
          <p:spPr bwMode="auto">
            <a:xfrm>
              <a:off x="5384" y="1294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48" name="Rectangle 5736"/>
            <p:cNvSpPr>
              <a:spLocks noChangeArrowheads="1"/>
            </p:cNvSpPr>
            <p:nvPr/>
          </p:nvSpPr>
          <p:spPr bwMode="auto">
            <a:xfrm>
              <a:off x="5386" y="1294"/>
              <a:ext cx="0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49" name="Rectangle 5737"/>
            <p:cNvSpPr>
              <a:spLocks noChangeArrowheads="1"/>
            </p:cNvSpPr>
            <p:nvPr/>
          </p:nvSpPr>
          <p:spPr bwMode="auto">
            <a:xfrm>
              <a:off x="5387" y="1294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0" name="Rectangle 5738"/>
            <p:cNvSpPr>
              <a:spLocks noChangeArrowheads="1"/>
            </p:cNvSpPr>
            <p:nvPr/>
          </p:nvSpPr>
          <p:spPr bwMode="auto">
            <a:xfrm>
              <a:off x="5389" y="1294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1" name="Rectangle 5739"/>
            <p:cNvSpPr>
              <a:spLocks noChangeArrowheads="1"/>
            </p:cNvSpPr>
            <p:nvPr/>
          </p:nvSpPr>
          <p:spPr bwMode="auto">
            <a:xfrm>
              <a:off x="5391" y="1294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2" name="Rectangle 5740"/>
            <p:cNvSpPr>
              <a:spLocks noChangeArrowheads="1"/>
            </p:cNvSpPr>
            <p:nvPr/>
          </p:nvSpPr>
          <p:spPr bwMode="auto">
            <a:xfrm>
              <a:off x="5392" y="1294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3" name="Rectangle 5741"/>
            <p:cNvSpPr>
              <a:spLocks noChangeArrowheads="1"/>
            </p:cNvSpPr>
            <p:nvPr/>
          </p:nvSpPr>
          <p:spPr bwMode="auto">
            <a:xfrm>
              <a:off x="5395" y="1294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4" name="Rectangle 5742"/>
            <p:cNvSpPr>
              <a:spLocks noChangeArrowheads="1"/>
            </p:cNvSpPr>
            <p:nvPr/>
          </p:nvSpPr>
          <p:spPr bwMode="auto">
            <a:xfrm>
              <a:off x="5397" y="1294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5" name="Rectangle 5743"/>
            <p:cNvSpPr>
              <a:spLocks noChangeArrowheads="1"/>
            </p:cNvSpPr>
            <p:nvPr/>
          </p:nvSpPr>
          <p:spPr bwMode="auto">
            <a:xfrm>
              <a:off x="5399" y="1294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6" name="Rectangle 5744"/>
            <p:cNvSpPr>
              <a:spLocks noChangeArrowheads="1"/>
            </p:cNvSpPr>
            <p:nvPr/>
          </p:nvSpPr>
          <p:spPr bwMode="auto">
            <a:xfrm>
              <a:off x="5401" y="1294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7" name="Rectangle 5745"/>
            <p:cNvSpPr>
              <a:spLocks noChangeArrowheads="1"/>
            </p:cNvSpPr>
            <p:nvPr/>
          </p:nvSpPr>
          <p:spPr bwMode="auto">
            <a:xfrm>
              <a:off x="5403" y="1294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8" name="Rectangle 5746"/>
            <p:cNvSpPr>
              <a:spLocks noChangeArrowheads="1"/>
            </p:cNvSpPr>
            <p:nvPr/>
          </p:nvSpPr>
          <p:spPr bwMode="auto">
            <a:xfrm>
              <a:off x="5404" y="1294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9" name="Rectangle 5747"/>
            <p:cNvSpPr>
              <a:spLocks noChangeArrowheads="1"/>
            </p:cNvSpPr>
            <p:nvPr/>
          </p:nvSpPr>
          <p:spPr bwMode="auto">
            <a:xfrm>
              <a:off x="5407" y="1294"/>
              <a:ext cx="0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0" name="Rectangle 5748"/>
            <p:cNvSpPr>
              <a:spLocks noChangeArrowheads="1"/>
            </p:cNvSpPr>
            <p:nvPr/>
          </p:nvSpPr>
          <p:spPr bwMode="auto">
            <a:xfrm>
              <a:off x="5408" y="1294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1" name="Rectangle 5749"/>
            <p:cNvSpPr>
              <a:spLocks noChangeArrowheads="1"/>
            </p:cNvSpPr>
            <p:nvPr/>
          </p:nvSpPr>
          <p:spPr bwMode="auto">
            <a:xfrm>
              <a:off x="5410" y="1294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2" name="Rectangle 5750"/>
            <p:cNvSpPr>
              <a:spLocks noChangeArrowheads="1"/>
            </p:cNvSpPr>
            <p:nvPr/>
          </p:nvSpPr>
          <p:spPr bwMode="auto">
            <a:xfrm>
              <a:off x="5412" y="1294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3" name="Rectangle 5751"/>
            <p:cNvSpPr>
              <a:spLocks noChangeArrowheads="1"/>
            </p:cNvSpPr>
            <p:nvPr/>
          </p:nvSpPr>
          <p:spPr bwMode="auto">
            <a:xfrm>
              <a:off x="5414" y="1294"/>
              <a:ext cx="0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4" name="Rectangle 5752"/>
            <p:cNvSpPr>
              <a:spLocks noChangeArrowheads="1"/>
            </p:cNvSpPr>
            <p:nvPr/>
          </p:nvSpPr>
          <p:spPr bwMode="auto">
            <a:xfrm>
              <a:off x="5416" y="1294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5" name="Rectangle 5753"/>
            <p:cNvSpPr>
              <a:spLocks noChangeArrowheads="1"/>
            </p:cNvSpPr>
            <p:nvPr/>
          </p:nvSpPr>
          <p:spPr bwMode="auto">
            <a:xfrm>
              <a:off x="5418" y="1294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6" name="Rectangle 5754"/>
            <p:cNvSpPr>
              <a:spLocks noChangeArrowheads="1"/>
            </p:cNvSpPr>
            <p:nvPr/>
          </p:nvSpPr>
          <p:spPr bwMode="auto">
            <a:xfrm>
              <a:off x="5420" y="1294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7" name="Rectangle 5755"/>
            <p:cNvSpPr>
              <a:spLocks noChangeArrowheads="1"/>
            </p:cNvSpPr>
            <p:nvPr/>
          </p:nvSpPr>
          <p:spPr bwMode="auto">
            <a:xfrm>
              <a:off x="5423" y="1294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8" name="Rectangle 5756"/>
            <p:cNvSpPr>
              <a:spLocks noChangeArrowheads="1"/>
            </p:cNvSpPr>
            <p:nvPr/>
          </p:nvSpPr>
          <p:spPr bwMode="auto">
            <a:xfrm>
              <a:off x="5425" y="1294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9" name="Rectangle 5757"/>
            <p:cNvSpPr>
              <a:spLocks noChangeArrowheads="1"/>
            </p:cNvSpPr>
            <p:nvPr/>
          </p:nvSpPr>
          <p:spPr bwMode="auto">
            <a:xfrm>
              <a:off x="5427" y="1294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0" name="Rectangle 5758"/>
            <p:cNvSpPr>
              <a:spLocks noChangeArrowheads="1"/>
            </p:cNvSpPr>
            <p:nvPr/>
          </p:nvSpPr>
          <p:spPr bwMode="auto">
            <a:xfrm>
              <a:off x="5428" y="1294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1" name="Rectangle 5759"/>
            <p:cNvSpPr>
              <a:spLocks noChangeArrowheads="1"/>
            </p:cNvSpPr>
            <p:nvPr/>
          </p:nvSpPr>
          <p:spPr bwMode="auto">
            <a:xfrm>
              <a:off x="5431" y="1294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2" name="Rectangle 5760"/>
            <p:cNvSpPr>
              <a:spLocks noChangeArrowheads="1"/>
            </p:cNvSpPr>
            <p:nvPr/>
          </p:nvSpPr>
          <p:spPr bwMode="auto">
            <a:xfrm>
              <a:off x="5433" y="1294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3" name="Rectangle 5761"/>
            <p:cNvSpPr>
              <a:spLocks noChangeArrowheads="1"/>
            </p:cNvSpPr>
            <p:nvPr/>
          </p:nvSpPr>
          <p:spPr bwMode="auto">
            <a:xfrm>
              <a:off x="5435" y="1294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4" name="Rectangle 5762"/>
            <p:cNvSpPr>
              <a:spLocks noChangeArrowheads="1"/>
            </p:cNvSpPr>
            <p:nvPr/>
          </p:nvSpPr>
          <p:spPr bwMode="auto">
            <a:xfrm>
              <a:off x="5437" y="1294"/>
              <a:ext cx="0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5" name="Rectangle 5763"/>
            <p:cNvSpPr>
              <a:spLocks noChangeArrowheads="1"/>
            </p:cNvSpPr>
            <p:nvPr/>
          </p:nvSpPr>
          <p:spPr bwMode="auto">
            <a:xfrm>
              <a:off x="5438" y="1294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6" name="Rectangle 5764"/>
            <p:cNvSpPr>
              <a:spLocks noChangeArrowheads="1"/>
            </p:cNvSpPr>
            <p:nvPr/>
          </p:nvSpPr>
          <p:spPr bwMode="auto">
            <a:xfrm>
              <a:off x="5439" y="1294"/>
              <a:ext cx="2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7" name="Rectangle 5765"/>
            <p:cNvSpPr>
              <a:spLocks noChangeArrowheads="1"/>
            </p:cNvSpPr>
            <p:nvPr/>
          </p:nvSpPr>
          <p:spPr bwMode="auto">
            <a:xfrm>
              <a:off x="5442" y="1294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8" name="Rectangle 5766"/>
            <p:cNvSpPr>
              <a:spLocks noChangeArrowheads="1"/>
            </p:cNvSpPr>
            <p:nvPr/>
          </p:nvSpPr>
          <p:spPr bwMode="auto">
            <a:xfrm>
              <a:off x="5444" y="1294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9" name="Rectangle 5767"/>
            <p:cNvSpPr>
              <a:spLocks noChangeArrowheads="1"/>
            </p:cNvSpPr>
            <p:nvPr/>
          </p:nvSpPr>
          <p:spPr bwMode="auto">
            <a:xfrm>
              <a:off x="5446" y="1294"/>
              <a:ext cx="2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0" name="Rectangle 5768"/>
            <p:cNvSpPr>
              <a:spLocks noChangeArrowheads="1"/>
            </p:cNvSpPr>
            <p:nvPr/>
          </p:nvSpPr>
          <p:spPr bwMode="auto">
            <a:xfrm>
              <a:off x="5449" y="1294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1" name="Rectangle 5769"/>
            <p:cNvSpPr>
              <a:spLocks noChangeArrowheads="1"/>
            </p:cNvSpPr>
            <p:nvPr/>
          </p:nvSpPr>
          <p:spPr bwMode="auto">
            <a:xfrm>
              <a:off x="5450" y="1294"/>
              <a:ext cx="0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2" name="Rectangle 5770"/>
            <p:cNvSpPr>
              <a:spLocks noChangeArrowheads="1"/>
            </p:cNvSpPr>
            <p:nvPr/>
          </p:nvSpPr>
          <p:spPr bwMode="auto">
            <a:xfrm>
              <a:off x="5452" y="1294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3" name="Rectangle 5771"/>
            <p:cNvSpPr>
              <a:spLocks noChangeArrowheads="1"/>
            </p:cNvSpPr>
            <p:nvPr/>
          </p:nvSpPr>
          <p:spPr bwMode="auto">
            <a:xfrm>
              <a:off x="5454" y="1294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4" name="Rectangle 5772"/>
            <p:cNvSpPr>
              <a:spLocks noChangeArrowheads="1"/>
            </p:cNvSpPr>
            <p:nvPr/>
          </p:nvSpPr>
          <p:spPr bwMode="auto">
            <a:xfrm>
              <a:off x="5456" y="1294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5" name="Rectangle 5773"/>
            <p:cNvSpPr>
              <a:spLocks noChangeArrowheads="1"/>
            </p:cNvSpPr>
            <p:nvPr/>
          </p:nvSpPr>
          <p:spPr bwMode="auto">
            <a:xfrm>
              <a:off x="5458" y="1294"/>
              <a:ext cx="0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6" name="Rectangle 5774"/>
            <p:cNvSpPr>
              <a:spLocks noChangeArrowheads="1"/>
            </p:cNvSpPr>
            <p:nvPr/>
          </p:nvSpPr>
          <p:spPr bwMode="auto">
            <a:xfrm>
              <a:off x="5459" y="1294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7" name="Rectangle 5775"/>
            <p:cNvSpPr>
              <a:spLocks noChangeArrowheads="1"/>
            </p:cNvSpPr>
            <p:nvPr/>
          </p:nvSpPr>
          <p:spPr bwMode="auto">
            <a:xfrm>
              <a:off x="5462" y="1294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8" name="Rectangle 5776"/>
            <p:cNvSpPr>
              <a:spLocks noChangeArrowheads="1"/>
            </p:cNvSpPr>
            <p:nvPr/>
          </p:nvSpPr>
          <p:spPr bwMode="auto">
            <a:xfrm>
              <a:off x="5463" y="1294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9" name="Rectangle 5777"/>
            <p:cNvSpPr>
              <a:spLocks noChangeArrowheads="1"/>
            </p:cNvSpPr>
            <p:nvPr/>
          </p:nvSpPr>
          <p:spPr bwMode="auto">
            <a:xfrm>
              <a:off x="5466" y="1294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0" name="Rectangle 5778"/>
            <p:cNvSpPr>
              <a:spLocks noChangeArrowheads="1"/>
            </p:cNvSpPr>
            <p:nvPr/>
          </p:nvSpPr>
          <p:spPr bwMode="auto">
            <a:xfrm>
              <a:off x="5468" y="1294"/>
              <a:ext cx="0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1" name="Rectangle 5779"/>
            <p:cNvSpPr>
              <a:spLocks noChangeArrowheads="1"/>
            </p:cNvSpPr>
            <p:nvPr/>
          </p:nvSpPr>
          <p:spPr bwMode="auto">
            <a:xfrm>
              <a:off x="5469" y="1294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2" name="Rectangle 5780"/>
            <p:cNvSpPr>
              <a:spLocks noChangeArrowheads="1"/>
            </p:cNvSpPr>
            <p:nvPr/>
          </p:nvSpPr>
          <p:spPr bwMode="auto">
            <a:xfrm>
              <a:off x="5471" y="1294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3" name="Rectangle 5781"/>
            <p:cNvSpPr>
              <a:spLocks noChangeArrowheads="1"/>
            </p:cNvSpPr>
            <p:nvPr/>
          </p:nvSpPr>
          <p:spPr bwMode="auto">
            <a:xfrm>
              <a:off x="5473" y="1294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4" name="Rectangle 5782"/>
            <p:cNvSpPr>
              <a:spLocks noChangeArrowheads="1"/>
            </p:cNvSpPr>
            <p:nvPr/>
          </p:nvSpPr>
          <p:spPr bwMode="auto">
            <a:xfrm>
              <a:off x="5474" y="1294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" name="Rectangle 5783"/>
            <p:cNvSpPr>
              <a:spLocks noChangeArrowheads="1"/>
            </p:cNvSpPr>
            <p:nvPr/>
          </p:nvSpPr>
          <p:spPr bwMode="auto">
            <a:xfrm>
              <a:off x="5476" y="1294"/>
              <a:ext cx="3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6" name="Rectangle 5784"/>
            <p:cNvSpPr>
              <a:spLocks noChangeArrowheads="1"/>
            </p:cNvSpPr>
            <p:nvPr/>
          </p:nvSpPr>
          <p:spPr bwMode="auto">
            <a:xfrm>
              <a:off x="5480" y="1294"/>
              <a:ext cx="0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7" name="Rectangle 5785"/>
            <p:cNvSpPr>
              <a:spLocks noChangeArrowheads="1"/>
            </p:cNvSpPr>
            <p:nvPr/>
          </p:nvSpPr>
          <p:spPr bwMode="auto">
            <a:xfrm>
              <a:off x="5481" y="1294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8" name="Rectangle 5786"/>
            <p:cNvSpPr>
              <a:spLocks noChangeArrowheads="1"/>
            </p:cNvSpPr>
            <p:nvPr/>
          </p:nvSpPr>
          <p:spPr bwMode="auto">
            <a:xfrm>
              <a:off x="5483" y="1294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9" name="Rectangle 5787"/>
            <p:cNvSpPr>
              <a:spLocks noChangeArrowheads="1"/>
            </p:cNvSpPr>
            <p:nvPr/>
          </p:nvSpPr>
          <p:spPr bwMode="auto">
            <a:xfrm>
              <a:off x="5485" y="1294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0" name="Rectangle 5788"/>
            <p:cNvSpPr>
              <a:spLocks noChangeArrowheads="1"/>
            </p:cNvSpPr>
            <p:nvPr/>
          </p:nvSpPr>
          <p:spPr bwMode="auto">
            <a:xfrm>
              <a:off x="5487" y="1294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1" name="Rectangle 5789"/>
            <p:cNvSpPr>
              <a:spLocks noChangeArrowheads="1"/>
            </p:cNvSpPr>
            <p:nvPr/>
          </p:nvSpPr>
          <p:spPr bwMode="auto">
            <a:xfrm>
              <a:off x="5488" y="1294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2" name="Rectangle 5790"/>
            <p:cNvSpPr>
              <a:spLocks noChangeArrowheads="1"/>
            </p:cNvSpPr>
            <p:nvPr/>
          </p:nvSpPr>
          <p:spPr bwMode="auto">
            <a:xfrm>
              <a:off x="5491" y="1294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3" name="Rectangle 5791"/>
            <p:cNvSpPr>
              <a:spLocks noChangeArrowheads="1"/>
            </p:cNvSpPr>
            <p:nvPr/>
          </p:nvSpPr>
          <p:spPr bwMode="auto">
            <a:xfrm>
              <a:off x="5493" y="1294"/>
              <a:ext cx="1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4" name="Rectangle 5792"/>
            <p:cNvSpPr>
              <a:spLocks noChangeArrowheads="1"/>
            </p:cNvSpPr>
            <p:nvPr/>
          </p:nvSpPr>
          <p:spPr bwMode="auto">
            <a:xfrm>
              <a:off x="5347" y="1294"/>
              <a:ext cx="146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5" name="Rectangle 5793"/>
            <p:cNvSpPr>
              <a:spLocks noChangeArrowheads="1"/>
            </p:cNvSpPr>
            <p:nvPr/>
          </p:nvSpPr>
          <p:spPr bwMode="auto">
            <a:xfrm>
              <a:off x="5351" y="1299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6" name="Rectangle 5794"/>
            <p:cNvSpPr>
              <a:spLocks noChangeArrowheads="1"/>
            </p:cNvSpPr>
            <p:nvPr/>
          </p:nvSpPr>
          <p:spPr bwMode="auto">
            <a:xfrm>
              <a:off x="5351" y="1299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7" name="Rectangle 5795"/>
            <p:cNvSpPr>
              <a:spLocks noChangeArrowheads="1"/>
            </p:cNvSpPr>
            <p:nvPr/>
          </p:nvSpPr>
          <p:spPr bwMode="auto">
            <a:xfrm>
              <a:off x="5353" y="1301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8" name="Rectangle 5796"/>
            <p:cNvSpPr>
              <a:spLocks noChangeArrowheads="1"/>
            </p:cNvSpPr>
            <p:nvPr/>
          </p:nvSpPr>
          <p:spPr bwMode="auto">
            <a:xfrm>
              <a:off x="5373" y="1301"/>
              <a:ext cx="6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9" name="Rectangle 5797"/>
            <p:cNvSpPr>
              <a:spLocks noChangeArrowheads="1"/>
            </p:cNvSpPr>
            <p:nvPr/>
          </p:nvSpPr>
          <p:spPr bwMode="auto">
            <a:xfrm>
              <a:off x="5353" y="1306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0" name="Rectangle 5798"/>
            <p:cNvSpPr>
              <a:spLocks noChangeArrowheads="1"/>
            </p:cNvSpPr>
            <p:nvPr/>
          </p:nvSpPr>
          <p:spPr bwMode="auto">
            <a:xfrm>
              <a:off x="5363" y="1306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1" name="Rectangle 5799"/>
            <p:cNvSpPr>
              <a:spLocks noChangeArrowheads="1"/>
            </p:cNvSpPr>
            <p:nvPr/>
          </p:nvSpPr>
          <p:spPr bwMode="auto">
            <a:xfrm>
              <a:off x="5363" y="1301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2" name="Rectangle 5800"/>
            <p:cNvSpPr>
              <a:spLocks noChangeArrowheads="1"/>
            </p:cNvSpPr>
            <p:nvPr/>
          </p:nvSpPr>
          <p:spPr bwMode="auto">
            <a:xfrm>
              <a:off x="5373" y="1306"/>
              <a:ext cx="6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3" name="Freeform 5801"/>
            <p:cNvSpPr>
              <a:spLocks noChangeArrowheads="1"/>
            </p:cNvSpPr>
            <p:nvPr/>
          </p:nvSpPr>
          <p:spPr bwMode="auto">
            <a:xfrm>
              <a:off x="5347" y="1351"/>
              <a:ext cx="146" cy="161"/>
            </a:xfrm>
            <a:custGeom>
              <a:avLst/>
              <a:gdLst>
                <a:gd name="T0" fmla="*/ 297 w 297"/>
                <a:gd name="T1" fmla="*/ 160 h 325"/>
                <a:gd name="T2" fmla="*/ 297 w 297"/>
                <a:gd name="T3" fmla="*/ 164 h 325"/>
                <a:gd name="T4" fmla="*/ 0 w 297"/>
                <a:gd name="T5" fmla="*/ 164 h 325"/>
                <a:gd name="T6" fmla="*/ 0 w 297"/>
                <a:gd name="T7" fmla="*/ 160 h 325"/>
                <a:gd name="T8" fmla="*/ 297 w 297"/>
                <a:gd name="T9" fmla="*/ 160 h 325"/>
                <a:gd name="T10" fmla="*/ 297 w 297"/>
                <a:gd name="T11" fmla="*/ 129 h 325"/>
                <a:gd name="T12" fmla="*/ 297 w 297"/>
                <a:gd name="T13" fmla="*/ 133 h 325"/>
                <a:gd name="T14" fmla="*/ 0 w 297"/>
                <a:gd name="T15" fmla="*/ 133 h 325"/>
                <a:gd name="T16" fmla="*/ 0 w 297"/>
                <a:gd name="T17" fmla="*/ 129 h 325"/>
                <a:gd name="T18" fmla="*/ 297 w 297"/>
                <a:gd name="T19" fmla="*/ 129 h 325"/>
                <a:gd name="T20" fmla="*/ 297 w 297"/>
                <a:gd name="T21" fmla="*/ 97 h 325"/>
                <a:gd name="T22" fmla="*/ 297 w 297"/>
                <a:gd name="T23" fmla="*/ 101 h 325"/>
                <a:gd name="T24" fmla="*/ 0 w 297"/>
                <a:gd name="T25" fmla="*/ 101 h 325"/>
                <a:gd name="T26" fmla="*/ 0 w 297"/>
                <a:gd name="T27" fmla="*/ 97 h 325"/>
                <a:gd name="T28" fmla="*/ 297 w 297"/>
                <a:gd name="T29" fmla="*/ 97 h 325"/>
                <a:gd name="T30" fmla="*/ 297 w 297"/>
                <a:gd name="T31" fmla="*/ 65 h 325"/>
                <a:gd name="T32" fmla="*/ 297 w 297"/>
                <a:gd name="T33" fmla="*/ 68 h 325"/>
                <a:gd name="T34" fmla="*/ 0 w 297"/>
                <a:gd name="T35" fmla="*/ 68 h 325"/>
                <a:gd name="T36" fmla="*/ 0 w 297"/>
                <a:gd name="T37" fmla="*/ 65 h 325"/>
                <a:gd name="T38" fmla="*/ 297 w 297"/>
                <a:gd name="T39" fmla="*/ 65 h 325"/>
                <a:gd name="T40" fmla="*/ 297 w 297"/>
                <a:gd name="T41" fmla="*/ 33 h 325"/>
                <a:gd name="T42" fmla="*/ 297 w 297"/>
                <a:gd name="T43" fmla="*/ 37 h 325"/>
                <a:gd name="T44" fmla="*/ 0 w 297"/>
                <a:gd name="T45" fmla="*/ 37 h 325"/>
                <a:gd name="T46" fmla="*/ 0 w 297"/>
                <a:gd name="T47" fmla="*/ 33 h 325"/>
                <a:gd name="T48" fmla="*/ 297 w 297"/>
                <a:gd name="T49" fmla="*/ 33 h 325"/>
                <a:gd name="T50" fmla="*/ 297 w 297"/>
                <a:gd name="T51" fmla="*/ 0 h 325"/>
                <a:gd name="T52" fmla="*/ 297 w 297"/>
                <a:gd name="T53" fmla="*/ 4 h 325"/>
                <a:gd name="T54" fmla="*/ 0 w 297"/>
                <a:gd name="T55" fmla="*/ 4 h 325"/>
                <a:gd name="T56" fmla="*/ 0 w 297"/>
                <a:gd name="T57" fmla="*/ 0 h 325"/>
                <a:gd name="T58" fmla="*/ 297 w 297"/>
                <a:gd name="T59" fmla="*/ 0 h 325"/>
                <a:gd name="T60" fmla="*/ 297 w 297"/>
                <a:gd name="T61" fmla="*/ 225 h 325"/>
                <a:gd name="T62" fmla="*/ 297 w 297"/>
                <a:gd name="T63" fmla="*/ 229 h 325"/>
                <a:gd name="T64" fmla="*/ 264 w 297"/>
                <a:gd name="T65" fmla="*/ 229 h 325"/>
                <a:gd name="T66" fmla="*/ 264 w 297"/>
                <a:gd name="T67" fmla="*/ 225 h 325"/>
                <a:gd name="T68" fmla="*/ 297 w 297"/>
                <a:gd name="T69" fmla="*/ 225 h 325"/>
                <a:gd name="T70" fmla="*/ 297 w 297"/>
                <a:gd name="T71" fmla="*/ 193 h 325"/>
                <a:gd name="T72" fmla="*/ 297 w 297"/>
                <a:gd name="T73" fmla="*/ 197 h 325"/>
                <a:gd name="T74" fmla="*/ 264 w 297"/>
                <a:gd name="T75" fmla="*/ 197 h 325"/>
                <a:gd name="T76" fmla="*/ 264 w 297"/>
                <a:gd name="T77" fmla="*/ 193 h 325"/>
                <a:gd name="T78" fmla="*/ 297 w 297"/>
                <a:gd name="T79" fmla="*/ 193 h 325"/>
                <a:gd name="T80" fmla="*/ 297 w 297"/>
                <a:gd name="T81" fmla="*/ 258 h 325"/>
                <a:gd name="T82" fmla="*/ 297 w 297"/>
                <a:gd name="T83" fmla="*/ 261 h 325"/>
                <a:gd name="T84" fmla="*/ 0 w 297"/>
                <a:gd name="T85" fmla="*/ 261 h 325"/>
                <a:gd name="T86" fmla="*/ 0 w 297"/>
                <a:gd name="T87" fmla="*/ 258 h 325"/>
                <a:gd name="T88" fmla="*/ 297 w 297"/>
                <a:gd name="T89" fmla="*/ 258 h 325"/>
                <a:gd name="T90" fmla="*/ 297 w 297"/>
                <a:gd name="T91" fmla="*/ 289 h 325"/>
                <a:gd name="T92" fmla="*/ 297 w 297"/>
                <a:gd name="T93" fmla="*/ 293 h 325"/>
                <a:gd name="T94" fmla="*/ 0 w 297"/>
                <a:gd name="T95" fmla="*/ 293 h 325"/>
                <a:gd name="T96" fmla="*/ 0 w 297"/>
                <a:gd name="T97" fmla="*/ 289 h 325"/>
                <a:gd name="T98" fmla="*/ 297 w 297"/>
                <a:gd name="T99" fmla="*/ 289 h 325"/>
                <a:gd name="T100" fmla="*/ 297 w 297"/>
                <a:gd name="T101" fmla="*/ 321 h 325"/>
                <a:gd name="T102" fmla="*/ 297 w 297"/>
                <a:gd name="T103" fmla="*/ 325 h 325"/>
                <a:gd name="T104" fmla="*/ 0 w 297"/>
                <a:gd name="T105" fmla="*/ 325 h 325"/>
                <a:gd name="T106" fmla="*/ 0 w 297"/>
                <a:gd name="T107" fmla="*/ 321 h 325"/>
                <a:gd name="T108" fmla="*/ 297 w 297"/>
                <a:gd name="T10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7" h="325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9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297" y="129"/>
                  </a:lnTo>
                  <a:close/>
                  <a:moveTo>
                    <a:pt x="297" y="97"/>
                  </a:moveTo>
                  <a:lnTo>
                    <a:pt x="297" y="101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97" y="97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3"/>
                  </a:moveTo>
                  <a:lnTo>
                    <a:pt x="297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297" y="33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3"/>
                  </a:moveTo>
                  <a:lnTo>
                    <a:pt x="297" y="197"/>
                  </a:lnTo>
                  <a:lnTo>
                    <a:pt x="264" y="197"/>
                  </a:lnTo>
                  <a:lnTo>
                    <a:pt x="264" y="193"/>
                  </a:lnTo>
                  <a:lnTo>
                    <a:pt x="297" y="193"/>
                  </a:lnTo>
                  <a:close/>
                  <a:moveTo>
                    <a:pt x="297" y="258"/>
                  </a:moveTo>
                  <a:lnTo>
                    <a:pt x="297" y="261"/>
                  </a:lnTo>
                  <a:lnTo>
                    <a:pt x="0" y="261"/>
                  </a:lnTo>
                  <a:lnTo>
                    <a:pt x="0" y="258"/>
                  </a:lnTo>
                  <a:lnTo>
                    <a:pt x="297" y="258"/>
                  </a:lnTo>
                  <a:close/>
                  <a:moveTo>
                    <a:pt x="297" y="289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7" y="289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4" name="Freeform 5802"/>
            <p:cNvSpPr>
              <a:spLocks noChangeArrowheads="1"/>
            </p:cNvSpPr>
            <p:nvPr/>
          </p:nvSpPr>
          <p:spPr bwMode="auto">
            <a:xfrm>
              <a:off x="5467" y="1437"/>
              <a:ext cx="23" cy="37"/>
            </a:xfrm>
            <a:custGeom>
              <a:avLst/>
              <a:gdLst>
                <a:gd name="T0" fmla="*/ 24 w 48"/>
                <a:gd name="T1" fmla="*/ 0 h 76"/>
                <a:gd name="T2" fmla="*/ 21 w 48"/>
                <a:gd name="T3" fmla="*/ 0 h 76"/>
                <a:gd name="T4" fmla="*/ 19 w 48"/>
                <a:gd name="T5" fmla="*/ 1 h 76"/>
                <a:gd name="T6" fmla="*/ 18 w 48"/>
                <a:gd name="T7" fmla="*/ 1 h 76"/>
                <a:gd name="T8" fmla="*/ 15 w 48"/>
                <a:gd name="T9" fmla="*/ 3 h 76"/>
                <a:gd name="T10" fmla="*/ 13 w 48"/>
                <a:gd name="T11" fmla="*/ 5 h 76"/>
                <a:gd name="T12" fmla="*/ 11 w 48"/>
                <a:gd name="T13" fmla="*/ 6 h 76"/>
                <a:gd name="T14" fmla="*/ 8 w 48"/>
                <a:gd name="T15" fmla="*/ 11 h 76"/>
                <a:gd name="T16" fmla="*/ 4 w 48"/>
                <a:gd name="T17" fmla="*/ 16 h 76"/>
                <a:gd name="T18" fmla="*/ 2 w 48"/>
                <a:gd name="T19" fmla="*/ 23 h 76"/>
                <a:gd name="T20" fmla="*/ 0 w 48"/>
                <a:gd name="T21" fmla="*/ 30 h 76"/>
                <a:gd name="T22" fmla="*/ 0 w 48"/>
                <a:gd name="T23" fmla="*/ 38 h 76"/>
                <a:gd name="T24" fmla="*/ 0 w 48"/>
                <a:gd name="T25" fmla="*/ 46 h 76"/>
                <a:gd name="T26" fmla="*/ 2 w 48"/>
                <a:gd name="T27" fmla="*/ 53 h 76"/>
                <a:gd name="T28" fmla="*/ 4 w 48"/>
                <a:gd name="T29" fmla="*/ 59 h 76"/>
                <a:gd name="T30" fmla="*/ 8 w 48"/>
                <a:gd name="T31" fmla="*/ 64 h 76"/>
                <a:gd name="T32" fmla="*/ 11 w 48"/>
                <a:gd name="T33" fmla="*/ 69 h 76"/>
                <a:gd name="T34" fmla="*/ 13 w 48"/>
                <a:gd name="T35" fmla="*/ 71 h 76"/>
                <a:gd name="T36" fmla="*/ 15 w 48"/>
                <a:gd name="T37" fmla="*/ 73 h 76"/>
                <a:gd name="T38" fmla="*/ 18 w 48"/>
                <a:gd name="T39" fmla="*/ 75 h 76"/>
                <a:gd name="T40" fmla="*/ 19 w 48"/>
                <a:gd name="T41" fmla="*/ 75 h 76"/>
                <a:gd name="T42" fmla="*/ 21 w 48"/>
                <a:gd name="T43" fmla="*/ 76 h 76"/>
                <a:gd name="T44" fmla="*/ 24 w 48"/>
                <a:gd name="T45" fmla="*/ 76 h 76"/>
                <a:gd name="T46" fmla="*/ 26 w 48"/>
                <a:gd name="T47" fmla="*/ 76 h 76"/>
                <a:gd name="T48" fmla="*/ 29 w 48"/>
                <a:gd name="T49" fmla="*/ 75 h 76"/>
                <a:gd name="T50" fmla="*/ 31 w 48"/>
                <a:gd name="T51" fmla="*/ 75 h 76"/>
                <a:gd name="T52" fmla="*/ 34 w 48"/>
                <a:gd name="T53" fmla="*/ 73 h 76"/>
                <a:gd name="T54" fmla="*/ 35 w 48"/>
                <a:gd name="T55" fmla="*/ 71 h 76"/>
                <a:gd name="T56" fmla="*/ 38 w 48"/>
                <a:gd name="T57" fmla="*/ 69 h 76"/>
                <a:gd name="T58" fmla="*/ 42 w 48"/>
                <a:gd name="T59" fmla="*/ 64 h 76"/>
                <a:gd name="T60" fmla="*/ 44 w 48"/>
                <a:gd name="T61" fmla="*/ 59 h 76"/>
                <a:gd name="T62" fmla="*/ 47 w 48"/>
                <a:gd name="T63" fmla="*/ 53 h 76"/>
                <a:gd name="T64" fmla="*/ 48 w 48"/>
                <a:gd name="T65" fmla="*/ 46 h 76"/>
                <a:gd name="T66" fmla="*/ 48 w 48"/>
                <a:gd name="T67" fmla="*/ 38 h 76"/>
                <a:gd name="T68" fmla="*/ 48 w 48"/>
                <a:gd name="T69" fmla="*/ 38 h 76"/>
                <a:gd name="T70" fmla="*/ 48 w 48"/>
                <a:gd name="T71" fmla="*/ 30 h 76"/>
                <a:gd name="T72" fmla="*/ 47 w 48"/>
                <a:gd name="T73" fmla="*/ 23 h 76"/>
                <a:gd name="T74" fmla="*/ 44 w 48"/>
                <a:gd name="T75" fmla="*/ 16 h 76"/>
                <a:gd name="T76" fmla="*/ 42 w 48"/>
                <a:gd name="T77" fmla="*/ 11 h 76"/>
                <a:gd name="T78" fmla="*/ 38 w 48"/>
                <a:gd name="T79" fmla="*/ 6 h 76"/>
                <a:gd name="T80" fmla="*/ 35 w 48"/>
                <a:gd name="T81" fmla="*/ 5 h 76"/>
                <a:gd name="T82" fmla="*/ 34 w 48"/>
                <a:gd name="T83" fmla="*/ 3 h 76"/>
                <a:gd name="T84" fmla="*/ 31 w 48"/>
                <a:gd name="T85" fmla="*/ 1 h 76"/>
                <a:gd name="T86" fmla="*/ 29 w 48"/>
                <a:gd name="T87" fmla="*/ 1 h 76"/>
                <a:gd name="T88" fmla="*/ 26 w 48"/>
                <a:gd name="T89" fmla="*/ 0 h 76"/>
                <a:gd name="T90" fmla="*/ 24 w 48"/>
                <a:gd name="T9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1" y="69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3"/>
                  </a:lnTo>
                  <a:lnTo>
                    <a:pt x="44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815" name="Picture 5803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7" y="1436"/>
              <a:ext cx="23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816" name="Rectangle 5804"/>
            <p:cNvSpPr>
              <a:spLocks noChangeArrowheads="1"/>
            </p:cNvSpPr>
            <p:nvPr/>
          </p:nvSpPr>
          <p:spPr bwMode="auto">
            <a:xfrm>
              <a:off x="5479" y="1316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7" name="Rectangle 5805"/>
            <p:cNvSpPr>
              <a:spLocks noChangeArrowheads="1"/>
            </p:cNvSpPr>
            <p:nvPr/>
          </p:nvSpPr>
          <p:spPr bwMode="auto">
            <a:xfrm>
              <a:off x="5476" y="1316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8" name="Freeform 5806"/>
            <p:cNvSpPr>
              <a:spLocks noChangeArrowheads="1"/>
            </p:cNvSpPr>
            <p:nvPr/>
          </p:nvSpPr>
          <p:spPr bwMode="auto">
            <a:xfrm>
              <a:off x="5473" y="1489"/>
              <a:ext cx="12" cy="13"/>
            </a:xfrm>
            <a:custGeom>
              <a:avLst/>
              <a:gdLst>
                <a:gd name="T0" fmla="*/ 0 w 27"/>
                <a:gd name="T1" fmla="*/ 13 h 27"/>
                <a:gd name="T2" fmla="*/ 0 w 27"/>
                <a:gd name="T3" fmla="*/ 11 h 27"/>
                <a:gd name="T4" fmla="*/ 2 w 27"/>
                <a:gd name="T5" fmla="*/ 8 h 27"/>
                <a:gd name="T6" fmla="*/ 3 w 27"/>
                <a:gd name="T7" fmla="*/ 6 h 27"/>
                <a:gd name="T8" fmla="*/ 4 w 27"/>
                <a:gd name="T9" fmla="*/ 3 h 27"/>
                <a:gd name="T10" fmla="*/ 5 w 27"/>
                <a:gd name="T11" fmla="*/ 2 h 27"/>
                <a:gd name="T12" fmla="*/ 8 w 27"/>
                <a:gd name="T13" fmla="*/ 1 h 27"/>
                <a:gd name="T14" fmla="*/ 10 w 27"/>
                <a:gd name="T15" fmla="*/ 0 h 27"/>
                <a:gd name="T16" fmla="*/ 13 w 27"/>
                <a:gd name="T17" fmla="*/ 0 h 27"/>
                <a:gd name="T18" fmla="*/ 15 w 27"/>
                <a:gd name="T19" fmla="*/ 0 h 27"/>
                <a:gd name="T20" fmla="*/ 18 w 27"/>
                <a:gd name="T21" fmla="*/ 1 h 27"/>
                <a:gd name="T22" fmla="*/ 20 w 27"/>
                <a:gd name="T23" fmla="*/ 2 h 27"/>
                <a:gd name="T24" fmla="*/ 23 w 27"/>
                <a:gd name="T25" fmla="*/ 3 h 27"/>
                <a:gd name="T26" fmla="*/ 24 w 27"/>
                <a:gd name="T27" fmla="*/ 6 h 27"/>
                <a:gd name="T28" fmla="*/ 26 w 27"/>
                <a:gd name="T29" fmla="*/ 8 h 27"/>
                <a:gd name="T30" fmla="*/ 27 w 27"/>
                <a:gd name="T31" fmla="*/ 11 h 27"/>
                <a:gd name="T32" fmla="*/ 27 w 27"/>
                <a:gd name="T33" fmla="*/ 13 h 27"/>
                <a:gd name="T34" fmla="*/ 27 w 27"/>
                <a:gd name="T35" fmla="*/ 13 h 27"/>
                <a:gd name="T36" fmla="*/ 27 w 27"/>
                <a:gd name="T37" fmla="*/ 16 h 27"/>
                <a:gd name="T38" fmla="*/ 26 w 27"/>
                <a:gd name="T39" fmla="*/ 19 h 27"/>
                <a:gd name="T40" fmla="*/ 24 w 27"/>
                <a:gd name="T41" fmla="*/ 21 h 27"/>
                <a:gd name="T42" fmla="*/ 23 w 27"/>
                <a:gd name="T43" fmla="*/ 24 h 27"/>
                <a:gd name="T44" fmla="*/ 20 w 27"/>
                <a:gd name="T45" fmla="*/ 25 h 27"/>
                <a:gd name="T46" fmla="*/ 18 w 27"/>
                <a:gd name="T47" fmla="*/ 26 h 27"/>
                <a:gd name="T48" fmla="*/ 15 w 27"/>
                <a:gd name="T49" fmla="*/ 27 h 27"/>
                <a:gd name="T50" fmla="*/ 13 w 27"/>
                <a:gd name="T51" fmla="*/ 27 h 27"/>
                <a:gd name="T52" fmla="*/ 10 w 27"/>
                <a:gd name="T53" fmla="*/ 27 h 27"/>
                <a:gd name="T54" fmla="*/ 8 w 27"/>
                <a:gd name="T55" fmla="*/ 26 h 27"/>
                <a:gd name="T56" fmla="*/ 5 w 27"/>
                <a:gd name="T57" fmla="*/ 25 h 27"/>
                <a:gd name="T58" fmla="*/ 4 w 27"/>
                <a:gd name="T59" fmla="*/ 24 h 27"/>
                <a:gd name="T60" fmla="*/ 3 w 27"/>
                <a:gd name="T61" fmla="*/ 21 h 27"/>
                <a:gd name="T62" fmla="*/ 2 w 27"/>
                <a:gd name="T63" fmla="*/ 19 h 27"/>
                <a:gd name="T64" fmla="*/ 0 w 27"/>
                <a:gd name="T65" fmla="*/ 16 h 27"/>
                <a:gd name="T66" fmla="*/ 0 w 27"/>
                <a:gd name="T6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5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4"/>
                  </a:lnTo>
                  <a:lnTo>
                    <a:pt x="20" y="25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819" name="Picture 5807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2" y="1489"/>
              <a:ext cx="12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820" name="Freeform 5808"/>
            <p:cNvSpPr>
              <a:spLocks noChangeArrowheads="1"/>
            </p:cNvSpPr>
            <p:nvPr/>
          </p:nvSpPr>
          <p:spPr bwMode="auto">
            <a:xfrm>
              <a:off x="5474" y="1492"/>
              <a:ext cx="7" cy="7"/>
            </a:xfrm>
            <a:custGeom>
              <a:avLst/>
              <a:gdLst>
                <a:gd name="T0" fmla="*/ 0 w 17"/>
                <a:gd name="T1" fmla="*/ 7 h 15"/>
                <a:gd name="T2" fmla="*/ 0 w 17"/>
                <a:gd name="T3" fmla="*/ 6 h 15"/>
                <a:gd name="T4" fmla="*/ 2 w 17"/>
                <a:gd name="T5" fmla="*/ 4 h 15"/>
                <a:gd name="T6" fmla="*/ 3 w 17"/>
                <a:gd name="T7" fmla="*/ 2 h 15"/>
                <a:gd name="T8" fmla="*/ 5 w 17"/>
                <a:gd name="T9" fmla="*/ 0 h 15"/>
                <a:gd name="T10" fmla="*/ 8 w 17"/>
                <a:gd name="T11" fmla="*/ 0 h 15"/>
                <a:gd name="T12" fmla="*/ 12 w 17"/>
                <a:gd name="T13" fmla="*/ 0 h 15"/>
                <a:gd name="T14" fmla="*/ 14 w 17"/>
                <a:gd name="T15" fmla="*/ 2 h 15"/>
                <a:gd name="T16" fmla="*/ 15 w 17"/>
                <a:gd name="T17" fmla="*/ 4 h 15"/>
                <a:gd name="T18" fmla="*/ 17 w 17"/>
                <a:gd name="T19" fmla="*/ 6 h 15"/>
                <a:gd name="T20" fmla="*/ 17 w 17"/>
                <a:gd name="T21" fmla="*/ 7 h 15"/>
                <a:gd name="T22" fmla="*/ 17 w 17"/>
                <a:gd name="T23" fmla="*/ 7 h 15"/>
                <a:gd name="T24" fmla="*/ 17 w 17"/>
                <a:gd name="T25" fmla="*/ 9 h 15"/>
                <a:gd name="T26" fmla="*/ 15 w 17"/>
                <a:gd name="T27" fmla="*/ 10 h 15"/>
                <a:gd name="T28" fmla="*/ 14 w 17"/>
                <a:gd name="T29" fmla="*/ 13 h 15"/>
                <a:gd name="T30" fmla="*/ 12 w 17"/>
                <a:gd name="T31" fmla="*/ 15 h 15"/>
                <a:gd name="T32" fmla="*/ 9 w 17"/>
                <a:gd name="T33" fmla="*/ 15 h 15"/>
                <a:gd name="T34" fmla="*/ 8 w 17"/>
                <a:gd name="T35" fmla="*/ 15 h 15"/>
                <a:gd name="T36" fmla="*/ 7 w 17"/>
                <a:gd name="T37" fmla="*/ 15 h 15"/>
                <a:gd name="T38" fmla="*/ 5 w 17"/>
                <a:gd name="T39" fmla="*/ 15 h 15"/>
                <a:gd name="T40" fmla="*/ 3 w 17"/>
                <a:gd name="T41" fmla="*/ 13 h 15"/>
                <a:gd name="T42" fmla="*/ 2 w 17"/>
                <a:gd name="T43" fmla="*/ 10 h 15"/>
                <a:gd name="T44" fmla="*/ 0 w 17"/>
                <a:gd name="T45" fmla="*/ 9 h 15"/>
                <a:gd name="T46" fmla="*/ 0 w 17"/>
                <a:gd name="T4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15">
                  <a:moveTo>
                    <a:pt x="0" y="7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821" name="Picture 5809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4" y="1491"/>
              <a:ext cx="7" cy="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822" name="Freeform 5810"/>
            <p:cNvSpPr>
              <a:spLocks noChangeArrowheads="1"/>
            </p:cNvSpPr>
            <p:nvPr/>
          </p:nvSpPr>
          <p:spPr bwMode="auto">
            <a:xfrm>
              <a:off x="5478" y="1494"/>
              <a:ext cx="1" cy="2"/>
            </a:xfrm>
            <a:custGeom>
              <a:avLst/>
              <a:gdLst>
                <a:gd name="T0" fmla="*/ 0 w 5"/>
                <a:gd name="T1" fmla="*/ 2 h 5"/>
                <a:gd name="T2" fmla="*/ 0 w 5"/>
                <a:gd name="T3" fmla="*/ 1 h 5"/>
                <a:gd name="T4" fmla="*/ 2 w 5"/>
                <a:gd name="T5" fmla="*/ 0 h 5"/>
                <a:gd name="T6" fmla="*/ 2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5 w 5"/>
                <a:gd name="T13" fmla="*/ 0 h 5"/>
                <a:gd name="T14" fmla="*/ 5 w 5"/>
                <a:gd name="T15" fmla="*/ 1 h 5"/>
                <a:gd name="T16" fmla="*/ 5 w 5"/>
                <a:gd name="T17" fmla="*/ 2 h 5"/>
                <a:gd name="T18" fmla="*/ 5 w 5"/>
                <a:gd name="T19" fmla="*/ 2 h 5"/>
                <a:gd name="T20" fmla="*/ 5 w 5"/>
                <a:gd name="T21" fmla="*/ 4 h 5"/>
                <a:gd name="T22" fmla="*/ 5 w 5"/>
                <a:gd name="T23" fmla="*/ 4 h 5"/>
                <a:gd name="T24" fmla="*/ 4 w 5"/>
                <a:gd name="T25" fmla="*/ 5 h 5"/>
                <a:gd name="T26" fmla="*/ 3 w 5"/>
                <a:gd name="T27" fmla="*/ 5 h 5"/>
                <a:gd name="T28" fmla="*/ 2 w 5"/>
                <a:gd name="T29" fmla="*/ 5 h 5"/>
                <a:gd name="T30" fmla="*/ 2 w 5"/>
                <a:gd name="T31" fmla="*/ 4 h 5"/>
                <a:gd name="T32" fmla="*/ 0 w 5"/>
                <a:gd name="T33" fmla="*/ 4 h 5"/>
                <a:gd name="T34" fmla="*/ 0 w 5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3" name="Freeform 5811"/>
            <p:cNvSpPr>
              <a:spLocks noChangeArrowheads="1"/>
            </p:cNvSpPr>
            <p:nvPr/>
          </p:nvSpPr>
          <p:spPr bwMode="auto">
            <a:xfrm>
              <a:off x="5478" y="1494"/>
              <a:ext cx="1" cy="2"/>
            </a:xfrm>
            <a:custGeom>
              <a:avLst/>
              <a:gdLst>
                <a:gd name="T0" fmla="*/ 0 w 5"/>
                <a:gd name="T1" fmla="*/ 2 h 5"/>
                <a:gd name="T2" fmla="*/ 0 w 5"/>
                <a:gd name="T3" fmla="*/ 1 h 5"/>
                <a:gd name="T4" fmla="*/ 2 w 5"/>
                <a:gd name="T5" fmla="*/ 0 h 5"/>
                <a:gd name="T6" fmla="*/ 2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5 w 5"/>
                <a:gd name="T13" fmla="*/ 0 h 5"/>
                <a:gd name="T14" fmla="*/ 5 w 5"/>
                <a:gd name="T15" fmla="*/ 1 h 5"/>
                <a:gd name="T16" fmla="*/ 5 w 5"/>
                <a:gd name="T17" fmla="*/ 2 h 5"/>
                <a:gd name="T18" fmla="*/ 5 w 5"/>
                <a:gd name="T19" fmla="*/ 2 h 5"/>
                <a:gd name="T20" fmla="*/ 5 w 5"/>
                <a:gd name="T21" fmla="*/ 4 h 5"/>
                <a:gd name="T22" fmla="*/ 5 w 5"/>
                <a:gd name="T23" fmla="*/ 4 h 5"/>
                <a:gd name="T24" fmla="*/ 4 w 5"/>
                <a:gd name="T25" fmla="*/ 5 h 5"/>
                <a:gd name="T26" fmla="*/ 3 w 5"/>
                <a:gd name="T27" fmla="*/ 5 h 5"/>
                <a:gd name="T28" fmla="*/ 2 w 5"/>
                <a:gd name="T29" fmla="*/ 5 h 5"/>
                <a:gd name="T30" fmla="*/ 2 w 5"/>
                <a:gd name="T31" fmla="*/ 4 h 5"/>
                <a:gd name="T32" fmla="*/ 0 w 5"/>
                <a:gd name="T33" fmla="*/ 4 h 5"/>
                <a:gd name="T34" fmla="*/ 0 w 5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4" name="Freeform 5812"/>
            <p:cNvSpPr>
              <a:spLocks noChangeArrowheads="1"/>
            </p:cNvSpPr>
            <p:nvPr/>
          </p:nvSpPr>
          <p:spPr bwMode="auto">
            <a:xfrm>
              <a:off x="5333" y="1245"/>
              <a:ext cx="207" cy="287"/>
            </a:xfrm>
            <a:custGeom>
              <a:avLst/>
              <a:gdLst>
                <a:gd name="T0" fmla="*/ 16 w 417"/>
                <a:gd name="T1" fmla="*/ 577 h 577"/>
                <a:gd name="T2" fmla="*/ 16 w 417"/>
                <a:gd name="T3" fmla="*/ 562 h 577"/>
                <a:gd name="T4" fmla="*/ 0 w 417"/>
                <a:gd name="T5" fmla="*/ 562 h 577"/>
                <a:gd name="T6" fmla="*/ 0 w 417"/>
                <a:gd name="T7" fmla="*/ 64 h 577"/>
                <a:gd name="T8" fmla="*/ 63 w 417"/>
                <a:gd name="T9" fmla="*/ 0 h 577"/>
                <a:gd name="T10" fmla="*/ 417 w 417"/>
                <a:gd name="T11" fmla="*/ 0 h 577"/>
                <a:gd name="T12" fmla="*/ 417 w 417"/>
                <a:gd name="T13" fmla="*/ 497 h 577"/>
                <a:gd name="T14" fmla="*/ 408 w 417"/>
                <a:gd name="T15" fmla="*/ 505 h 577"/>
                <a:gd name="T16" fmla="*/ 408 w 417"/>
                <a:gd name="T17" fmla="*/ 513 h 577"/>
                <a:gd name="T18" fmla="*/ 345 w 417"/>
                <a:gd name="T19" fmla="*/ 577 h 577"/>
                <a:gd name="T20" fmla="*/ 16 w 417"/>
                <a:gd name="T21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5" name="Rectangle 5813"/>
            <p:cNvSpPr>
              <a:spLocks noChangeArrowheads="1"/>
            </p:cNvSpPr>
            <p:nvPr/>
          </p:nvSpPr>
          <p:spPr bwMode="auto">
            <a:xfrm>
              <a:off x="5387" y="1549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  <p:sp>
          <p:nvSpPr>
            <p:cNvPr id="5826" name="Line 5814"/>
            <p:cNvSpPr>
              <a:spLocks noChangeShapeType="1"/>
            </p:cNvSpPr>
            <p:nvPr/>
          </p:nvSpPr>
          <p:spPr bwMode="auto">
            <a:xfrm flipH="1">
              <a:off x="5061" y="1533"/>
              <a:ext cx="387" cy="204"/>
            </a:xfrm>
            <a:prstGeom prst="line">
              <a:avLst/>
            </a:prstGeom>
            <a:noFill/>
            <a:ln w="46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27" name="Line 5815"/>
          <p:cNvSpPr>
            <a:spLocks noChangeShapeType="1"/>
          </p:cNvSpPr>
          <p:nvPr/>
        </p:nvSpPr>
        <p:spPr bwMode="auto">
          <a:xfrm flipH="1">
            <a:off x="8337995" y="3467100"/>
            <a:ext cx="801688" cy="80963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28" name="Line 5816"/>
          <p:cNvSpPr>
            <a:spLocks noChangeShapeType="1"/>
          </p:cNvSpPr>
          <p:nvPr/>
        </p:nvSpPr>
        <p:spPr bwMode="auto">
          <a:xfrm flipH="1">
            <a:off x="8017320" y="4445000"/>
            <a:ext cx="958850" cy="23813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29" name="Line 5817"/>
          <p:cNvSpPr>
            <a:spLocks noChangeShapeType="1"/>
          </p:cNvSpPr>
          <p:nvPr/>
        </p:nvSpPr>
        <p:spPr bwMode="auto">
          <a:xfrm flipH="1" flipV="1">
            <a:off x="7528370" y="4875213"/>
            <a:ext cx="611188" cy="547687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0" name="Line 5818"/>
          <p:cNvSpPr>
            <a:spLocks noChangeShapeType="1"/>
          </p:cNvSpPr>
          <p:nvPr/>
        </p:nvSpPr>
        <p:spPr bwMode="auto">
          <a:xfrm flipH="1">
            <a:off x="6693345" y="5424488"/>
            <a:ext cx="268288" cy="46355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1" name="Line 5819"/>
          <p:cNvSpPr>
            <a:spLocks noChangeShapeType="1"/>
          </p:cNvSpPr>
          <p:nvPr/>
        </p:nvSpPr>
        <p:spPr bwMode="auto">
          <a:xfrm>
            <a:off x="4354958" y="5972175"/>
            <a:ext cx="688975" cy="17780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2" name="Line 5820"/>
          <p:cNvSpPr>
            <a:spLocks noChangeShapeType="1"/>
          </p:cNvSpPr>
          <p:nvPr/>
        </p:nvSpPr>
        <p:spPr bwMode="auto">
          <a:xfrm flipH="1">
            <a:off x="1972120" y="5440363"/>
            <a:ext cx="430213" cy="528637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3" name="Line 5821"/>
          <p:cNvSpPr>
            <a:spLocks noChangeShapeType="1"/>
          </p:cNvSpPr>
          <p:nvPr/>
        </p:nvSpPr>
        <p:spPr bwMode="auto">
          <a:xfrm flipH="1">
            <a:off x="786258" y="4684713"/>
            <a:ext cx="428625" cy="528637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4" name="Line 5822"/>
          <p:cNvSpPr>
            <a:spLocks noChangeShapeType="1"/>
          </p:cNvSpPr>
          <p:nvPr/>
        </p:nvSpPr>
        <p:spPr bwMode="auto">
          <a:xfrm>
            <a:off x="4050158" y="2759075"/>
            <a:ext cx="874712" cy="12319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5" name="Line 5823"/>
          <p:cNvSpPr>
            <a:spLocks noChangeShapeType="1"/>
          </p:cNvSpPr>
          <p:nvPr/>
        </p:nvSpPr>
        <p:spPr bwMode="auto">
          <a:xfrm>
            <a:off x="3377058" y="3492500"/>
            <a:ext cx="1547812" cy="4984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6" name="Line 5824"/>
          <p:cNvSpPr>
            <a:spLocks noChangeShapeType="1"/>
          </p:cNvSpPr>
          <p:nvPr/>
        </p:nvSpPr>
        <p:spPr bwMode="auto">
          <a:xfrm flipV="1">
            <a:off x="3475483" y="3989388"/>
            <a:ext cx="1449387" cy="1555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" name="Line 5825"/>
          <p:cNvSpPr>
            <a:spLocks noChangeShapeType="1"/>
          </p:cNvSpPr>
          <p:nvPr/>
        </p:nvSpPr>
        <p:spPr bwMode="auto">
          <a:xfrm flipV="1">
            <a:off x="3759645" y="3989388"/>
            <a:ext cx="1165225" cy="8890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8" name="Line 5826"/>
          <p:cNvSpPr>
            <a:spLocks noChangeShapeType="1"/>
          </p:cNvSpPr>
          <p:nvPr/>
        </p:nvSpPr>
        <p:spPr bwMode="auto">
          <a:xfrm flipV="1">
            <a:off x="4370833" y="3989388"/>
            <a:ext cx="554037" cy="137795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9" name="Line 5827"/>
          <p:cNvSpPr>
            <a:spLocks noChangeShapeType="1"/>
          </p:cNvSpPr>
          <p:nvPr/>
        </p:nvSpPr>
        <p:spPr bwMode="auto">
          <a:xfrm flipH="1" flipV="1">
            <a:off x="4923283" y="3989388"/>
            <a:ext cx="227012" cy="1281112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0" name="Line 5828"/>
          <p:cNvSpPr>
            <a:spLocks noChangeShapeType="1"/>
          </p:cNvSpPr>
          <p:nvPr/>
        </p:nvSpPr>
        <p:spPr bwMode="auto">
          <a:xfrm flipH="1" flipV="1">
            <a:off x="4923283" y="3989388"/>
            <a:ext cx="1062037" cy="954087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1" name="Line 5829"/>
          <p:cNvSpPr>
            <a:spLocks noChangeShapeType="1"/>
          </p:cNvSpPr>
          <p:nvPr/>
        </p:nvSpPr>
        <p:spPr bwMode="auto">
          <a:xfrm flipH="1" flipV="1">
            <a:off x="4923283" y="3989388"/>
            <a:ext cx="1509712" cy="40005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2" name="Line 5830"/>
          <p:cNvSpPr>
            <a:spLocks noChangeShapeType="1"/>
          </p:cNvSpPr>
          <p:nvPr/>
        </p:nvSpPr>
        <p:spPr bwMode="auto">
          <a:xfrm flipH="1">
            <a:off x="4923283" y="3492500"/>
            <a:ext cx="1428750" cy="4984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3" name="Line 5831"/>
          <p:cNvSpPr>
            <a:spLocks noChangeShapeType="1"/>
          </p:cNvSpPr>
          <p:nvPr/>
        </p:nvSpPr>
        <p:spPr bwMode="auto">
          <a:xfrm flipH="1">
            <a:off x="4923283" y="3003550"/>
            <a:ext cx="1062037" cy="98742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4" name="Line 5832"/>
          <p:cNvSpPr>
            <a:spLocks noChangeShapeType="1"/>
          </p:cNvSpPr>
          <p:nvPr/>
        </p:nvSpPr>
        <p:spPr bwMode="auto">
          <a:xfrm flipH="1">
            <a:off x="4913758" y="2524125"/>
            <a:ext cx="227012" cy="14763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5" name="Line 5833"/>
          <p:cNvSpPr>
            <a:spLocks noChangeShapeType="1"/>
          </p:cNvSpPr>
          <p:nvPr/>
        </p:nvSpPr>
        <p:spPr bwMode="auto">
          <a:xfrm flipH="1">
            <a:off x="2886520" y="4876800"/>
            <a:ext cx="492125" cy="80963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6" name="Line 5834"/>
          <p:cNvSpPr>
            <a:spLocks noChangeShapeType="1"/>
          </p:cNvSpPr>
          <p:nvPr/>
        </p:nvSpPr>
        <p:spPr bwMode="auto">
          <a:xfrm flipH="1">
            <a:off x="2724595" y="4143375"/>
            <a:ext cx="369888" cy="80963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7" name="Line 5835"/>
          <p:cNvSpPr>
            <a:spLocks noChangeShapeType="1"/>
          </p:cNvSpPr>
          <p:nvPr/>
        </p:nvSpPr>
        <p:spPr bwMode="auto">
          <a:xfrm flipH="1">
            <a:off x="2805558" y="3248025"/>
            <a:ext cx="390525" cy="158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8" name="Line 5836"/>
          <p:cNvSpPr>
            <a:spLocks noChangeShapeType="1"/>
          </p:cNvSpPr>
          <p:nvPr/>
        </p:nvSpPr>
        <p:spPr bwMode="auto">
          <a:xfrm>
            <a:off x="3785045" y="1944688"/>
            <a:ext cx="263525" cy="31115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9" name="Line 5837"/>
          <p:cNvSpPr>
            <a:spLocks noChangeShapeType="1"/>
          </p:cNvSpPr>
          <p:nvPr/>
        </p:nvSpPr>
        <p:spPr bwMode="auto">
          <a:xfrm flipH="1">
            <a:off x="5147120" y="1700213"/>
            <a:ext cx="185738" cy="31115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0" name="Line 5838"/>
          <p:cNvSpPr>
            <a:spLocks noChangeShapeType="1"/>
          </p:cNvSpPr>
          <p:nvPr/>
        </p:nvSpPr>
        <p:spPr bwMode="auto">
          <a:xfrm flipH="1">
            <a:off x="5982145" y="2189163"/>
            <a:ext cx="328613" cy="311150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1" name="Line 5839"/>
          <p:cNvSpPr>
            <a:spLocks noChangeShapeType="1"/>
          </p:cNvSpPr>
          <p:nvPr/>
        </p:nvSpPr>
        <p:spPr bwMode="auto">
          <a:xfrm flipH="1">
            <a:off x="6729858" y="3492500"/>
            <a:ext cx="395287" cy="158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2" name="Line 5840"/>
          <p:cNvSpPr>
            <a:spLocks noChangeShapeType="1"/>
          </p:cNvSpPr>
          <p:nvPr/>
        </p:nvSpPr>
        <p:spPr bwMode="auto">
          <a:xfrm>
            <a:off x="6812408" y="4387850"/>
            <a:ext cx="392112" cy="158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3" name="Line 5841"/>
          <p:cNvSpPr>
            <a:spLocks noChangeShapeType="1"/>
          </p:cNvSpPr>
          <p:nvPr/>
        </p:nvSpPr>
        <p:spPr bwMode="auto">
          <a:xfrm>
            <a:off x="6182170" y="5202238"/>
            <a:ext cx="371475" cy="244475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4" name="Line 5842"/>
          <p:cNvSpPr>
            <a:spLocks noChangeShapeType="1"/>
          </p:cNvSpPr>
          <p:nvPr/>
        </p:nvSpPr>
        <p:spPr bwMode="auto">
          <a:xfrm>
            <a:off x="5347145" y="5527675"/>
            <a:ext cx="228600" cy="40798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5" name="Line 5843"/>
          <p:cNvSpPr>
            <a:spLocks noChangeShapeType="1"/>
          </p:cNvSpPr>
          <p:nvPr/>
        </p:nvSpPr>
        <p:spPr bwMode="auto">
          <a:xfrm flipH="1">
            <a:off x="3619945" y="5365750"/>
            <a:ext cx="369888" cy="325438"/>
          </a:xfrm>
          <a:prstGeom prst="line">
            <a:avLst/>
          </a:prstGeom>
          <a:noFill/>
          <a:ln w="46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857" name="Group 5845"/>
          <p:cNvGrpSpPr>
            <a:grpSpLocks/>
          </p:cNvGrpSpPr>
          <p:nvPr/>
        </p:nvGrpSpPr>
        <p:grpSpPr bwMode="auto">
          <a:xfrm>
            <a:off x="7740650" y="115888"/>
            <a:ext cx="330200" cy="712787"/>
            <a:chOff x="4876" y="73"/>
            <a:chExt cx="208" cy="449"/>
          </a:xfrm>
        </p:grpSpPr>
        <p:sp>
          <p:nvSpPr>
            <p:cNvPr id="5858" name="Freeform 5846"/>
            <p:cNvSpPr>
              <a:spLocks noChangeArrowheads="1"/>
            </p:cNvSpPr>
            <p:nvPr/>
          </p:nvSpPr>
          <p:spPr bwMode="auto">
            <a:xfrm>
              <a:off x="4884" y="322"/>
              <a:ext cx="195" cy="40"/>
            </a:xfrm>
            <a:custGeom>
              <a:avLst/>
              <a:gdLst>
                <a:gd name="T0" fmla="*/ 0 w 393"/>
                <a:gd name="T1" fmla="*/ 81 h 81"/>
                <a:gd name="T2" fmla="*/ 329 w 393"/>
                <a:gd name="T3" fmla="*/ 81 h 81"/>
                <a:gd name="T4" fmla="*/ 329 w 393"/>
                <a:gd name="T5" fmla="*/ 65 h 81"/>
                <a:gd name="T6" fmla="*/ 0 w 393"/>
                <a:gd name="T7" fmla="*/ 65 h 81"/>
                <a:gd name="T8" fmla="*/ 0 w 393"/>
                <a:gd name="T9" fmla="*/ 81 h 81"/>
                <a:gd name="T10" fmla="*/ 329 w 393"/>
                <a:gd name="T11" fmla="*/ 81 h 81"/>
                <a:gd name="T12" fmla="*/ 393 w 393"/>
                <a:gd name="T13" fmla="*/ 17 h 81"/>
                <a:gd name="T14" fmla="*/ 393 w 393"/>
                <a:gd name="T15" fmla="*/ 0 h 81"/>
                <a:gd name="T16" fmla="*/ 329 w 393"/>
                <a:gd name="T17" fmla="*/ 65 h 81"/>
                <a:gd name="T18" fmla="*/ 329 w 393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59" name="Freeform 5847"/>
            <p:cNvSpPr>
              <a:spLocks noChangeArrowheads="1"/>
            </p:cNvSpPr>
            <p:nvPr/>
          </p:nvSpPr>
          <p:spPr bwMode="auto">
            <a:xfrm>
              <a:off x="5053" y="73"/>
              <a:ext cx="31" cy="280"/>
            </a:xfrm>
            <a:custGeom>
              <a:avLst/>
              <a:gdLst>
                <a:gd name="T0" fmla="*/ 0 w 65"/>
                <a:gd name="T1" fmla="*/ 562 h 562"/>
                <a:gd name="T2" fmla="*/ 65 w 65"/>
                <a:gd name="T3" fmla="*/ 497 h 562"/>
                <a:gd name="T4" fmla="*/ 65 w 65"/>
                <a:gd name="T5" fmla="*/ 0 h 562"/>
                <a:gd name="T6" fmla="*/ 0 w 65"/>
                <a:gd name="T7" fmla="*/ 64 h 562"/>
                <a:gd name="T8" fmla="*/ 0 w 65"/>
                <a:gd name="T9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0" name="Freeform 5848"/>
            <p:cNvSpPr>
              <a:spLocks noChangeArrowheads="1"/>
            </p:cNvSpPr>
            <p:nvPr/>
          </p:nvSpPr>
          <p:spPr bwMode="auto">
            <a:xfrm>
              <a:off x="4876" y="73"/>
              <a:ext cx="208" cy="32"/>
            </a:xfrm>
            <a:custGeom>
              <a:avLst/>
              <a:gdLst>
                <a:gd name="T0" fmla="*/ 0 w 418"/>
                <a:gd name="T1" fmla="*/ 64 h 64"/>
                <a:gd name="T2" fmla="*/ 64 w 418"/>
                <a:gd name="T3" fmla="*/ 0 h 64"/>
                <a:gd name="T4" fmla="*/ 418 w 418"/>
                <a:gd name="T5" fmla="*/ 0 h 64"/>
                <a:gd name="T6" fmla="*/ 353 w 418"/>
                <a:gd name="T7" fmla="*/ 64 h 64"/>
                <a:gd name="T8" fmla="*/ 0 w 41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1" name="Rectangle 5849"/>
            <p:cNvSpPr>
              <a:spLocks noChangeArrowheads="1"/>
            </p:cNvSpPr>
            <p:nvPr/>
          </p:nvSpPr>
          <p:spPr bwMode="auto">
            <a:xfrm>
              <a:off x="4876" y="106"/>
              <a:ext cx="176" cy="2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2" name="Rectangle 5850"/>
            <p:cNvSpPr>
              <a:spLocks noChangeArrowheads="1"/>
            </p:cNvSpPr>
            <p:nvPr/>
          </p:nvSpPr>
          <p:spPr bwMode="auto">
            <a:xfrm>
              <a:off x="4876" y="106"/>
              <a:ext cx="176" cy="247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3" name="Rectangle 5851"/>
            <p:cNvSpPr>
              <a:spLocks noChangeArrowheads="1"/>
            </p:cNvSpPr>
            <p:nvPr/>
          </p:nvSpPr>
          <p:spPr bwMode="auto">
            <a:xfrm>
              <a:off x="4890" y="179"/>
              <a:ext cx="147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4" name="Rectangle 5852"/>
            <p:cNvSpPr>
              <a:spLocks noChangeArrowheads="1"/>
            </p:cNvSpPr>
            <p:nvPr/>
          </p:nvSpPr>
          <p:spPr bwMode="auto">
            <a:xfrm>
              <a:off x="4890" y="180"/>
              <a:ext cx="147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5" name="Rectangle 5853"/>
            <p:cNvSpPr>
              <a:spLocks noChangeArrowheads="1"/>
            </p:cNvSpPr>
            <p:nvPr/>
          </p:nvSpPr>
          <p:spPr bwMode="auto">
            <a:xfrm>
              <a:off x="4890" y="188"/>
              <a:ext cx="147" cy="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6" name="Rectangle 5854"/>
            <p:cNvSpPr>
              <a:spLocks noChangeArrowheads="1"/>
            </p:cNvSpPr>
            <p:nvPr/>
          </p:nvSpPr>
          <p:spPr bwMode="auto">
            <a:xfrm>
              <a:off x="4890" y="195"/>
              <a:ext cx="147" cy="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7" name="Rectangle 5855"/>
            <p:cNvSpPr>
              <a:spLocks noChangeArrowheads="1"/>
            </p:cNvSpPr>
            <p:nvPr/>
          </p:nvSpPr>
          <p:spPr bwMode="auto">
            <a:xfrm>
              <a:off x="4890" y="202"/>
              <a:ext cx="147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8" name="Rectangle 5856"/>
            <p:cNvSpPr>
              <a:spLocks noChangeArrowheads="1"/>
            </p:cNvSpPr>
            <p:nvPr/>
          </p:nvSpPr>
          <p:spPr bwMode="auto">
            <a:xfrm>
              <a:off x="4890" y="212"/>
              <a:ext cx="147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9" name="Rectangle 5857"/>
            <p:cNvSpPr>
              <a:spLocks noChangeArrowheads="1"/>
            </p:cNvSpPr>
            <p:nvPr/>
          </p:nvSpPr>
          <p:spPr bwMode="auto">
            <a:xfrm>
              <a:off x="4890" y="219"/>
              <a:ext cx="147" cy="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0" name="Rectangle 5858"/>
            <p:cNvSpPr>
              <a:spLocks noChangeArrowheads="1"/>
            </p:cNvSpPr>
            <p:nvPr/>
          </p:nvSpPr>
          <p:spPr bwMode="auto">
            <a:xfrm>
              <a:off x="4890" y="227"/>
              <a:ext cx="147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1" name="Rectangle 5859"/>
            <p:cNvSpPr>
              <a:spLocks noChangeArrowheads="1"/>
            </p:cNvSpPr>
            <p:nvPr/>
          </p:nvSpPr>
          <p:spPr bwMode="auto">
            <a:xfrm>
              <a:off x="4890" y="238"/>
              <a:ext cx="147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2" name="Rectangle 5860"/>
            <p:cNvSpPr>
              <a:spLocks noChangeArrowheads="1"/>
            </p:cNvSpPr>
            <p:nvPr/>
          </p:nvSpPr>
          <p:spPr bwMode="auto">
            <a:xfrm>
              <a:off x="4890" y="245"/>
              <a:ext cx="147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3" name="Rectangle 5861"/>
            <p:cNvSpPr>
              <a:spLocks noChangeArrowheads="1"/>
            </p:cNvSpPr>
            <p:nvPr/>
          </p:nvSpPr>
          <p:spPr bwMode="auto">
            <a:xfrm>
              <a:off x="4890" y="253"/>
              <a:ext cx="147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4" name="Rectangle 5862"/>
            <p:cNvSpPr>
              <a:spLocks noChangeArrowheads="1"/>
            </p:cNvSpPr>
            <p:nvPr/>
          </p:nvSpPr>
          <p:spPr bwMode="auto">
            <a:xfrm>
              <a:off x="4890" y="263"/>
              <a:ext cx="147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5" name="Rectangle 5863"/>
            <p:cNvSpPr>
              <a:spLocks noChangeArrowheads="1"/>
            </p:cNvSpPr>
            <p:nvPr/>
          </p:nvSpPr>
          <p:spPr bwMode="auto">
            <a:xfrm>
              <a:off x="4890" y="272"/>
              <a:ext cx="147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6" name="Rectangle 5864"/>
            <p:cNvSpPr>
              <a:spLocks noChangeArrowheads="1"/>
            </p:cNvSpPr>
            <p:nvPr/>
          </p:nvSpPr>
          <p:spPr bwMode="auto">
            <a:xfrm>
              <a:off x="4890" y="279"/>
              <a:ext cx="147" cy="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7" name="Rectangle 5865"/>
            <p:cNvSpPr>
              <a:spLocks noChangeArrowheads="1"/>
            </p:cNvSpPr>
            <p:nvPr/>
          </p:nvSpPr>
          <p:spPr bwMode="auto">
            <a:xfrm>
              <a:off x="4890" y="287"/>
              <a:ext cx="147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8" name="Rectangle 5866"/>
            <p:cNvSpPr>
              <a:spLocks noChangeArrowheads="1"/>
            </p:cNvSpPr>
            <p:nvPr/>
          </p:nvSpPr>
          <p:spPr bwMode="auto">
            <a:xfrm>
              <a:off x="4890" y="295"/>
              <a:ext cx="147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9" name="Rectangle 5867"/>
            <p:cNvSpPr>
              <a:spLocks noChangeArrowheads="1"/>
            </p:cNvSpPr>
            <p:nvPr/>
          </p:nvSpPr>
          <p:spPr bwMode="auto">
            <a:xfrm>
              <a:off x="4890" y="303"/>
              <a:ext cx="147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0" name="Rectangle 5868"/>
            <p:cNvSpPr>
              <a:spLocks noChangeArrowheads="1"/>
            </p:cNvSpPr>
            <p:nvPr/>
          </p:nvSpPr>
          <p:spPr bwMode="auto">
            <a:xfrm>
              <a:off x="4890" y="313"/>
              <a:ext cx="147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1" name="Rectangle 5869"/>
            <p:cNvSpPr>
              <a:spLocks noChangeArrowheads="1"/>
            </p:cNvSpPr>
            <p:nvPr/>
          </p:nvSpPr>
          <p:spPr bwMode="auto">
            <a:xfrm>
              <a:off x="4890" y="322"/>
              <a:ext cx="147" cy="5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2" name="Rectangle 5870"/>
            <p:cNvSpPr>
              <a:spLocks noChangeArrowheads="1"/>
            </p:cNvSpPr>
            <p:nvPr/>
          </p:nvSpPr>
          <p:spPr bwMode="auto">
            <a:xfrm>
              <a:off x="4890" y="328"/>
              <a:ext cx="147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3" name="Rectangle 5871"/>
            <p:cNvSpPr>
              <a:spLocks noChangeArrowheads="1"/>
            </p:cNvSpPr>
            <p:nvPr/>
          </p:nvSpPr>
          <p:spPr bwMode="auto">
            <a:xfrm>
              <a:off x="4890" y="338"/>
              <a:ext cx="147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4" name="Rectangle 5872"/>
            <p:cNvSpPr>
              <a:spLocks noChangeArrowheads="1"/>
            </p:cNvSpPr>
            <p:nvPr/>
          </p:nvSpPr>
          <p:spPr bwMode="auto">
            <a:xfrm>
              <a:off x="4890" y="261"/>
              <a:ext cx="0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5" name="Rectangle 5873"/>
            <p:cNvSpPr>
              <a:spLocks noChangeArrowheads="1"/>
            </p:cNvSpPr>
            <p:nvPr/>
          </p:nvSpPr>
          <p:spPr bwMode="auto">
            <a:xfrm>
              <a:off x="4891" y="261"/>
              <a:ext cx="5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6" name="Rectangle 5874"/>
            <p:cNvSpPr>
              <a:spLocks noChangeArrowheads="1"/>
            </p:cNvSpPr>
            <p:nvPr/>
          </p:nvSpPr>
          <p:spPr bwMode="auto">
            <a:xfrm>
              <a:off x="4897" y="261"/>
              <a:ext cx="5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7" name="Rectangle 5875"/>
            <p:cNvSpPr>
              <a:spLocks noChangeArrowheads="1"/>
            </p:cNvSpPr>
            <p:nvPr/>
          </p:nvSpPr>
          <p:spPr bwMode="auto">
            <a:xfrm>
              <a:off x="4903" y="261"/>
              <a:ext cx="5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8" name="Rectangle 5876"/>
            <p:cNvSpPr>
              <a:spLocks noChangeArrowheads="1"/>
            </p:cNvSpPr>
            <p:nvPr/>
          </p:nvSpPr>
          <p:spPr bwMode="auto">
            <a:xfrm>
              <a:off x="4909" y="261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9" name="Rectangle 5877"/>
            <p:cNvSpPr>
              <a:spLocks noChangeArrowheads="1"/>
            </p:cNvSpPr>
            <p:nvPr/>
          </p:nvSpPr>
          <p:spPr bwMode="auto">
            <a:xfrm>
              <a:off x="4917" y="261"/>
              <a:ext cx="5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0" name="Rectangle 5878"/>
            <p:cNvSpPr>
              <a:spLocks noChangeArrowheads="1"/>
            </p:cNvSpPr>
            <p:nvPr/>
          </p:nvSpPr>
          <p:spPr bwMode="auto">
            <a:xfrm>
              <a:off x="4923" y="261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1" name="Rectangle 5879"/>
            <p:cNvSpPr>
              <a:spLocks noChangeArrowheads="1"/>
            </p:cNvSpPr>
            <p:nvPr/>
          </p:nvSpPr>
          <p:spPr bwMode="auto">
            <a:xfrm>
              <a:off x="4931" y="261"/>
              <a:ext cx="7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2" name="Rectangle 5880"/>
            <p:cNvSpPr>
              <a:spLocks noChangeArrowheads="1"/>
            </p:cNvSpPr>
            <p:nvPr/>
          </p:nvSpPr>
          <p:spPr bwMode="auto">
            <a:xfrm>
              <a:off x="4939" y="261"/>
              <a:ext cx="5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3" name="Rectangle 5881"/>
            <p:cNvSpPr>
              <a:spLocks noChangeArrowheads="1"/>
            </p:cNvSpPr>
            <p:nvPr/>
          </p:nvSpPr>
          <p:spPr bwMode="auto">
            <a:xfrm>
              <a:off x="4945" y="261"/>
              <a:ext cx="6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4" name="Rectangle 5882"/>
            <p:cNvSpPr>
              <a:spLocks noChangeArrowheads="1"/>
            </p:cNvSpPr>
            <p:nvPr/>
          </p:nvSpPr>
          <p:spPr bwMode="auto">
            <a:xfrm>
              <a:off x="4952" y="261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5" name="Rectangle 5883"/>
            <p:cNvSpPr>
              <a:spLocks noChangeArrowheads="1"/>
            </p:cNvSpPr>
            <p:nvPr/>
          </p:nvSpPr>
          <p:spPr bwMode="auto">
            <a:xfrm>
              <a:off x="4961" y="261"/>
              <a:ext cx="6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6" name="Rectangle 5884"/>
            <p:cNvSpPr>
              <a:spLocks noChangeArrowheads="1"/>
            </p:cNvSpPr>
            <p:nvPr/>
          </p:nvSpPr>
          <p:spPr bwMode="auto">
            <a:xfrm>
              <a:off x="4968" y="261"/>
              <a:ext cx="5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7" name="Rectangle 5885"/>
            <p:cNvSpPr>
              <a:spLocks noChangeArrowheads="1"/>
            </p:cNvSpPr>
            <p:nvPr/>
          </p:nvSpPr>
          <p:spPr bwMode="auto">
            <a:xfrm>
              <a:off x="4974" y="261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8" name="Rectangle 5886"/>
            <p:cNvSpPr>
              <a:spLocks noChangeArrowheads="1"/>
            </p:cNvSpPr>
            <p:nvPr/>
          </p:nvSpPr>
          <p:spPr bwMode="auto">
            <a:xfrm>
              <a:off x="4982" y="261"/>
              <a:ext cx="5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9" name="Rectangle 5887"/>
            <p:cNvSpPr>
              <a:spLocks noChangeArrowheads="1"/>
            </p:cNvSpPr>
            <p:nvPr/>
          </p:nvSpPr>
          <p:spPr bwMode="auto">
            <a:xfrm>
              <a:off x="4988" y="261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0" name="Rectangle 5888"/>
            <p:cNvSpPr>
              <a:spLocks noChangeArrowheads="1"/>
            </p:cNvSpPr>
            <p:nvPr/>
          </p:nvSpPr>
          <p:spPr bwMode="auto">
            <a:xfrm>
              <a:off x="4995" y="261"/>
              <a:ext cx="7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1" name="Rectangle 5889"/>
            <p:cNvSpPr>
              <a:spLocks noChangeArrowheads="1"/>
            </p:cNvSpPr>
            <p:nvPr/>
          </p:nvSpPr>
          <p:spPr bwMode="auto">
            <a:xfrm>
              <a:off x="5003" y="261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2" name="Rectangle 5890"/>
            <p:cNvSpPr>
              <a:spLocks noChangeArrowheads="1"/>
            </p:cNvSpPr>
            <p:nvPr/>
          </p:nvSpPr>
          <p:spPr bwMode="auto">
            <a:xfrm>
              <a:off x="5011" y="261"/>
              <a:ext cx="5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3" name="Rectangle 5891"/>
            <p:cNvSpPr>
              <a:spLocks noChangeArrowheads="1"/>
            </p:cNvSpPr>
            <p:nvPr/>
          </p:nvSpPr>
          <p:spPr bwMode="auto">
            <a:xfrm>
              <a:off x="5017" y="261"/>
              <a:ext cx="6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4" name="Rectangle 5892"/>
            <p:cNvSpPr>
              <a:spLocks noChangeArrowheads="1"/>
            </p:cNvSpPr>
            <p:nvPr/>
          </p:nvSpPr>
          <p:spPr bwMode="auto">
            <a:xfrm>
              <a:off x="5024" y="261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5" name="Rectangle 5893"/>
            <p:cNvSpPr>
              <a:spLocks noChangeArrowheads="1"/>
            </p:cNvSpPr>
            <p:nvPr/>
          </p:nvSpPr>
          <p:spPr bwMode="auto">
            <a:xfrm>
              <a:off x="4890" y="118"/>
              <a:ext cx="147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6" name="Rectangle 5894"/>
            <p:cNvSpPr>
              <a:spLocks noChangeArrowheads="1"/>
            </p:cNvSpPr>
            <p:nvPr/>
          </p:nvSpPr>
          <p:spPr bwMode="auto">
            <a:xfrm>
              <a:off x="4890" y="118"/>
              <a:ext cx="147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7" name="Rectangle 5895"/>
            <p:cNvSpPr>
              <a:spLocks noChangeArrowheads="1"/>
            </p:cNvSpPr>
            <p:nvPr/>
          </p:nvSpPr>
          <p:spPr bwMode="auto">
            <a:xfrm>
              <a:off x="4890" y="119"/>
              <a:ext cx="147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8" name="Rectangle 5896"/>
            <p:cNvSpPr>
              <a:spLocks noChangeArrowheads="1"/>
            </p:cNvSpPr>
            <p:nvPr/>
          </p:nvSpPr>
          <p:spPr bwMode="auto">
            <a:xfrm>
              <a:off x="4890" y="120"/>
              <a:ext cx="147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9" name="Rectangle 5897"/>
            <p:cNvSpPr>
              <a:spLocks noChangeArrowheads="1"/>
            </p:cNvSpPr>
            <p:nvPr/>
          </p:nvSpPr>
          <p:spPr bwMode="auto">
            <a:xfrm>
              <a:off x="4890" y="120"/>
              <a:ext cx="147" cy="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0" name="Rectangle 5898"/>
            <p:cNvSpPr>
              <a:spLocks noChangeArrowheads="1"/>
            </p:cNvSpPr>
            <p:nvPr/>
          </p:nvSpPr>
          <p:spPr bwMode="auto">
            <a:xfrm>
              <a:off x="4890" y="121"/>
              <a:ext cx="147" cy="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1" name="Rectangle 5899"/>
            <p:cNvSpPr>
              <a:spLocks noChangeArrowheads="1"/>
            </p:cNvSpPr>
            <p:nvPr/>
          </p:nvSpPr>
          <p:spPr bwMode="auto">
            <a:xfrm>
              <a:off x="4890" y="121"/>
              <a:ext cx="147" cy="0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2" name="Rectangle 5900"/>
            <p:cNvSpPr>
              <a:spLocks noChangeArrowheads="1"/>
            </p:cNvSpPr>
            <p:nvPr/>
          </p:nvSpPr>
          <p:spPr bwMode="auto">
            <a:xfrm>
              <a:off x="4890" y="122"/>
              <a:ext cx="147" cy="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3" name="Rectangle 5901"/>
            <p:cNvSpPr>
              <a:spLocks noChangeArrowheads="1"/>
            </p:cNvSpPr>
            <p:nvPr/>
          </p:nvSpPr>
          <p:spPr bwMode="auto">
            <a:xfrm>
              <a:off x="4890" y="123"/>
              <a:ext cx="147" cy="0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4" name="Rectangle 5902"/>
            <p:cNvSpPr>
              <a:spLocks noChangeArrowheads="1"/>
            </p:cNvSpPr>
            <p:nvPr/>
          </p:nvSpPr>
          <p:spPr bwMode="auto">
            <a:xfrm>
              <a:off x="4890" y="123"/>
              <a:ext cx="147" cy="0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5" name="Rectangle 5903"/>
            <p:cNvSpPr>
              <a:spLocks noChangeArrowheads="1"/>
            </p:cNvSpPr>
            <p:nvPr/>
          </p:nvSpPr>
          <p:spPr bwMode="auto">
            <a:xfrm>
              <a:off x="4891" y="118"/>
              <a:ext cx="146" cy="5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6" name="Rectangle 5904"/>
            <p:cNvSpPr>
              <a:spLocks noChangeArrowheads="1"/>
            </p:cNvSpPr>
            <p:nvPr/>
          </p:nvSpPr>
          <p:spPr bwMode="auto">
            <a:xfrm>
              <a:off x="4890" y="123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7" name="Rectangle 5905"/>
            <p:cNvSpPr>
              <a:spLocks noChangeArrowheads="1"/>
            </p:cNvSpPr>
            <p:nvPr/>
          </p:nvSpPr>
          <p:spPr bwMode="auto">
            <a:xfrm>
              <a:off x="4892" y="123"/>
              <a:ext cx="1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8" name="Rectangle 5906"/>
            <p:cNvSpPr>
              <a:spLocks noChangeArrowheads="1"/>
            </p:cNvSpPr>
            <p:nvPr/>
          </p:nvSpPr>
          <p:spPr bwMode="auto">
            <a:xfrm>
              <a:off x="4894" y="123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9" name="Rectangle 5907"/>
            <p:cNvSpPr>
              <a:spLocks noChangeArrowheads="1"/>
            </p:cNvSpPr>
            <p:nvPr/>
          </p:nvSpPr>
          <p:spPr bwMode="auto">
            <a:xfrm>
              <a:off x="4896" y="123"/>
              <a:ext cx="0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0" name="Rectangle 5908"/>
            <p:cNvSpPr>
              <a:spLocks noChangeArrowheads="1"/>
            </p:cNvSpPr>
            <p:nvPr/>
          </p:nvSpPr>
          <p:spPr bwMode="auto">
            <a:xfrm>
              <a:off x="4897" y="123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1" name="Rectangle 5909"/>
            <p:cNvSpPr>
              <a:spLocks noChangeArrowheads="1"/>
            </p:cNvSpPr>
            <p:nvPr/>
          </p:nvSpPr>
          <p:spPr bwMode="auto">
            <a:xfrm>
              <a:off x="4899" y="123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2" name="Rectangle 5910"/>
            <p:cNvSpPr>
              <a:spLocks noChangeArrowheads="1"/>
            </p:cNvSpPr>
            <p:nvPr/>
          </p:nvSpPr>
          <p:spPr bwMode="auto">
            <a:xfrm>
              <a:off x="4901" y="123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3" name="Rectangle 5911"/>
            <p:cNvSpPr>
              <a:spLocks noChangeArrowheads="1"/>
            </p:cNvSpPr>
            <p:nvPr/>
          </p:nvSpPr>
          <p:spPr bwMode="auto">
            <a:xfrm>
              <a:off x="4903" y="123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4" name="Rectangle 5912"/>
            <p:cNvSpPr>
              <a:spLocks noChangeArrowheads="1"/>
            </p:cNvSpPr>
            <p:nvPr/>
          </p:nvSpPr>
          <p:spPr bwMode="auto">
            <a:xfrm>
              <a:off x="4905" y="123"/>
              <a:ext cx="2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5" name="Rectangle 5913"/>
            <p:cNvSpPr>
              <a:spLocks noChangeArrowheads="1"/>
            </p:cNvSpPr>
            <p:nvPr/>
          </p:nvSpPr>
          <p:spPr bwMode="auto">
            <a:xfrm>
              <a:off x="4908" y="123"/>
              <a:ext cx="0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6" name="Rectangle 5914"/>
            <p:cNvSpPr>
              <a:spLocks noChangeArrowheads="1"/>
            </p:cNvSpPr>
            <p:nvPr/>
          </p:nvSpPr>
          <p:spPr bwMode="auto">
            <a:xfrm>
              <a:off x="4909" y="123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7" name="Rectangle 5915"/>
            <p:cNvSpPr>
              <a:spLocks noChangeArrowheads="1"/>
            </p:cNvSpPr>
            <p:nvPr/>
          </p:nvSpPr>
          <p:spPr bwMode="auto">
            <a:xfrm>
              <a:off x="4911" y="123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8" name="Rectangle 5916"/>
            <p:cNvSpPr>
              <a:spLocks noChangeArrowheads="1"/>
            </p:cNvSpPr>
            <p:nvPr/>
          </p:nvSpPr>
          <p:spPr bwMode="auto">
            <a:xfrm>
              <a:off x="4913" y="123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9" name="Rectangle 5917"/>
            <p:cNvSpPr>
              <a:spLocks noChangeArrowheads="1"/>
            </p:cNvSpPr>
            <p:nvPr/>
          </p:nvSpPr>
          <p:spPr bwMode="auto">
            <a:xfrm>
              <a:off x="4915" y="123"/>
              <a:ext cx="0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0" name="Rectangle 5918"/>
            <p:cNvSpPr>
              <a:spLocks noChangeArrowheads="1"/>
            </p:cNvSpPr>
            <p:nvPr/>
          </p:nvSpPr>
          <p:spPr bwMode="auto">
            <a:xfrm>
              <a:off x="4916" y="123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1" name="Rectangle 5919"/>
            <p:cNvSpPr>
              <a:spLocks noChangeArrowheads="1"/>
            </p:cNvSpPr>
            <p:nvPr/>
          </p:nvSpPr>
          <p:spPr bwMode="auto">
            <a:xfrm>
              <a:off x="4918" y="123"/>
              <a:ext cx="2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2" name="Rectangle 5920"/>
            <p:cNvSpPr>
              <a:spLocks noChangeArrowheads="1"/>
            </p:cNvSpPr>
            <p:nvPr/>
          </p:nvSpPr>
          <p:spPr bwMode="auto">
            <a:xfrm>
              <a:off x="4921" y="123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3" name="Rectangle 5921"/>
            <p:cNvSpPr>
              <a:spLocks noChangeArrowheads="1"/>
            </p:cNvSpPr>
            <p:nvPr/>
          </p:nvSpPr>
          <p:spPr bwMode="auto">
            <a:xfrm>
              <a:off x="4923" y="123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4" name="Rectangle 5922"/>
            <p:cNvSpPr>
              <a:spLocks noChangeArrowheads="1"/>
            </p:cNvSpPr>
            <p:nvPr/>
          </p:nvSpPr>
          <p:spPr bwMode="auto">
            <a:xfrm>
              <a:off x="4925" y="123"/>
              <a:ext cx="0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5" name="Rectangle 5923"/>
            <p:cNvSpPr>
              <a:spLocks noChangeArrowheads="1"/>
            </p:cNvSpPr>
            <p:nvPr/>
          </p:nvSpPr>
          <p:spPr bwMode="auto">
            <a:xfrm>
              <a:off x="4926" y="123"/>
              <a:ext cx="2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6" name="Rectangle 5924"/>
            <p:cNvSpPr>
              <a:spLocks noChangeArrowheads="1"/>
            </p:cNvSpPr>
            <p:nvPr/>
          </p:nvSpPr>
          <p:spPr bwMode="auto">
            <a:xfrm>
              <a:off x="4929" y="123"/>
              <a:ext cx="0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7" name="Rectangle 5925"/>
            <p:cNvSpPr>
              <a:spLocks noChangeArrowheads="1"/>
            </p:cNvSpPr>
            <p:nvPr/>
          </p:nvSpPr>
          <p:spPr bwMode="auto">
            <a:xfrm>
              <a:off x="4930" y="123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8" name="Rectangle 5926"/>
            <p:cNvSpPr>
              <a:spLocks noChangeArrowheads="1"/>
            </p:cNvSpPr>
            <p:nvPr/>
          </p:nvSpPr>
          <p:spPr bwMode="auto">
            <a:xfrm>
              <a:off x="4932" y="123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9" name="Rectangle 5927"/>
            <p:cNvSpPr>
              <a:spLocks noChangeArrowheads="1"/>
            </p:cNvSpPr>
            <p:nvPr/>
          </p:nvSpPr>
          <p:spPr bwMode="auto">
            <a:xfrm>
              <a:off x="4934" y="123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" name="Rectangle 5928"/>
            <p:cNvSpPr>
              <a:spLocks noChangeArrowheads="1"/>
            </p:cNvSpPr>
            <p:nvPr/>
          </p:nvSpPr>
          <p:spPr bwMode="auto">
            <a:xfrm>
              <a:off x="4936" y="123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1" name="Rectangle 5929"/>
            <p:cNvSpPr>
              <a:spLocks noChangeArrowheads="1"/>
            </p:cNvSpPr>
            <p:nvPr/>
          </p:nvSpPr>
          <p:spPr bwMode="auto">
            <a:xfrm>
              <a:off x="4938" y="123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" name="Rectangle 5930"/>
            <p:cNvSpPr>
              <a:spLocks noChangeArrowheads="1"/>
            </p:cNvSpPr>
            <p:nvPr/>
          </p:nvSpPr>
          <p:spPr bwMode="auto">
            <a:xfrm>
              <a:off x="4940" y="123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" name="Rectangle 5931"/>
            <p:cNvSpPr>
              <a:spLocks noChangeArrowheads="1"/>
            </p:cNvSpPr>
            <p:nvPr/>
          </p:nvSpPr>
          <p:spPr bwMode="auto">
            <a:xfrm>
              <a:off x="4942" y="123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" name="Rectangle 5932"/>
            <p:cNvSpPr>
              <a:spLocks noChangeArrowheads="1"/>
            </p:cNvSpPr>
            <p:nvPr/>
          </p:nvSpPr>
          <p:spPr bwMode="auto">
            <a:xfrm>
              <a:off x="4944" y="123"/>
              <a:ext cx="1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5" name="Rectangle 5933"/>
            <p:cNvSpPr>
              <a:spLocks noChangeArrowheads="1"/>
            </p:cNvSpPr>
            <p:nvPr/>
          </p:nvSpPr>
          <p:spPr bwMode="auto">
            <a:xfrm>
              <a:off x="4946" y="123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6" name="Rectangle 5934"/>
            <p:cNvSpPr>
              <a:spLocks noChangeArrowheads="1"/>
            </p:cNvSpPr>
            <p:nvPr/>
          </p:nvSpPr>
          <p:spPr bwMode="auto">
            <a:xfrm>
              <a:off x="4948" y="123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7" name="Rectangle 5935"/>
            <p:cNvSpPr>
              <a:spLocks noChangeArrowheads="1"/>
            </p:cNvSpPr>
            <p:nvPr/>
          </p:nvSpPr>
          <p:spPr bwMode="auto">
            <a:xfrm>
              <a:off x="4950" y="123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8" name="Rectangle 5936"/>
            <p:cNvSpPr>
              <a:spLocks noChangeArrowheads="1"/>
            </p:cNvSpPr>
            <p:nvPr/>
          </p:nvSpPr>
          <p:spPr bwMode="auto">
            <a:xfrm>
              <a:off x="4952" y="123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9" name="Rectangle 5937"/>
            <p:cNvSpPr>
              <a:spLocks noChangeArrowheads="1"/>
            </p:cNvSpPr>
            <p:nvPr/>
          </p:nvSpPr>
          <p:spPr bwMode="auto">
            <a:xfrm>
              <a:off x="4954" y="123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0" name="Rectangle 5938"/>
            <p:cNvSpPr>
              <a:spLocks noChangeArrowheads="1"/>
            </p:cNvSpPr>
            <p:nvPr/>
          </p:nvSpPr>
          <p:spPr bwMode="auto">
            <a:xfrm>
              <a:off x="4956" y="123"/>
              <a:ext cx="0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1" name="Rectangle 5939"/>
            <p:cNvSpPr>
              <a:spLocks noChangeArrowheads="1"/>
            </p:cNvSpPr>
            <p:nvPr/>
          </p:nvSpPr>
          <p:spPr bwMode="auto">
            <a:xfrm>
              <a:off x="4957" y="123"/>
              <a:ext cx="2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2" name="Rectangle 5940"/>
            <p:cNvSpPr>
              <a:spLocks noChangeArrowheads="1"/>
            </p:cNvSpPr>
            <p:nvPr/>
          </p:nvSpPr>
          <p:spPr bwMode="auto">
            <a:xfrm>
              <a:off x="4960" y="12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3" name="Rectangle 5941"/>
            <p:cNvSpPr>
              <a:spLocks noChangeArrowheads="1"/>
            </p:cNvSpPr>
            <p:nvPr/>
          </p:nvSpPr>
          <p:spPr bwMode="auto">
            <a:xfrm>
              <a:off x="4962" y="12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4" name="Rectangle 5942"/>
            <p:cNvSpPr>
              <a:spLocks noChangeArrowheads="1"/>
            </p:cNvSpPr>
            <p:nvPr/>
          </p:nvSpPr>
          <p:spPr bwMode="auto">
            <a:xfrm>
              <a:off x="4964" y="123"/>
              <a:ext cx="1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5" name="Rectangle 5943"/>
            <p:cNvSpPr>
              <a:spLocks noChangeArrowheads="1"/>
            </p:cNvSpPr>
            <p:nvPr/>
          </p:nvSpPr>
          <p:spPr bwMode="auto">
            <a:xfrm>
              <a:off x="4966" y="12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6" name="Rectangle 5944"/>
            <p:cNvSpPr>
              <a:spLocks noChangeArrowheads="1"/>
            </p:cNvSpPr>
            <p:nvPr/>
          </p:nvSpPr>
          <p:spPr bwMode="auto">
            <a:xfrm>
              <a:off x="4968" y="12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7" name="Rectangle 5945"/>
            <p:cNvSpPr>
              <a:spLocks noChangeArrowheads="1"/>
            </p:cNvSpPr>
            <p:nvPr/>
          </p:nvSpPr>
          <p:spPr bwMode="auto">
            <a:xfrm>
              <a:off x="4970" y="123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8" name="Rectangle 5946"/>
            <p:cNvSpPr>
              <a:spLocks noChangeArrowheads="1"/>
            </p:cNvSpPr>
            <p:nvPr/>
          </p:nvSpPr>
          <p:spPr bwMode="auto">
            <a:xfrm>
              <a:off x="4972" y="123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9" name="Rectangle 5947"/>
            <p:cNvSpPr>
              <a:spLocks noChangeArrowheads="1"/>
            </p:cNvSpPr>
            <p:nvPr/>
          </p:nvSpPr>
          <p:spPr bwMode="auto">
            <a:xfrm>
              <a:off x="4974" y="123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0" name="Rectangle 5948"/>
            <p:cNvSpPr>
              <a:spLocks noChangeArrowheads="1"/>
            </p:cNvSpPr>
            <p:nvPr/>
          </p:nvSpPr>
          <p:spPr bwMode="auto">
            <a:xfrm>
              <a:off x="4976" y="123"/>
              <a:ext cx="1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1" name="Rectangle 5949"/>
            <p:cNvSpPr>
              <a:spLocks noChangeArrowheads="1"/>
            </p:cNvSpPr>
            <p:nvPr/>
          </p:nvSpPr>
          <p:spPr bwMode="auto">
            <a:xfrm>
              <a:off x="4978" y="123"/>
              <a:ext cx="0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2" name="Rectangle 5950"/>
            <p:cNvSpPr>
              <a:spLocks noChangeArrowheads="1"/>
            </p:cNvSpPr>
            <p:nvPr/>
          </p:nvSpPr>
          <p:spPr bwMode="auto">
            <a:xfrm>
              <a:off x="4979" y="123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3" name="Rectangle 5951"/>
            <p:cNvSpPr>
              <a:spLocks noChangeArrowheads="1"/>
            </p:cNvSpPr>
            <p:nvPr/>
          </p:nvSpPr>
          <p:spPr bwMode="auto">
            <a:xfrm>
              <a:off x="4981" y="123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4" name="Rectangle 5952"/>
            <p:cNvSpPr>
              <a:spLocks noChangeArrowheads="1"/>
            </p:cNvSpPr>
            <p:nvPr/>
          </p:nvSpPr>
          <p:spPr bwMode="auto">
            <a:xfrm>
              <a:off x="4983" y="123"/>
              <a:ext cx="2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5" name="Rectangle 5953"/>
            <p:cNvSpPr>
              <a:spLocks noChangeArrowheads="1"/>
            </p:cNvSpPr>
            <p:nvPr/>
          </p:nvSpPr>
          <p:spPr bwMode="auto">
            <a:xfrm>
              <a:off x="4986" y="123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6" name="Rectangle 5954"/>
            <p:cNvSpPr>
              <a:spLocks noChangeArrowheads="1"/>
            </p:cNvSpPr>
            <p:nvPr/>
          </p:nvSpPr>
          <p:spPr bwMode="auto">
            <a:xfrm>
              <a:off x="4988" y="123"/>
              <a:ext cx="1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7" name="Rectangle 5955"/>
            <p:cNvSpPr>
              <a:spLocks noChangeArrowheads="1"/>
            </p:cNvSpPr>
            <p:nvPr/>
          </p:nvSpPr>
          <p:spPr bwMode="auto">
            <a:xfrm>
              <a:off x="4990" y="123"/>
              <a:ext cx="0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8" name="Rectangle 5956"/>
            <p:cNvSpPr>
              <a:spLocks noChangeArrowheads="1"/>
            </p:cNvSpPr>
            <p:nvPr/>
          </p:nvSpPr>
          <p:spPr bwMode="auto">
            <a:xfrm>
              <a:off x="4991" y="123"/>
              <a:ext cx="1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9" name="Rectangle 5957"/>
            <p:cNvSpPr>
              <a:spLocks noChangeArrowheads="1"/>
            </p:cNvSpPr>
            <p:nvPr/>
          </p:nvSpPr>
          <p:spPr bwMode="auto">
            <a:xfrm>
              <a:off x="4993" y="123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0" name="Rectangle 5958"/>
            <p:cNvSpPr>
              <a:spLocks noChangeArrowheads="1"/>
            </p:cNvSpPr>
            <p:nvPr/>
          </p:nvSpPr>
          <p:spPr bwMode="auto">
            <a:xfrm>
              <a:off x="4995" y="123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1" name="Rectangle 5959"/>
            <p:cNvSpPr>
              <a:spLocks noChangeArrowheads="1"/>
            </p:cNvSpPr>
            <p:nvPr/>
          </p:nvSpPr>
          <p:spPr bwMode="auto">
            <a:xfrm>
              <a:off x="4997" y="123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2" name="Rectangle 5960"/>
            <p:cNvSpPr>
              <a:spLocks noChangeArrowheads="1"/>
            </p:cNvSpPr>
            <p:nvPr/>
          </p:nvSpPr>
          <p:spPr bwMode="auto">
            <a:xfrm>
              <a:off x="4999" y="123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3" name="Rectangle 5961"/>
            <p:cNvSpPr>
              <a:spLocks noChangeArrowheads="1"/>
            </p:cNvSpPr>
            <p:nvPr/>
          </p:nvSpPr>
          <p:spPr bwMode="auto">
            <a:xfrm>
              <a:off x="5001" y="123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4" name="Rectangle 5962"/>
            <p:cNvSpPr>
              <a:spLocks noChangeArrowheads="1"/>
            </p:cNvSpPr>
            <p:nvPr/>
          </p:nvSpPr>
          <p:spPr bwMode="auto">
            <a:xfrm>
              <a:off x="5003" y="123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5" name="Rectangle 5963"/>
            <p:cNvSpPr>
              <a:spLocks noChangeArrowheads="1"/>
            </p:cNvSpPr>
            <p:nvPr/>
          </p:nvSpPr>
          <p:spPr bwMode="auto">
            <a:xfrm>
              <a:off x="5005" y="123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6" name="Rectangle 5964"/>
            <p:cNvSpPr>
              <a:spLocks noChangeArrowheads="1"/>
            </p:cNvSpPr>
            <p:nvPr/>
          </p:nvSpPr>
          <p:spPr bwMode="auto">
            <a:xfrm>
              <a:off x="5007" y="123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7" name="Rectangle 5965"/>
            <p:cNvSpPr>
              <a:spLocks noChangeArrowheads="1"/>
            </p:cNvSpPr>
            <p:nvPr/>
          </p:nvSpPr>
          <p:spPr bwMode="auto">
            <a:xfrm>
              <a:off x="5009" y="123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8" name="Rectangle 5966"/>
            <p:cNvSpPr>
              <a:spLocks noChangeArrowheads="1"/>
            </p:cNvSpPr>
            <p:nvPr/>
          </p:nvSpPr>
          <p:spPr bwMode="auto">
            <a:xfrm>
              <a:off x="5011" y="123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9" name="Rectangle 5967"/>
            <p:cNvSpPr>
              <a:spLocks noChangeArrowheads="1"/>
            </p:cNvSpPr>
            <p:nvPr/>
          </p:nvSpPr>
          <p:spPr bwMode="auto">
            <a:xfrm>
              <a:off x="5013" y="123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0" name="Rectangle 5968"/>
            <p:cNvSpPr>
              <a:spLocks noChangeArrowheads="1"/>
            </p:cNvSpPr>
            <p:nvPr/>
          </p:nvSpPr>
          <p:spPr bwMode="auto">
            <a:xfrm>
              <a:off x="5015" y="123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1" name="Rectangle 5969"/>
            <p:cNvSpPr>
              <a:spLocks noChangeArrowheads="1"/>
            </p:cNvSpPr>
            <p:nvPr/>
          </p:nvSpPr>
          <p:spPr bwMode="auto">
            <a:xfrm>
              <a:off x="5017" y="123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2" name="Rectangle 5970"/>
            <p:cNvSpPr>
              <a:spLocks noChangeArrowheads="1"/>
            </p:cNvSpPr>
            <p:nvPr/>
          </p:nvSpPr>
          <p:spPr bwMode="auto">
            <a:xfrm>
              <a:off x="5019" y="123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3" name="Rectangle 5971"/>
            <p:cNvSpPr>
              <a:spLocks noChangeArrowheads="1"/>
            </p:cNvSpPr>
            <p:nvPr/>
          </p:nvSpPr>
          <p:spPr bwMode="auto">
            <a:xfrm>
              <a:off x="5021" y="123"/>
              <a:ext cx="0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4" name="Rectangle 5972"/>
            <p:cNvSpPr>
              <a:spLocks noChangeArrowheads="1"/>
            </p:cNvSpPr>
            <p:nvPr/>
          </p:nvSpPr>
          <p:spPr bwMode="auto">
            <a:xfrm>
              <a:off x="5022" y="123"/>
              <a:ext cx="2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5" name="Rectangle 5973"/>
            <p:cNvSpPr>
              <a:spLocks noChangeArrowheads="1"/>
            </p:cNvSpPr>
            <p:nvPr/>
          </p:nvSpPr>
          <p:spPr bwMode="auto">
            <a:xfrm>
              <a:off x="5025" y="123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6" name="Rectangle 5974"/>
            <p:cNvSpPr>
              <a:spLocks noChangeArrowheads="1"/>
            </p:cNvSpPr>
            <p:nvPr/>
          </p:nvSpPr>
          <p:spPr bwMode="auto">
            <a:xfrm>
              <a:off x="5027" y="123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7" name="Rectangle 5975"/>
            <p:cNvSpPr>
              <a:spLocks noChangeArrowheads="1"/>
            </p:cNvSpPr>
            <p:nvPr/>
          </p:nvSpPr>
          <p:spPr bwMode="auto">
            <a:xfrm>
              <a:off x="5029" y="123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8" name="Rectangle 5976"/>
            <p:cNvSpPr>
              <a:spLocks noChangeArrowheads="1"/>
            </p:cNvSpPr>
            <p:nvPr/>
          </p:nvSpPr>
          <p:spPr bwMode="auto">
            <a:xfrm>
              <a:off x="5031" y="123"/>
              <a:ext cx="0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9" name="Rectangle 5977"/>
            <p:cNvSpPr>
              <a:spLocks noChangeArrowheads="1"/>
            </p:cNvSpPr>
            <p:nvPr/>
          </p:nvSpPr>
          <p:spPr bwMode="auto">
            <a:xfrm>
              <a:off x="5032" y="123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0" name="Rectangle 5978"/>
            <p:cNvSpPr>
              <a:spLocks noChangeArrowheads="1"/>
            </p:cNvSpPr>
            <p:nvPr/>
          </p:nvSpPr>
          <p:spPr bwMode="auto">
            <a:xfrm>
              <a:off x="5034" y="123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1" name="Rectangle 5979"/>
            <p:cNvSpPr>
              <a:spLocks noChangeArrowheads="1"/>
            </p:cNvSpPr>
            <p:nvPr/>
          </p:nvSpPr>
          <p:spPr bwMode="auto">
            <a:xfrm>
              <a:off x="5036" y="123"/>
              <a:ext cx="1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2" name="Rectangle 5980"/>
            <p:cNvSpPr>
              <a:spLocks noChangeArrowheads="1"/>
            </p:cNvSpPr>
            <p:nvPr/>
          </p:nvSpPr>
          <p:spPr bwMode="auto">
            <a:xfrm>
              <a:off x="4891" y="124"/>
              <a:ext cx="146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3" name="Rectangle 5981"/>
            <p:cNvSpPr>
              <a:spLocks noChangeArrowheads="1"/>
            </p:cNvSpPr>
            <p:nvPr/>
          </p:nvSpPr>
          <p:spPr bwMode="auto">
            <a:xfrm>
              <a:off x="4894" y="128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4" name="Rectangle 5982"/>
            <p:cNvSpPr>
              <a:spLocks noChangeArrowheads="1"/>
            </p:cNvSpPr>
            <p:nvPr/>
          </p:nvSpPr>
          <p:spPr bwMode="auto">
            <a:xfrm>
              <a:off x="4894" y="128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5" name="Rectangle 5983"/>
            <p:cNvSpPr>
              <a:spLocks noChangeArrowheads="1"/>
            </p:cNvSpPr>
            <p:nvPr/>
          </p:nvSpPr>
          <p:spPr bwMode="auto">
            <a:xfrm>
              <a:off x="4896" y="130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6" name="Rectangle 5984"/>
            <p:cNvSpPr>
              <a:spLocks noChangeArrowheads="1"/>
            </p:cNvSpPr>
            <p:nvPr/>
          </p:nvSpPr>
          <p:spPr bwMode="auto">
            <a:xfrm>
              <a:off x="4916" y="130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7" name="Rectangle 5985"/>
            <p:cNvSpPr>
              <a:spLocks noChangeArrowheads="1"/>
            </p:cNvSpPr>
            <p:nvPr/>
          </p:nvSpPr>
          <p:spPr bwMode="auto">
            <a:xfrm>
              <a:off x="4896" y="136"/>
              <a:ext cx="7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8" name="Rectangle 5986"/>
            <p:cNvSpPr>
              <a:spLocks noChangeArrowheads="1"/>
            </p:cNvSpPr>
            <p:nvPr/>
          </p:nvSpPr>
          <p:spPr bwMode="auto">
            <a:xfrm>
              <a:off x="4906" y="136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9" name="Rectangle 5987"/>
            <p:cNvSpPr>
              <a:spLocks noChangeArrowheads="1"/>
            </p:cNvSpPr>
            <p:nvPr/>
          </p:nvSpPr>
          <p:spPr bwMode="auto">
            <a:xfrm>
              <a:off x="4906" y="130"/>
              <a:ext cx="7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0" name="Rectangle 5988"/>
            <p:cNvSpPr>
              <a:spLocks noChangeArrowheads="1"/>
            </p:cNvSpPr>
            <p:nvPr/>
          </p:nvSpPr>
          <p:spPr bwMode="auto">
            <a:xfrm>
              <a:off x="4916" y="136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1" name="Freeform 5989"/>
            <p:cNvSpPr>
              <a:spLocks noChangeArrowheads="1"/>
            </p:cNvSpPr>
            <p:nvPr/>
          </p:nvSpPr>
          <p:spPr bwMode="auto">
            <a:xfrm>
              <a:off x="4891" y="180"/>
              <a:ext cx="146" cy="161"/>
            </a:xfrm>
            <a:custGeom>
              <a:avLst/>
              <a:gdLst>
                <a:gd name="T0" fmla="*/ 295 w 295"/>
                <a:gd name="T1" fmla="*/ 161 h 325"/>
                <a:gd name="T2" fmla="*/ 295 w 295"/>
                <a:gd name="T3" fmla="*/ 164 h 325"/>
                <a:gd name="T4" fmla="*/ 0 w 295"/>
                <a:gd name="T5" fmla="*/ 164 h 325"/>
                <a:gd name="T6" fmla="*/ 0 w 295"/>
                <a:gd name="T7" fmla="*/ 161 h 325"/>
                <a:gd name="T8" fmla="*/ 295 w 295"/>
                <a:gd name="T9" fmla="*/ 161 h 325"/>
                <a:gd name="T10" fmla="*/ 295 w 295"/>
                <a:gd name="T11" fmla="*/ 128 h 325"/>
                <a:gd name="T12" fmla="*/ 295 w 295"/>
                <a:gd name="T13" fmla="*/ 133 h 325"/>
                <a:gd name="T14" fmla="*/ 0 w 295"/>
                <a:gd name="T15" fmla="*/ 133 h 325"/>
                <a:gd name="T16" fmla="*/ 0 w 295"/>
                <a:gd name="T17" fmla="*/ 128 h 325"/>
                <a:gd name="T18" fmla="*/ 295 w 295"/>
                <a:gd name="T19" fmla="*/ 128 h 325"/>
                <a:gd name="T20" fmla="*/ 295 w 295"/>
                <a:gd name="T21" fmla="*/ 96 h 325"/>
                <a:gd name="T22" fmla="*/ 295 w 295"/>
                <a:gd name="T23" fmla="*/ 100 h 325"/>
                <a:gd name="T24" fmla="*/ 0 w 295"/>
                <a:gd name="T25" fmla="*/ 100 h 325"/>
                <a:gd name="T26" fmla="*/ 0 w 295"/>
                <a:gd name="T27" fmla="*/ 96 h 325"/>
                <a:gd name="T28" fmla="*/ 295 w 295"/>
                <a:gd name="T29" fmla="*/ 96 h 325"/>
                <a:gd name="T30" fmla="*/ 295 w 295"/>
                <a:gd name="T31" fmla="*/ 65 h 325"/>
                <a:gd name="T32" fmla="*/ 295 w 295"/>
                <a:gd name="T33" fmla="*/ 68 h 325"/>
                <a:gd name="T34" fmla="*/ 0 w 295"/>
                <a:gd name="T35" fmla="*/ 68 h 325"/>
                <a:gd name="T36" fmla="*/ 0 w 295"/>
                <a:gd name="T37" fmla="*/ 65 h 325"/>
                <a:gd name="T38" fmla="*/ 295 w 295"/>
                <a:gd name="T39" fmla="*/ 65 h 325"/>
                <a:gd name="T40" fmla="*/ 295 w 295"/>
                <a:gd name="T41" fmla="*/ 32 h 325"/>
                <a:gd name="T42" fmla="*/ 295 w 295"/>
                <a:gd name="T43" fmla="*/ 36 h 325"/>
                <a:gd name="T44" fmla="*/ 0 w 295"/>
                <a:gd name="T45" fmla="*/ 36 h 325"/>
                <a:gd name="T46" fmla="*/ 0 w 295"/>
                <a:gd name="T47" fmla="*/ 32 h 325"/>
                <a:gd name="T48" fmla="*/ 295 w 295"/>
                <a:gd name="T49" fmla="*/ 32 h 325"/>
                <a:gd name="T50" fmla="*/ 295 w 295"/>
                <a:gd name="T51" fmla="*/ 0 h 325"/>
                <a:gd name="T52" fmla="*/ 295 w 295"/>
                <a:gd name="T53" fmla="*/ 4 h 325"/>
                <a:gd name="T54" fmla="*/ 0 w 295"/>
                <a:gd name="T55" fmla="*/ 4 h 325"/>
                <a:gd name="T56" fmla="*/ 0 w 295"/>
                <a:gd name="T57" fmla="*/ 0 h 325"/>
                <a:gd name="T58" fmla="*/ 295 w 295"/>
                <a:gd name="T59" fmla="*/ 0 h 325"/>
                <a:gd name="T60" fmla="*/ 295 w 295"/>
                <a:gd name="T61" fmla="*/ 225 h 325"/>
                <a:gd name="T62" fmla="*/ 295 w 295"/>
                <a:gd name="T63" fmla="*/ 229 h 325"/>
                <a:gd name="T64" fmla="*/ 264 w 295"/>
                <a:gd name="T65" fmla="*/ 229 h 325"/>
                <a:gd name="T66" fmla="*/ 264 w 295"/>
                <a:gd name="T67" fmla="*/ 225 h 325"/>
                <a:gd name="T68" fmla="*/ 295 w 295"/>
                <a:gd name="T69" fmla="*/ 225 h 325"/>
                <a:gd name="T70" fmla="*/ 295 w 295"/>
                <a:gd name="T71" fmla="*/ 192 h 325"/>
                <a:gd name="T72" fmla="*/ 295 w 295"/>
                <a:gd name="T73" fmla="*/ 196 h 325"/>
                <a:gd name="T74" fmla="*/ 264 w 295"/>
                <a:gd name="T75" fmla="*/ 196 h 325"/>
                <a:gd name="T76" fmla="*/ 264 w 295"/>
                <a:gd name="T77" fmla="*/ 192 h 325"/>
                <a:gd name="T78" fmla="*/ 295 w 295"/>
                <a:gd name="T79" fmla="*/ 192 h 325"/>
                <a:gd name="T80" fmla="*/ 295 w 295"/>
                <a:gd name="T81" fmla="*/ 256 h 325"/>
                <a:gd name="T82" fmla="*/ 295 w 295"/>
                <a:gd name="T83" fmla="*/ 260 h 325"/>
                <a:gd name="T84" fmla="*/ 0 w 295"/>
                <a:gd name="T85" fmla="*/ 260 h 325"/>
                <a:gd name="T86" fmla="*/ 0 w 295"/>
                <a:gd name="T87" fmla="*/ 256 h 325"/>
                <a:gd name="T88" fmla="*/ 295 w 295"/>
                <a:gd name="T89" fmla="*/ 256 h 325"/>
                <a:gd name="T90" fmla="*/ 295 w 295"/>
                <a:gd name="T91" fmla="*/ 288 h 325"/>
                <a:gd name="T92" fmla="*/ 295 w 295"/>
                <a:gd name="T93" fmla="*/ 293 h 325"/>
                <a:gd name="T94" fmla="*/ 0 w 295"/>
                <a:gd name="T95" fmla="*/ 293 h 325"/>
                <a:gd name="T96" fmla="*/ 0 w 295"/>
                <a:gd name="T97" fmla="*/ 288 h 325"/>
                <a:gd name="T98" fmla="*/ 295 w 295"/>
                <a:gd name="T99" fmla="*/ 288 h 325"/>
                <a:gd name="T100" fmla="*/ 295 w 295"/>
                <a:gd name="T101" fmla="*/ 321 h 325"/>
                <a:gd name="T102" fmla="*/ 295 w 295"/>
                <a:gd name="T103" fmla="*/ 325 h 325"/>
                <a:gd name="T104" fmla="*/ 0 w 295"/>
                <a:gd name="T105" fmla="*/ 325 h 325"/>
                <a:gd name="T106" fmla="*/ 0 w 295"/>
                <a:gd name="T107" fmla="*/ 321 h 325"/>
                <a:gd name="T108" fmla="*/ 295 w 295"/>
                <a:gd name="T10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2" name="Freeform 5990"/>
            <p:cNvSpPr>
              <a:spLocks noChangeArrowheads="1"/>
            </p:cNvSpPr>
            <p:nvPr/>
          </p:nvSpPr>
          <p:spPr bwMode="auto">
            <a:xfrm>
              <a:off x="5010" y="266"/>
              <a:ext cx="23" cy="37"/>
            </a:xfrm>
            <a:custGeom>
              <a:avLst/>
              <a:gdLst>
                <a:gd name="T0" fmla="*/ 24 w 48"/>
                <a:gd name="T1" fmla="*/ 0 h 77"/>
                <a:gd name="T2" fmla="*/ 21 w 48"/>
                <a:gd name="T3" fmla="*/ 0 h 77"/>
                <a:gd name="T4" fmla="*/ 19 w 48"/>
                <a:gd name="T5" fmla="*/ 1 h 77"/>
                <a:gd name="T6" fmla="*/ 17 w 48"/>
                <a:gd name="T7" fmla="*/ 1 h 77"/>
                <a:gd name="T8" fmla="*/ 15 w 48"/>
                <a:gd name="T9" fmla="*/ 2 h 77"/>
                <a:gd name="T10" fmla="*/ 12 w 48"/>
                <a:gd name="T11" fmla="*/ 5 h 77"/>
                <a:gd name="T12" fmla="*/ 11 w 48"/>
                <a:gd name="T13" fmla="*/ 6 h 77"/>
                <a:gd name="T14" fmla="*/ 7 w 48"/>
                <a:gd name="T15" fmla="*/ 11 h 77"/>
                <a:gd name="T16" fmla="*/ 4 w 48"/>
                <a:gd name="T17" fmla="*/ 16 h 77"/>
                <a:gd name="T18" fmla="*/ 2 w 48"/>
                <a:gd name="T19" fmla="*/ 24 h 77"/>
                <a:gd name="T20" fmla="*/ 0 w 48"/>
                <a:gd name="T21" fmla="*/ 30 h 77"/>
                <a:gd name="T22" fmla="*/ 0 w 48"/>
                <a:gd name="T23" fmla="*/ 38 h 77"/>
                <a:gd name="T24" fmla="*/ 0 w 48"/>
                <a:gd name="T25" fmla="*/ 45 h 77"/>
                <a:gd name="T26" fmla="*/ 2 w 48"/>
                <a:gd name="T27" fmla="*/ 53 h 77"/>
                <a:gd name="T28" fmla="*/ 4 w 48"/>
                <a:gd name="T29" fmla="*/ 59 h 77"/>
                <a:gd name="T30" fmla="*/ 7 w 48"/>
                <a:gd name="T31" fmla="*/ 66 h 77"/>
                <a:gd name="T32" fmla="*/ 11 w 48"/>
                <a:gd name="T33" fmla="*/ 71 h 77"/>
                <a:gd name="T34" fmla="*/ 12 w 48"/>
                <a:gd name="T35" fmla="*/ 72 h 77"/>
                <a:gd name="T36" fmla="*/ 15 w 48"/>
                <a:gd name="T37" fmla="*/ 74 h 77"/>
                <a:gd name="T38" fmla="*/ 17 w 48"/>
                <a:gd name="T39" fmla="*/ 76 h 77"/>
                <a:gd name="T40" fmla="*/ 19 w 48"/>
                <a:gd name="T41" fmla="*/ 76 h 77"/>
                <a:gd name="T42" fmla="*/ 21 w 48"/>
                <a:gd name="T43" fmla="*/ 77 h 77"/>
                <a:gd name="T44" fmla="*/ 24 w 48"/>
                <a:gd name="T45" fmla="*/ 77 h 77"/>
                <a:gd name="T46" fmla="*/ 26 w 48"/>
                <a:gd name="T47" fmla="*/ 77 h 77"/>
                <a:gd name="T48" fmla="*/ 29 w 48"/>
                <a:gd name="T49" fmla="*/ 76 h 77"/>
                <a:gd name="T50" fmla="*/ 31 w 48"/>
                <a:gd name="T51" fmla="*/ 76 h 77"/>
                <a:gd name="T52" fmla="*/ 34 w 48"/>
                <a:gd name="T53" fmla="*/ 74 h 77"/>
                <a:gd name="T54" fmla="*/ 35 w 48"/>
                <a:gd name="T55" fmla="*/ 72 h 77"/>
                <a:gd name="T56" fmla="*/ 38 w 48"/>
                <a:gd name="T57" fmla="*/ 71 h 77"/>
                <a:gd name="T58" fmla="*/ 41 w 48"/>
                <a:gd name="T59" fmla="*/ 66 h 77"/>
                <a:gd name="T60" fmla="*/ 44 w 48"/>
                <a:gd name="T61" fmla="*/ 59 h 77"/>
                <a:gd name="T62" fmla="*/ 47 w 48"/>
                <a:gd name="T63" fmla="*/ 53 h 77"/>
                <a:gd name="T64" fmla="*/ 48 w 48"/>
                <a:gd name="T65" fmla="*/ 45 h 77"/>
                <a:gd name="T66" fmla="*/ 48 w 48"/>
                <a:gd name="T67" fmla="*/ 38 h 77"/>
                <a:gd name="T68" fmla="*/ 48 w 48"/>
                <a:gd name="T69" fmla="*/ 38 h 77"/>
                <a:gd name="T70" fmla="*/ 48 w 48"/>
                <a:gd name="T71" fmla="*/ 30 h 77"/>
                <a:gd name="T72" fmla="*/ 47 w 48"/>
                <a:gd name="T73" fmla="*/ 24 h 77"/>
                <a:gd name="T74" fmla="*/ 44 w 48"/>
                <a:gd name="T75" fmla="*/ 16 h 77"/>
                <a:gd name="T76" fmla="*/ 41 w 48"/>
                <a:gd name="T77" fmla="*/ 11 h 77"/>
                <a:gd name="T78" fmla="*/ 38 w 48"/>
                <a:gd name="T79" fmla="*/ 6 h 77"/>
                <a:gd name="T80" fmla="*/ 35 w 48"/>
                <a:gd name="T81" fmla="*/ 5 h 77"/>
                <a:gd name="T82" fmla="*/ 34 w 48"/>
                <a:gd name="T83" fmla="*/ 2 h 77"/>
                <a:gd name="T84" fmla="*/ 31 w 48"/>
                <a:gd name="T85" fmla="*/ 1 h 77"/>
                <a:gd name="T86" fmla="*/ 29 w 48"/>
                <a:gd name="T87" fmla="*/ 1 h 77"/>
                <a:gd name="T88" fmla="*/ 26 w 48"/>
                <a:gd name="T89" fmla="*/ 0 h 77"/>
                <a:gd name="T90" fmla="*/ 24 w 48"/>
                <a:gd name="T9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003" name="Picture 5991"/>
            <p:cNvPicPr>
              <a:picLocks noChangeAspect="1" noChangeArrowheads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0" y="266"/>
              <a:ext cx="23" cy="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004" name="Rectangle 5992"/>
            <p:cNvSpPr>
              <a:spLocks noChangeArrowheads="1"/>
            </p:cNvSpPr>
            <p:nvPr/>
          </p:nvSpPr>
          <p:spPr bwMode="auto">
            <a:xfrm>
              <a:off x="5022" y="146"/>
              <a:ext cx="3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5" name="Rectangle 5993"/>
            <p:cNvSpPr>
              <a:spLocks noChangeArrowheads="1"/>
            </p:cNvSpPr>
            <p:nvPr/>
          </p:nvSpPr>
          <p:spPr bwMode="auto">
            <a:xfrm>
              <a:off x="5021" y="146"/>
              <a:ext cx="2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6" name="Freeform 5994"/>
            <p:cNvSpPr>
              <a:spLocks noChangeArrowheads="1"/>
            </p:cNvSpPr>
            <p:nvPr/>
          </p:nvSpPr>
          <p:spPr bwMode="auto">
            <a:xfrm>
              <a:off x="5015" y="318"/>
              <a:ext cx="13" cy="13"/>
            </a:xfrm>
            <a:custGeom>
              <a:avLst/>
              <a:gdLst>
                <a:gd name="T0" fmla="*/ 0 w 28"/>
                <a:gd name="T1" fmla="*/ 12 h 26"/>
                <a:gd name="T2" fmla="*/ 0 w 28"/>
                <a:gd name="T3" fmla="*/ 10 h 26"/>
                <a:gd name="T4" fmla="*/ 1 w 28"/>
                <a:gd name="T5" fmla="*/ 7 h 26"/>
                <a:gd name="T6" fmla="*/ 2 w 28"/>
                <a:gd name="T7" fmla="*/ 6 h 26"/>
                <a:gd name="T8" fmla="*/ 4 w 28"/>
                <a:gd name="T9" fmla="*/ 3 h 26"/>
                <a:gd name="T10" fmla="*/ 6 w 28"/>
                <a:gd name="T11" fmla="*/ 2 h 26"/>
                <a:gd name="T12" fmla="*/ 9 w 28"/>
                <a:gd name="T13" fmla="*/ 1 h 26"/>
                <a:gd name="T14" fmla="*/ 11 w 28"/>
                <a:gd name="T15" fmla="*/ 0 h 26"/>
                <a:gd name="T16" fmla="*/ 14 w 28"/>
                <a:gd name="T17" fmla="*/ 0 h 26"/>
                <a:gd name="T18" fmla="*/ 16 w 28"/>
                <a:gd name="T19" fmla="*/ 0 h 26"/>
                <a:gd name="T20" fmla="*/ 19 w 28"/>
                <a:gd name="T21" fmla="*/ 1 h 26"/>
                <a:gd name="T22" fmla="*/ 21 w 28"/>
                <a:gd name="T23" fmla="*/ 2 h 26"/>
                <a:gd name="T24" fmla="*/ 24 w 28"/>
                <a:gd name="T25" fmla="*/ 3 h 26"/>
                <a:gd name="T26" fmla="*/ 25 w 28"/>
                <a:gd name="T27" fmla="*/ 6 h 26"/>
                <a:gd name="T28" fmla="*/ 26 w 28"/>
                <a:gd name="T29" fmla="*/ 7 h 26"/>
                <a:gd name="T30" fmla="*/ 28 w 28"/>
                <a:gd name="T31" fmla="*/ 10 h 26"/>
                <a:gd name="T32" fmla="*/ 28 w 28"/>
                <a:gd name="T33" fmla="*/ 12 h 26"/>
                <a:gd name="T34" fmla="*/ 28 w 28"/>
                <a:gd name="T35" fmla="*/ 12 h 26"/>
                <a:gd name="T36" fmla="*/ 28 w 28"/>
                <a:gd name="T37" fmla="*/ 15 h 26"/>
                <a:gd name="T38" fmla="*/ 26 w 28"/>
                <a:gd name="T39" fmla="*/ 17 h 26"/>
                <a:gd name="T40" fmla="*/ 25 w 28"/>
                <a:gd name="T41" fmla="*/ 20 h 26"/>
                <a:gd name="T42" fmla="*/ 24 w 28"/>
                <a:gd name="T43" fmla="*/ 22 h 26"/>
                <a:gd name="T44" fmla="*/ 21 w 28"/>
                <a:gd name="T45" fmla="*/ 24 h 26"/>
                <a:gd name="T46" fmla="*/ 19 w 28"/>
                <a:gd name="T47" fmla="*/ 25 h 26"/>
                <a:gd name="T48" fmla="*/ 16 w 28"/>
                <a:gd name="T49" fmla="*/ 26 h 26"/>
                <a:gd name="T50" fmla="*/ 14 w 28"/>
                <a:gd name="T51" fmla="*/ 26 h 26"/>
                <a:gd name="T52" fmla="*/ 11 w 28"/>
                <a:gd name="T53" fmla="*/ 26 h 26"/>
                <a:gd name="T54" fmla="*/ 9 w 28"/>
                <a:gd name="T55" fmla="*/ 25 h 26"/>
                <a:gd name="T56" fmla="*/ 6 w 28"/>
                <a:gd name="T57" fmla="*/ 24 h 26"/>
                <a:gd name="T58" fmla="*/ 4 w 28"/>
                <a:gd name="T59" fmla="*/ 22 h 26"/>
                <a:gd name="T60" fmla="*/ 2 w 28"/>
                <a:gd name="T61" fmla="*/ 20 h 26"/>
                <a:gd name="T62" fmla="*/ 1 w 28"/>
                <a:gd name="T63" fmla="*/ 17 h 26"/>
                <a:gd name="T64" fmla="*/ 0 w 28"/>
                <a:gd name="T65" fmla="*/ 15 h 26"/>
                <a:gd name="T66" fmla="*/ 0 w 28"/>
                <a:gd name="T67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007" name="Picture 5995"/>
            <p:cNvPicPr>
              <a:picLocks noChangeAspect="1" noChangeArrowheads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5" y="318"/>
              <a:ext cx="13" cy="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008" name="Freeform 5996"/>
            <p:cNvSpPr>
              <a:spLocks noChangeArrowheads="1"/>
            </p:cNvSpPr>
            <p:nvPr/>
          </p:nvSpPr>
          <p:spPr bwMode="auto">
            <a:xfrm>
              <a:off x="5019" y="321"/>
              <a:ext cx="6" cy="7"/>
            </a:xfrm>
            <a:custGeom>
              <a:avLst/>
              <a:gdLst>
                <a:gd name="T0" fmla="*/ 0 w 15"/>
                <a:gd name="T1" fmla="*/ 7 h 16"/>
                <a:gd name="T2" fmla="*/ 0 w 15"/>
                <a:gd name="T3" fmla="*/ 6 h 16"/>
                <a:gd name="T4" fmla="*/ 1 w 15"/>
                <a:gd name="T5" fmla="*/ 5 h 16"/>
                <a:gd name="T6" fmla="*/ 3 w 15"/>
                <a:gd name="T7" fmla="*/ 2 h 16"/>
                <a:gd name="T8" fmla="*/ 5 w 15"/>
                <a:gd name="T9" fmla="*/ 1 h 16"/>
                <a:gd name="T10" fmla="*/ 7 w 15"/>
                <a:gd name="T11" fmla="*/ 0 h 16"/>
                <a:gd name="T12" fmla="*/ 8 w 15"/>
                <a:gd name="T13" fmla="*/ 0 h 16"/>
                <a:gd name="T14" fmla="*/ 9 w 15"/>
                <a:gd name="T15" fmla="*/ 0 h 16"/>
                <a:gd name="T16" fmla="*/ 12 w 15"/>
                <a:gd name="T17" fmla="*/ 1 h 16"/>
                <a:gd name="T18" fmla="*/ 14 w 15"/>
                <a:gd name="T19" fmla="*/ 2 h 16"/>
                <a:gd name="T20" fmla="*/ 15 w 15"/>
                <a:gd name="T21" fmla="*/ 5 h 16"/>
                <a:gd name="T22" fmla="*/ 15 w 15"/>
                <a:gd name="T23" fmla="*/ 7 h 16"/>
                <a:gd name="T24" fmla="*/ 15 w 15"/>
                <a:gd name="T25" fmla="*/ 7 h 16"/>
                <a:gd name="T26" fmla="*/ 15 w 15"/>
                <a:gd name="T27" fmla="*/ 11 h 16"/>
                <a:gd name="T28" fmla="*/ 14 w 15"/>
                <a:gd name="T29" fmla="*/ 14 h 16"/>
                <a:gd name="T30" fmla="*/ 12 w 15"/>
                <a:gd name="T31" fmla="*/ 15 h 16"/>
                <a:gd name="T32" fmla="*/ 9 w 15"/>
                <a:gd name="T33" fmla="*/ 16 h 16"/>
                <a:gd name="T34" fmla="*/ 8 w 15"/>
                <a:gd name="T35" fmla="*/ 16 h 16"/>
                <a:gd name="T36" fmla="*/ 7 w 15"/>
                <a:gd name="T37" fmla="*/ 16 h 16"/>
                <a:gd name="T38" fmla="*/ 5 w 15"/>
                <a:gd name="T39" fmla="*/ 15 h 16"/>
                <a:gd name="T40" fmla="*/ 3 w 15"/>
                <a:gd name="T41" fmla="*/ 14 h 16"/>
                <a:gd name="T42" fmla="*/ 1 w 15"/>
                <a:gd name="T43" fmla="*/ 11 h 16"/>
                <a:gd name="T44" fmla="*/ 0 w 15"/>
                <a:gd name="T45" fmla="*/ 9 h 16"/>
                <a:gd name="T46" fmla="*/ 0 w 15"/>
                <a:gd name="T4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009" name="Picture 5997"/>
            <p:cNvPicPr>
              <a:picLocks noChangeAspect="1" noChangeArrowheads="1"/>
            </p:cNvPicPr>
            <p:nvPr/>
          </p:nvPicPr>
          <p:blipFill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8" y="321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010" name="Freeform 5998"/>
            <p:cNvSpPr>
              <a:spLocks noChangeArrowheads="1"/>
            </p:cNvSpPr>
            <p:nvPr/>
          </p:nvSpPr>
          <p:spPr bwMode="auto">
            <a:xfrm>
              <a:off x="5021" y="323"/>
              <a:ext cx="2" cy="3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1 h 6"/>
                <a:gd name="T4" fmla="*/ 0 w 5"/>
                <a:gd name="T5" fmla="*/ 1 h 6"/>
                <a:gd name="T6" fmla="*/ 2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1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2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1" name="Freeform 5999"/>
            <p:cNvSpPr>
              <a:spLocks noChangeArrowheads="1"/>
            </p:cNvSpPr>
            <p:nvPr/>
          </p:nvSpPr>
          <p:spPr bwMode="auto">
            <a:xfrm>
              <a:off x="5021" y="323"/>
              <a:ext cx="2" cy="3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1 h 6"/>
                <a:gd name="T4" fmla="*/ 0 w 5"/>
                <a:gd name="T5" fmla="*/ 1 h 6"/>
                <a:gd name="T6" fmla="*/ 2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4 w 5"/>
                <a:gd name="T13" fmla="*/ 1 h 6"/>
                <a:gd name="T14" fmla="*/ 5 w 5"/>
                <a:gd name="T15" fmla="*/ 1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2 w 5"/>
                <a:gd name="T29" fmla="*/ 5 h 6"/>
                <a:gd name="T30" fmla="*/ 0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2" name="Freeform 6000"/>
            <p:cNvSpPr>
              <a:spLocks noChangeArrowheads="1"/>
            </p:cNvSpPr>
            <p:nvPr/>
          </p:nvSpPr>
          <p:spPr bwMode="auto">
            <a:xfrm>
              <a:off x="4876" y="73"/>
              <a:ext cx="208" cy="289"/>
            </a:xfrm>
            <a:custGeom>
              <a:avLst/>
              <a:gdLst>
                <a:gd name="T0" fmla="*/ 16 w 418"/>
                <a:gd name="T1" fmla="*/ 578 h 578"/>
                <a:gd name="T2" fmla="*/ 16 w 418"/>
                <a:gd name="T3" fmla="*/ 562 h 578"/>
                <a:gd name="T4" fmla="*/ 0 w 418"/>
                <a:gd name="T5" fmla="*/ 562 h 578"/>
                <a:gd name="T6" fmla="*/ 0 w 418"/>
                <a:gd name="T7" fmla="*/ 64 h 578"/>
                <a:gd name="T8" fmla="*/ 64 w 418"/>
                <a:gd name="T9" fmla="*/ 0 h 578"/>
                <a:gd name="T10" fmla="*/ 418 w 418"/>
                <a:gd name="T11" fmla="*/ 0 h 578"/>
                <a:gd name="T12" fmla="*/ 418 w 418"/>
                <a:gd name="T13" fmla="*/ 497 h 578"/>
                <a:gd name="T14" fmla="*/ 409 w 418"/>
                <a:gd name="T15" fmla="*/ 506 h 578"/>
                <a:gd name="T16" fmla="*/ 409 w 418"/>
                <a:gd name="T17" fmla="*/ 514 h 578"/>
                <a:gd name="T18" fmla="*/ 345 w 418"/>
                <a:gd name="T19" fmla="*/ 578 h 578"/>
                <a:gd name="T20" fmla="*/ 16 w 418"/>
                <a:gd name="T21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3" name="Rectangle 6001"/>
            <p:cNvSpPr>
              <a:spLocks noChangeArrowheads="1"/>
            </p:cNvSpPr>
            <p:nvPr/>
          </p:nvSpPr>
          <p:spPr bwMode="auto">
            <a:xfrm>
              <a:off x="4931" y="378"/>
              <a:ext cx="112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13607" rIns="0" bIns="0">
              <a:spAutoFit/>
            </a:bodyPr>
            <a:lstStyle/>
            <a:p>
              <a:pPr eaLnBrk="1" hangingPunct="1">
                <a:lnSpc>
                  <a:spcPct val="93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pic>
        <p:nvPicPr>
          <p:cNvPr id="6014" name="Picture 6002"/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83" y="3716338"/>
            <a:ext cx="600075" cy="5715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6016" name="Group 6004"/>
          <p:cNvGrpSpPr>
            <a:grpSpLocks/>
          </p:cNvGrpSpPr>
          <p:nvPr/>
        </p:nvGrpSpPr>
        <p:grpSpPr bwMode="auto">
          <a:xfrm>
            <a:off x="8960295" y="3441700"/>
            <a:ext cx="328613" cy="681038"/>
            <a:chOff x="5450" y="2168"/>
            <a:chExt cx="207" cy="429"/>
          </a:xfrm>
        </p:grpSpPr>
        <p:sp>
          <p:nvSpPr>
            <p:cNvPr id="6017" name="Freeform 6005"/>
            <p:cNvSpPr>
              <a:spLocks noChangeArrowheads="1"/>
            </p:cNvSpPr>
            <p:nvPr/>
          </p:nvSpPr>
          <p:spPr bwMode="auto">
            <a:xfrm>
              <a:off x="5458" y="2417"/>
              <a:ext cx="195" cy="38"/>
            </a:xfrm>
            <a:custGeom>
              <a:avLst/>
              <a:gdLst>
                <a:gd name="T0" fmla="*/ 0 w 393"/>
                <a:gd name="T1" fmla="*/ 80 h 80"/>
                <a:gd name="T2" fmla="*/ 328 w 393"/>
                <a:gd name="T3" fmla="*/ 80 h 80"/>
                <a:gd name="T4" fmla="*/ 328 w 393"/>
                <a:gd name="T5" fmla="*/ 64 h 80"/>
                <a:gd name="T6" fmla="*/ 0 w 393"/>
                <a:gd name="T7" fmla="*/ 64 h 80"/>
                <a:gd name="T8" fmla="*/ 0 w 393"/>
                <a:gd name="T9" fmla="*/ 80 h 80"/>
                <a:gd name="T10" fmla="*/ 328 w 393"/>
                <a:gd name="T11" fmla="*/ 80 h 80"/>
                <a:gd name="T12" fmla="*/ 393 w 393"/>
                <a:gd name="T13" fmla="*/ 15 h 80"/>
                <a:gd name="T14" fmla="*/ 393 w 393"/>
                <a:gd name="T15" fmla="*/ 0 h 80"/>
                <a:gd name="T16" fmla="*/ 328 w 393"/>
                <a:gd name="T17" fmla="*/ 64 h 80"/>
                <a:gd name="T18" fmla="*/ 328 w 393"/>
                <a:gd name="T1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5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8" name="Freeform 6006"/>
            <p:cNvSpPr>
              <a:spLocks noChangeArrowheads="1"/>
            </p:cNvSpPr>
            <p:nvPr/>
          </p:nvSpPr>
          <p:spPr bwMode="auto">
            <a:xfrm>
              <a:off x="5626" y="2168"/>
              <a:ext cx="31" cy="280"/>
            </a:xfrm>
            <a:custGeom>
              <a:avLst/>
              <a:gdLst>
                <a:gd name="T0" fmla="*/ 0 w 64"/>
                <a:gd name="T1" fmla="*/ 561 h 561"/>
                <a:gd name="T2" fmla="*/ 64 w 64"/>
                <a:gd name="T3" fmla="*/ 497 h 561"/>
                <a:gd name="T4" fmla="*/ 64 w 64"/>
                <a:gd name="T5" fmla="*/ 0 h 561"/>
                <a:gd name="T6" fmla="*/ 0 w 64"/>
                <a:gd name="T7" fmla="*/ 64 h 561"/>
                <a:gd name="T8" fmla="*/ 0 w 64"/>
                <a:gd name="T9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61">
                  <a:moveTo>
                    <a:pt x="0" y="561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9" name="Freeform 6007"/>
            <p:cNvSpPr>
              <a:spLocks noChangeArrowheads="1"/>
            </p:cNvSpPr>
            <p:nvPr/>
          </p:nvSpPr>
          <p:spPr bwMode="auto">
            <a:xfrm>
              <a:off x="5451" y="2168"/>
              <a:ext cx="206" cy="31"/>
            </a:xfrm>
            <a:custGeom>
              <a:avLst/>
              <a:gdLst>
                <a:gd name="T0" fmla="*/ 0 w 416"/>
                <a:gd name="T1" fmla="*/ 64 h 64"/>
                <a:gd name="T2" fmla="*/ 64 w 416"/>
                <a:gd name="T3" fmla="*/ 0 h 64"/>
                <a:gd name="T4" fmla="*/ 416 w 416"/>
                <a:gd name="T5" fmla="*/ 0 h 64"/>
                <a:gd name="T6" fmla="*/ 352 w 416"/>
                <a:gd name="T7" fmla="*/ 64 h 64"/>
                <a:gd name="T8" fmla="*/ 0 w 41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0" name="Rectangle 6008"/>
            <p:cNvSpPr>
              <a:spLocks noChangeArrowheads="1"/>
            </p:cNvSpPr>
            <p:nvPr/>
          </p:nvSpPr>
          <p:spPr bwMode="auto">
            <a:xfrm>
              <a:off x="5451" y="2200"/>
              <a:ext cx="174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1" name="Rectangle 6009"/>
            <p:cNvSpPr>
              <a:spLocks noChangeArrowheads="1"/>
            </p:cNvSpPr>
            <p:nvPr/>
          </p:nvSpPr>
          <p:spPr bwMode="auto">
            <a:xfrm>
              <a:off x="5451" y="2200"/>
              <a:ext cx="174" cy="248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2" name="Rectangle 6010"/>
            <p:cNvSpPr>
              <a:spLocks noChangeArrowheads="1"/>
            </p:cNvSpPr>
            <p:nvPr/>
          </p:nvSpPr>
          <p:spPr bwMode="auto">
            <a:xfrm>
              <a:off x="5465" y="2274"/>
              <a:ext cx="146" cy="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3" name="Rectangle 6011"/>
            <p:cNvSpPr>
              <a:spLocks noChangeArrowheads="1"/>
            </p:cNvSpPr>
            <p:nvPr/>
          </p:nvSpPr>
          <p:spPr bwMode="auto">
            <a:xfrm>
              <a:off x="5465" y="2281"/>
              <a:ext cx="146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4" name="Rectangle 6012"/>
            <p:cNvSpPr>
              <a:spLocks noChangeArrowheads="1"/>
            </p:cNvSpPr>
            <p:nvPr/>
          </p:nvSpPr>
          <p:spPr bwMode="auto">
            <a:xfrm>
              <a:off x="5465" y="2289"/>
              <a:ext cx="146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5" name="Rectangle 6013"/>
            <p:cNvSpPr>
              <a:spLocks noChangeArrowheads="1"/>
            </p:cNvSpPr>
            <p:nvPr/>
          </p:nvSpPr>
          <p:spPr bwMode="auto">
            <a:xfrm>
              <a:off x="5465" y="2297"/>
              <a:ext cx="146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6" name="Rectangle 6014"/>
            <p:cNvSpPr>
              <a:spLocks noChangeArrowheads="1"/>
            </p:cNvSpPr>
            <p:nvPr/>
          </p:nvSpPr>
          <p:spPr bwMode="auto">
            <a:xfrm>
              <a:off x="5465" y="2306"/>
              <a:ext cx="146" cy="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7" name="Rectangle 6015"/>
            <p:cNvSpPr>
              <a:spLocks noChangeArrowheads="1"/>
            </p:cNvSpPr>
            <p:nvPr/>
          </p:nvSpPr>
          <p:spPr bwMode="auto">
            <a:xfrm>
              <a:off x="5465" y="2312"/>
              <a:ext cx="146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8" name="Rectangle 6016"/>
            <p:cNvSpPr>
              <a:spLocks noChangeArrowheads="1"/>
            </p:cNvSpPr>
            <p:nvPr/>
          </p:nvSpPr>
          <p:spPr bwMode="auto">
            <a:xfrm>
              <a:off x="5465" y="2322"/>
              <a:ext cx="146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9" name="Rectangle 6017"/>
            <p:cNvSpPr>
              <a:spLocks noChangeArrowheads="1"/>
            </p:cNvSpPr>
            <p:nvPr/>
          </p:nvSpPr>
          <p:spPr bwMode="auto">
            <a:xfrm>
              <a:off x="5465" y="2332"/>
              <a:ext cx="146" cy="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0" name="Rectangle 6018"/>
            <p:cNvSpPr>
              <a:spLocks noChangeArrowheads="1"/>
            </p:cNvSpPr>
            <p:nvPr/>
          </p:nvSpPr>
          <p:spPr bwMode="auto">
            <a:xfrm>
              <a:off x="5465" y="2339"/>
              <a:ext cx="146" cy="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1" name="Rectangle 6019"/>
            <p:cNvSpPr>
              <a:spLocks noChangeArrowheads="1"/>
            </p:cNvSpPr>
            <p:nvPr/>
          </p:nvSpPr>
          <p:spPr bwMode="auto">
            <a:xfrm>
              <a:off x="5465" y="2346"/>
              <a:ext cx="146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2" name="Rectangle 6020"/>
            <p:cNvSpPr>
              <a:spLocks noChangeArrowheads="1"/>
            </p:cNvSpPr>
            <p:nvPr/>
          </p:nvSpPr>
          <p:spPr bwMode="auto">
            <a:xfrm>
              <a:off x="5465" y="2357"/>
              <a:ext cx="146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3" name="Rectangle 6021"/>
            <p:cNvSpPr>
              <a:spLocks noChangeArrowheads="1"/>
            </p:cNvSpPr>
            <p:nvPr/>
          </p:nvSpPr>
          <p:spPr bwMode="auto">
            <a:xfrm>
              <a:off x="5465" y="2366"/>
              <a:ext cx="146" cy="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4" name="Rectangle 6022"/>
            <p:cNvSpPr>
              <a:spLocks noChangeArrowheads="1"/>
            </p:cNvSpPr>
            <p:nvPr/>
          </p:nvSpPr>
          <p:spPr bwMode="auto">
            <a:xfrm>
              <a:off x="5465" y="2372"/>
              <a:ext cx="146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5" name="Rectangle 6023"/>
            <p:cNvSpPr>
              <a:spLocks noChangeArrowheads="1"/>
            </p:cNvSpPr>
            <p:nvPr/>
          </p:nvSpPr>
          <p:spPr bwMode="auto">
            <a:xfrm>
              <a:off x="5465" y="2382"/>
              <a:ext cx="146" cy="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6" name="Rectangle 6024"/>
            <p:cNvSpPr>
              <a:spLocks noChangeArrowheads="1"/>
            </p:cNvSpPr>
            <p:nvPr/>
          </p:nvSpPr>
          <p:spPr bwMode="auto">
            <a:xfrm>
              <a:off x="5465" y="2389"/>
              <a:ext cx="146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7" name="Rectangle 6025"/>
            <p:cNvSpPr>
              <a:spLocks noChangeArrowheads="1"/>
            </p:cNvSpPr>
            <p:nvPr/>
          </p:nvSpPr>
          <p:spPr bwMode="auto">
            <a:xfrm>
              <a:off x="5465" y="2397"/>
              <a:ext cx="146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8" name="Rectangle 6026"/>
            <p:cNvSpPr>
              <a:spLocks noChangeArrowheads="1"/>
            </p:cNvSpPr>
            <p:nvPr/>
          </p:nvSpPr>
          <p:spPr bwMode="auto">
            <a:xfrm>
              <a:off x="5465" y="2407"/>
              <a:ext cx="146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9" name="Rectangle 6027"/>
            <p:cNvSpPr>
              <a:spLocks noChangeArrowheads="1"/>
            </p:cNvSpPr>
            <p:nvPr/>
          </p:nvSpPr>
          <p:spPr bwMode="auto">
            <a:xfrm>
              <a:off x="5465" y="2416"/>
              <a:ext cx="146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0" name="Rectangle 6028"/>
            <p:cNvSpPr>
              <a:spLocks noChangeArrowheads="1"/>
            </p:cNvSpPr>
            <p:nvPr/>
          </p:nvSpPr>
          <p:spPr bwMode="auto">
            <a:xfrm>
              <a:off x="5465" y="2423"/>
              <a:ext cx="146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1" name="Rectangle 6029"/>
            <p:cNvSpPr>
              <a:spLocks noChangeArrowheads="1"/>
            </p:cNvSpPr>
            <p:nvPr/>
          </p:nvSpPr>
          <p:spPr bwMode="auto">
            <a:xfrm>
              <a:off x="5465" y="2432"/>
              <a:ext cx="146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2" name="Rectangle 6030"/>
            <p:cNvSpPr>
              <a:spLocks noChangeArrowheads="1"/>
            </p:cNvSpPr>
            <p:nvPr/>
          </p:nvSpPr>
          <p:spPr bwMode="auto">
            <a:xfrm>
              <a:off x="5465" y="2355"/>
              <a:ext cx="4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" name="Rectangle 6031"/>
            <p:cNvSpPr>
              <a:spLocks noChangeArrowheads="1"/>
            </p:cNvSpPr>
            <p:nvPr/>
          </p:nvSpPr>
          <p:spPr bwMode="auto">
            <a:xfrm>
              <a:off x="5470" y="2355"/>
              <a:ext cx="5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" name="Rectangle 6032"/>
            <p:cNvSpPr>
              <a:spLocks noChangeArrowheads="1"/>
            </p:cNvSpPr>
            <p:nvPr/>
          </p:nvSpPr>
          <p:spPr bwMode="auto">
            <a:xfrm>
              <a:off x="5477" y="2355"/>
              <a:ext cx="5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" name="Rectangle 6033"/>
            <p:cNvSpPr>
              <a:spLocks noChangeArrowheads="1"/>
            </p:cNvSpPr>
            <p:nvPr/>
          </p:nvSpPr>
          <p:spPr bwMode="auto">
            <a:xfrm>
              <a:off x="5483" y="2355"/>
              <a:ext cx="7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" name="Rectangle 6034"/>
            <p:cNvSpPr>
              <a:spLocks noChangeArrowheads="1"/>
            </p:cNvSpPr>
            <p:nvPr/>
          </p:nvSpPr>
          <p:spPr bwMode="auto">
            <a:xfrm>
              <a:off x="5492" y="2355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" name="Rectangle 6035"/>
            <p:cNvSpPr>
              <a:spLocks noChangeArrowheads="1"/>
            </p:cNvSpPr>
            <p:nvPr/>
          </p:nvSpPr>
          <p:spPr bwMode="auto">
            <a:xfrm>
              <a:off x="5498" y="2355"/>
              <a:ext cx="5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" name="Rectangle 6036"/>
            <p:cNvSpPr>
              <a:spLocks noChangeArrowheads="1"/>
            </p:cNvSpPr>
            <p:nvPr/>
          </p:nvSpPr>
          <p:spPr bwMode="auto">
            <a:xfrm>
              <a:off x="5504" y="2355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049" name="Group 6037"/>
            <p:cNvGrpSpPr>
              <a:grpSpLocks/>
            </p:cNvGrpSpPr>
            <p:nvPr/>
          </p:nvGrpSpPr>
          <p:grpSpPr bwMode="auto">
            <a:xfrm>
              <a:off x="5450" y="2168"/>
              <a:ext cx="207" cy="429"/>
              <a:chOff x="5450" y="2168"/>
              <a:chExt cx="207" cy="429"/>
            </a:xfrm>
          </p:grpSpPr>
          <p:sp>
            <p:nvSpPr>
              <p:cNvPr id="6050" name="Rectangle 6038"/>
              <p:cNvSpPr>
                <a:spLocks noChangeArrowheads="1"/>
              </p:cNvSpPr>
              <p:nvPr/>
            </p:nvSpPr>
            <p:spPr bwMode="auto">
              <a:xfrm>
                <a:off x="5513" y="2355"/>
                <a:ext cx="4" cy="4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1" name="Rectangle 6039"/>
              <p:cNvSpPr>
                <a:spLocks noChangeArrowheads="1"/>
              </p:cNvSpPr>
              <p:nvPr/>
            </p:nvSpPr>
            <p:spPr bwMode="auto">
              <a:xfrm>
                <a:off x="5519" y="2355"/>
                <a:ext cx="6" cy="47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2" name="Rectangle 6040"/>
              <p:cNvSpPr>
                <a:spLocks noChangeArrowheads="1"/>
              </p:cNvSpPr>
              <p:nvPr/>
            </p:nvSpPr>
            <p:spPr bwMode="auto">
              <a:xfrm>
                <a:off x="5526" y="2355"/>
                <a:ext cx="6" cy="47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3" name="Rectangle 6041"/>
              <p:cNvSpPr>
                <a:spLocks noChangeArrowheads="1"/>
              </p:cNvSpPr>
              <p:nvPr/>
            </p:nvSpPr>
            <p:spPr bwMode="auto">
              <a:xfrm>
                <a:off x="5534" y="2355"/>
                <a:ext cx="7" cy="47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4" name="Rectangle 6042"/>
              <p:cNvSpPr>
                <a:spLocks noChangeArrowheads="1"/>
              </p:cNvSpPr>
              <p:nvPr/>
            </p:nvSpPr>
            <p:spPr bwMode="auto">
              <a:xfrm>
                <a:off x="5542" y="2355"/>
                <a:ext cx="5" cy="47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5" name="Rectangle 6043"/>
              <p:cNvSpPr>
                <a:spLocks noChangeArrowheads="1"/>
              </p:cNvSpPr>
              <p:nvPr/>
            </p:nvSpPr>
            <p:spPr bwMode="auto">
              <a:xfrm>
                <a:off x="5549" y="2355"/>
                <a:ext cx="5" cy="47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6" name="Rectangle 6044"/>
              <p:cNvSpPr>
                <a:spLocks noChangeArrowheads="1"/>
              </p:cNvSpPr>
              <p:nvPr/>
            </p:nvSpPr>
            <p:spPr bwMode="auto">
              <a:xfrm>
                <a:off x="5555" y="2355"/>
                <a:ext cx="6" cy="47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7" name="Rectangle 6045"/>
              <p:cNvSpPr>
                <a:spLocks noChangeArrowheads="1"/>
              </p:cNvSpPr>
              <p:nvPr/>
            </p:nvSpPr>
            <p:spPr bwMode="auto">
              <a:xfrm>
                <a:off x="5562" y="2355"/>
                <a:ext cx="5" cy="47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8" name="Rectangle 6046"/>
              <p:cNvSpPr>
                <a:spLocks noChangeArrowheads="1"/>
              </p:cNvSpPr>
              <p:nvPr/>
            </p:nvSpPr>
            <p:spPr bwMode="auto">
              <a:xfrm>
                <a:off x="5569" y="2355"/>
                <a:ext cx="7" cy="47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59" name="Rectangle 6047"/>
              <p:cNvSpPr>
                <a:spLocks noChangeArrowheads="1"/>
              </p:cNvSpPr>
              <p:nvPr/>
            </p:nvSpPr>
            <p:spPr bwMode="auto">
              <a:xfrm>
                <a:off x="5577" y="2355"/>
                <a:ext cx="6" cy="47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0" name="Rectangle 6048"/>
              <p:cNvSpPr>
                <a:spLocks noChangeArrowheads="1"/>
              </p:cNvSpPr>
              <p:nvPr/>
            </p:nvSpPr>
            <p:spPr bwMode="auto">
              <a:xfrm>
                <a:off x="5584" y="2355"/>
                <a:ext cx="4" cy="47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1" name="Rectangle 6049"/>
              <p:cNvSpPr>
                <a:spLocks noChangeArrowheads="1"/>
              </p:cNvSpPr>
              <p:nvPr/>
            </p:nvSpPr>
            <p:spPr bwMode="auto">
              <a:xfrm>
                <a:off x="5590" y="2355"/>
                <a:ext cx="7" cy="47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2" name="Rectangle 6050"/>
              <p:cNvSpPr>
                <a:spLocks noChangeArrowheads="1"/>
              </p:cNvSpPr>
              <p:nvPr/>
            </p:nvSpPr>
            <p:spPr bwMode="auto">
              <a:xfrm>
                <a:off x="5598" y="2355"/>
                <a:ext cx="1" cy="47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3" name="Rectangle 6051"/>
              <p:cNvSpPr>
                <a:spLocks noChangeArrowheads="1"/>
              </p:cNvSpPr>
              <p:nvPr/>
            </p:nvSpPr>
            <p:spPr bwMode="auto">
              <a:xfrm>
                <a:off x="5464" y="2211"/>
                <a:ext cx="147" cy="0"/>
              </a:xfrm>
              <a:prstGeom prst="rect">
                <a:avLst/>
              </a:prstGeom>
              <a:solidFill>
                <a:srgbClr val="A1A1A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4" name="Rectangle 6052"/>
              <p:cNvSpPr>
                <a:spLocks noChangeArrowheads="1"/>
              </p:cNvSpPr>
              <p:nvPr/>
            </p:nvSpPr>
            <p:spPr bwMode="auto">
              <a:xfrm>
                <a:off x="5464" y="2212"/>
                <a:ext cx="147" cy="0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5" name="Rectangle 6053"/>
              <p:cNvSpPr>
                <a:spLocks noChangeArrowheads="1"/>
              </p:cNvSpPr>
              <p:nvPr/>
            </p:nvSpPr>
            <p:spPr bwMode="auto">
              <a:xfrm>
                <a:off x="5464" y="2213"/>
                <a:ext cx="147" cy="0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6" name="Rectangle 6054"/>
              <p:cNvSpPr>
                <a:spLocks noChangeArrowheads="1"/>
              </p:cNvSpPr>
              <p:nvPr/>
            </p:nvSpPr>
            <p:spPr bwMode="auto">
              <a:xfrm>
                <a:off x="5464" y="2213"/>
                <a:ext cx="147" cy="0"/>
              </a:xfrm>
              <a:prstGeom prst="rect">
                <a:avLst/>
              </a:prstGeom>
              <a:solidFill>
                <a:srgbClr val="C3C3C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7" name="Rectangle 6055"/>
              <p:cNvSpPr>
                <a:spLocks noChangeArrowheads="1"/>
              </p:cNvSpPr>
              <p:nvPr/>
            </p:nvSpPr>
            <p:spPr bwMode="auto">
              <a:xfrm>
                <a:off x="5464" y="2214"/>
                <a:ext cx="147" cy="0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8" name="Rectangle 6056"/>
              <p:cNvSpPr>
                <a:spLocks noChangeArrowheads="1"/>
              </p:cNvSpPr>
              <p:nvPr/>
            </p:nvSpPr>
            <p:spPr bwMode="auto">
              <a:xfrm>
                <a:off x="5464" y="2215"/>
                <a:ext cx="147" cy="0"/>
              </a:xfrm>
              <a:prstGeom prst="rect">
                <a:avLst/>
              </a:prstGeom>
              <a:solidFill>
                <a:srgbClr val="E3E3E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69" name="Rectangle 6057"/>
              <p:cNvSpPr>
                <a:spLocks noChangeArrowheads="1"/>
              </p:cNvSpPr>
              <p:nvPr/>
            </p:nvSpPr>
            <p:spPr bwMode="auto">
              <a:xfrm>
                <a:off x="5464" y="2215"/>
                <a:ext cx="147" cy="0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0" name="Rectangle 6058"/>
              <p:cNvSpPr>
                <a:spLocks noChangeArrowheads="1"/>
              </p:cNvSpPr>
              <p:nvPr/>
            </p:nvSpPr>
            <p:spPr bwMode="auto">
              <a:xfrm>
                <a:off x="5464" y="2216"/>
                <a:ext cx="147" cy="0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1" name="Rectangle 6059"/>
              <p:cNvSpPr>
                <a:spLocks noChangeArrowheads="1"/>
              </p:cNvSpPr>
              <p:nvPr/>
            </p:nvSpPr>
            <p:spPr bwMode="auto">
              <a:xfrm>
                <a:off x="5464" y="2216"/>
                <a:ext cx="147" cy="0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2" name="Rectangle 6060"/>
              <p:cNvSpPr>
                <a:spLocks noChangeArrowheads="1"/>
              </p:cNvSpPr>
              <p:nvPr/>
            </p:nvSpPr>
            <p:spPr bwMode="auto">
              <a:xfrm>
                <a:off x="5464" y="2217"/>
                <a:ext cx="147" cy="0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3" name="Rectangle 6061"/>
              <p:cNvSpPr>
                <a:spLocks noChangeArrowheads="1"/>
              </p:cNvSpPr>
              <p:nvPr/>
            </p:nvSpPr>
            <p:spPr bwMode="auto">
              <a:xfrm>
                <a:off x="5464" y="2212"/>
                <a:ext cx="147" cy="5"/>
              </a:xfrm>
              <a:prstGeom prst="rect">
                <a:avLst/>
              </a:prstGeom>
              <a:noFill/>
              <a:ln w="144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4" name="Rectangle 6062"/>
              <p:cNvSpPr>
                <a:spLocks noChangeArrowheads="1"/>
              </p:cNvSpPr>
              <p:nvPr/>
            </p:nvSpPr>
            <p:spPr bwMode="auto">
              <a:xfrm>
                <a:off x="5464" y="2218"/>
                <a:ext cx="0" cy="21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5" name="Rectangle 6063"/>
              <p:cNvSpPr>
                <a:spLocks noChangeArrowheads="1"/>
              </p:cNvSpPr>
              <p:nvPr/>
            </p:nvSpPr>
            <p:spPr bwMode="auto">
              <a:xfrm>
                <a:off x="5465" y="2218"/>
                <a:ext cx="1" cy="21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6" name="Rectangle 6064"/>
              <p:cNvSpPr>
                <a:spLocks noChangeArrowheads="1"/>
              </p:cNvSpPr>
              <p:nvPr/>
            </p:nvSpPr>
            <p:spPr bwMode="auto">
              <a:xfrm>
                <a:off x="5468" y="2218"/>
                <a:ext cx="1" cy="21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7" name="Rectangle 6065"/>
              <p:cNvSpPr>
                <a:spLocks noChangeArrowheads="1"/>
              </p:cNvSpPr>
              <p:nvPr/>
            </p:nvSpPr>
            <p:spPr bwMode="auto">
              <a:xfrm>
                <a:off x="5470" y="2218"/>
                <a:ext cx="1" cy="21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8" name="Rectangle 6066"/>
              <p:cNvSpPr>
                <a:spLocks noChangeArrowheads="1"/>
              </p:cNvSpPr>
              <p:nvPr/>
            </p:nvSpPr>
            <p:spPr bwMode="auto">
              <a:xfrm>
                <a:off x="5471" y="2218"/>
                <a:ext cx="1" cy="21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79" name="Rectangle 6067"/>
              <p:cNvSpPr>
                <a:spLocks noChangeArrowheads="1"/>
              </p:cNvSpPr>
              <p:nvPr/>
            </p:nvSpPr>
            <p:spPr bwMode="auto">
              <a:xfrm>
                <a:off x="5473" y="2218"/>
                <a:ext cx="1" cy="21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0" name="Rectangle 6068"/>
              <p:cNvSpPr>
                <a:spLocks noChangeArrowheads="1"/>
              </p:cNvSpPr>
              <p:nvPr/>
            </p:nvSpPr>
            <p:spPr bwMode="auto">
              <a:xfrm>
                <a:off x="5475" y="2218"/>
                <a:ext cx="1" cy="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1" name="Rectangle 6069"/>
              <p:cNvSpPr>
                <a:spLocks noChangeArrowheads="1"/>
              </p:cNvSpPr>
              <p:nvPr/>
            </p:nvSpPr>
            <p:spPr bwMode="auto">
              <a:xfrm>
                <a:off x="5477" y="2218"/>
                <a:ext cx="1" cy="21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2" name="Rectangle 6070"/>
              <p:cNvSpPr>
                <a:spLocks noChangeArrowheads="1"/>
              </p:cNvSpPr>
              <p:nvPr/>
            </p:nvSpPr>
            <p:spPr bwMode="auto">
              <a:xfrm>
                <a:off x="5479" y="2218"/>
                <a:ext cx="1" cy="2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3" name="Rectangle 6071"/>
              <p:cNvSpPr>
                <a:spLocks noChangeArrowheads="1"/>
              </p:cNvSpPr>
              <p:nvPr/>
            </p:nvSpPr>
            <p:spPr bwMode="auto">
              <a:xfrm>
                <a:off x="5481" y="2218"/>
                <a:ext cx="1" cy="21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4" name="Rectangle 6072"/>
              <p:cNvSpPr>
                <a:spLocks noChangeArrowheads="1"/>
              </p:cNvSpPr>
              <p:nvPr/>
            </p:nvSpPr>
            <p:spPr bwMode="auto">
              <a:xfrm>
                <a:off x="5483" y="2218"/>
                <a:ext cx="1" cy="21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5" name="Rectangle 6073"/>
              <p:cNvSpPr>
                <a:spLocks noChangeArrowheads="1"/>
              </p:cNvSpPr>
              <p:nvPr/>
            </p:nvSpPr>
            <p:spPr bwMode="auto">
              <a:xfrm>
                <a:off x="5485" y="2218"/>
                <a:ext cx="1" cy="21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6" name="Rectangle 6074"/>
              <p:cNvSpPr>
                <a:spLocks noChangeArrowheads="1"/>
              </p:cNvSpPr>
              <p:nvPr/>
            </p:nvSpPr>
            <p:spPr bwMode="auto">
              <a:xfrm>
                <a:off x="5487" y="2218"/>
                <a:ext cx="0" cy="21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7" name="Rectangle 6075"/>
              <p:cNvSpPr>
                <a:spLocks noChangeArrowheads="1"/>
              </p:cNvSpPr>
              <p:nvPr/>
            </p:nvSpPr>
            <p:spPr bwMode="auto">
              <a:xfrm>
                <a:off x="5488" y="2218"/>
                <a:ext cx="1" cy="21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8" name="Rectangle 6076"/>
              <p:cNvSpPr>
                <a:spLocks noChangeArrowheads="1"/>
              </p:cNvSpPr>
              <p:nvPr/>
            </p:nvSpPr>
            <p:spPr bwMode="auto">
              <a:xfrm>
                <a:off x="5491" y="2218"/>
                <a:ext cx="1" cy="21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89" name="Rectangle 6077"/>
              <p:cNvSpPr>
                <a:spLocks noChangeArrowheads="1"/>
              </p:cNvSpPr>
              <p:nvPr/>
            </p:nvSpPr>
            <p:spPr bwMode="auto">
              <a:xfrm>
                <a:off x="5492" y="2218"/>
                <a:ext cx="1" cy="21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0" name="Rectangle 6078"/>
              <p:cNvSpPr>
                <a:spLocks noChangeArrowheads="1"/>
              </p:cNvSpPr>
              <p:nvPr/>
            </p:nvSpPr>
            <p:spPr bwMode="auto">
              <a:xfrm>
                <a:off x="5494" y="2218"/>
                <a:ext cx="1" cy="2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1" name="Rectangle 6079"/>
              <p:cNvSpPr>
                <a:spLocks noChangeArrowheads="1"/>
              </p:cNvSpPr>
              <p:nvPr/>
            </p:nvSpPr>
            <p:spPr bwMode="auto">
              <a:xfrm>
                <a:off x="5497" y="2218"/>
                <a:ext cx="1" cy="21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2" name="Rectangle 6080"/>
              <p:cNvSpPr>
                <a:spLocks noChangeArrowheads="1"/>
              </p:cNvSpPr>
              <p:nvPr/>
            </p:nvSpPr>
            <p:spPr bwMode="auto">
              <a:xfrm>
                <a:off x="5499" y="2218"/>
                <a:ext cx="0" cy="21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3" name="Rectangle 6081"/>
              <p:cNvSpPr>
                <a:spLocks noChangeArrowheads="1"/>
              </p:cNvSpPr>
              <p:nvPr/>
            </p:nvSpPr>
            <p:spPr bwMode="auto">
              <a:xfrm>
                <a:off x="5500" y="2218"/>
                <a:ext cx="1" cy="2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4" name="Rectangle 6082"/>
              <p:cNvSpPr>
                <a:spLocks noChangeArrowheads="1"/>
              </p:cNvSpPr>
              <p:nvPr/>
            </p:nvSpPr>
            <p:spPr bwMode="auto">
              <a:xfrm>
                <a:off x="5502" y="2218"/>
                <a:ext cx="1" cy="21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5" name="Rectangle 6083"/>
              <p:cNvSpPr>
                <a:spLocks noChangeArrowheads="1"/>
              </p:cNvSpPr>
              <p:nvPr/>
            </p:nvSpPr>
            <p:spPr bwMode="auto">
              <a:xfrm>
                <a:off x="5504" y="2218"/>
                <a:ext cx="1" cy="21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6" name="Rectangle 6084"/>
              <p:cNvSpPr>
                <a:spLocks noChangeArrowheads="1"/>
              </p:cNvSpPr>
              <p:nvPr/>
            </p:nvSpPr>
            <p:spPr bwMode="auto">
              <a:xfrm>
                <a:off x="5506" y="2218"/>
                <a:ext cx="1" cy="21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7" name="Rectangle 6085"/>
              <p:cNvSpPr>
                <a:spLocks noChangeArrowheads="1"/>
              </p:cNvSpPr>
              <p:nvPr/>
            </p:nvSpPr>
            <p:spPr bwMode="auto">
              <a:xfrm>
                <a:off x="5508" y="2218"/>
                <a:ext cx="1" cy="21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8" name="Rectangle 6086"/>
              <p:cNvSpPr>
                <a:spLocks noChangeArrowheads="1"/>
              </p:cNvSpPr>
              <p:nvPr/>
            </p:nvSpPr>
            <p:spPr bwMode="auto">
              <a:xfrm>
                <a:off x="5510" y="2218"/>
                <a:ext cx="1" cy="2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99" name="Rectangle 6087"/>
              <p:cNvSpPr>
                <a:spLocks noChangeArrowheads="1"/>
              </p:cNvSpPr>
              <p:nvPr/>
            </p:nvSpPr>
            <p:spPr bwMode="auto">
              <a:xfrm>
                <a:off x="5512" y="2218"/>
                <a:ext cx="2" cy="21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0" name="Rectangle 6088"/>
              <p:cNvSpPr>
                <a:spLocks noChangeArrowheads="1"/>
              </p:cNvSpPr>
              <p:nvPr/>
            </p:nvSpPr>
            <p:spPr bwMode="auto">
              <a:xfrm>
                <a:off x="5515" y="2218"/>
                <a:ext cx="1" cy="21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1" name="Rectangle 6089"/>
              <p:cNvSpPr>
                <a:spLocks noChangeArrowheads="1"/>
              </p:cNvSpPr>
              <p:nvPr/>
            </p:nvSpPr>
            <p:spPr bwMode="auto">
              <a:xfrm>
                <a:off x="5516" y="2218"/>
                <a:ext cx="1" cy="21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2" name="Rectangle 6090"/>
              <p:cNvSpPr>
                <a:spLocks noChangeArrowheads="1"/>
              </p:cNvSpPr>
              <p:nvPr/>
            </p:nvSpPr>
            <p:spPr bwMode="auto">
              <a:xfrm>
                <a:off x="5518" y="2218"/>
                <a:ext cx="1" cy="21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3" name="Rectangle 6091"/>
              <p:cNvSpPr>
                <a:spLocks noChangeArrowheads="1"/>
              </p:cNvSpPr>
              <p:nvPr/>
            </p:nvSpPr>
            <p:spPr bwMode="auto">
              <a:xfrm>
                <a:off x="5520" y="2218"/>
                <a:ext cx="1" cy="21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4" name="Rectangle 6092"/>
              <p:cNvSpPr>
                <a:spLocks noChangeArrowheads="1"/>
              </p:cNvSpPr>
              <p:nvPr/>
            </p:nvSpPr>
            <p:spPr bwMode="auto">
              <a:xfrm>
                <a:off x="5522" y="2218"/>
                <a:ext cx="1" cy="21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5" name="Rectangle 6093"/>
              <p:cNvSpPr>
                <a:spLocks noChangeArrowheads="1"/>
              </p:cNvSpPr>
              <p:nvPr/>
            </p:nvSpPr>
            <p:spPr bwMode="auto">
              <a:xfrm>
                <a:off x="5524" y="2218"/>
                <a:ext cx="1" cy="21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6" name="Rectangle 6094"/>
              <p:cNvSpPr>
                <a:spLocks noChangeArrowheads="1"/>
              </p:cNvSpPr>
              <p:nvPr/>
            </p:nvSpPr>
            <p:spPr bwMode="auto">
              <a:xfrm>
                <a:off x="5526" y="2218"/>
                <a:ext cx="1" cy="2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7" name="Rectangle 6095"/>
              <p:cNvSpPr>
                <a:spLocks noChangeArrowheads="1"/>
              </p:cNvSpPr>
              <p:nvPr/>
            </p:nvSpPr>
            <p:spPr bwMode="auto">
              <a:xfrm>
                <a:off x="5528" y="2218"/>
                <a:ext cx="0" cy="21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8" name="Rectangle 6096"/>
              <p:cNvSpPr>
                <a:spLocks noChangeArrowheads="1"/>
              </p:cNvSpPr>
              <p:nvPr/>
            </p:nvSpPr>
            <p:spPr bwMode="auto">
              <a:xfrm>
                <a:off x="5529" y="2218"/>
                <a:ext cx="1" cy="2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09" name="Rectangle 6097"/>
              <p:cNvSpPr>
                <a:spLocks noChangeArrowheads="1"/>
              </p:cNvSpPr>
              <p:nvPr/>
            </p:nvSpPr>
            <p:spPr bwMode="auto">
              <a:xfrm>
                <a:off x="5531" y="2218"/>
                <a:ext cx="1" cy="21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0" name="Rectangle 6098"/>
              <p:cNvSpPr>
                <a:spLocks noChangeArrowheads="1"/>
              </p:cNvSpPr>
              <p:nvPr/>
            </p:nvSpPr>
            <p:spPr bwMode="auto">
              <a:xfrm>
                <a:off x="5533" y="2218"/>
                <a:ext cx="1" cy="21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1" name="Rectangle 6099"/>
              <p:cNvSpPr>
                <a:spLocks noChangeArrowheads="1"/>
              </p:cNvSpPr>
              <p:nvPr/>
            </p:nvSpPr>
            <p:spPr bwMode="auto">
              <a:xfrm>
                <a:off x="5536" y="2218"/>
                <a:ext cx="1" cy="21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2" name="Rectangle 6100"/>
              <p:cNvSpPr>
                <a:spLocks noChangeArrowheads="1"/>
              </p:cNvSpPr>
              <p:nvPr/>
            </p:nvSpPr>
            <p:spPr bwMode="auto">
              <a:xfrm>
                <a:off x="5538" y="2218"/>
                <a:ext cx="1" cy="21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3" name="Rectangle 6101"/>
              <p:cNvSpPr>
                <a:spLocks noChangeArrowheads="1"/>
              </p:cNvSpPr>
              <p:nvPr/>
            </p:nvSpPr>
            <p:spPr bwMode="auto">
              <a:xfrm>
                <a:off x="5540" y="2218"/>
                <a:ext cx="0" cy="21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4" name="Rectangle 6102"/>
              <p:cNvSpPr>
                <a:spLocks noChangeArrowheads="1"/>
              </p:cNvSpPr>
              <p:nvPr/>
            </p:nvSpPr>
            <p:spPr bwMode="auto">
              <a:xfrm>
                <a:off x="5541" y="2218"/>
                <a:ext cx="1" cy="21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5" name="Rectangle 6103"/>
              <p:cNvSpPr>
                <a:spLocks noChangeArrowheads="1"/>
              </p:cNvSpPr>
              <p:nvPr/>
            </p:nvSpPr>
            <p:spPr bwMode="auto">
              <a:xfrm>
                <a:off x="5544" y="2218"/>
                <a:ext cx="1" cy="21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6" name="Rectangle 6104"/>
              <p:cNvSpPr>
                <a:spLocks noChangeArrowheads="1"/>
              </p:cNvSpPr>
              <p:nvPr/>
            </p:nvSpPr>
            <p:spPr bwMode="auto">
              <a:xfrm>
                <a:off x="5546" y="2218"/>
                <a:ext cx="1" cy="21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7" name="Rectangle 6105"/>
              <p:cNvSpPr>
                <a:spLocks noChangeArrowheads="1"/>
              </p:cNvSpPr>
              <p:nvPr/>
            </p:nvSpPr>
            <p:spPr bwMode="auto">
              <a:xfrm>
                <a:off x="5549" y="2218"/>
                <a:ext cx="1" cy="21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8" name="Rectangle 6106"/>
              <p:cNvSpPr>
                <a:spLocks noChangeArrowheads="1"/>
              </p:cNvSpPr>
              <p:nvPr/>
            </p:nvSpPr>
            <p:spPr bwMode="auto">
              <a:xfrm>
                <a:off x="5550" y="2218"/>
                <a:ext cx="1" cy="2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19" name="Rectangle 6107"/>
              <p:cNvSpPr>
                <a:spLocks noChangeArrowheads="1"/>
              </p:cNvSpPr>
              <p:nvPr/>
            </p:nvSpPr>
            <p:spPr bwMode="auto">
              <a:xfrm>
                <a:off x="5552" y="2218"/>
                <a:ext cx="0" cy="21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0" name="Rectangle 6108"/>
              <p:cNvSpPr>
                <a:spLocks noChangeArrowheads="1"/>
              </p:cNvSpPr>
              <p:nvPr/>
            </p:nvSpPr>
            <p:spPr bwMode="auto">
              <a:xfrm>
                <a:off x="5553" y="2218"/>
                <a:ext cx="1" cy="21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1" name="Rectangle 6109"/>
              <p:cNvSpPr>
                <a:spLocks noChangeArrowheads="1"/>
              </p:cNvSpPr>
              <p:nvPr/>
            </p:nvSpPr>
            <p:spPr bwMode="auto">
              <a:xfrm>
                <a:off x="5555" y="2218"/>
                <a:ext cx="1" cy="21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2" name="Rectangle 6110"/>
              <p:cNvSpPr>
                <a:spLocks noChangeArrowheads="1"/>
              </p:cNvSpPr>
              <p:nvPr/>
            </p:nvSpPr>
            <p:spPr bwMode="auto">
              <a:xfrm>
                <a:off x="5557" y="2218"/>
                <a:ext cx="1" cy="21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3" name="Rectangle 6111"/>
              <p:cNvSpPr>
                <a:spLocks noChangeArrowheads="1"/>
              </p:cNvSpPr>
              <p:nvPr/>
            </p:nvSpPr>
            <p:spPr bwMode="auto">
              <a:xfrm>
                <a:off x="5559" y="2218"/>
                <a:ext cx="2" cy="21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4" name="Rectangle 6112"/>
              <p:cNvSpPr>
                <a:spLocks noChangeArrowheads="1"/>
              </p:cNvSpPr>
              <p:nvPr/>
            </p:nvSpPr>
            <p:spPr bwMode="auto">
              <a:xfrm>
                <a:off x="5562" y="2218"/>
                <a:ext cx="1" cy="21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5" name="Rectangle 6113"/>
              <p:cNvSpPr>
                <a:spLocks noChangeArrowheads="1"/>
              </p:cNvSpPr>
              <p:nvPr/>
            </p:nvSpPr>
            <p:spPr bwMode="auto">
              <a:xfrm>
                <a:off x="5564" y="2218"/>
                <a:ext cx="0" cy="21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6" name="Rectangle 6114"/>
              <p:cNvSpPr>
                <a:spLocks noChangeArrowheads="1"/>
              </p:cNvSpPr>
              <p:nvPr/>
            </p:nvSpPr>
            <p:spPr bwMode="auto">
              <a:xfrm>
                <a:off x="5565" y="2218"/>
                <a:ext cx="1" cy="2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7" name="Rectangle 6115"/>
              <p:cNvSpPr>
                <a:spLocks noChangeArrowheads="1"/>
              </p:cNvSpPr>
              <p:nvPr/>
            </p:nvSpPr>
            <p:spPr bwMode="auto">
              <a:xfrm>
                <a:off x="5567" y="2218"/>
                <a:ext cx="1" cy="21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8" name="Rectangle 6116"/>
              <p:cNvSpPr>
                <a:spLocks noChangeArrowheads="1"/>
              </p:cNvSpPr>
              <p:nvPr/>
            </p:nvSpPr>
            <p:spPr bwMode="auto">
              <a:xfrm>
                <a:off x="5569" y="2218"/>
                <a:ext cx="1" cy="21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29" name="Rectangle 6117"/>
              <p:cNvSpPr>
                <a:spLocks noChangeArrowheads="1"/>
              </p:cNvSpPr>
              <p:nvPr/>
            </p:nvSpPr>
            <p:spPr bwMode="auto">
              <a:xfrm>
                <a:off x="5572" y="2218"/>
                <a:ext cx="1" cy="21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0" name="Rectangle 6118"/>
              <p:cNvSpPr>
                <a:spLocks noChangeArrowheads="1"/>
              </p:cNvSpPr>
              <p:nvPr/>
            </p:nvSpPr>
            <p:spPr bwMode="auto">
              <a:xfrm>
                <a:off x="5573" y="2218"/>
                <a:ext cx="1" cy="21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1" name="Rectangle 6119"/>
              <p:cNvSpPr>
                <a:spLocks noChangeArrowheads="1"/>
              </p:cNvSpPr>
              <p:nvPr/>
            </p:nvSpPr>
            <p:spPr bwMode="auto">
              <a:xfrm>
                <a:off x="5575" y="2218"/>
                <a:ext cx="1" cy="2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2" name="Rectangle 6120"/>
              <p:cNvSpPr>
                <a:spLocks noChangeArrowheads="1"/>
              </p:cNvSpPr>
              <p:nvPr/>
            </p:nvSpPr>
            <p:spPr bwMode="auto">
              <a:xfrm>
                <a:off x="5577" y="2218"/>
                <a:ext cx="1" cy="21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3" name="Rectangle 6121"/>
              <p:cNvSpPr>
                <a:spLocks noChangeArrowheads="1"/>
              </p:cNvSpPr>
              <p:nvPr/>
            </p:nvSpPr>
            <p:spPr bwMode="auto">
              <a:xfrm>
                <a:off x="5579" y="2218"/>
                <a:ext cx="1" cy="21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4" name="Rectangle 6122"/>
              <p:cNvSpPr>
                <a:spLocks noChangeArrowheads="1"/>
              </p:cNvSpPr>
              <p:nvPr/>
            </p:nvSpPr>
            <p:spPr bwMode="auto">
              <a:xfrm>
                <a:off x="5581" y="2218"/>
                <a:ext cx="1" cy="2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5" name="Rectangle 6123"/>
              <p:cNvSpPr>
                <a:spLocks noChangeArrowheads="1"/>
              </p:cNvSpPr>
              <p:nvPr/>
            </p:nvSpPr>
            <p:spPr bwMode="auto">
              <a:xfrm>
                <a:off x="5583" y="2218"/>
                <a:ext cx="1" cy="21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6" name="Rectangle 6124"/>
              <p:cNvSpPr>
                <a:spLocks noChangeArrowheads="1"/>
              </p:cNvSpPr>
              <p:nvPr/>
            </p:nvSpPr>
            <p:spPr bwMode="auto">
              <a:xfrm>
                <a:off x="5585" y="2218"/>
                <a:ext cx="1" cy="21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7" name="Rectangle 6125"/>
              <p:cNvSpPr>
                <a:spLocks noChangeArrowheads="1"/>
              </p:cNvSpPr>
              <p:nvPr/>
            </p:nvSpPr>
            <p:spPr bwMode="auto">
              <a:xfrm>
                <a:off x="5587" y="2218"/>
                <a:ext cx="1" cy="21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8" name="Rectangle 6126"/>
              <p:cNvSpPr>
                <a:spLocks noChangeArrowheads="1"/>
              </p:cNvSpPr>
              <p:nvPr/>
            </p:nvSpPr>
            <p:spPr bwMode="auto">
              <a:xfrm>
                <a:off x="5589" y="2218"/>
                <a:ext cx="1" cy="21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9" name="Rectangle 6127"/>
              <p:cNvSpPr>
                <a:spLocks noChangeArrowheads="1"/>
              </p:cNvSpPr>
              <p:nvPr/>
            </p:nvSpPr>
            <p:spPr bwMode="auto">
              <a:xfrm>
                <a:off x="5591" y="2218"/>
                <a:ext cx="1" cy="21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0" name="Rectangle 6128"/>
              <p:cNvSpPr>
                <a:spLocks noChangeArrowheads="1"/>
              </p:cNvSpPr>
              <p:nvPr/>
            </p:nvSpPr>
            <p:spPr bwMode="auto">
              <a:xfrm>
                <a:off x="5593" y="2218"/>
                <a:ext cx="0" cy="21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1" name="Rectangle 6129"/>
              <p:cNvSpPr>
                <a:spLocks noChangeArrowheads="1"/>
              </p:cNvSpPr>
              <p:nvPr/>
            </p:nvSpPr>
            <p:spPr bwMode="auto">
              <a:xfrm>
                <a:off x="5594" y="2218"/>
                <a:ext cx="1" cy="21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2" name="Rectangle 6130"/>
              <p:cNvSpPr>
                <a:spLocks noChangeArrowheads="1"/>
              </p:cNvSpPr>
              <p:nvPr/>
            </p:nvSpPr>
            <p:spPr bwMode="auto">
              <a:xfrm>
                <a:off x="5596" y="2218"/>
                <a:ext cx="1" cy="2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3" name="Rectangle 6131"/>
              <p:cNvSpPr>
                <a:spLocks noChangeArrowheads="1"/>
              </p:cNvSpPr>
              <p:nvPr/>
            </p:nvSpPr>
            <p:spPr bwMode="auto">
              <a:xfrm>
                <a:off x="5598" y="2218"/>
                <a:ext cx="1" cy="21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4" name="Rectangle 6132"/>
              <p:cNvSpPr>
                <a:spLocks noChangeArrowheads="1"/>
              </p:cNvSpPr>
              <p:nvPr/>
            </p:nvSpPr>
            <p:spPr bwMode="auto">
              <a:xfrm>
                <a:off x="5600" y="2218"/>
                <a:ext cx="1" cy="21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" name="Rectangle 6133"/>
              <p:cNvSpPr>
                <a:spLocks noChangeArrowheads="1"/>
              </p:cNvSpPr>
              <p:nvPr/>
            </p:nvSpPr>
            <p:spPr bwMode="auto">
              <a:xfrm>
                <a:off x="5603" y="2218"/>
                <a:ext cx="1" cy="21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6" name="Rectangle 6134"/>
              <p:cNvSpPr>
                <a:spLocks noChangeArrowheads="1"/>
              </p:cNvSpPr>
              <p:nvPr/>
            </p:nvSpPr>
            <p:spPr bwMode="auto">
              <a:xfrm>
                <a:off x="5605" y="2218"/>
                <a:ext cx="1" cy="21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" name="Rectangle 6135"/>
              <p:cNvSpPr>
                <a:spLocks noChangeArrowheads="1"/>
              </p:cNvSpPr>
              <p:nvPr/>
            </p:nvSpPr>
            <p:spPr bwMode="auto">
              <a:xfrm>
                <a:off x="5606" y="2218"/>
                <a:ext cx="1" cy="21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8" name="Rectangle 6136"/>
              <p:cNvSpPr>
                <a:spLocks noChangeArrowheads="1"/>
              </p:cNvSpPr>
              <p:nvPr/>
            </p:nvSpPr>
            <p:spPr bwMode="auto">
              <a:xfrm>
                <a:off x="5608" y="2218"/>
                <a:ext cx="1" cy="21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9" name="Rectangle 6137"/>
              <p:cNvSpPr>
                <a:spLocks noChangeArrowheads="1"/>
              </p:cNvSpPr>
              <p:nvPr/>
            </p:nvSpPr>
            <p:spPr bwMode="auto">
              <a:xfrm>
                <a:off x="5610" y="2218"/>
                <a:ext cx="0" cy="21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0" name="Rectangle 6138"/>
              <p:cNvSpPr>
                <a:spLocks noChangeArrowheads="1"/>
              </p:cNvSpPr>
              <p:nvPr/>
            </p:nvSpPr>
            <p:spPr bwMode="auto">
              <a:xfrm>
                <a:off x="5611" y="2218"/>
                <a:ext cx="0" cy="21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1" name="Rectangle 6139"/>
              <p:cNvSpPr>
                <a:spLocks noChangeArrowheads="1"/>
              </p:cNvSpPr>
              <p:nvPr/>
            </p:nvSpPr>
            <p:spPr bwMode="auto">
              <a:xfrm>
                <a:off x="5464" y="2218"/>
                <a:ext cx="147" cy="21"/>
              </a:xfrm>
              <a:prstGeom prst="rect">
                <a:avLst/>
              </a:prstGeom>
              <a:noFill/>
              <a:ln w="144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2" name="Rectangle 6140"/>
              <p:cNvSpPr>
                <a:spLocks noChangeArrowheads="1"/>
              </p:cNvSpPr>
              <p:nvPr/>
            </p:nvSpPr>
            <p:spPr bwMode="auto">
              <a:xfrm>
                <a:off x="5468" y="2222"/>
                <a:ext cx="30" cy="1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3" name="Rectangle 6141"/>
              <p:cNvSpPr>
                <a:spLocks noChangeArrowheads="1"/>
              </p:cNvSpPr>
              <p:nvPr/>
            </p:nvSpPr>
            <p:spPr bwMode="auto">
              <a:xfrm>
                <a:off x="5468" y="2222"/>
                <a:ext cx="30" cy="13"/>
              </a:xfrm>
              <a:prstGeom prst="rect">
                <a:avLst/>
              </a:prstGeom>
              <a:noFill/>
              <a:ln w="144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4" name="Rectangle 6142"/>
              <p:cNvSpPr>
                <a:spLocks noChangeArrowheads="1"/>
              </p:cNvSpPr>
              <p:nvPr/>
            </p:nvSpPr>
            <p:spPr bwMode="auto">
              <a:xfrm>
                <a:off x="5470" y="2224"/>
                <a:ext cx="6" cy="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5" name="Rectangle 6143"/>
              <p:cNvSpPr>
                <a:spLocks noChangeArrowheads="1"/>
              </p:cNvSpPr>
              <p:nvPr/>
            </p:nvSpPr>
            <p:spPr bwMode="auto">
              <a:xfrm>
                <a:off x="5491" y="2224"/>
                <a:ext cx="6" cy="3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6" name="Rectangle 6144"/>
              <p:cNvSpPr>
                <a:spLocks noChangeArrowheads="1"/>
              </p:cNvSpPr>
              <p:nvPr/>
            </p:nvSpPr>
            <p:spPr bwMode="auto">
              <a:xfrm>
                <a:off x="5470" y="2230"/>
                <a:ext cx="6" cy="3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7" name="Rectangle 6145"/>
              <p:cNvSpPr>
                <a:spLocks noChangeArrowheads="1"/>
              </p:cNvSpPr>
              <p:nvPr/>
            </p:nvSpPr>
            <p:spPr bwMode="auto">
              <a:xfrm>
                <a:off x="5481" y="2230"/>
                <a:ext cx="6" cy="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8" name="Rectangle 6146"/>
              <p:cNvSpPr>
                <a:spLocks noChangeArrowheads="1"/>
              </p:cNvSpPr>
              <p:nvPr/>
            </p:nvSpPr>
            <p:spPr bwMode="auto">
              <a:xfrm>
                <a:off x="5481" y="2224"/>
                <a:ext cx="6" cy="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9" name="Rectangle 6147"/>
              <p:cNvSpPr>
                <a:spLocks noChangeArrowheads="1"/>
              </p:cNvSpPr>
              <p:nvPr/>
            </p:nvSpPr>
            <p:spPr bwMode="auto">
              <a:xfrm>
                <a:off x="5491" y="2230"/>
                <a:ext cx="6" cy="3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0" name="Freeform 6148"/>
              <p:cNvSpPr>
                <a:spLocks noChangeArrowheads="1"/>
              </p:cNvSpPr>
              <p:nvPr/>
            </p:nvSpPr>
            <p:spPr bwMode="auto">
              <a:xfrm>
                <a:off x="5464" y="2274"/>
                <a:ext cx="147" cy="162"/>
              </a:xfrm>
              <a:custGeom>
                <a:avLst/>
                <a:gdLst>
                  <a:gd name="T0" fmla="*/ 296 w 296"/>
                  <a:gd name="T1" fmla="*/ 160 h 325"/>
                  <a:gd name="T2" fmla="*/ 296 w 296"/>
                  <a:gd name="T3" fmla="*/ 165 h 325"/>
                  <a:gd name="T4" fmla="*/ 0 w 296"/>
                  <a:gd name="T5" fmla="*/ 165 h 325"/>
                  <a:gd name="T6" fmla="*/ 0 w 296"/>
                  <a:gd name="T7" fmla="*/ 160 h 325"/>
                  <a:gd name="T8" fmla="*/ 296 w 296"/>
                  <a:gd name="T9" fmla="*/ 160 h 325"/>
                  <a:gd name="T10" fmla="*/ 296 w 296"/>
                  <a:gd name="T11" fmla="*/ 129 h 325"/>
                  <a:gd name="T12" fmla="*/ 296 w 296"/>
                  <a:gd name="T13" fmla="*/ 132 h 325"/>
                  <a:gd name="T14" fmla="*/ 0 w 296"/>
                  <a:gd name="T15" fmla="*/ 132 h 325"/>
                  <a:gd name="T16" fmla="*/ 0 w 296"/>
                  <a:gd name="T17" fmla="*/ 129 h 325"/>
                  <a:gd name="T18" fmla="*/ 296 w 296"/>
                  <a:gd name="T19" fmla="*/ 129 h 325"/>
                  <a:gd name="T20" fmla="*/ 296 w 296"/>
                  <a:gd name="T21" fmla="*/ 97 h 325"/>
                  <a:gd name="T22" fmla="*/ 296 w 296"/>
                  <a:gd name="T23" fmla="*/ 101 h 325"/>
                  <a:gd name="T24" fmla="*/ 0 w 296"/>
                  <a:gd name="T25" fmla="*/ 101 h 325"/>
                  <a:gd name="T26" fmla="*/ 0 w 296"/>
                  <a:gd name="T27" fmla="*/ 97 h 325"/>
                  <a:gd name="T28" fmla="*/ 296 w 296"/>
                  <a:gd name="T29" fmla="*/ 97 h 325"/>
                  <a:gd name="T30" fmla="*/ 296 w 296"/>
                  <a:gd name="T31" fmla="*/ 64 h 325"/>
                  <a:gd name="T32" fmla="*/ 296 w 296"/>
                  <a:gd name="T33" fmla="*/ 68 h 325"/>
                  <a:gd name="T34" fmla="*/ 0 w 296"/>
                  <a:gd name="T35" fmla="*/ 68 h 325"/>
                  <a:gd name="T36" fmla="*/ 0 w 296"/>
                  <a:gd name="T37" fmla="*/ 64 h 325"/>
                  <a:gd name="T38" fmla="*/ 296 w 296"/>
                  <a:gd name="T39" fmla="*/ 64 h 325"/>
                  <a:gd name="T40" fmla="*/ 296 w 296"/>
                  <a:gd name="T41" fmla="*/ 33 h 325"/>
                  <a:gd name="T42" fmla="*/ 296 w 296"/>
                  <a:gd name="T43" fmla="*/ 36 h 325"/>
                  <a:gd name="T44" fmla="*/ 0 w 296"/>
                  <a:gd name="T45" fmla="*/ 36 h 325"/>
                  <a:gd name="T46" fmla="*/ 0 w 296"/>
                  <a:gd name="T47" fmla="*/ 33 h 325"/>
                  <a:gd name="T48" fmla="*/ 296 w 296"/>
                  <a:gd name="T49" fmla="*/ 33 h 325"/>
                  <a:gd name="T50" fmla="*/ 296 w 296"/>
                  <a:gd name="T51" fmla="*/ 0 h 325"/>
                  <a:gd name="T52" fmla="*/ 296 w 296"/>
                  <a:gd name="T53" fmla="*/ 5 h 325"/>
                  <a:gd name="T54" fmla="*/ 0 w 296"/>
                  <a:gd name="T55" fmla="*/ 5 h 325"/>
                  <a:gd name="T56" fmla="*/ 0 w 296"/>
                  <a:gd name="T57" fmla="*/ 0 h 325"/>
                  <a:gd name="T58" fmla="*/ 296 w 296"/>
                  <a:gd name="T59" fmla="*/ 0 h 325"/>
                  <a:gd name="T60" fmla="*/ 296 w 296"/>
                  <a:gd name="T61" fmla="*/ 224 h 325"/>
                  <a:gd name="T62" fmla="*/ 296 w 296"/>
                  <a:gd name="T63" fmla="*/ 228 h 325"/>
                  <a:gd name="T64" fmla="*/ 265 w 296"/>
                  <a:gd name="T65" fmla="*/ 228 h 325"/>
                  <a:gd name="T66" fmla="*/ 265 w 296"/>
                  <a:gd name="T67" fmla="*/ 224 h 325"/>
                  <a:gd name="T68" fmla="*/ 296 w 296"/>
                  <a:gd name="T69" fmla="*/ 224 h 325"/>
                  <a:gd name="T70" fmla="*/ 296 w 296"/>
                  <a:gd name="T71" fmla="*/ 193 h 325"/>
                  <a:gd name="T72" fmla="*/ 296 w 296"/>
                  <a:gd name="T73" fmla="*/ 197 h 325"/>
                  <a:gd name="T74" fmla="*/ 265 w 296"/>
                  <a:gd name="T75" fmla="*/ 197 h 325"/>
                  <a:gd name="T76" fmla="*/ 265 w 296"/>
                  <a:gd name="T77" fmla="*/ 193 h 325"/>
                  <a:gd name="T78" fmla="*/ 296 w 296"/>
                  <a:gd name="T79" fmla="*/ 193 h 325"/>
                  <a:gd name="T80" fmla="*/ 296 w 296"/>
                  <a:gd name="T81" fmla="*/ 257 h 325"/>
                  <a:gd name="T82" fmla="*/ 296 w 296"/>
                  <a:gd name="T83" fmla="*/ 261 h 325"/>
                  <a:gd name="T84" fmla="*/ 0 w 296"/>
                  <a:gd name="T85" fmla="*/ 261 h 325"/>
                  <a:gd name="T86" fmla="*/ 0 w 296"/>
                  <a:gd name="T87" fmla="*/ 257 h 325"/>
                  <a:gd name="T88" fmla="*/ 296 w 296"/>
                  <a:gd name="T89" fmla="*/ 257 h 325"/>
                  <a:gd name="T90" fmla="*/ 296 w 296"/>
                  <a:gd name="T91" fmla="*/ 289 h 325"/>
                  <a:gd name="T92" fmla="*/ 296 w 296"/>
                  <a:gd name="T93" fmla="*/ 293 h 325"/>
                  <a:gd name="T94" fmla="*/ 0 w 296"/>
                  <a:gd name="T95" fmla="*/ 293 h 325"/>
                  <a:gd name="T96" fmla="*/ 0 w 296"/>
                  <a:gd name="T97" fmla="*/ 289 h 325"/>
                  <a:gd name="T98" fmla="*/ 296 w 296"/>
                  <a:gd name="T99" fmla="*/ 289 h 325"/>
                  <a:gd name="T100" fmla="*/ 296 w 296"/>
                  <a:gd name="T101" fmla="*/ 320 h 325"/>
                  <a:gd name="T102" fmla="*/ 296 w 296"/>
                  <a:gd name="T103" fmla="*/ 325 h 325"/>
                  <a:gd name="T104" fmla="*/ 0 w 296"/>
                  <a:gd name="T105" fmla="*/ 325 h 325"/>
                  <a:gd name="T106" fmla="*/ 0 w 296"/>
                  <a:gd name="T107" fmla="*/ 320 h 325"/>
                  <a:gd name="T108" fmla="*/ 296 w 296"/>
                  <a:gd name="T109" fmla="*/ 32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6" h="325">
                    <a:moveTo>
                      <a:pt x="296" y="160"/>
                    </a:moveTo>
                    <a:lnTo>
                      <a:pt x="296" y="165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296" y="160"/>
                    </a:lnTo>
                    <a:close/>
                    <a:moveTo>
                      <a:pt x="296" y="129"/>
                    </a:moveTo>
                    <a:lnTo>
                      <a:pt x="296" y="132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96" y="129"/>
                    </a:lnTo>
                    <a:close/>
                    <a:moveTo>
                      <a:pt x="296" y="97"/>
                    </a:moveTo>
                    <a:lnTo>
                      <a:pt x="296" y="101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296" y="97"/>
                    </a:lnTo>
                    <a:close/>
                    <a:moveTo>
                      <a:pt x="296" y="64"/>
                    </a:moveTo>
                    <a:lnTo>
                      <a:pt x="296" y="68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296" y="64"/>
                    </a:lnTo>
                    <a:close/>
                    <a:moveTo>
                      <a:pt x="296" y="33"/>
                    </a:moveTo>
                    <a:lnTo>
                      <a:pt x="296" y="36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96" y="33"/>
                    </a:lnTo>
                    <a:close/>
                    <a:moveTo>
                      <a:pt x="296" y="0"/>
                    </a:moveTo>
                    <a:lnTo>
                      <a:pt x="29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6" y="0"/>
                    </a:lnTo>
                    <a:close/>
                    <a:moveTo>
                      <a:pt x="296" y="224"/>
                    </a:moveTo>
                    <a:lnTo>
                      <a:pt x="296" y="228"/>
                    </a:lnTo>
                    <a:lnTo>
                      <a:pt x="265" y="228"/>
                    </a:lnTo>
                    <a:lnTo>
                      <a:pt x="265" y="224"/>
                    </a:lnTo>
                    <a:lnTo>
                      <a:pt x="296" y="224"/>
                    </a:lnTo>
                    <a:close/>
                    <a:moveTo>
                      <a:pt x="296" y="193"/>
                    </a:moveTo>
                    <a:lnTo>
                      <a:pt x="296" y="197"/>
                    </a:lnTo>
                    <a:lnTo>
                      <a:pt x="265" y="197"/>
                    </a:lnTo>
                    <a:lnTo>
                      <a:pt x="265" y="193"/>
                    </a:lnTo>
                    <a:lnTo>
                      <a:pt x="296" y="193"/>
                    </a:lnTo>
                    <a:close/>
                    <a:moveTo>
                      <a:pt x="296" y="257"/>
                    </a:moveTo>
                    <a:lnTo>
                      <a:pt x="296" y="261"/>
                    </a:lnTo>
                    <a:lnTo>
                      <a:pt x="0" y="261"/>
                    </a:lnTo>
                    <a:lnTo>
                      <a:pt x="0" y="257"/>
                    </a:lnTo>
                    <a:lnTo>
                      <a:pt x="296" y="257"/>
                    </a:lnTo>
                    <a:close/>
                    <a:moveTo>
                      <a:pt x="296" y="289"/>
                    </a:moveTo>
                    <a:lnTo>
                      <a:pt x="296" y="293"/>
                    </a:lnTo>
                    <a:lnTo>
                      <a:pt x="0" y="293"/>
                    </a:lnTo>
                    <a:lnTo>
                      <a:pt x="0" y="289"/>
                    </a:lnTo>
                    <a:lnTo>
                      <a:pt x="296" y="289"/>
                    </a:lnTo>
                    <a:close/>
                    <a:moveTo>
                      <a:pt x="296" y="320"/>
                    </a:moveTo>
                    <a:lnTo>
                      <a:pt x="296" y="325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296" y="32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1" name="Freeform 6149"/>
              <p:cNvSpPr>
                <a:spLocks noChangeArrowheads="1"/>
              </p:cNvSpPr>
              <p:nvPr/>
            </p:nvSpPr>
            <p:spPr bwMode="auto">
              <a:xfrm>
                <a:off x="5584" y="2360"/>
                <a:ext cx="23" cy="37"/>
              </a:xfrm>
              <a:custGeom>
                <a:avLst/>
                <a:gdLst>
                  <a:gd name="T0" fmla="*/ 24 w 48"/>
                  <a:gd name="T1" fmla="*/ 0 h 75"/>
                  <a:gd name="T2" fmla="*/ 21 w 48"/>
                  <a:gd name="T3" fmla="*/ 0 h 75"/>
                  <a:gd name="T4" fmla="*/ 19 w 48"/>
                  <a:gd name="T5" fmla="*/ 1 h 75"/>
                  <a:gd name="T6" fmla="*/ 16 w 48"/>
                  <a:gd name="T7" fmla="*/ 1 h 75"/>
                  <a:gd name="T8" fmla="*/ 14 w 48"/>
                  <a:gd name="T9" fmla="*/ 2 h 75"/>
                  <a:gd name="T10" fmla="*/ 12 w 48"/>
                  <a:gd name="T11" fmla="*/ 5 h 75"/>
                  <a:gd name="T12" fmla="*/ 10 w 48"/>
                  <a:gd name="T13" fmla="*/ 6 h 75"/>
                  <a:gd name="T14" fmla="*/ 6 w 48"/>
                  <a:gd name="T15" fmla="*/ 11 h 75"/>
                  <a:gd name="T16" fmla="*/ 3 w 48"/>
                  <a:gd name="T17" fmla="*/ 16 h 75"/>
                  <a:gd name="T18" fmla="*/ 1 w 48"/>
                  <a:gd name="T19" fmla="*/ 22 h 75"/>
                  <a:gd name="T20" fmla="*/ 0 w 48"/>
                  <a:gd name="T21" fmla="*/ 30 h 75"/>
                  <a:gd name="T22" fmla="*/ 0 w 48"/>
                  <a:gd name="T23" fmla="*/ 38 h 75"/>
                  <a:gd name="T24" fmla="*/ 0 w 48"/>
                  <a:gd name="T25" fmla="*/ 45 h 75"/>
                  <a:gd name="T26" fmla="*/ 1 w 48"/>
                  <a:gd name="T27" fmla="*/ 53 h 75"/>
                  <a:gd name="T28" fmla="*/ 3 w 48"/>
                  <a:gd name="T29" fmla="*/ 59 h 75"/>
                  <a:gd name="T30" fmla="*/ 6 w 48"/>
                  <a:gd name="T31" fmla="*/ 64 h 75"/>
                  <a:gd name="T32" fmla="*/ 10 w 48"/>
                  <a:gd name="T33" fmla="*/ 69 h 75"/>
                  <a:gd name="T34" fmla="*/ 12 w 48"/>
                  <a:gd name="T35" fmla="*/ 70 h 75"/>
                  <a:gd name="T36" fmla="*/ 14 w 48"/>
                  <a:gd name="T37" fmla="*/ 73 h 75"/>
                  <a:gd name="T38" fmla="*/ 16 w 48"/>
                  <a:gd name="T39" fmla="*/ 74 h 75"/>
                  <a:gd name="T40" fmla="*/ 19 w 48"/>
                  <a:gd name="T41" fmla="*/ 74 h 75"/>
                  <a:gd name="T42" fmla="*/ 21 w 48"/>
                  <a:gd name="T43" fmla="*/ 75 h 75"/>
                  <a:gd name="T44" fmla="*/ 24 w 48"/>
                  <a:gd name="T45" fmla="*/ 75 h 75"/>
                  <a:gd name="T46" fmla="*/ 26 w 48"/>
                  <a:gd name="T47" fmla="*/ 75 h 75"/>
                  <a:gd name="T48" fmla="*/ 29 w 48"/>
                  <a:gd name="T49" fmla="*/ 74 h 75"/>
                  <a:gd name="T50" fmla="*/ 30 w 48"/>
                  <a:gd name="T51" fmla="*/ 74 h 75"/>
                  <a:gd name="T52" fmla="*/ 32 w 48"/>
                  <a:gd name="T53" fmla="*/ 73 h 75"/>
                  <a:gd name="T54" fmla="*/ 35 w 48"/>
                  <a:gd name="T55" fmla="*/ 70 h 75"/>
                  <a:gd name="T56" fmla="*/ 36 w 48"/>
                  <a:gd name="T57" fmla="*/ 69 h 75"/>
                  <a:gd name="T58" fmla="*/ 40 w 48"/>
                  <a:gd name="T59" fmla="*/ 64 h 75"/>
                  <a:gd name="T60" fmla="*/ 44 w 48"/>
                  <a:gd name="T61" fmla="*/ 59 h 75"/>
                  <a:gd name="T62" fmla="*/ 45 w 48"/>
                  <a:gd name="T63" fmla="*/ 53 h 75"/>
                  <a:gd name="T64" fmla="*/ 48 w 48"/>
                  <a:gd name="T65" fmla="*/ 45 h 75"/>
                  <a:gd name="T66" fmla="*/ 48 w 48"/>
                  <a:gd name="T67" fmla="*/ 38 h 75"/>
                  <a:gd name="T68" fmla="*/ 48 w 48"/>
                  <a:gd name="T69" fmla="*/ 38 h 75"/>
                  <a:gd name="T70" fmla="*/ 48 w 48"/>
                  <a:gd name="T71" fmla="*/ 30 h 75"/>
                  <a:gd name="T72" fmla="*/ 45 w 48"/>
                  <a:gd name="T73" fmla="*/ 22 h 75"/>
                  <a:gd name="T74" fmla="*/ 44 w 48"/>
                  <a:gd name="T75" fmla="*/ 16 h 75"/>
                  <a:gd name="T76" fmla="*/ 40 w 48"/>
                  <a:gd name="T77" fmla="*/ 11 h 75"/>
                  <a:gd name="T78" fmla="*/ 36 w 48"/>
                  <a:gd name="T79" fmla="*/ 6 h 75"/>
                  <a:gd name="T80" fmla="*/ 35 w 48"/>
                  <a:gd name="T81" fmla="*/ 5 h 75"/>
                  <a:gd name="T82" fmla="*/ 32 w 48"/>
                  <a:gd name="T83" fmla="*/ 2 h 75"/>
                  <a:gd name="T84" fmla="*/ 30 w 48"/>
                  <a:gd name="T85" fmla="*/ 1 h 75"/>
                  <a:gd name="T86" fmla="*/ 29 w 48"/>
                  <a:gd name="T87" fmla="*/ 1 h 75"/>
                  <a:gd name="T88" fmla="*/ 26 w 48"/>
                  <a:gd name="T89" fmla="*/ 0 h 75"/>
                  <a:gd name="T90" fmla="*/ 24 w 48"/>
                  <a:gd name="T9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" h="75">
                    <a:moveTo>
                      <a:pt x="24" y="0"/>
                    </a:moveTo>
                    <a:lnTo>
                      <a:pt x="21" y="0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6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59"/>
                    </a:lnTo>
                    <a:lnTo>
                      <a:pt x="6" y="64"/>
                    </a:lnTo>
                    <a:lnTo>
                      <a:pt x="10" y="69"/>
                    </a:lnTo>
                    <a:lnTo>
                      <a:pt x="12" y="70"/>
                    </a:lnTo>
                    <a:lnTo>
                      <a:pt x="14" y="73"/>
                    </a:lnTo>
                    <a:lnTo>
                      <a:pt x="16" y="74"/>
                    </a:lnTo>
                    <a:lnTo>
                      <a:pt x="19" y="74"/>
                    </a:lnTo>
                    <a:lnTo>
                      <a:pt x="21" y="75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9" y="74"/>
                    </a:lnTo>
                    <a:lnTo>
                      <a:pt x="30" y="74"/>
                    </a:lnTo>
                    <a:lnTo>
                      <a:pt x="32" y="73"/>
                    </a:lnTo>
                    <a:lnTo>
                      <a:pt x="35" y="70"/>
                    </a:lnTo>
                    <a:lnTo>
                      <a:pt x="36" y="69"/>
                    </a:lnTo>
                    <a:lnTo>
                      <a:pt x="40" y="64"/>
                    </a:lnTo>
                    <a:lnTo>
                      <a:pt x="44" y="59"/>
                    </a:lnTo>
                    <a:lnTo>
                      <a:pt x="45" y="53"/>
                    </a:lnTo>
                    <a:lnTo>
                      <a:pt x="48" y="45"/>
                    </a:lnTo>
                    <a:lnTo>
                      <a:pt x="48" y="38"/>
                    </a:lnTo>
                    <a:lnTo>
                      <a:pt x="48" y="30"/>
                    </a:lnTo>
                    <a:lnTo>
                      <a:pt x="45" y="22"/>
                    </a:lnTo>
                    <a:lnTo>
                      <a:pt x="44" y="16"/>
                    </a:lnTo>
                    <a:lnTo>
                      <a:pt x="40" y="11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162" name="Picture 6150"/>
              <p:cNvPicPr>
                <a:picLocks noChangeAspect="1" noChangeArrowheads="1"/>
              </p:cNvPicPr>
              <p:nvPr/>
            </p:nvPicPr>
            <p:blipFill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4" y="2360"/>
                <a:ext cx="23" cy="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6163" name="Rectangle 6151"/>
              <p:cNvSpPr>
                <a:spLocks noChangeArrowheads="1"/>
              </p:cNvSpPr>
              <p:nvPr/>
            </p:nvSpPr>
            <p:spPr bwMode="auto">
              <a:xfrm>
                <a:off x="5596" y="2240"/>
                <a:ext cx="3" cy="208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4" name="Rectangle 6152"/>
              <p:cNvSpPr>
                <a:spLocks noChangeArrowheads="1"/>
              </p:cNvSpPr>
              <p:nvPr/>
            </p:nvSpPr>
            <p:spPr bwMode="auto">
              <a:xfrm>
                <a:off x="5594" y="2240"/>
                <a:ext cx="4" cy="208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5" name="Freeform 6153"/>
              <p:cNvSpPr>
                <a:spLocks noChangeArrowheads="1"/>
              </p:cNvSpPr>
              <p:nvPr/>
            </p:nvSpPr>
            <p:spPr bwMode="auto">
              <a:xfrm>
                <a:off x="5589" y="2412"/>
                <a:ext cx="13" cy="13"/>
              </a:xfrm>
              <a:custGeom>
                <a:avLst/>
                <a:gdLst>
                  <a:gd name="T0" fmla="*/ 0 w 26"/>
                  <a:gd name="T1" fmla="*/ 14 h 28"/>
                  <a:gd name="T2" fmla="*/ 0 w 26"/>
                  <a:gd name="T3" fmla="*/ 12 h 28"/>
                  <a:gd name="T4" fmla="*/ 1 w 26"/>
                  <a:gd name="T5" fmla="*/ 9 h 28"/>
                  <a:gd name="T6" fmla="*/ 2 w 26"/>
                  <a:gd name="T7" fmla="*/ 7 h 28"/>
                  <a:gd name="T8" fmla="*/ 4 w 26"/>
                  <a:gd name="T9" fmla="*/ 4 h 28"/>
                  <a:gd name="T10" fmla="*/ 6 w 26"/>
                  <a:gd name="T11" fmla="*/ 3 h 28"/>
                  <a:gd name="T12" fmla="*/ 9 w 26"/>
                  <a:gd name="T13" fmla="*/ 1 h 28"/>
                  <a:gd name="T14" fmla="*/ 11 w 26"/>
                  <a:gd name="T15" fmla="*/ 0 h 28"/>
                  <a:gd name="T16" fmla="*/ 14 w 26"/>
                  <a:gd name="T17" fmla="*/ 0 h 28"/>
                  <a:gd name="T18" fmla="*/ 16 w 26"/>
                  <a:gd name="T19" fmla="*/ 0 h 28"/>
                  <a:gd name="T20" fmla="*/ 19 w 26"/>
                  <a:gd name="T21" fmla="*/ 1 h 28"/>
                  <a:gd name="T22" fmla="*/ 21 w 26"/>
                  <a:gd name="T23" fmla="*/ 3 h 28"/>
                  <a:gd name="T24" fmla="*/ 22 w 26"/>
                  <a:gd name="T25" fmla="*/ 4 h 28"/>
                  <a:gd name="T26" fmla="*/ 24 w 26"/>
                  <a:gd name="T27" fmla="*/ 7 h 28"/>
                  <a:gd name="T28" fmla="*/ 25 w 26"/>
                  <a:gd name="T29" fmla="*/ 9 h 28"/>
                  <a:gd name="T30" fmla="*/ 26 w 26"/>
                  <a:gd name="T31" fmla="*/ 12 h 28"/>
                  <a:gd name="T32" fmla="*/ 26 w 26"/>
                  <a:gd name="T33" fmla="*/ 14 h 28"/>
                  <a:gd name="T34" fmla="*/ 26 w 26"/>
                  <a:gd name="T35" fmla="*/ 14 h 28"/>
                  <a:gd name="T36" fmla="*/ 26 w 26"/>
                  <a:gd name="T37" fmla="*/ 17 h 28"/>
                  <a:gd name="T38" fmla="*/ 25 w 26"/>
                  <a:gd name="T39" fmla="*/ 19 h 28"/>
                  <a:gd name="T40" fmla="*/ 24 w 26"/>
                  <a:gd name="T41" fmla="*/ 22 h 28"/>
                  <a:gd name="T42" fmla="*/ 22 w 26"/>
                  <a:gd name="T43" fmla="*/ 24 h 28"/>
                  <a:gd name="T44" fmla="*/ 21 w 26"/>
                  <a:gd name="T45" fmla="*/ 25 h 28"/>
                  <a:gd name="T46" fmla="*/ 19 w 26"/>
                  <a:gd name="T47" fmla="*/ 27 h 28"/>
                  <a:gd name="T48" fmla="*/ 16 w 26"/>
                  <a:gd name="T49" fmla="*/ 28 h 28"/>
                  <a:gd name="T50" fmla="*/ 14 w 26"/>
                  <a:gd name="T51" fmla="*/ 28 h 28"/>
                  <a:gd name="T52" fmla="*/ 11 w 26"/>
                  <a:gd name="T53" fmla="*/ 28 h 28"/>
                  <a:gd name="T54" fmla="*/ 9 w 26"/>
                  <a:gd name="T55" fmla="*/ 27 h 28"/>
                  <a:gd name="T56" fmla="*/ 6 w 26"/>
                  <a:gd name="T57" fmla="*/ 25 h 28"/>
                  <a:gd name="T58" fmla="*/ 4 w 26"/>
                  <a:gd name="T59" fmla="*/ 24 h 28"/>
                  <a:gd name="T60" fmla="*/ 2 w 26"/>
                  <a:gd name="T61" fmla="*/ 22 h 28"/>
                  <a:gd name="T62" fmla="*/ 1 w 26"/>
                  <a:gd name="T63" fmla="*/ 19 h 28"/>
                  <a:gd name="T64" fmla="*/ 0 w 26"/>
                  <a:gd name="T65" fmla="*/ 17 h 28"/>
                  <a:gd name="T66" fmla="*/ 0 w 26"/>
                  <a:gd name="T67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" h="28">
                    <a:moveTo>
                      <a:pt x="0" y="14"/>
                    </a:moveTo>
                    <a:lnTo>
                      <a:pt x="0" y="12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1" y="3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19" y="27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6" name="AutoShape 6154"/>
              <p:cNvSpPr>
                <a:spLocks noChangeAspect="1" noChangeArrowheads="1"/>
              </p:cNvSpPr>
              <p:nvPr/>
            </p:nvSpPr>
            <p:spPr bwMode="auto">
              <a:xfrm>
                <a:off x="5589" y="2412"/>
                <a:ext cx="13" cy="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167" name="Picture 6155"/>
              <p:cNvPicPr>
                <a:picLocks noChangeAspect="1" noChangeArrowheads="1"/>
              </p:cNvPicPr>
              <p:nvPr/>
            </p:nvPicPr>
            <p:blipFill>
              <a:blip r:embed="rId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9" y="2412"/>
                <a:ext cx="13" cy="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6168" name="Freeform 6156"/>
              <p:cNvSpPr>
                <a:spLocks noChangeArrowheads="1"/>
              </p:cNvSpPr>
              <p:nvPr/>
            </p:nvSpPr>
            <p:spPr bwMode="auto">
              <a:xfrm>
                <a:off x="5592" y="2415"/>
                <a:ext cx="7" cy="7"/>
              </a:xfrm>
              <a:custGeom>
                <a:avLst/>
                <a:gdLst>
                  <a:gd name="T0" fmla="*/ 0 w 16"/>
                  <a:gd name="T1" fmla="*/ 7 h 15"/>
                  <a:gd name="T2" fmla="*/ 0 w 16"/>
                  <a:gd name="T3" fmla="*/ 6 h 15"/>
                  <a:gd name="T4" fmla="*/ 1 w 16"/>
                  <a:gd name="T5" fmla="*/ 3 h 15"/>
                  <a:gd name="T6" fmla="*/ 2 w 16"/>
                  <a:gd name="T7" fmla="*/ 2 h 15"/>
                  <a:gd name="T8" fmla="*/ 5 w 16"/>
                  <a:gd name="T9" fmla="*/ 0 h 15"/>
                  <a:gd name="T10" fmla="*/ 9 w 16"/>
                  <a:gd name="T11" fmla="*/ 0 h 15"/>
                  <a:gd name="T12" fmla="*/ 11 w 16"/>
                  <a:gd name="T13" fmla="*/ 0 h 15"/>
                  <a:gd name="T14" fmla="*/ 14 w 16"/>
                  <a:gd name="T15" fmla="*/ 2 h 15"/>
                  <a:gd name="T16" fmla="*/ 16 w 16"/>
                  <a:gd name="T17" fmla="*/ 3 h 15"/>
                  <a:gd name="T18" fmla="*/ 16 w 16"/>
                  <a:gd name="T19" fmla="*/ 6 h 15"/>
                  <a:gd name="T20" fmla="*/ 16 w 16"/>
                  <a:gd name="T21" fmla="*/ 7 h 15"/>
                  <a:gd name="T22" fmla="*/ 16 w 16"/>
                  <a:gd name="T23" fmla="*/ 7 h 15"/>
                  <a:gd name="T24" fmla="*/ 16 w 16"/>
                  <a:gd name="T25" fmla="*/ 8 h 15"/>
                  <a:gd name="T26" fmla="*/ 16 w 16"/>
                  <a:gd name="T27" fmla="*/ 10 h 15"/>
                  <a:gd name="T28" fmla="*/ 14 w 16"/>
                  <a:gd name="T29" fmla="*/ 12 h 15"/>
                  <a:gd name="T30" fmla="*/ 11 w 16"/>
                  <a:gd name="T31" fmla="*/ 15 h 15"/>
                  <a:gd name="T32" fmla="*/ 10 w 16"/>
                  <a:gd name="T33" fmla="*/ 15 h 15"/>
                  <a:gd name="T34" fmla="*/ 9 w 16"/>
                  <a:gd name="T35" fmla="*/ 15 h 15"/>
                  <a:gd name="T36" fmla="*/ 7 w 16"/>
                  <a:gd name="T37" fmla="*/ 15 h 15"/>
                  <a:gd name="T38" fmla="*/ 5 w 16"/>
                  <a:gd name="T39" fmla="*/ 15 h 15"/>
                  <a:gd name="T40" fmla="*/ 2 w 16"/>
                  <a:gd name="T41" fmla="*/ 12 h 15"/>
                  <a:gd name="T42" fmla="*/ 1 w 16"/>
                  <a:gd name="T43" fmla="*/ 10 h 15"/>
                  <a:gd name="T44" fmla="*/ 0 w 16"/>
                  <a:gd name="T45" fmla="*/ 8 h 15"/>
                  <a:gd name="T46" fmla="*/ 0 w 16"/>
                  <a:gd name="T47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15">
                    <a:moveTo>
                      <a:pt x="0" y="7"/>
                    </a:moveTo>
                    <a:lnTo>
                      <a:pt x="0" y="6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6169" name="Picture 6157"/>
              <p:cNvPicPr>
                <a:picLocks noChangeAspect="1" noChangeArrowheads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2" y="2415"/>
                <a:ext cx="7" cy="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6170" name="Freeform 6158"/>
              <p:cNvSpPr>
                <a:spLocks noChangeArrowheads="1"/>
              </p:cNvSpPr>
              <p:nvPr/>
            </p:nvSpPr>
            <p:spPr bwMode="auto">
              <a:xfrm>
                <a:off x="5596" y="2418"/>
                <a:ext cx="1" cy="1"/>
              </a:xfrm>
              <a:custGeom>
                <a:avLst/>
                <a:gdLst>
                  <a:gd name="T0" fmla="*/ 0 w 5"/>
                  <a:gd name="T1" fmla="*/ 2 h 5"/>
                  <a:gd name="T2" fmla="*/ 0 w 5"/>
                  <a:gd name="T3" fmla="*/ 1 h 5"/>
                  <a:gd name="T4" fmla="*/ 0 w 5"/>
                  <a:gd name="T5" fmla="*/ 0 h 5"/>
                  <a:gd name="T6" fmla="*/ 1 w 5"/>
                  <a:gd name="T7" fmla="*/ 0 h 5"/>
                  <a:gd name="T8" fmla="*/ 3 w 5"/>
                  <a:gd name="T9" fmla="*/ 0 h 5"/>
                  <a:gd name="T10" fmla="*/ 3 w 5"/>
                  <a:gd name="T11" fmla="*/ 0 h 5"/>
                  <a:gd name="T12" fmla="*/ 4 w 5"/>
                  <a:gd name="T13" fmla="*/ 0 h 5"/>
                  <a:gd name="T14" fmla="*/ 4 w 5"/>
                  <a:gd name="T15" fmla="*/ 1 h 5"/>
                  <a:gd name="T16" fmla="*/ 5 w 5"/>
                  <a:gd name="T17" fmla="*/ 2 h 5"/>
                  <a:gd name="T18" fmla="*/ 5 w 5"/>
                  <a:gd name="T19" fmla="*/ 2 h 5"/>
                  <a:gd name="T20" fmla="*/ 4 w 5"/>
                  <a:gd name="T21" fmla="*/ 3 h 5"/>
                  <a:gd name="T22" fmla="*/ 4 w 5"/>
                  <a:gd name="T23" fmla="*/ 3 h 5"/>
                  <a:gd name="T24" fmla="*/ 3 w 5"/>
                  <a:gd name="T25" fmla="*/ 5 h 5"/>
                  <a:gd name="T26" fmla="*/ 3 w 5"/>
                  <a:gd name="T27" fmla="*/ 5 h 5"/>
                  <a:gd name="T28" fmla="*/ 1 w 5"/>
                  <a:gd name="T29" fmla="*/ 5 h 5"/>
                  <a:gd name="T30" fmla="*/ 0 w 5"/>
                  <a:gd name="T31" fmla="*/ 3 h 5"/>
                  <a:gd name="T32" fmla="*/ 0 w 5"/>
                  <a:gd name="T33" fmla="*/ 3 h 5"/>
                  <a:gd name="T34" fmla="*/ 0 w 5"/>
                  <a:gd name="T3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1" name="Freeform 6159"/>
              <p:cNvSpPr>
                <a:spLocks noChangeArrowheads="1"/>
              </p:cNvSpPr>
              <p:nvPr/>
            </p:nvSpPr>
            <p:spPr bwMode="auto">
              <a:xfrm>
                <a:off x="5596" y="2418"/>
                <a:ext cx="1" cy="1"/>
              </a:xfrm>
              <a:custGeom>
                <a:avLst/>
                <a:gdLst>
                  <a:gd name="T0" fmla="*/ 0 w 5"/>
                  <a:gd name="T1" fmla="*/ 2 h 5"/>
                  <a:gd name="T2" fmla="*/ 0 w 5"/>
                  <a:gd name="T3" fmla="*/ 1 h 5"/>
                  <a:gd name="T4" fmla="*/ 0 w 5"/>
                  <a:gd name="T5" fmla="*/ 0 h 5"/>
                  <a:gd name="T6" fmla="*/ 1 w 5"/>
                  <a:gd name="T7" fmla="*/ 0 h 5"/>
                  <a:gd name="T8" fmla="*/ 3 w 5"/>
                  <a:gd name="T9" fmla="*/ 0 h 5"/>
                  <a:gd name="T10" fmla="*/ 3 w 5"/>
                  <a:gd name="T11" fmla="*/ 0 h 5"/>
                  <a:gd name="T12" fmla="*/ 4 w 5"/>
                  <a:gd name="T13" fmla="*/ 0 h 5"/>
                  <a:gd name="T14" fmla="*/ 4 w 5"/>
                  <a:gd name="T15" fmla="*/ 1 h 5"/>
                  <a:gd name="T16" fmla="*/ 5 w 5"/>
                  <a:gd name="T17" fmla="*/ 2 h 5"/>
                  <a:gd name="T18" fmla="*/ 5 w 5"/>
                  <a:gd name="T19" fmla="*/ 2 h 5"/>
                  <a:gd name="T20" fmla="*/ 4 w 5"/>
                  <a:gd name="T21" fmla="*/ 3 h 5"/>
                  <a:gd name="T22" fmla="*/ 4 w 5"/>
                  <a:gd name="T23" fmla="*/ 3 h 5"/>
                  <a:gd name="T24" fmla="*/ 3 w 5"/>
                  <a:gd name="T25" fmla="*/ 5 h 5"/>
                  <a:gd name="T26" fmla="*/ 3 w 5"/>
                  <a:gd name="T27" fmla="*/ 5 h 5"/>
                  <a:gd name="T28" fmla="*/ 1 w 5"/>
                  <a:gd name="T29" fmla="*/ 5 h 5"/>
                  <a:gd name="T30" fmla="*/ 0 w 5"/>
                  <a:gd name="T31" fmla="*/ 3 h 5"/>
                  <a:gd name="T32" fmla="*/ 0 w 5"/>
                  <a:gd name="T33" fmla="*/ 3 h 5"/>
                  <a:gd name="T34" fmla="*/ 0 w 5"/>
                  <a:gd name="T3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</a:path>
                </a:pathLst>
              </a:custGeom>
              <a:noFill/>
              <a:ln w="324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2" name="Freeform 6160"/>
              <p:cNvSpPr>
                <a:spLocks noChangeArrowheads="1"/>
              </p:cNvSpPr>
              <p:nvPr/>
            </p:nvSpPr>
            <p:spPr bwMode="auto">
              <a:xfrm>
                <a:off x="5450" y="2168"/>
                <a:ext cx="207" cy="287"/>
              </a:xfrm>
              <a:custGeom>
                <a:avLst/>
                <a:gdLst>
                  <a:gd name="T0" fmla="*/ 16 w 416"/>
                  <a:gd name="T1" fmla="*/ 577 h 577"/>
                  <a:gd name="T2" fmla="*/ 16 w 416"/>
                  <a:gd name="T3" fmla="*/ 561 h 577"/>
                  <a:gd name="T4" fmla="*/ 0 w 416"/>
                  <a:gd name="T5" fmla="*/ 561 h 577"/>
                  <a:gd name="T6" fmla="*/ 0 w 416"/>
                  <a:gd name="T7" fmla="*/ 64 h 577"/>
                  <a:gd name="T8" fmla="*/ 64 w 416"/>
                  <a:gd name="T9" fmla="*/ 0 h 577"/>
                  <a:gd name="T10" fmla="*/ 416 w 416"/>
                  <a:gd name="T11" fmla="*/ 0 h 577"/>
                  <a:gd name="T12" fmla="*/ 416 w 416"/>
                  <a:gd name="T13" fmla="*/ 497 h 577"/>
                  <a:gd name="T14" fmla="*/ 409 w 416"/>
                  <a:gd name="T15" fmla="*/ 505 h 577"/>
                  <a:gd name="T16" fmla="*/ 409 w 416"/>
                  <a:gd name="T17" fmla="*/ 512 h 577"/>
                  <a:gd name="T18" fmla="*/ 344 w 416"/>
                  <a:gd name="T19" fmla="*/ 577 h 577"/>
                  <a:gd name="T20" fmla="*/ 16 w 416"/>
                  <a:gd name="T21" fmla="*/ 577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6" h="577">
                    <a:moveTo>
                      <a:pt x="16" y="577"/>
                    </a:moveTo>
                    <a:lnTo>
                      <a:pt x="16" y="561"/>
                    </a:lnTo>
                    <a:lnTo>
                      <a:pt x="0" y="561"/>
                    </a:lnTo>
                    <a:lnTo>
                      <a:pt x="0" y="64"/>
                    </a:lnTo>
                    <a:lnTo>
                      <a:pt x="64" y="0"/>
                    </a:lnTo>
                    <a:lnTo>
                      <a:pt x="416" y="0"/>
                    </a:lnTo>
                    <a:lnTo>
                      <a:pt x="416" y="497"/>
                    </a:lnTo>
                    <a:lnTo>
                      <a:pt x="409" y="505"/>
                    </a:lnTo>
                    <a:lnTo>
                      <a:pt x="409" y="512"/>
                    </a:lnTo>
                    <a:lnTo>
                      <a:pt x="344" y="577"/>
                    </a:lnTo>
                    <a:lnTo>
                      <a:pt x="16" y="577"/>
                    </a:lnTo>
                  </a:path>
                </a:pathLst>
              </a:custGeom>
              <a:noFill/>
              <a:ln w="792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3" name="Rectangle 6161"/>
              <p:cNvSpPr>
                <a:spLocks noChangeArrowheads="1"/>
              </p:cNvSpPr>
              <p:nvPr/>
            </p:nvSpPr>
            <p:spPr bwMode="auto">
              <a:xfrm>
                <a:off x="5505" y="2472"/>
                <a:ext cx="112" cy="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US" sz="1200" b="1">
                    <a:solidFill>
                      <a:srgbClr val="000099"/>
                    </a:solidFill>
                    <a:latin typeface="Luxi Serif" charset="0"/>
                  </a:rPr>
                  <a:t>T2</a:t>
                </a:r>
              </a:p>
            </p:txBody>
          </p:sp>
        </p:grpSp>
      </p:grpSp>
      <p:grpSp>
        <p:nvGrpSpPr>
          <p:cNvPr id="6174" name="Group 6162"/>
          <p:cNvGrpSpPr>
            <a:grpSpLocks/>
          </p:cNvGrpSpPr>
          <p:nvPr/>
        </p:nvGrpSpPr>
        <p:grpSpPr bwMode="auto">
          <a:xfrm>
            <a:off x="8796783" y="4418013"/>
            <a:ext cx="330200" cy="681037"/>
            <a:chOff x="5347" y="2783"/>
            <a:chExt cx="208" cy="429"/>
          </a:xfrm>
        </p:grpSpPr>
        <p:sp>
          <p:nvSpPr>
            <p:cNvPr id="6175" name="Freeform 6163"/>
            <p:cNvSpPr>
              <a:spLocks noChangeArrowheads="1"/>
            </p:cNvSpPr>
            <p:nvPr/>
          </p:nvSpPr>
          <p:spPr bwMode="auto">
            <a:xfrm>
              <a:off x="5355" y="3032"/>
              <a:ext cx="196" cy="39"/>
            </a:xfrm>
            <a:custGeom>
              <a:avLst/>
              <a:gdLst>
                <a:gd name="T0" fmla="*/ 0 w 392"/>
                <a:gd name="T1" fmla="*/ 80 h 80"/>
                <a:gd name="T2" fmla="*/ 328 w 392"/>
                <a:gd name="T3" fmla="*/ 80 h 80"/>
                <a:gd name="T4" fmla="*/ 328 w 392"/>
                <a:gd name="T5" fmla="*/ 64 h 80"/>
                <a:gd name="T6" fmla="*/ 0 w 392"/>
                <a:gd name="T7" fmla="*/ 64 h 80"/>
                <a:gd name="T8" fmla="*/ 0 w 392"/>
                <a:gd name="T9" fmla="*/ 80 h 80"/>
                <a:gd name="T10" fmla="*/ 328 w 392"/>
                <a:gd name="T11" fmla="*/ 80 h 80"/>
                <a:gd name="T12" fmla="*/ 392 w 392"/>
                <a:gd name="T13" fmla="*/ 16 h 80"/>
                <a:gd name="T14" fmla="*/ 392 w 392"/>
                <a:gd name="T15" fmla="*/ 0 h 80"/>
                <a:gd name="T16" fmla="*/ 328 w 392"/>
                <a:gd name="T17" fmla="*/ 64 h 80"/>
                <a:gd name="T18" fmla="*/ 328 w 392"/>
                <a:gd name="T1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2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Freeform 6164"/>
            <p:cNvSpPr>
              <a:spLocks noChangeArrowheads="1"/>
            </p:cNvSpPr>
            <p:nvPr/>
          </p:nvSpPr>
          <p:spPr bwMode="auto">
            <a:xfrm>
              <a:off x="5525" y="2783"/>
              <a:ext cx="30" cy="280"/>
            </a:xfrm>
            <a:custGeom>
              <a:avLst/>
              <a:gdLst>
                <a:gd name="T0" fmla="*/ 0 w 64"/>
                <a:gd name="T1" fmla="*/ 562 h 562"/>
                <a:gd name="T2" fmla="*/ 64 w 64"/>
                <a:gd name="T3" fmla="*/ 498 h 562"/>
                <a:gd name="T4" fmla="*/ 64 w 64"/>
                <a:gd name="T5" fmla="*/ 0 h 562"/>
                <a:gd name="T6" fmla="*/ 0 w 64"/>
                <a:gd name="T7" fmla="*/ 65 h 562"/>
                <a:gd name="T8" fmla="*/ 0 w 64"/>
                <a:gd name="T9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62">
                  <a:moveTo>
                    <a:pt x="0" y="562"/>
                  </a:moveTo>
                  <a:lnTo>
                    <a:pt x="64" y="498"/>
                  </a:lnTo>
                  <a:lnTo>
                    <a:pt x="64" y="0"/>
                  </a:lnTo>
                  <a:lnTo>
                    <a:pt x="0" y="65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Freeform 6165"/>
            <p:cNvSpPr>
              <a:spLocks noChangeArrowheads="1"/>
            </p:cNvSpPr>
            <p:nvPr/>
          </p:nvSpPr>
          <p:spPr bwMode="auto">
            <a:xfrm>
              <a:off x="5347" y="2783"/>
              <a:ext cx="208" cy="31"/>
            </a:xfrm>
            <a:custGeom>
              <a:avLst/>
              <a:gdLst>
                <a:gd name="T0" fmla="*/ 0 w 418"/>
                <a:gd name="T1" fmla="*/ 65 h 65"/>
                <a:gd name="T2" fmla="*/ 65 w 418"/>
                <a:gd name="T3" fmla="*/ 0 h 65"/>
                <a:gd name="T4" fmla="*/ 418 w 418"/>
                <a:gd name="T5" fmla="*/ 0 h 65"/>
                <a:gd name="T6" fmla="*/ 354 w 418"/>
                <a:gd name="T7" fmla="*/ 65 h 65"/>
                <a:gd name="T8" fmla="*/ 0 w 418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65">
                  <a:moveTo>
                    <a:pt x="0" y="65"/>
                  </a:moveTo>
                  <a:lnTo>
                    <a:pt x="65" y="0"/>
                  </a:lnTo>
                  <a:lnTo>
                    <a:pt x="418" y="0"/>
                  </a:lnTo>
                  <a:lnTo>
                    <a:pt x="354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Rectangle 6166"/>
            <p:cNvSpPr>
              <a:spLocks noChangeArrowheads="1"/>
            </p:cNvSpPr>
            <p:nvPr/>
          </p:nvSpPr>
          <p:spPr bwMode="auto">
            <a:xfrm>
              <a:off x="5347" y="2815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Rectangle 6167"/>
            <p:cNvSpPr>
              <a:spLocks noChangeArrowheads="1"/>
            </p:cNvSpPr>
            <p:nvPr/>
          </p:nvSpPr>
          <p:spPr bwMode="auto">
            <a:xfrm>
              <a:off x="5347" y="2815"/>
              <a:ext cx="176" cy="248"/>
            </a:xfrm>
            <a:prstGeom prst="rect">
              <a:avLst/>
            </a:prstGeom>
            <a:noFill/>
            <a:ln w="32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Rectangle 6168"/>
            <p:cNvSpPr>
              <a:spLocks noChangeArrowheads="1"/>
            </p:cNvSpPr>
            <p:nvPr/>
          </p:nvSpPr>
          <p:spPr bwMode="auto">
            <a:xfrm>
              <a:off x="5361" y="2889"/>
              <a:ext cx="148" cy="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Rectangle 6169"/>
            <p:cNvSpPr>
              <a:spLocks noChangeArrowheads="1"/>
            </p:cNvSpPr>
            <p:nvPr/>
          </p:nvSpPr>
          <p:spPr bwMode="auto">
            <a:xfrm>
              <a:off x="5361" y="2890"/>
              <a:ext cx="148" cy="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Rectangle 6170"/>
            <p:cNvSpPr>
              <a:spLocks noChangeArrowheads="1"/>
            </p:cNvSpPr>
            <p:nvPr/>
          </p:nvSpPr>
          <p:spPr bwMode="auto">
            <a:xfrm>
              <a:off x="5361" y="2897"/>
              <a:ext cx="148" cy="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Rectangle 6171"/>
            <p:cNvSpPr>
              <a:spLocks noChangeArrowheads="1"/>
            </p:cNvSpPr>
            <p:nvPr/>
          </p:nvSpPr>
          <p:spPr bwMode="auto">
            <a:xfrm>
              <a:off x="5361" y="2904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4" name="Rectangle 6172"/>
            <p:cNvSpPr>
              <a:spLocks noChangeArrowheads="1"/>
            </p:cNvSpPr>
            <p:nvPr/>
          </p:nvSpPr>
          <p:spPr bwMode="auto">
            <a:xfrm>
              <a:off x="5361" y="2912"/>
              <a:ext cx="148" cy="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5" name="Rectangle 6173"/>
            <p:cNvSpPr>
              <a:spLocks noChangeArrowheads="1"/>
            </p:cNvSpPr>
            <p:nvPr/>
          </p:nvSpPr>
          <p:spPr bwMode="auto">
            <a:xfrm>
              <a:off x="5361" y="2921"/>
              <a:ext cx="148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6" name="Rectangle 6174"/>
            <p:cNvSpPr>
              <a:spLocks noChangeArrowheads="1"/>
            </p:cNvSpPr>
            <p:nvPr/>
          </p:nvSpPr>
          <p:spPr bwMode="auto">
            <a:xfrm>
              <a:off x="5361" y="2928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7" name="Rectangle 6175"/>
            <p:cNvSpPr>
              <a:spLocks noChangeArrowheads="1"/>
            </p:cNvSpPr>
            <p:nvPr/>
          </p:nvSpPr>
          <p:spPr bwMode="auto">
            <a:xfrm>
              <a:off x="5361" y="2937"/>
              <a:ext cx="148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8" name="Rectangle 6176"/>
            <p:cNvSpPr>
              <a:spLocks noChangeArrowheads="1"/>
            </p:cNvSpPr>
            <p:nvPr/>
          </p:nvSpPr>
          <p:spPr bwMode="auto">
            <a:xfrm>
              <a:off x="5361" y="2947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9" name="Rectangle 6177"/>
            <p:cNvSpPr>
              <a:spLocks noChangeArrowheads="1"/>
            </p:cNvSpPr>
            <p:nvPr/>
          </p:nvSpPr>
          <p:spPr bwMode="auto">
            <a:xfrm>
              <a:off x="5361" y="2955"/>
              <a:ext cx="148" cy="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0" name="Rectangle 6178"/>
            <p:cNvSpPr>
              <a:spLocks noChangeArrowheads="1"/>
            </p:cNvSpPr>
            <p:nvPr/>
          </p:nvSpPr>
          <p:spPr bwMode="auto">
            <a:xfrm>
              <a:off x="5361" y="2962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1" name="Rectangle 6179"/>
            <p:cNvSpPr>
              <a:spLocks noChangeArrowheads="1"/>
            </p:cNvSpPr>
            <p:nvPr/>
          </p:nvSpPr>
          <p:spPr bwMode="auto">
            <a:xfrm>
              <a:off x="5361" y="2973"/>
              <a:ext cx="148" cy="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2" name="Rectangle 6180"/>
            <p:cNvSpPr>
              <a:spLocks noChangeArrowheads="1"/>
            </p:cNvSpPr>
            <p:nvPr/>
          </p:nvSpPr>
          <p:spPr bwMode="auto">
            <a:xfrm>
              <a:off x="5361" y="2981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3" name="Rectangle 6181"/>
            <p:cNvSpPr>
              <a:spLocks noChangeArrowheads="1"/>
            </p:cNvSpPr>
            <p:nvPr/>
          </p:nvSpPr>
          <p:spPr bwMode="auto">
            <a:xfrm>
              <a:off x="5361" y="2988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4" name="Rectangle 6182"/>
            <p:cNvSpPr>
              <a:spLocks noChangeArrowheads="1"/>
            </p:cNvSpPr>
            <p:nvPr/>
          </p:nvSpPr>
          <p:spPr bwMode="auto">
            <a:xfrm>
              <a:off x="5361" y="2997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5" name="Rectangle 6183"/>
            <p:cNvSpPr>
              <a:spLocks noChangeArrowheads="1"/>
            </p:cNvSpPr>
            <p:nvPr/>
          </p:nvSpPr>
          <p:spPr bwMode="auto">
            <a:xfrm>
              <a:off x="5361" y="3005"/>
              <a:ext cx="148" cy="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6" name="Rectangle 6184"/>
            <p:cNvSpPr>
              <a:spLocks noChangeArrowheads="1"/>
            </p:cNvSpPr>
            <p:nvPr/>
          </p:nvSpPr>
          <p:spPr bwMode="auto">
            <a:xfrm>
              <a:off x="5361" y="3012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7" name="Rectangle 6185"/>
            <p:cNvSpPr>
              <a:spLocks noChangeArrowheads="1"/>
            </p:cNvSpPr>
            <p:nvPr/>
          </p:nvSpPr>
          <p:spPr bwMode="auto">
            <a:xfrm>
              <a:off x="5361" y="3022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8" name="Rectangle 6186"/>
            <p:cNvSpPr>
              <a:spLocks noChangeArrowheads="1"/>
            </p:cNvSpPr>
            <p:nvPr/>
          </p:nvSpPr>
          <p:spPr bwMode="auto">
            <a:xfrm>
              <a:off x="5361" y="3032"/>
              <a:ext cx="148" cy="5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9" name="Rectangle 6187"/>
            <p:cNvSpPr>
              <a:spLocks noChangeArrowheads="1"/>
            </p:cNvSpPr>
            <p:nvPr/>
          </p:nvSpPr>
          <p:spPr bwMode="auto">
            <a:xfrm>
              <a:off x="5361" y="3038"/>
              <a:ext cx="148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0" name="Rectangle 6188"/>
            <p:cNvSpPr>
              <a:spLocks noChangeArrowheads="1"/>
            </p:cNvSpPr>
            <p:nvPr/>
          </p:nvSpPr>
          <p:spPr bwMode="auto">
            <a:xfrm>
              <a:off x="5361" y="3048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1" name="Rectangle 6189"/>
            <p:cNvSpPr>
              <a:spLocks noChangeArrowheads="1"/>
            </p:cNvSpPr>
            <p:nvPr/>
          </p:nvSpPr>
          <p:spPr bwMode="auto">
            <a:xfrm>
              <a:off x="5361" y="2971"/>
              <a:ext cx="0" cy="4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2" name="Rectangle 6190"/>
            <p:cNvSpPr>
              <a:spLocks noChangeArrowheads="1"/>
            </p:cNvSpPr>
            <p:nvPr/>
          </p:nvSpPr>
          <p:spPr bwMode="auto">
            <a:xfrm>
              <a:off x="5362" y="2971"/>
              <a:ext cx="5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3" name="Rectangle 6191"/>
            <p:cNvSpPr>
              <a:spLocks noChangeArrowheads="1"/>
            </p:cNvSpPr>
            <p:nvPr/>
          </p:nvSpPr>
          <p:spPr bwMode="auto">
            <a:xfrm>
              <a:off x="5368" y="2971"/>
              <a:ext cx="4" cy="45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4" name="Rectangle 6192"/>
            <p:cNvSpPr>
              <a:spLocks noChangeArrowheads="1"/>
            </p:cNvSpPr>
            <p:nvPr/>
          </p:nvSpPr>
          <p:spPr bwMode="auto">
            <a:xfrm>
              <a:off x="5374" y="2971"/>
              <a:ext cx="6" cy="4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5" name="Rectangle 6193"/>
            <p:cNvSpPr>
              <a:spLocks noChangeArrowheads="1"/>
            </p:cNvSpPr>
            <p:nvPr/>
          </p:nvSpPr>
          <p:spPr bwMode="auto">
            <a:xfrm>
              <a:off x="5381" y="2971"/>
              <a:ext cx="5" cy="45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6" name="Rectangle 6194"/>
            <p:cNvSpPr>
              <a:spLocks noChangeArrowheads="1"/>
            </p:cNvSpPr>
            <p:nvPr/>
          </p:nvSpPr>
          <p:spPr bwMode="auto">
            <a:xfrm>
              <a:off x="5388" y="2971"/>
              <a:ext cx="5" cy="45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7" name="Rectangle 6195"/>
            <p:cNvSpPr>
              <a:spLocks noChangeArrowheads="1"/>
            </p:cNvSpPr>
            <p:nvPr/>
          </p:nvSpPr>
          <p:spPr bwMode="auto">
            <a:xfrm>
              <a:off x="5394" y="2971"/>
              <a:ext cx="7" cy="45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8" name="Rectangle 6196"/>
            <p:cNvSpPr>
              <a:spLocks noChangeArrowheads="1"/>
            </p:cNvSpPr>
            <p:nvPr/>
          </p:nvSpPr>
          <p:spPr bwMode="auto">
            <a:xfrm>
              <a:off x="5403" y="2971"/>
              <a:ext cx="6" cy="4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9" name="Rectangle 6197"/>
            <p:cNvSpPr>
              <a:spLocks noChangeArrowheads="1"/>
            </p:cNvSpPr>
            <p:nvPr/>
          </p:nvSpPr>
          <p:spPr bwMode="auto">
            <a:xfrm>
              <a:off x="5410" y="2971"/>
              <a:ext cx="5" cy="45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0" name="Rectangle 6198"/>
            <p:cNvSpPr>
              <a:spLocks noChangeArrowheads="1"/>
            </p:cNvSpPr>
            <p:nvPr/>
          </p:nvSpPr>
          <p:spPr bwMode="auto">
            <a:xfrm>
              <a:off x="5416" y="2971"/>
              <a:ext cx="5" cy="45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1" name="Rectangle 6199"/>
            <p:cNvSpPr>
              <a:spLocks noChangeArrowheads="1"/>
            </p:cNvSpPr>
            <p:nvPr/>
          </p:nvSpPr>
          <p:spPr bwMode="auto">
            <a:xfrm>
              <a:off x="5423" y="2971"/>
              <a:ext cx="8" cy="45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2" name="Rectangle 6200"/>
            <p:cNvSpPr>
              <a:spLocks noChangeArrowheads="1"/>
            </p:cNvSpPr>
            <p:nvPr/>
          </p:nvSpPr>
          <p:spPr bwMode="auto">
            <a:xfrm>
              <a:off x="5432" y="2971"/>
              <a:ext cx="6" cy="45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3" name="Rectangle 6201"/>
            <p:cNvSpPr>
              <a:spLocks noChangeArrowheads="1"/>
            </p:cNvSpPr>
            <p:nvPr/>
          </p:nvSpPr>
          <p:spPr bwMode="auto">
            <a:xfrm>
              <a:off x="5439" y="2971"/>
              <a:ext cx="4" cy="45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4" name="Rectangle 6202"/>
            <p:cNvSpPr>
              <a:spLocks noChangeArrowheads="1"/>
            </p:cNvSpPr>
            <p:nvPr/>
          </p:nvSpPr>
          <p:spPr bwMode="auto">
            <a:xfrm>
              <a:off x="5445" y="2971"/>
              <a:ext cx="7" cy="4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5" name="Rectangle 6203"/>
            <p:cNvSpPr>
              <a:spLocks noChangeArrowheads="1"/>
            </p:cNvSpPr>
            <p:nvPr/>
          </p:nvSpPr>
          <p:spPr bwMode="auto">
            <a:xfrm>
              <a:off x="5453" y="2971"/>
              <a:ext cx="4" cy="45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6" name="Rectangle 6204"/>
            <p:cNvSpPr>
              <a:spLocks noChangeArrowheads="1"/>
            </p:cNvSpPr>
            <p:nvPr/>
          </p:nvSpPr>
          <p:spPr bwMode="auto">
            <a:xfrm>
              <a:off x="5459" y="2971"/>
              <a:ext cx="6" cy="45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7" name="Rectangle 6205"/>
            <p:cNvSpPr>
              <a:spLocks noChangeArrowheads="1"/>
            </p:cNvSpPr>
            <p:nvPr/>
          </p:nvSpPr>
          <p:spPr bwMode="auto">
            <a:xfrm>
              <a:off x="5466" y="2971"/>
              <a:ext cx="7" cy="45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8" name="Rectangle 6206"/>
            <p:cNvSpPr>
              <a:spLocks noChangeArrowheads="1"/>
            </p:cNvSpPr>
            <p:nvPr/>
          </p:nvSpPr>
          <p:spPr bwMode="auto">
            <a:xfrm>
              <a:off x="5475" y="2971"/>
              <a:ext cx="6" cy="4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9" name="Rectangle 6207"/>
            <p:cNvSpPr>
              <a:spLocks noChangeArrowheads="1"/>
            </p:cNvSpPr>
            <p:nvPr/>
          </p:nvSpPr>
          <p:spPr bwMode="auto">
            <a:xfrm>
              <a:off x="5482" y="2971"/>
              <a:ext cx="5" cy="45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0" name="Rectangle 6208"/>
            <p:cNvSpPr>
              <a:spLocks noChangeArrowheads="1"/>
            </p:cNvSpPr>
            <p:nvPr/>
          </p:nvSpPr>
          <p:spPr bwMode="auto">
            <a:xfrm>
              <a:off x="5489" y="2971"/>
              <a:ext cx="5" cy="45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1" name="Rectangle 6209"/>
            <p:cNvSpPr>
              <a:spLocks noChangeArrowheads="1"/>
            </p:cNvSpPr>
            <p:nvPr/>
          </p:nvSpPr>
          <p:spPr bwMode="auto">
            <a:xfrm>
              <a:off x="5495" y="2971"/>
              <a:ext cx="2" cy="4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2" name="Rectangle 6210"/>
            <p:cNvSpPr>
              <a:spLocks noChangeArrowheads="1"/>
            </p:cNvSpPr>
            <p:nvPr/>
          </p:nvSpPr>
          <p:spPr bwMode="auto">
            <a:xfrm>
              <a:off x="5361" y="2827"/>
              <a:ext cx="148" cy="0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3" name="Rectangle 6211"/>
            <p:cNvSpPr>
              <a:spLocks noChangeArrowheads="1"/>
            </p:cNvSpPr>
            <p:nvPr/>
          </p:nvSpPr>
          <p:spPr bwMode="auto">
            <a:xfrm>
              <a:off x="5361" y="2828"/>
              <a:ext cx="148" cy="0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4" name="Rectangle 6212"/>
            <p:cNvSpPr>
              <a:spLocks noChangeArrowheads="1"/>
            </p:cNvSpPr>
            <p:nvPr/>
          </p:nvSpPr>
          <p:spPr bwMode="auto">
            <a:xfrm>
              <a:off x="5361" y="2829"/>
              <a:ext cx="148" cy="0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5" name="Rectangle 6213"/>
            <p:cNvSpPr>
              <a:spLocks noChangeArrowheads="1"/>
            </p:cNvSpPr>
            <p:nvPr/>
          </p:nvSpPr>
          <p:spPr bwMode="auto">
            <a:xfrm>
              <a:off x="5361" y="2829"/>
              <a:ext cx="148" cy="0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6" name="Rectangle 6214"/>
            <p:cNvSpPr>
              <a:spLocks noChangeArrowheads="1"/>
            </p:cNvSpPr>
            <p:nvPr/>
          </p:nvSpPr>
          <p:spPr bwMode="auto">
            <a:xfrm>
              <a:off x="5361" y="2830"/>
              <a:ext cx="148" cy="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7" name="Rectangle 6215"/>
            <p:cNvSpPr>
              <a:spLocks noChangeArrowheads="1"/>
            </p:cNvSpPr>
            <p:nvPr/>
          </p:nvSpPr>
          <p:spPr bwMode="auto">
            <a:xfrm>
              <a:off x="5361" y="2831"/>
              <a:ext cx="148" cy="0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8" name="Rectangle 6216"/>
            <p:cNvSpPr>
              <a:spLocks noChangeArrowheads="1"/>
            </p:cNvSpPr>
            <p:nvPr/>
          </p:nvSpPr>
          <p:spPr bwMode="auto">
            <a:xfrm>
              <a:off x="5361" y="2831"/>
              <a:ext cx="148" cy="0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9" name="Rectangle 6217"/>
            <p:cNvSpPr>
              <a:spLocks noChangeArrowheads="1"/>
            </p:cNvSpPr>
            <p:nvPr/>
          </p:nvSpPr>
          <p:spPr bwMode="auto">
            <a:xfrm>
              <a:off x="5361" y="2832"/>
              <a:ext cx="148" cy="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0" name="Rectangle 6218"/>
            <p:cNvSpPr>
              <a:spLocks noChangeArrowheads="1"/>
            </p:cNvSpPr>
            <p:nvPr/>
          </p:nvSpPr>
          <p:spPr bwMode="auto">
            <a:xfrm>
              <a:off x="5361" y="2832"/>
              <a:ext cx="148" cy="0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1" name="Rectangle 6219"/>
            <p:cNvSpPr>
              <a:spLocks noChangeArrowheads="1"/>
            </p:cNvSpPr>
            <p:nvPr/>
          </p:nvSpPr>
          <p:spPr bwMode="auto">
            <a:xfrm>
              <a:off x="5361" y="2833"/>
              <a:ext cx="148" cy="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2" name="Rectangle 6220"/>
            <p:cNvSpPr>
              <a:spLocks noChangeArrowheads="1"/>
            </p:cNvSpPr>
            <p:nvPr/>
          </p:nvSpPr>
          <p:spPr bwMode="auto">
            <a:xfrm>
              <a:off x="5362" y="2827"/>
              <a:ext cx="148" cy="6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3" name="Rectangle 6221"/>
            <p:cNvSpPr>
              <a:spLocks noChangeArrowheads="1"/>
            </p:cNvSpPr>
            <p:nvPr/>
          </p:nvSpPr>
          <p:spPr bwMode="auto">
            <a:xfrm>
              <a:off x="5361" y="2833"/>
              <a:ext cx="1" cy="2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4" name="Rectangle 6222"/>
            <p:cNvSpPr>
              <a:spLocks noChangeArrowheads="1"/>
            </p:cNvSpPr>
            <p:nvPr/>
          </p:nvSpPr>
          <p:spPr bwMode="auto">
            <a:xfrm>
              <a:off x="5363" y="2833"/>
              <a:ext cx="2" cy="2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5" name="Rectangle 6223"/>
            <p:cNvSpPr>
              <a:spLocks noChangeArrowheads="1"/>
            </p:cNvSpPr>
            <p:nvPr/>
          </p:nvSpPr>
          <p:spPr bwMode="auto">
            <a:xfrm>
              <a:off x="5366" y="2833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6" name="Rectangle 6224"/>
            <p:cNvSpPr>
              <a:spLocks noChangeArrowheads="1"/>
            </p:cNvSpPr>
            <p:nvPr/>
          </p:nvSpPr>
          <p:spPr bwMode="auto">
            <a:xfrm>
              <a:off x="5367" y="2833"/>
              <a:ext cx="1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7" name="Rectangle 6225"/>
            <p:cNvSpPr>
              <a:spLocks noChangeArrowheads="1"/>
            </p:cNvSpPr>
            <p:nvPr/>
          </p:nvSpPr>
          <p:spPr bwMode="auto">
            <a:xfrm>
              <a:off x="5369" y="2833"/>
              <a:ext cx="0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8" name="Rectangle 6226"/>
            <p:cNvSpPr>
              <a:spLocks noChangeArrowheads="1"/>
            </p:cNvSpPr>
            <p:nvPr/>
          </p:nvSpPr>
          <p:spPr bwMode="auto">
            <a:xfrm>
              <a:off x="5370" y="2833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9" name="Rectangle 6227"/>
            <p:cNvSpPr>
              <a:spLocks noChangeArrowheads="1"/>
            </p:cNvSpPr>
            <p:nvPr/>
          </p:nvSpPr>
          <p:spPr bwMode="auto">
            <a:xfrm>
              <a:off x="5372" y="2833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0" name="Rectangle 6228"/>
            <p:cNvSpPr>
              <a:spLocks noChangeArrowheads="1"/>
            </p:cNvSpPr>
            <p:nvPr/>
          </p:nvSpPr>
          <p:spPr bwMode="auto">
            <a:xfrm>
              <a:off x="5374" y="2833"/>
              <a:ext cx="1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1" name="Rectangle 6229"/>
            <p:cNvSpPr>
              <a:spLocks noChangeArrowheads="1"/>
            </p:cNvSpPr>
            <p:nvPr/>
          </p:nvSpPr>
          <p:spPr bwMode="auto">
            <a:xfrm>
              <a:off x="5376" y="2833"/>
              <a:ext cx="3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2" name="Rectangle 6230"/>
            <p:cNvSpPr>
              <a:spLocks noChangeArrowheads="1"/>
            </p:cNvSpPr>
            <p:nvPr/>
          </p:nvSpPr>
          <p:spPr bwMode="auto">
            <a:xfrm>
              <a:off x="5379" y="2833"/>
              <a:ext cx="1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3" name="Rectangle 6231"/>
            <p:cNvSpPr>
              <a:spLocks noChangeArrowheads="1"/>
            </p:cNvSpPr>
            <p:nvPr/>
          </p:nvSpPr>
          <p:spPr bwMode="auto">
            <a:xfrm>
              <a:off x="5381" y="2833"/>
              <a:ext cx="0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4" name="Rectangle 6232"/>
            <p:cNvSpPr>
              <a:spLocks noChangeArrowheads="1"/>
            </p:cNvSpPr>
            <p:nvPr/>
          </p:nvSpPr>
          <p:spPr bwMode="auto">
            <a:xfrm>
              <a:off x="5382" y="2833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5" name="Rectangle 6233"/>
            <p:cNvSpPr>
              <a:spLocks noChangeArrowheads="1"/>
            </p:cNvSpPr>
            <p:nvPr/>
          </p:nvSpPr>
          <p:spPr bwMode="auto">
            <a:xfrm>
              <a:off x="5384" y="2833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6" name="Rectangle 6234"/>
            <p:cNvSpPr>
              <a:spLocks noChangeArrowheads="1"/>
            </p:cNvSpPr>
            <p:nvPr/>
          </p:nvSpPr>
          <p:spPr bwMode="auto">
            <a:xfrm>
              <a:off x="5386" y="2833"/>
              <a:ext cx="1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" name="Rectangle 6235"/>
            <p:cNvSpPr>
              <a:spLocks noChangeArrowheads="1"/>
            </p:cNvSpPr>
            <p:nvPr/>
          </p:nvSpPr>
          <p:spPr bwMode="auto">
            <a:xfrm>
              <a:off x="5388" y="2833"/>
              <a:ext cx="2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8" name="Rectangle 6236"/>
            <p:cNvSpPr>
              <a:spLocks noChangeArrowheads="1"/>
            </p:cNvSpPr>
            <p:nvPr/>
          </p:nvSpPr>
          <p:spPr bwMode="auto">
            <a:xfrm>
              <a:off x="5391" y="2833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" name="Rectangle 6237"/>
            <p:cNvSpPr>
              <a:spLocks noChangeArrowheads="1"/>
            </p:cNvSpPr>
            <p:nvPr/>
          </p:nvSpPr>
          <p:spPr bwMode="auto">
            <a:xfrm>
              <a:off x="5392" y="2833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0" name="Rectangle 6238"/>
            <p:cNvSpPr>
              <a:spLocks noChangeArrowheads="1"/>
            </p:cNvSpPr>
            <p:nvPr/>
          </p:nvSpPr>
          <p:spPr bwMode="auto">
            <a:xfrm>
              <a:off x="5394" y="2833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1" name="Rectangle 6239"/>
            <p:cNvSpPr>
              <a:spLocks noChangeArrowheads="1"/>
            </p:cNvSpPr>
            <p:nvPr/>
          </p:nvSpPr>
          <p:spPr bwMode="auto">
            <a:xfrm>
              <a:off x="5396" y="2833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" name="Rectangle 6240"/>
            <p:cNvSpPr>
              <a:spLocks noChangeArrowheads="1"/>
            </p:cNvSpPr>
            <p:nvPr/>
          </p:nvSpPr>
          <p:spPr bwMode="auto">
            <a:xfrm>
              <a:off x="5398" y="2833"/>
              <a:ext cx="1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" name="Rectangle 6241"/>
            <p:cNvSpPr>
              <a:spLocks noChangeArrowheads="1"/>
            </p:cNvSpPr>
            <p:nvPr/>
          </p:nvSpPr>
          <p:spPr bwMode="auto">
            <a:xfrm>
              <a:off x="5400" y="2833"/>
              <a:ext cx="2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" name="Rectangle 6242"/>
            <p:cNvSpPr>
              <a:spLocks noChangeArrowheads="1"/>
            </p:cNvSpPr>
            <p:nvPr/>
          </p:nvSpPr>
          <p:spPr bwMode="auto">
            <a:xfrm>
              <a:off x="5403" y="2833"/>
              <a:ext cx="0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5" name="Rectangle 6243"/>
            <p:cNvSpPr>
              <a:spLocks noChangeArrowheads="1"/>
            </p:cNvSpPr>
            <p:nvPr/>
          </p:nvSpPr>
          <p:spPr bwMode="auto">
            <a:xfrm>
              <a:off x="5404" y="2833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6" name="Rectangle 6244"/>
            <p:cNvSpPr>
              <a:spLocks noChangeArrowheads="1"/>
            </p:cNvSpPr>
            <p:nvPr/>
          </p:nvSpPr>
          <p:spPr bwMode="auto">
            <a:xfrm>
              <a:off x="5405" y="2833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7" name="Rectangle 6245"/>
            <p:cNvSpPr>
              <a:spLocks noChangeArrowheads="1"/>
            </p:cNvSpPr>
            <p:nvPr/>
          </p:nvSpPr>
          <p:spPr bwMode="auto">
            <a:xfrm>
              <a:off x="5407" y="2833"/>
              <a:ext cx="2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8" name="Rectangle 6246"/>
            <p:cNvSpPr>
              <a:spLocks noChangeArrowheads="1"/>
            </p:cNvSpPr>
            <p:nvPr/>
          </p:nvSpPr>
          <p:spPr bwMode="auto">
            <a:xfrm>
              <a:off x="5410" y="2833"/>
              <a:ext cx="0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9" name="Rectangle 6247"/>
            <p:cNvSpPr>
              <a:spLocks noChangeArrowheads="1"/>
            </p:cNvSpPr>
            <p:nvPr/>
          </p:nvSpPr>
          <p:spPr bwMode="auto">
            <a:xfrm>
              <a:off x="5411" y="2833"/>
              <a:ext cx="2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0" name="Rectangle 6248"/>
            <p:cNvSpPr>
              <a:spLocks noChangeArrowheads="1"/>
            </p:cNvSpPr>
            <p:nvPr/>
          </p:nvSpPr>
          <p:spPr bwMode="auto">
            <a:xfrm>
              <a:off x="5414" y="2833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1" name="Rectangle 6249"/>
            <p:cNvSpPr>
              <a:spLocks noChangeArrowheads="1"/>
            </p:cNvSpPr>
            <p:nvPr/>
          </p:nvSpPr>
          <p:spPr bwMode="auto">
            <a:xfrm>
              <a:off x="5416" y="2833"/>
              <a:ext cx="2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2" name="Rectangle 6250"/>
            <p:cNvSpPr>
              <a:spLocks noChangeArrowheads="1"/>
            </p:cNvSpPr>
            <p:nvPr/>
          </p:nvSpPr>
          <p:spPr bwMode="auto">
            <a:xfrm>
              <a:off x="5418" y="2833"/>
              <a:ext cx="0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3" name="Rectangle 6251"/>
            <p:cNvSpPr>
              <a:spLocks noChangeArrowheads="1"/>
            </p:cNvSpPr>
            <p:nvPr/>
          </p:nvSpPr>
          <p:spPr bwMode="auto">
            <a:xfrm>
              <a:off x="5419" y="2833"/>
              <a:ext cx="1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4" name="Rectangle 6252"/>
            <p:cNvSpPr>
              <a:spLocks noChangeArrowheads="1"/>
            </p:cNvSpPr>
            <p:nvPr/>
          </p:nvSpPr>
          <p:spPr bwMode="auto">
            <a:xfrm>
              <a:off x="5421" y="2833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5" name="Rectangle 6253"/>
            <p:cNvSpPr>
              <a:spLocks noChangeArrowheads="1"/>
            </p:cNvSpPr>
            <p:nvPr/>
          </p:nvSpPr>
          <p:spPr bwMode="auto">
            <a:xfrm>
              <a:off x="5423" y="2833"/>
              <a:ext cx="2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6" name="Rectangle 6254"/>
            <p:cNvSpPr>
              <a:spLocks noChangeArrowheads="1"/>
            </p:cNvSpPr>
            <p:nvPr/>
          </p:nvSpPr>
          <p:spPr bwMode="auto">
            <a:xfrm>
              <a:off x="5426" y="2833"/>
              <a:ext cx="1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7" name="Rectangle 6255"/>
            <p:cNvSpPr>
              <a:spLocks noChangeArrowheads="1"/>
            </p:cNvSpPr>
            <p:nvPr/>
          </p:nvSpPr>
          <p:spPr bwMode="auto">
            <a:xfrm>
              <a:off x="5428" y="2833"/>
              <a:ext cx="1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8" name="Rectangle 6256"/>
            <p:cNvSpPr>
              <a:spLocks noChangeArrowheads="1"/>
            </p:cNvSpPr>
            <p:nvPr/>
          </p:nvSpPr>
          <p:spPr bwMode="auto">
            <a:xfrm>
              <a:off x="5429" y="2833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9" name="Rectangle 6257"/>
            <p:cNvSpPr>
              <a:spLocks noChangeArrowheads="1"/>
            </p:cNvSpPr>
            <p:nvPr/>
          </p:nvSpPr>
          <p:spPr bwMode="auto">
            <a:xfrm>
              <a:off x="5431" y="283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0" name="Rectangle 6258"/>
            <p:cNvSpPr>
              <a:spLocks noChangeArrowheads="1"/>
            </p:cNvSpPr>
            <p:nvPr/>
          </p:nvSpPr>
          <p:spPr bwMode="auto">
            <a:xfrm>
              <a:off x="5433" y="283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1" name="Rectangle 6259"/>
            <p:cNvSpPr>
              <a:spLocks noChangeArrowheads="1"/>
            </p:cNvSpPr>
            <p:nvPr/>
          </p:nvSpPr>
          <p:spPr bwMode="auto">
            <a:xfrm>
              <a:off x="5435" y="2833"/>
              <a:ext cx="2" cy="2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2" name="Rectangle 6260"/>
            <p:cNvSpPr>
              <a:spLocks noChangeArrowheads="1"/>
            </p:cNvSpPr>
            <p:nvPr/>
          </p:nvSpPr>
          <p:spPr bwMode="auto">
            <a:xfrm>
              <a:off x="5438" y="2833"/>
              <a:ext cx="1" cy="2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3" name="Rectangle 6261"/>
            <p:cNvSpPr>
              <a:spLocks noChangeArrowheads="1"/>
            </p:cNvSpPr>
            <p:nvPr/>
          </p:nvSpPr>
          <p:spPr bwMode="auto">
            <a:xfrm>
              <a:off x="5439" y="2833"/>
              <a:ext cx="1" cy="2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4" name="Rectangle 6262"/>
            <p:cNvSpPr>
              <a:spLocks noChangeArrowheads="1"/>
            </p:cNvSpPr>
            <p:nvPr/>
          </p:nvSpPr>
          <p:spPr bwMode="auto">
            <a:xfrm>
              <a:off x="5441" y="2833"/>
              <a:ext cx="1" cy="2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5" name="Rectangle 6263"/>
            <p:cNvSpPr>
              <a:spLocks noChangeArrowheads="1"/>
            </p:cNvSpPr>
            <p:nvPr/>
          </p:nvSpPr>
          <p:spPr bwMode="auto">
            <a:xfrm>
              <a:off x="5443" y="2833"/>
              <a:ext cx="2" cy="2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6" name="Rectangle 6264"/>
            <p:cNvSpPr>
              <a:spLocks noChangeArrowheads="1"/>
            </p:cNvSpPr>
            <p:nvPr/>
          </p:nvSpPr>
          <p:spPr bwMode="auto">
            <a:xfrm>
              <a:off x="5446" y="2833"/>
              <a:ext cx="0" cy="2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7" name="Rectangle 6265"/>
            <p:cNvSpPr>
              <a:spLocks noChangeArrowheads="1"/>
            </p:cNvSpPr>
            <p:nvPr/>
          </p:nvSpPr>
          <p:spPr bwMode="auto">
            <a:xfrm>
              <a:off x="5447" y="2833"/>
              <a:ext cx="2" cy="2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8" name="Rectangle 6266"/>
            <p:cNvSpPr>
              <a:spLocks noChangeArrowheads="1"/>
            </p:cNvSpPr>
            <p:nvPr/>
          </p:nvSpPr>
          <p:spPr bwMode="auto">
            <a:xfrm>
              <a:off x="5450" y="2833"/>
              <a:ext cx="1" cy="2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9" name="Rectangle 6267"/>
            <p:cNvSpPr>
              <a:spLocks noChangeArrowheads="1"/>
            </p:cNvSpPr>
            <p:nvPr/>
          </p:nvSpPr>
          <p:spPr bwMode="auto">
            <a:xfrm>
              <a:off x="5452" y="2833"/>
              <a:ext cx="0" cy="2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0" name="Rectangle 6268"/>
            <p:cNvSpPr>
              <a:spLocks noChangeArrowheads="1"/>
            </p:cNvSpPr>
            <p:nvPr/>
          </p:nvSpPr>
          <p:spPr bwMode="auto">
            <a:xfrm>
              <a:off x="5452" y="2833"/>
              <a:ext cx="1" cy="2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1" name="Rectangle 6269"/>
            <p:cNvSpPr>
              <a:spLocks noChangeArrowheads="1"/>
            </p:cNvSpPr>
            <p:nvPr/>
          </p:nvSpPr>
          <p:spPr bwMode="auto">
            <a:xfrm>
              <a:off x="5454" y="2833"/>
              <a:ext cx="2" cy="2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2" name="Rectangle 6270"/>
            <p:cNvSpPr>
              <a:spLocks noChangeArrowheads="1"/>
            </p:cNvSpPr>
            <p:nvPr/>
          </p:nvSpPr>
          <p:spPr bwMode="auto">
            <a:xfrm>
              <a:off x="5457" y="2833"/>
              <a:ext cx="1" cy="2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3" name="Rectangle 6271"/>
            <p:cNvSpPr>
              <a:spLocks noChangeArrowheads="1"/>
            </p:cNvSpPr>
            <p:nvPr/>
          </p:nvSpPr>
          <p:spPr bwMode="auto">
            <a:xfrm>
              <a:off x="5459" y="2833"/>
              <a:ext cx="2" cy="2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4" name="Rectangle 6272"/>
            <p:cNvSpPr>
              <a:spLocks noChangeArrowheads="1"/>
            </p:cNvSpPr>
            <p:nvPr/>
          </p:nvSpPr>
          <p:spPr bwMode="auto">
            <a:xfrm>
              <a:off x="5462" y="2833"/>
              <a:ext cx="1" cy="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5" name="Rectangle 6273"/>
            <p:cNvSpPr>
              <a:spLocks noChangeArrowheads="1"/>
            </p:cNvSpPr>
            <p:nvPr/>
          </p:nvSpPr>
          <p:spPr bwMode="auto">
            <a:xfrm>
              <a:off x="5464" y="2833"/>
              <a:ext cx="0" cy="2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6" name="Rectangle 6274"/>
            <p:cNvSpPr>
              <a:spLocks noChangeArrowheads="1"/>
            </p:cNvSpPr>
            <p:nvPr/>
          </p:nvSpPr>
          <p:spPr bwMode="auto">
            <a:xfrm>
              <a:off x="5465" y="2833"/>
              <a:ext cx="1" cy="2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7" name="Rectangle 6275"/>
            <p:cNvSpPr>
              <a:spLocks noChangeArrowheads="1"/>
            </p:cNvSpPr>
            <p:nvPr/>
          </p:nvSpPr>
          <p:spPr bwMode="auto">
            <a:xfrm>
              <a:off x="5466" y="2833"/>
              <a:ext cx="1" cy="2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8" name="Rectangle 6276"/>
            <p:cNvSpPr>
              <a:spLocks noChangeArrowheads="1"/>
            </p:cNvSpPr>
            <p:nvPr/>
          </p:nvSpPr>
          <p:spPr bwMode="auto">
            <a:xfrm>
              <a:off x="5468" y="2833"/>
              <a:ext cx="1" cy="2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9" name="Rectangle 6277"/>
            <p:cNvSpPr>
              <a:spLocks noChangeArrowheads="1"/>
            </p:cNvSpPr>
            <p:nvPr/>
          </p:nvSpPr>
          <p:spPr bwMode="auto">
            <a:xfrm>
              <a:off x="5470" y="2833"/>
              <a:ext cx="1" cy="2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0" name="Rectangle 6278"/>
            <p:cNvSpPr>
              <a:spLocks noChangeArrowheads="1"/>
            </p:cNvSpPr>
            <p:nvPr/>
          </p:nvSpPr>
          <p:spPr bwMode="auto">
            <a:xfrm>
              <a:off x="5472" y="2833"/>
              <a:ext cx="2" cy="2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1" name="Rectangle 6279"/>
            <p:cNvSpPr>
              <a:spLocks noChangeArrowheads="1"/>
            </p:cNvSpPr>
            <p:nvPr/>
          </p:nvSpPr>
          <p:spPr bwMode="auto">
            <a:xfrm>
              <a:off x="5475" y="2833"/>
              <a:ext cx="1" cy="2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2" name="Rectangle 6280"/>
            <p:cNvSpPr>
              <a:spLocks noChangeArrowheads="1"/>
            </p:cNvSpPr>
            <p:nvPr/>
          </p:nvSpPr>
          <p:spPr bwMode="auto">
            <a:xfrm>
              <a:off x="5477" y="2833"/>
              <a:ext cx="1" cy="2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3" name="Rectangle 6281"/>
            <p:cNvSpPr>
              <a:spLocks noChangeArrowheads="1"/>
            </p:cNvSpPr>
            <p:nvPr/>
          </p:nvSpPr>
          <p:spPr bwMode="auto">
            <a:xfrm>
              <a:off x="5478" y="2833"/>
              <a:ext cx="1" cy="2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4" name="Rectangle 6282"/>
            <p:cNvSpPr>
              <a:spLocks noChangeArrowheads="1"/>
            </p:cNvSpPr>
            <p:nvPr/>
          </p:nvSpPr>
          <p:spPr bwMode="auto">
            <a:xfrm>
              <a:off x="5480" y="2833"/>
              <a:ext cx="1" cy="2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5" name="Rectangle 6283"/>
            <p:cNvSpPr>
              <a:spLocks noChangeArrowheads="1"/>
            </p:cNvSpPr>
            <p:nvPr/>
          </p:nvSpPr>
          <p:spPr bwMode="auto">
            <a:xfrm>
              <a:off x="5482" y="2833"/>
              <a:ext cx="1" cy="2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6" name="Rectangle 6284"/>
            <p:cNvSpPr>
              <a:spLocks noChangeArrowheads="1"/>
            </p:cNvSpPr>
            <p:nvPr/>
          </p:nvSpPr>
          <p:spPr bwMode="auto">
            <a:xfrm>
              <a:off x="5484" y="2833"/>
              <a:ext cx="2" cy="2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7" name="Rectangle 6285"/>
            <p:cNvSpPr>
              <a:spLocks noChangeArrowheads="1"/>
            </p:cNvSpPr>
            <p:nvPr/>
          </p:nvSpPr>
          <p:spPr bwMode="auto">
            <a:xfrm>
              <a:off x="5487" y="2833"/>
              <a:ext cx="1" cy="2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8" name="Rectangle 6286"/>
            <p:cNvSpPr>
              <a:spLocks noChangeArrowheads="1"/>
            </p:cNvSpPr>
            <p:nvPr/>
          </p:nvSpPr>
          <p:spPr bwMode="auto">
            <a:xfrm>
              <a:off x="5489" y="2833"/>
              <a:ext cx="1" cy="2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9" name="Rectangle 6287"/>
            <p:cNvSpPr>
              <a:spLocks noChangeArrowheads="1"/>
            </p:cNvSpPr>
            <p:nvPr/>
          </p:nvSpPr>
          <p:spPr bwMode="auto">
            <a:xfrm>
              <a:off x="5490" y="2833"/>
              <a:ext cx="1" cy="2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0" name="Rectangle 6288"/>
            <p:cNvSpPr>
              <a:spLocks noChangeArrowheads="1"/>
            </p:cNvSpPr>
            <p:nvPr/>
          </p:nvSpPr>
          <p:spPr bwMode="auto">
            <a:xfrm>
              <a:off x="5492" y="2833"/>
              <a:ext cx="0" cy="2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1" name="Rectangle 6289"/>
            <p:cNvSpPr>
              <a:spLocks noChangeArrowheads="1"/>
            </p:cNvSpPr>
            <p:nvPr/>
          </p:nvSpPr>
          <p:spPr bwMode="auto">
            <a:xfrm>
              <a:off x="5493" y="2833"/>
              <a:ext cx="2" cy="2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2" name="Rectangle 6290"/>
            <p:cNvSpPr>
              <a:spLocks noChangeArrowheads="1"/>
            </p:cNvSpPr>
            <p:nvPr/>
          </p:nvSpPr>
          <p:spPr bwMode="auto">
            <a:xfrm>
              <a:off x="5496" y="2833"/>
              <a:ext cx="2" cy="2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3" name="Rectangle 6291"/>
            <p:cNvSpPr>
              <a:spLocks noChangeArrowheads="1"/>
            </p:cNvSpPr>
            <p:nvPr/>
          </p:nvSpPr>
          <p:spPr bwMode="auto">
            <a:xfrm>
              <a:off x="5499" y="2833"/>
              <a:ext cx="1" cy="2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4" name="Rectangle 6292"/>
            <p:cNvSpPr>
              <a:spLocks noChangeArrowheads="1"/>
            </p:cNvSpPr>
            <p:nvPr/>
          </p:nvSpPr>
          <p:spPr bwMode="auto">
            <a:xfrm>
              <a:off x="5501" y="2833"/>
              <a:ext cx="1" cy="2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5" name="Rectangle 6293"/>
            <p:cNvSpPr>
              <a:spLocks noChangeArrowheads="1"/>
            </p:cNvSpPr>
            <p:nvPr/>
          </p:nvSpPr>
          <p:spPr bwMode="auto">
            <a:xfrm>
              <a:off x="5502" y="2833"/>
              <a:ext cx="1" cy="2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6" name="Rectangle 6294"/>
            <p:cNvSpPr>
              <a:spLocks noChangeArrowheads="1"/>
            </p:cNvSpPr>
            <p:nvPr/>
          </p:nvSpPr>
          <p:spPr bwMode="auto">
            <a:xfrm>
              <a:off x="5504" y="2833"/>
              <a:ext cx="0" cy="2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7" name="Rectangle 6295"/>
            <p:cNvSpPr>
              <a:spLocks noChangeArrowheads="1"/>
            </p:cNvSpPr>
            <p:nvPr/>
          </p:nvSpPr>
          <p:spPr bwMode="auto">
            <a:xfrm>
              <a:off x="5505" y="2833"/>
              <a:ext cx="1" cy="2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8" name="Rectangle 6296"/>
            <p:cNvSpPr>
              <a:spLocks noChangeArrowheads="1"/>
            </p:cNvSpPr>
            <p:nvPr/>
          </p:nvSpPr>
          <p:spPr bwMode="auto">
            <a:xfrm>
              <a:off x="5507" y="2833"/>
              <a:ext cx="2" cy="2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9" name="Rectangle 6297"/>
            <p:cNvSpPr>
              <a:spLocks noChangeArrowheads="1"/>
            </p:cNvSpPr>
            <p:nvPr/>
          </p:nvSpPr>
          <p:spPr bwMode="auto">
            <a:xfrm>
              <a:off x="5362" y="2834"/>
              <a:ext cx="148" cy="21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0" name="Rectangle 6298"/>
            <p:cNvSpPr>
              <a:spLocks noChangeArrowheads="1"/>
            </p:cNvSpPr>
            <p:nvPr/>
          </p:nvSpPr>
          <p:spPr bwMode="auto">
            <a:xfrm>
              <a:off x="5366" y="2837"/>
              <a:ext cx="31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1" name="Rectangle 6299"/>
            <p:cNvSpPr>
              <a:spLocks noChangeArrowheads="1"/>
            </p:cNvSpPr>
            <p:nvPr/>
          </p:nvSpPr>
          <p:spPr bwMode="auto">
            <a:xfrm>
              <a:off x="5366" y="2837"/>
              <a:ext cx="31" cy="13"/>
            </a:xfrm>
            <a:prstGeom prst="rect">
              <a:avLst/>
            </a:prstGeom>
            <a:noFill/>
            <a:ln w="1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2" name="Rectangle 6300"/>
            <p:cNvSpPr>
              <a:spLocks noChangeArrowheads="1"/>
            </p:cNvSpPr>
            <p:nvPr/>
          </p:nvSpPr>
          <p:spPr bwMode="auto">
            <a:xfrm>
              <a:off x="5367" y="2839"/>
              <a:ext cx="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3" name="Rectangle 6301"/>
            <p:cNvSpPr>
              <a:spLocks noChangeArrowheads="1"/>
            </p:cNvSpPr>
            <p:nvPr/>
          </p:nvSpPr>
          <p:spPr bwMode="auto">
            <a:xfrm>
              <a:off x="5387" y="283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4" name="Rectangle 6302"/>
            <p:cNvSpPr>
              <a:spLocks noChangeArrowheads="1"/>
            </p:cNvSpPr>
            <p:nvPr/>
          </p:nvSpPr>
          <p:spPr bwMode="auto">
            <a:xfrm>
              <a:off x="5367" y="2846"/>
              <a:ext cx="6" cy="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5" name="Rectangle 6303"/>
            <p:cNvSpPr>
              <a:spLocks noChangeArrowheads="1"/>
            </p:cNvSpPr>
            <p:nvPr/>
          </p:nvSpPr>
          <p:spPr bwMode="auto">
            <a:xfrm>
              <a:off x="5378" y="2846"/>
              <a:ext cx="7" cy="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6" name="Rectangle 6304"/>
            <p:cNvSpPr>
              <a:spLocks noChangeArrowheads="1"/>
            </p:cNvSpPr>
            <p:nvPr/>
          </p:nvSpPr>
          <p:spPr bwMode="auto">
            <a:xfrm>
              <a:off x="5378" y="2839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7" name="Rectangle 6305"/>
            <p:cNvSpPr>
              <a:spLocks noChangeArrowheads="1"/>
            </p:cNvSpPr>
            <p:nvPr/>
          </p:nvSpPr>
          <p:spPr bwMode="auto">
            <a:xfrm>
              <a:off x="5387" y="2846"/>
              <a:ext cx="8" cy="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8" name="Freeform 6306"/>
            <p:cNvSpPr>
              <a:spLocks noChangeArrowheads="1"/>
            </p:cNvSpPr>
            <p:nvPr/>
          </p:nvSpPr>
          <p:spPr bwMode="auto">
            <a:xfrm>
              <a:off x="5362" y="2890"/>
              <a:ext cx="148" cy="161"/>
            </a:xfrm>
            <a:custGeom>
              <a:avLst/>
              <a:gdLst>
                <a:gd name="T0" fmla="*/ 297 w 297"/>
                <a:gd name="T1" fmla="*/ 160 h 324"/>
                <a:gd name="T2" fmla="*/ 297 w 297"/>
                <a:gd name="T3" fmla="*/ 164 h 324"/>
                <a:gd name="T4" fmla="*/ 0 w 297"/>
                <a:gd name="T5" fmla="*/ 164 h 324"/>
                <a:gd name="T6" fmla="*/ 0 w 297"/>
                <a:gd name="T7" fmla="*/ 160 h 324"/>
                <a:gd name="T8" fmla="*/ 297 w 297"/>
                <a:gd name="T9" fmla="*/ 160 h 324"/>
                <a:gd name="T10" fmla="*/ 297 w 297"/>
                <a:gd name="T11" fmla="*/ 127 h 324"/>
                <a:gd name="T12" fmla="*/ 297 w 297"/>
                <a:gd name="T13" fmla="*/ 131 h 324"/>
                <a:gd name="T14" fmla="*/ 0 w 297"/>
                <a:gd name="T15" fmla="*/ 131 h 324"/>
                <a:gd name="T16" fmla="*/ 0 w 297"/>
                <a:gd name="T17" fmla="*/ 127 h 324"/>
                <a:gd name="T18" fmla="*/ 297 w 297"/>
                <a:gd name="T19" fmla="*/ 127 h 324"/>
                <a:gd name="T20" fmla="*/ 297 w 297"/>
                <a:gd name="T21" fmla="*/ 96 h 324"/>
                <a:gd name="T22" fmla="*/ 297 w 297"/>
                <a:gd name="T23" fmla="*/ 99 h 324"/>
                <a:gd name="T24" fmla="*/ 0 w 297"/>
                <a:gd name="T25" fmla="*/ 99 h 324"/>
                <a:gd name="T26" fmla="*/ 0 w 297"/>
                <a:gd name="T27" fmla="*/ 96 h 324"/>
                <a:gd name="T28" fmla="*/ 297 w 297"/>
                <a:gd name="T29" fmla="*/ 96 h 324"/>
                <a:gd name="T30" fmla="*/ 297 w 297"/>
                <a:gd name="T31" fmla="*/ 64 h 324"/>
                <a:gd name="T32" fmla="*/ 297 w 297"/>
                <a:gd name="T33" fmla="*/ 68 h 324"/>
                <a:gd name="T34" fmla="*/ 0 w 297"/>
                <a:gd name="T35" fmla="*/ 68 h 324"/>
                <a:gd name="T36" fmla="*/ 0 w 297"/>
                <a:gd name="T37" fmla="*/ 64 h 324"/>
                <a:gd name="T38" fmla="*/ 297 w 297"/>
                <a:gd name="T39" fmla="*/ 64 h 324"/>
                <a:gd name="T40" fmla="*/ 297 w 297"/>
                <a:gd name="T41" fmla="*/ 31 h 324"/>
                <a:gd name="T42" fmla="*/ 297 w 297"/>
                <a:gd name="T43" fmla="*/ 35 h 324"/>
                <a:gd name="T44" fmla="*/ 0 w 297"/>
                <a:gd name="T45" fmla="*/ 35 h 324"/>
                <a:gd name="T46" fmla="*/ 0 w 297"/>
                <a:gd name="T47" fmla="*/ 31 h 324"/>
                <a:gd name="T48" fmla="*/ 297 w 297"/>
                <a:gd name="T49" fmla="*/ 31 h 324"/>
                <a:gd name="T50" fmla="*/ 297 w 297"/>
                <a:gd name="T51" fmla="*/ 0 h 324"/>
                <a:gd name="T52" fmla="*/ 297 w 297"/>
                <a:gd name="T53" fmla="*/ 3 h 324"/>
                <a:gd name="T54" fmla="*/ 0 w 297"/>
                <a:gd name="T55" fmla="*/ 3 h 324"/>
                <a:gd name="T56" fmla="*/ 0 w 297"/>
                <a:gd name="T57" fmla="*/ 0 h 324"/>
                <a:gd name="T58" fmla="*/ 297 w 297"/>
                <a:gd name="T59" fmla="*/ 0 h 324"/>
                <a:gd name="T60" fmla="*/ 297 w 297"/>
                <a:gd name="T61" fmla="*/ 224 h 324"/>
                <a:gd name="T62" fmla="*/ 297 w 297"/>
                <a:gd name="T63" fmla="*/ 228 h 324"/>
                <a:gd name="T64" fmla="*/ 264 w 297"/>
                <a:gd name="T65" fmla="*/ 228 h 324"/>
                <a:gd name="T66" fmla="*/ 264 w 297"/>
                <a:gd name="T67" fmla="*/ 224 h 324"/>
                <a:gd name="T68" fmla="*/ 297 w 297"/>
                <a:gd name="T69" fmla="*/ 224 h 324"/>
                <a:gd name="T70" fmla="*/ 297 w 297"/>
                <a:gd name="T71" fmla="*/ 192 h 324"/>
                <a:gd name="T72" fmla="*/ 297 w 297"/>
                <a:gd name="T73" fmla="*/ 195 h 324"/>
                <a:gd name="T74" fmla="*/ 264 w 297"/>
                <a:gd name="T75" fmla="*/ 195 h 324"/>
                <a:gd name="T76" fmla="*/ 264 w 297"/>
                <a:gd name="T77" fmla="*/ 192 h 324"/>
                <a:gd name="T78" fmla="*/ 297 w 297"/>
                <a:gd name="T79" fmla="*/ 192 h 324"/>
                <a:gd name="T80" fmla="*/ 297 w 297"/>
                <a:gd name="T81" fmla="*/ 256 h 324"/>
                <a:gd name="T82" fmla="*/ 297 w 297"/>
                <a:gd name="T83" fmla="*/ 260 h 324"/>
                <a:gd name="T84" fmla="*/ 0 w 297"/>
                <a:gd name="T85" fmla="*/ 260 h 324"/>
                <a:gd name="T86" fmla="*/ 0 w 297"/>
                <a:gd name="T87" fmla="*/ 256 h 324"/>
                <a:gd name="T88" fmla="*/ 297 w 297"/>
                <a:gd name="T89" fmla="*/ 256 h 324"/>
                <a:gd name="T90" fmla="*/ 297 w 297"/>
                <a:gd name="T91" fmla="*/ 287 h 324"/>
                <a:gd name="T92" fmla="*/ 297 w 297"/>
                <a:gd name="T93" fmla="*/ 291 h 324"/>
                <a:gd name="T94" fmla="*/ 0 w 297"/>
                <a:gd name="T95" fmla="*/ 291 h 324"/>
                <a:gd name="T96" fmla="*/ 0 w 297"/>
                <a:gd name="T97" fmla="*/ 287 h 324"/>
                <a:gd name="T98" fmla="*/ 297 w 297"/>
                <a:gd name="T99" fmla="*/ 287 h 324"/>
                <a:gd name="T100" fmla="*/ 297 w 297"/>
                <a:gd name="T101" fmla="*/ 320 h 324"/>
                <a:gd name="T102" fmla="*/ 297 w 297"/>
                <a:gd name="T103" fmla="*/ 324 h 324"/>
                <a:gd name="T104" fmla="*/ 0 w 297"/>
                <a:gd name="T105" fmla="*/ 324 h 324"/>
                <a:gd name="T106" fmla="*/ 0 w 297"/>
                <a:gd name="T107" fmla="*/ 320 h 324"/>
                <a:gd name="T108" fmla="*/ 297 w 297"/>
                <a:gd name="T109" fmla="*/ 32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7" h="324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7"/>
                  </a:moveTo>
                  <a:lnTo>
                    <a:pt x="297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7" y="127"/>
                  </a:lnTo>
                  <a:close/>
                  <a:moveTo>
                    <a:pt x="297" y="96"/>
                  </a:moveTo>
                  <a:lnTo>
                    <a:pt x="297" y="99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4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7" y="64"/>
                  </a:lnTo>
                  <a:close/>
                  <a:moveTo>
                    <a:pt x="297" y="31"/>
                  </a:moveTo>
                  <a:lnTo>
                    <a:pt x="297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7" y="31"/>
                  </a:lnTo>
                  <a:close/>
                  <a:moveTo>
                    <a:pt x="297" y="0"/>
                  </a:moveTo>
                  <a:lnTo>
                    <a:pt x="29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4"/>
                  </a:moveTo>
                  <a:lnTo>
                    <a:pt x="297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7" y="224"/>
                  </a:lnTo>
                  <a:close/>
                  <a:moveTo>
                    <a:pt x="297" y="192"/>
                  </a:moveTo>
                  <a:lnTo>
                    <a:pt x="297" y="195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6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7" y="256"/>
                  </a:lnTo>
                  <a:close/>
                  <a:moveTo>
                    <a:pt x="297" y="287"/>
                  </a:moveTo>
                  <a:lnTo>
                    <a:pt x="297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297" y="287"/>
                  </a:lnTo>
                  <a:close/>
                  <a:moveTo>
                    <a:pt x="297" y="320"/>
                  </a:moveTo>
                  <a:lnTo>
                    <a:pt x="297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7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9" name="Freeform 6307"/>
            <p:cNvSpPr>
              <a:spLocks noChangeArrowheads="1"/>
            </p:cNvSpPr>
            <p:nvPr/>
          </p:nvSpPr>
          <p:spPr bwMode="auto">
            <a:xfrm>
              <a:off x="5481" y="2976"/>
              <a:ext cx="23" cy="37"/>
            </a:xfrm>
            <a:custGeom>
              <a:avLst/>
              <a:gdLst>
                <a:gd name="T0" fmla="*/ 24 w 48"/>
                <a:gd name="T1" fmla="*/ 0 h 77"/>
                <a:gd name="T2" fmla="*/ 21 w 48"/>
                <a:gd name="T3" fmla="*/ 0 h 77"/>
                <a:gd name="T4" fmla="*/ 19 w 48"/>
                <a:gd name="T5" fmla="*/ 2 h 77"/>
                <a:gd name="T6" fmla="*/ 18 w 48"/>
                <a:gd name="T7" fmla="*/ 2 h 77"/>
                <a:gd name="T8" fmla="*/ 15 w 48"/>
                <a:gd name="T9" fmla="*/ 3 h 77"/>
                <a:gd name="T10" fmla="*/ 13 w 48"/>
                <a:gd name="T11" fmla="*/ 5 h 77"/>
                <a:gd name="T12" fmla="*/ 11 w 48"/>
                <a:gd name="T13" fmla="*/ 7 h 77"/>
                <a:gd name="T14" fmla="*/ 8 w 48"/>
                <a:gd name="T15" fmla="*/ 12 h 77"/>
                <a:gd name="T16" fmla="*/ 4 w 48"/>
                <a:gd name="T17" fmla="*/ 17 h 77"/>
                <a:gd name="T18" fmla="*/ 2 w 48"/>
                <a:gd name="T19" fmla="*/ 24 h 77"/>
                <a:gd name="T20" fmla="*/ 0 w 48"/>
                <a:gd name="T21" fmla="*/ 31 h 77"/>
                <a:gd name="T22" fmla="*/ 0 w 48"/>
                <a:gd name="T23" fmla="*/ 38 h 77"/>
                <a:gd name="T24" fmla="*/ 0 w 48"/>
                <a:gd name="T25" fmla="*/ 46 h 77"/>
                <a:gd name="T26" fmla="*/ 2 w 48"/>
                <a:gd name="T27" fmla="*/ 53 h 77"/>
                <a:gd name="T28" fmla="*/ 4 w 48"/>
                <a:gd name="T29" fmla="*/ 60 h 77"/>
                <a:gd name="T30" fmla="*/ 8 w 48"/>
                <a:gd name="T31" fmla="*/ 66 h 77"/>
                <a:gd name="T32" fmla="*/ 11 w 48"/>
                <a:gd name="T33" fmla="*/ 71 h 77"/>
                <a:gd name="T34" fmla="*/ 13 w 48"/>
                <a:gd name="T35" fmla="*/ 72 h 77"/>
                <a:gd name="T36" fmla="*/ 15 w 48"/>
                <a:gd name="T37" fmla="*/ 75 h 77"/>
                <a:gd name="T38" fmla="*/ 18 w 48"/>
                <a:gd name="T39" fmla="*/ 76 h 77"/>
                <a:gd name="T40" fmla="*/ 19 w 48"/>
                <a:gd name="T41" fmla="*/ 76 h 77"/>
                <a:gd name="T42" fmla="*/ 21 w 48"/>
                <a:gd name="T43" fmla="*/ 77 h 77"/>
                <a:gd name="T44" fmla="*/ 24 w 48"/>
                <a:gd name="T45" fmla="*/ 77 h 77"/>
                <a:gd name="T46" fmla="*/ 26 w 48"/>
                <a:gd name="T47" fmla="*/ 77 h 77"/>
                <a:gd name="T48" fmla="*/ 29 w 48"/>
                <a:gd name="T49" fmla="*/ 76 h 77"/>
                <a:gd name="T50" fmla="*/ 32 w 48"/>
                <a:gd name="T51" fmla="*/ 76 h 77"/>
                <a:gd name="T52" fmla="*/ 34 w 48"/>
                <a:gd name="T53" fmla="*/ 75 h 77"/>
                <a:gd name="T54" fmla="*/ 35 w 48"/>
                <a:gd name="T55" fmla="*/ 72 h 77"/>
                <a:gd name="T56" fmla="*/ 38 w 48"/>
                <a:gd name="T57" fmla="*/ 71 h 77"/>
                <a:gd name="T58" fmla="*/ 42 w 48"/>
                <a:gd name="T59" fmla="*/ 66 h 77"/>
                <a:gd name="T60" fmla="*/ 44 w 48"/>
                <a:gd name="T61" fmla="*/ 60 h 77"/>
                <a:gd name="T62" fmla="*/ 47 w 48"/>
                <a:gd name="T63" fmla="*/ 53 h 77"/>
                <a:gd name="T64" fmla="*/ 48 w 48"/>
                <a:gd name="T65" fmla="*/ 46 h 77"/>
                <a:gd name="T66" fmla="*/ 48 w 48"/>
                <a:gd name="T67" fmla="*/ 38 h 77"/>
                <a:gd name="T68" fmla="*/ 48 w 48"/>
                <a:gd name="T69" fmla="*/ 38 h 77"/>
                <a:gd name="T70" fmla="*/ 48 w 48"/>
                <a:gd name="T71" fmla="*/ 31 h 77"/>
                <a:gd name="T72" fmla="*/ 47 w 48"/>
                <a:gd name="T73" fmla="*/ 24 h 77"/>
                <a:gd name="T74" fmla="*/ 44 w 48"/>
                <a:gd name="T75" fmla="*/ 17 h 77"/>
                <a:gd name="T76" fmla="*/ 42 w 48"/>
                <a:gd name="T77" fmla="*/ 12 h 77"/>
                <a:gd name="T78" fmla="*/ 38 w 48"/>
                <a:gd name="T79" fmla="*/ 7 h 77"/>
                <a:gd name="T80" fmla="*/ 35 w 48"/>
                <a:gd name="T81" fmla="*/ 5 h 77"/>
                <a:gd name="T82" fmla="*/ 34 w 48"/>
                <a:gd name="T83" fmla="*/ 3 h 77"/>
                <a:gd name="T84" fmla="*/ 32 w 48"/>
                <a:gd name="T85" fmla="*/ 2 h 77"/>
                <a:gd name="T86" fmla="*/ 29 w 48"/>
                <a:gd name="T87" fmla="*/ 2 h 77"/>
                <a:gd name="T88" fmla="*/ 26 w 48"/>
                <a:gd name="T89" fmla="*/ 0 h 77"/>
                <a:gd name="T90" fmla="*/ 24 w 48"/>
                <a:gd name="T9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1" y="71"/>
                  </a:lnTo>
                  <a:lnTo>
                    <a:pt x="13" y="72"/>
                  </a:lnTo>
                  <a:lnTo>
                    <a:pt x="15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4" y="75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2" y="66"/>
                  </a:lnTo>
                  <a:lnTo>
                    <a:pt x="44" y="60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4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20" name="Picture 6308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" y="2976"/>
              <a:ext cx="23" cy="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21" name="Rectangle 6309"/>
            <p:cNvSpPr>
              <a:spLocks noChangeArrowheads="1"/>
            </p:cNvSpPr>
            <p:nvPr/>
          </p:nvSpPr>
          <p:spPr bwMode="auto">
            <a:xfrm>
              <a:off x="5493" y="2856"/>
              <a:ext cx="4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2" name="Rectangle 6310"/>
            <p:cNvSpPr>
              <a:spLocks noChangeArrowheads="1"/>
            </p:cNvSpPr>
            <p:nvPr/>
          </p:nvSpPr>
          <p:spPr bwMode="auto">
            <a:xfrm>
              <a:off x="5492" y="2856"/>
              <a:ext cx="2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3" name="Freeform 6311"/>
            <p:cNvSpPr>
              <a:spLocks noChangeArrowheads="1"/>
            </p:cNvSpPr>
            <p:nvPr/>
          </p:nvSpPr>
          <p:spPr bwMode="auto">
            <a:xfrm>
              <a:off x="5488" y="3028"/>
              <a:ext cx="12" cy="12"/>
            </a:xfrm>
            <a:custGeom>
              <a:avLst/>
              <a:gdLst>
                <a:gd name="T0" fmla="*/ 0 w 27"/>
                <a:gd name="T1" fmla="*/ 13 h 27"/>
                <a:gd name="T2" fmla="*/ 0 w 27"/>
                <a:gd name="T3" fmla="*/ 10 h 27"/>
                <a:gd name="T4" fmla="*/ 2 w 27"/>
                <a:gd name="T5" fmla="*/ 8 h 27"/>
                <a:gd name="T6" fmla="*/ 3 w 27"/>
                <a:gd name="T7" fmla="*/ 6 h 27"/>
                <a:gd name="T8" fmla="*/ 4 w 27"/>
                <a:gd name="T9" fmla="*/ 4 h 27"/>
                <a:gd name="T10" fmla="*/ 5 w 27"/>
                <a:gd name="T11" fmla="*/ 3 h 27"/>
                <a:gd name="T12" fmla="*/ 8 w 27"/>
                <a:gd name="T13" fmla="*/ 1 h 27"/>
                <a:gd name="T14" fmla="*/ 10 w 27"/>
                <a:gd name="T15" fmla="*/ 0 h 27"/>
                <a:gd name="T16" fmla="*/ 13 w 27"/>
                <a:gd name="T17" fmla="*/ 0 h 27"/>
                <a:gd name="T18" fmla="*/ 15 w 27"/>
                <a:gd name="T19" fmla="*/ 0 h 27"/>
                <a:gd name="T20" fmla="*/ 18 w 27"/>
                <a:gd name="T21" fmla="*/ 1 h 27"/>
                <a:gd name="T22" fmla="*/ 21 w 27"/>
                <a:gd name="T23" fmla="*/ 3 h 27"/>
                <a:gd name="T24" fmla="*/ 23 w 27"/>
                <a:gd name="T25" fmla="*/ 4 h 27"/>
                <a:gd name="T26" fmla="*/ 24 w 27"/>
                <a:gd name="T27" fmla="*/ 6 h 27"/>
                <a:gd name="T28" fmla="*/ 26 w 27"/>
                <a:gd name="T29" fmla="*/ 8 h 27"/>
                <a:gd name="T30" fmla="*/ 27 w 27"/>
                <a:gd name="T31" fmla="*/ 10 h 27"/>
                <a:gd name="T32" fmla="*/ 27 w 27"/>
                <a:gd name="T33" fmla="*/ 13 h 27"/>
                <a:gd name="T34" fmla="*/ 27 w 27"/>
                <a:gd name="T35" fmla="*/ 13 h 27"/>
                <a:gd name="T36" fmla="*/ 27 w 27"/>
                <a:gd name="T37" fmla="*/ 15 h 27"/>
                <a:gd name="T38" fmla="*/ 26 w 27"/>
                <a:gd name="T39" fmla="*/ 18 h 27"/>
                <a:gd name="T40" fmla="*/ 24 w 27"/>
                <a:gd name="T41" fmla="*/ 20 h 27"/>
                <a:gd name="T42" fmla="*/ 23 w 27"/>
                <a:gd name="T43" fmla="*/ 23 h 27"/>
                <a:gd name="T44" fmla="*/ 21 w 27"/>
                <a:gd name="T45" fmla="*/ 24 h 27"/>
                <a:gd name="T46" fmla="*/ 18 w 27"/>
                <a:gd name="T47" fmla="*/ 25 h 27"/>
                <a:gd name="T48" fmla="*/ 15 w 27"/>
                <a:gd name="T49" fmla="*/ 27 h 27"/>
                <a:gd name="T50" fmla="*/ 13 w 27"/>
                <a:gd name="T51" fmla="*/ 27 h 27"/>
                <a:gd name="T52" fmla="*/ 10 w 27"/>
                <a:gd name="T53" fmla="*/ 27 h 27"/>
                <a:gd name="T54" fmla="*/ 8 w 27"/>
                <a:gd name="T55" fmla="*/ 25 h 27"/>
                <a:gd name="T56" fmla="*/ 5 w 27"/>
                <a:gd name="T57" fmla="*/ 24 h 27"/>
                <a:gd name="T58" fmla="*/ 4 w 27"/>
                <a:gd name="T59" fmla="*/ 23 h 27"/>
                <a:gd name="T60" fmla="*/ 3 w 27"/>
                <a:gd name="T61" fmla="*/ 20 h 27"/>
                <a:gd name="T62" fmla="*/ 2 w 27"/>
                <a:gd name="T63" fmla="*/ 18 h 27"/>
                <a:gd name="T64" fmla="*/ 0 w 27"/>
                <a:gd name="T65" fmla="*/ 15 h 27"/>
                <a:gd name="T66" fmla="*/ 0 w 27"/>
                <a:gd name="T6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24" name="Picture 6312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8" y="3027"/>
              <a:ext cx="12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25" name="Freeform 6313"/>
            <p:cNvSpPr>
              <a:spLocks noChangeArrowheads="1"/>
            </p:cNvSpPr>
            <p:nvPr/>
          </p:nvSpPr>
          <p:spPr bwMode="auto">
            <a:xfrm>
              <a:off x="5490" y="3031"/>
              <a:ext cx="7" cy="7"/>
            </a:xfrm>
            <a:custGeom>
              <a:avLst/>
              <a:gdLst>
                <a:gd name="T0" fmla="*/ 0 w 17"/>
                <a:gd name="T1" fmla="*/ 8 h 17"/>
                <a:gd name="T2" fmla="*/ 0 w 17"/>
                <a:gd name="T3" fmla="*/ 6 h 17"/>
                <a:gd name="T4" fmla="*/ 2 w 17"/>
                <a:gd name="T5" fmla="*/ 5 h 17"/>
                <a:gd name="T6" fmla="*/ 3 w 17"/>
                <a:gd name="T7" fmla="*/ 3 h 17"/>
                <a:gd name="T8" fmla="*/ 5 w 17"/>
                <a:gd name="T9" fmla="*/ 1 h 17"/>
                <a:gd name="T10" fmla="*/ 7 w 17"/>
                <a:gd name="T11" fmla="*/ 0 h 17"/>
                <a:gd name="T12" fmla="*/ 8 w 17"/>
                <a:gd name="T13" fmla="*/ 0 h 17"/>
                <a:gd name="T14" fmla="*/ 9 w 17"/>
                <a:gd name="T15" fmla="*/ 0 h 17"/>
                <a:gd name="T16" fmla="*/ 12 w 17"/>
                <a:gd name="T17" fmla="*/ 1 h 17"/>
                <a:gd name="T18" fmla="*/ 14 w 17"/>
                <a:gd name="T19" fmla="*/ 3 h 17"/>
                <a:gd name="T20" fmla="*/ 16 w 17"/>
                <a:gd name="T21" fmla="*/ 5 h 17"/>
                <a:gd name="T22" fmla="*/ 17 w 17"/>
                <a:gd name="T23" fmla="*/ 6 h 17"/>
                <a:gd name="T24" fmla="*/ 17 w 17"/>
                <a:gd name="T25" fmla="*/ 8 h 17"/>
                <a:gd name="T26" fmla="*/ 17 w 17"/>
                <a:gd name="T27" fmla="*/ 8 h 17"/>
                <a:gd name="T28" fmla="*/ 17 w 17"/>
                <a:gd name="T29" fmla="*/ 9 h 17"/>
                <a:gd name="T30" fmla="*/ 16 w 17"/>
                <a:gd name="T31" fmla="*/ 12 h 17"/>
                <a:gd name="T32" fmla="*/ 14 w 17"/>
                <a:gd name="T33" fmla="*/ 14 h 17"/>
                <a:gd name="T34" fmla="*/ 12 w 17"/>
                <a:gd name="T35" fmla="*/ 15 h 17"/>
                <a:gd name="T36" fmla="*/ 9 w 17"/>
                <a:gd name="T37" fmla="*/ 17 h 17"/>
                <a:gd name="T38" fmla="*/ 8 w 17"/>
                <a:gd name="T39" fmla="*/ 17 h 17"/>
                <a:gd name="T40" fmla="*/ 7 w 17"/>
                <a:gd name="T41" fmla="*/ 17 h 17"/>
                <a:gd name="T42" fmla="*/ 5 w 17"/>
                <a:gd name="T43" fmla="*/ 15 h 17"/>
                <a:gd name="T44" fmla="*/ 3 w 17"/>
                <a:gd name="T45" fmla="*/ 14 h 17"/>
                <a:gd name="T46" fmla="*/ 2 w 17"/>
                <a:gd name="T47" fmla="*/ 12 h 17"/>
                <a:gd name="T48" fmla="*/ 0 w 17"/>
                <a:gd name="T49" fmla="*/ 9 h 17"/>
                <a:gd name="T50" fmla="*/ 0 w 17"/>
                <a:gd name="T5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7">
                  <a:moveTo>
                    <a:pt x="0" y="8"/>
                  </a:moveTo>
                  <a:lnTo>
                    <a:pt x="0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26" name="Picture 6314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9" y="3031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27" name="Freeform 6315"/>
            <p:cNvSpPr>
              <a:spLocks noChangeArrowheads="1"/>
            </p:cNvSpPr>
            <p:nvPr/>
          </p:nvSpPr>
          <p:spPr bwMode="auto">
            <a:xfrm>
              <a:off x="5492" y="3033"/>
              <a:ext cx="2" cy="2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1 h 5"/>
                <a:gd name="T4" fmla="*/ 2 w 5"/>
                <a:gd name="T5" fmla="*/ 1 h 5"/>
                <a:gd name="T6" fmla="*/ 2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4 w 5"/>
                <a:gd name="T13" fmla="*/ 1 h 5"/>
                <a:gd name="T14" fmla="*/ 5 w 5"/>
                <a:gd name="T15" fmla="*/ 1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4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2 w 5"/>
                <a:gd name="T29" fmla="*/ 5 h 5"/>
                <a:gd name="T30" fmla="*/ 2 w 5"/>
                <a:gd name="T31" fmla="*/ 5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8" name="Freeform 6316"/>
            <p:cNvSpPr>
              <a:spLocks noChangeArrowheads="1"/>
            </p:cNvSpPr>
            <p:nvPr/>
          </p:nvSpPr>
          <p:spPr bwMode="auto">
            <a:xfrm>
              <a:off x="5492" y="3033"/>
              <a:ext cx="2" cy="2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1 h 5"/>
                <a:gd name="T4" fmla="*/ 2 w 5"/>
                <a:gd name="T5" fmla="*/ 1 h 5"/>
                <a:gd name="T6" fmla="*/ 2 w 5"/>
                <a:gd name="T7" fmla="*/ 0 h 5"/>
                <a:gd name="T8" fmla="*/ 3 w 5"/>
                <a:gd name="T9" fmla="*/ 0 h 5"/>
                <a:gd name="T10" fmla="*/ 4 w 5"/>
                <a:gd name="T11" fmla="*/ 0 h 5"/>
                <a:gd name="T12" fmla="*/ 4 w 5"/>
                <a:gd name="T13" fmla="*/ 1 h 5"/>
                <a:gd name="T14" fmla="*/ 5 w 5"/>
                <a:gd name="T15" fmla="*/ 1 h 5"/>
                <a:gd name="T16" fmla="*/ 5 w 5"/>
                <a:gd name="T17" fmla="*/ 3 h 5"/>
                <a:gd name="T18" fmla="*/ 5 w 5"/>
                <a:gd name="T19" fmla="*/ 3 h 5"/>
                <a:gd name="T20" fmla="*/ 5 w 5"/>
                <a:gd name="T21" fmla="*/ 4 h 5"/>
                <a:gd name="T22" fmla="*/ 4 w 5"/>
                <a:gd name="T23" fmla="*/ 5 h 5"/>
                <a:gd name="T24" fmla="*/ 4 w 5"/>
                <a:gd name="T25" fmla="*/ 5 h 5"/>
                <a:gd name="T26" fmla="*/ 3 w 5"/>
                <a:gd name="T27" fmla="*/ 5 h 5"/>
                <a:gd name="T28" fmla="*/ 2 w 5"/>
                <a:gd name="T29" fmla="*/ 5 h 5"/>
                <a:gd name="T30" fmla="*/ 2 w 5"/>
                <a:gd name="T31" fmla="*/ 5 h 5"/>
                <a:gd name="T32" fmla="*/ 0 w 5"/>
                <a:gd name="T33" fmla="*/ 4 h 5"/>
                <a:gd name="T34" fmla="*/ 0 w 5"/>
                <a:gd name="T3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9" name="Freeform 6317"/>
            <p:cNvSpPr>
              <a:spLocks noChangeArrowheads="1"/>
            </p:cNvSpPr>
            <p:nvPr/>
          </p:nvSpPr>
          <p:spPr bwMode="auto">
            <a:xfrm>
              <a:off x="5347" y="2783"/>
              <a:ext cx="208" cy="288"/>
            </a:xfrm>
            <a:custGeom>
              <a:avLst/>
              <a:gdLst>
                <a:gd name="T0" fmla="*/ 17 w 418"/>
                <a:gd name="T1" fmla="*/ 578 h 578"/>
                <a:gd name="T2" fmla="*/ 17 w 418"/>
                <a:gd name="T3" fmla="*/ 562 h 578"/>
                <a:gd name="T4" fmla="*/ 0 w 418"/>
                <a:gd name="T5" fmla="*/ 562 h 578"/>
                <a:gd name="T6" fmla="*/ 0 w 418"/>
                <a:gd name="T7" fmla="*/ 65 h 578"/>
                <a:gd name="T8" fmla="*/ 65 w 418"/>
                <a:gd name="T9" fmla="*/ 0 h 578"/>
                <a:gd name="T10" fmla="*/ 418 w 418"/>
                <a:gd name="T11" fmla="*/ 0 h 578"/>
                <a:gd name="T12" fmla="*/ 418 w 418"/>
                <a:gd name="T13" fmla="*/ 498 h 578"/>
                <a:gd name="T14" fmla="*/ 409 w 418"/>
                <a:gd name="T15" fmla="*/ 505 h 578"/>
                <a:gd name="T16" fmla="*/ 409 w 418"/>
                <a:gd name="T17" fmla="*/ 514 h 578"/>
                <a:gd name="T18" fmla="*/ 345 w 418"/>
                <a:gd name="T19" fmla="*/ 578 h 578"/>
                <a:gd name="T20" fmla="*/ 17 w 418"/>
                <a:gd name="T21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8" h="578">
                  <a:moveTo>
                    <a:pt x="17" y="578"/>
                  </a:moveTo>
                  <a:lnTo>
                    <a:pt x="17" y="562"/>
                  </a:lnTo>
                  <a:lnTo>
                    <a:pt x="0" y="562"/>
                  </a:lnTo>
                  <a:lnTo>
                    <a:pt x="0" y="65"/>
                  </a:lnTo>
                  <a:lnTo>
                    <a:pt x="65" y="0"/>
                  </a:lnTo>
                  <a:lnTo>
                    <a:pt x="418" y="0"/>
                  </a:lnTo>
                  <a:lnTo>
                    <a:pt x="418" y="498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7" y="578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0" name="Rectangle 6318"/>
            <p:cNvSpPr>
              <a:spLocks noChangeArrowheads="1"/>
            </p:cNvSpPr>
            <p:nvPr/>
          </p:nvSpPr>
          <p:spPr bwMode="auto">
            <a:xfrm>
              <a:off x="5402" y="3087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</p:grpSp>
      <p:grpSp>
        <p:nvGrpSpPr>
          <p:cNvPr id="6331" name="Group 6319"/>
          <p:cNvGrpSpPr>
            <a:grpSpLocks/>
          </p:cNvGrpSpPr>
          <p:nvPr/>
        </p:nvGrpSpPr>
        <p:grpSpPr bwMode="auto">
          <a:xfrm>
            <a:off x="7960170" y="5395913"/>
            <a:ext cx="328613" cy="681037"/>
            <a:chOff x="4820" y="3399"/>
            <a:chExt cx="207" cy="429"/>
          </a:xfrm>
        </p:grpSpPr>
        <p:sp>
          <p:nvSpPr>
            <p:cNvPr id="6332" name="Freeform 6320"/>
            <p:cNvSpPr>
              <a:spLocks noChangeArrowheads="1"/>
            </p:cNvSpPr>
            <p:nvPr/>
          </p:nvSpPr>
          <p:spPr bwMode="auto">
            <a:xfrm>
              <a:off x="4954" y="3592"/>
              <a:ext cx="24" cy="37"/>
            </a:xfrm>
            <a:custGeom>
              <a:avLst/>
              <a:gdLst>
                <a:gd name="T0" fmla="*/ 25 w 49"/>
                <a:gd name="T1" fmla="*/ 0 h 76"/>
                <a:gd name="T2" fmla="*/ 23 w 49"/>
                <a:gd name="T3" fmla="*/ 0 h 76"/>
                <a:gd name="T4" fmla="*/ 20 w 49"/>
                <a:gd name="T5" fmla="*/ 2 h 76"/>
                <a:gd name="T6" fmla="*/ 18 w 49"/>
                <a:gd name="T7" fmla="*/ 2 h 76"/>
                <a:gd name="T8" fmla="*/ 15 w 49"/>
                <a:gd name="T9" fmla="*/ 3 h 76"/>
                <a:gd name="T10" fmla="*/ 14 w 49"/>
                <a:gd name="T11" fmla="*/ 5 h 76"/>
                <a:gd name="T12" fmla="*/ 11 w 49"/>
                <a:gd name="T13" fmla="*/ 7 h 76"/>
                <a:gd name="T14" fmla="*/ 8 w 49"/>
                <a:gd name="T15" fmla="*/ 12 h 76"/>
                <a:gd name="T16" fmla="*/ 4 w 49"/>
                <a:gd name="T17" fmla="*/ 17 h 76"/>
                <a:gd name="T18" fmla="*/ 2 w 49"/>
                <a:gd name="T19" fmla="*/ 23 h 76"/>
                <a:gd name="T20" fmla="*/ 0 w 49"/>
                <a:gd name="T21" fmla="*/ 31 h 76"/>
                <a:gd name="T22" fmla="*/ 0 w 49"/>
                <a:gd name="T23" fmla="*/ 38 h 76"/>
                <a:gd name="T24" fmla="*/ 0 w 49"/>
                <a:gd name="T25" fmla="*/ 46 h 76"/>
                <a:gd name="T26" fmla="*/ 2 w 49"/>
                <a:gd name="T27" fmla="*/ 52 h 76"/>
                <a:gd name="T28" fmla="*/ 4 w 49"/>
                <a:gd name="T29" fmla="*/ 60 h 76"/>
                <a:gd name="T30" fmla="*/ 8 w 49"/>
                <a:gd name="T31" fmla="*/ 65 h 76"/>
                <a:gd name="T32" fmla="*/ 11 w 49"/>
                <a:gd name="T33" fmla="*/ 70 h 76"/>
                <a:gd name="T34" fmla="*/ 14 w 49"/>
                <a:gd name="T35" fmla="*/ 71 h 76"/>
                <a:gd name="T36" fmla="*/ 15 w 49"/>
                <a:gd name="T37" fmla="*/ 73 h 76"/>
                <a:gd name="T38" fmla="*/ 18 w 49"/>
                <a:gd name="T39" fmla="*/ 75 h 76"/>
                <a:gd name="T40" fmla="*/ 20 w 49"/>
                <a:gd name="T41" fmla="*/ 75 h 76"/>
                <a:gd name="T42" fmla="*/ 23 w 49"/>
                <a:gd name="T43" fmla="*/ 76 h 76"/>
                <a:gd name="T44" fmla="*/ 25 w 49"/>
                <a:gd name="T45" fmla="*/ 76 h 76"/>
                <a:gd name="T46" fmla="*/ 28 w 49"/>
                <a:gd name="T47" fmla="*/ 76 h 76"/>
                <a:gd name="T48" fmla="*/ 30 w 49"/>
                <a:gd name="T49" fmla="*/ 75 h 76"/>
                <a:gd name="T50" fmla="*/ 31 w 49"/>
                <a:gd name="T51" fmla="*/ 75 h 76"/>
                <a:gd name="T52" fmla="*/ 34 w 49"/>
                <a:gd name="T53" fmla="*/ 73 h 76"/>
                <a:gd name="T54" fmla="*/ 37 w 49"/>
                <a:gd name="T55" fmla="*/ 71 h 76"/>
                <a:gd name="T56" fmla="*/ 38 w 49"/>
                <a:gd name="T57" fmla="*/ 70 h 76"/>
                <a:gd name="T58" fmla="*/ 42 w 49"/>
                <a:gd name="T59" fmla="*/ 65 h 76"/>
                <a:gd name="T60" fmla="*/ 45 w 49"/>
                <a:gd name="T61" fmla="*/ 60 h 76"/>
                <a:gd name="T62" fmla="*/ 47 w 49"/>
                <a:gd name="T63" fmla="*/ 52 h 76"/>
                <a:gd name="T64" fmla="*/ 49 w 49"/>
                <a:gd name="T65" fmla="*/ 46 h 76"/>
                <a:gd name="T66" fmla="*/ 49 w 49"/>
                <a:gd name="T67" fmla="*/ 38 h 76"/>
                <a:gd name="T68" fmla="*/ 49 w 49"/>
                <a:gd name="T69" fmla="*/ 38 h 76"/>
                <a:gd name="T70" fmla="*/ 49 w 49"/>
                <a:gd name="T71" fmla="*/ 31 h 76"/>
                <a:gd name="T72" fmla="*/ 47 w 49"/>
                <a:gd name="T73" fmla="*/ 23 h 76"/>
                <a:gd name="T74" fmla="*/ 45 w 49"/>
                <a:gd name="T75" fmla="*/ 17 h 76"/>
                <a:gd name="T76" fmla="*/ 42 w 49"/>
                <a:gd name="T77" fmla="*/ 12 h 76"/>
                <a:gd name="T78" fmla="*/ 38 w 49"/>
                <a:gd name="T79" fmla="*/ 7 h 76"/>
                <a:gd name="T80" fmla="*/ 37 w 49"/>
                <a:gd name="T81" fmla="*/ 5 h 76"/>
                <a:gd name="T82" fmla="*/ 34 w 49"/>
                <a:gd name="T83" fmla="*/ 3 h 76"/>
                <a:gd name="T84" fmla="*/ 31 w 49"/>
                <a:gd name="T85" fmla="*/ 2 h 76"/>
                <a:gd name="T86" fmla="*/ 30 w 49"/>
                <a:gd name="T87" fmla="*/ 2 h 76"/>
                <a:gd name="T88" fmla="*/ 28 w 49"/>
                <a:gd name="T89" fmla="*/ 0 h 76"/>
                <a:gd name="T90" fmla="*/ 25 w 49"/>
                <a:gd name="T9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76">
                  <a:moveTo>
                    <a:pt x="25" y="0"/>
                  </a:moveTo>
                  <a:lnTo>
                    <a:pt x="23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1" y="70"/>
                  </a:lnTo>
                  <a:lnTo>
                    <a:pt x="14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20" y="75"/>
                  </a:lnTo>
                  <a:lnTo>
                    <a:pt x="23" y="76"/>
                  </a:lnTo>
                  <a:lnTo>
                    <a:pt x="25" y="76"/>
                  </a:lnTo>
                  <a:lnTo>
                    <a:pt x="28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7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5" y="60"/>
                  </a:lnTo>
                  <a:lnTo>
                    <a:pt x="47" y="52"/>
                  </a:lnTo>
                  <a:lnTo>
                    <a:pt x="49" y="46"/>
                  </a:lnTo>
                  <a:lnTo>
                    <a:pt x="49" y="38"/>
                  </a:lnTo>
                  <a:lnTo>
                    <a:pt x="49" y="31"/>
                  </a:lnTo>
                  <a:lnTo>
                    <a:pt x="47" y="23"/>
                  </a:lnTo>
                  <a:lnTo>
                    <a:pt x="45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33" name="Picture 6321"/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4" y="3591"/>
              <a:ext cx="23" cy="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34" name="Rectangle 6322"/>
            <p:cNvSpPr>
              <a:spLocks noChangeArrowheads="1"/>
            </p:cNvSpPr>
            <p:nvPr/>
          </p:nvSpPr>
          <p:spPr bwMode="auto">
            <a:xfrm>
              <a:off x="4966" y="3471"/>
              <a:ext cx="4" cy="207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5" name="Rectangle 6323"/>
            <p:cNvSpPr>
              <a:spLocks noChangeArrowheads="1"/>
            </p:cNvSpPr>
            <p:nvPr/>
          </p:nvSpPr>
          <p:spPr bwMode="auto">
            <a:xfrm>
              <a:off x="4964" y="3471"/>
              <a:ext cx="3" cy="207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6" name="Freeform 6324"/>
            <p:cNvSpPr>
              <a:spLocks noChangeArrowheads="1"/>
            </p:cNvSpPr>
            <p:nvPr/>
          </p:nvSpPr>
          <p:spPr bwMode="auto">
            <a:xfrm>
              <a:off x="4961" y="3643"/>
              <a:ext cx="12" cy="13"/>
            </a:xfrm>
            <a:custGeom>
              <a:avLst/>
              <a:gdLst>
                <a:gd name="T0" fmla="*/ 0 w 27"/>
                <a:gd name="T1" fmla="*/ 14 h 26"/>
                <a:gd name="T2" fmla="*/ 0 w 27"/>
                <a:gd name="T3" fmla="*/ 11 h 26"/>
                <a:gd name="T4" fmla="*/ 2 w 27"/>
                <a:gd name="T5" fmla="*/ 9 h 26"/>
                <a:gd name="T6" fmla="*/ 3 w 27"/>
                <a:gd name="T7" fmla="*/ 6 h 26"/>
                <a:gd name="T8" fmla="*/ 4 w 27"/>
                <a:gd name="T9" fmla="*/ 4 h 26"/>
                <a:gd name="T10" fmla="*/ 7 w 27"/>
                <a:gd name="T11" fmla="*/ 2 h 26"/>
                <a:gd name="T12" fmla="*/ 9 w 27"/>
                <a:gd name="T13" fmla="*/ 1 h 26"/>
                <a:gd name="T14" fmla="*/ 12 w 27"/>
                <a:gd name="T15" fmla="*/ 0 h 26"/>
                <a:gd name="T16" fmla="*/ 14 w 27"/>
                <a:gd name="T17" fmla="*/ 0 h 26"/>
                <a:gd name="T18" fmla="*/ 17 w 27"/>
                <a:gd name="T19" fmla="*/ 0 h 26"/>
                <a:gd name="T20" fmla="*/ 19 w 27"/>
                <a:gd name="T21" fmla="*/ 1 h 26"/>
                <a:gd name="T22" fmla="*/ 20 w 27"/>
                <a:gd name="T23" fmla="*/ 2 h 26"/>
                <a:gd name="T24" fmla="*/ 23 w 27"/>
                <a:gd name="T25" fmla="*/ 4 h 26"/>
                <a:gd name="T26" fmla="*/ 24 w 27"/>
                <a:gd name="T27" fmla="*/ 6 h 26"/>
                <a:gd name="T28" fmla="*/ 26 w 27"/>
                <a:gd name="T29" fmla="*/ 9 h 26"/>
                <a:gd name="T30" fmla="*/ 27 w 27"/>
                <a:gd name="T31" fmla="*/ 11 h 26"/>
                <a:gd name="T32" fmla="*/ 27 w 27"/>
                <a:gd name="T33" fmla="*/ 14 h 26"/>
                <a:gd name="T34" fmla="*/ 27 w 27"/>
                <a:gd name="T35" fmla="*/ 14 h 26"/>
                <a:gd name="T36" fmla="*/ 27 w 27"/>
                <a:gd name="T37" fmla="*/ 16 h 26"/>
                <a:gd name="T38" fmla="*/ 26 w 27"/>
                <a:gd name="T39" fmla="*/ 19 h 26"/>
                <a:gd name="T40" fmla="*/ 24 w 27"/>
                <a:gd name="T41" fmla="*/ 21 h 26"/>
                <a:gd name="T42" fmla="*/ 23 w 27"/>
                <a:gd name="T43" fmla="*/ 23 h 26"/>
                <a:gd name="T44" fmla="*/ 20 w 27"/>
                <a:gd name="T45" fmla="*/ 24 h 26"/>
                <a:gd name="T46" fmla="*/ 19 w 27"/>
                <a:gd name="T47" fmla="*/ 25 h 26"/>
                <a:gd name="T48" fmla="*/ 17 w 27"/>
                <a:gd name="T49" fmla="*/ 26 h 26"/>
                <a:gd name="T50" fmla="*/ 14 w 27"/>
                <a:gd name="T51" fmla="*/ 26 h 26"/>
                <a:gd name="T52" fmla="*/ 12 w 27"/>
                <a:gd name="T53" fmla="*/ 26 h 26"/>
                <a:gd name="T54" fmla="*/ 9 w 27"/>
                <a:gd name="T55" fmla="*/ 25 h 26"/>
                <a:gd name="T56" fmla="*/ 7 w 27"/>
                <a:gd name="T57" fmla="*/ 24 h 26"/>
                <a:gd name="T58" fmla="*/ 4 w 27"/>
                <a:gd name="T59" fmla="*/ 23 h 26"/>
                <a:gd name="T60" fmla="*/ 3 w 27"/>
                <a:gd name="T61" fmla="*/ 21 h 26"/>
                <a:gd name="T62" fmla="*/ 2 w 27"/>
                <a:gd name="T63" fmla="*/ 19 h 26"/>
                <a:gd name="T64" fmla="*/ 0 w 27"/>
                <a:gd name="T65" fmla="*/ 16 h 26"/>
                <a:gd name="T66" fmla="*/ 0 w 27"/>
                <a:gd name="T6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37" name="Picture 6325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3643"/>
              <a:ext cx="13" cy="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38" name="Freeform 6326"/>
            <p:cNvSpPr>
              <a:spLocks noChangeArrowheads="1"/>
            </p:cNvSpPr>
            <p:nvPr/>
          </p:nvSpPr>
          <p:spPr bwMode="auto">
            <a:xfrm>
              <a:off x="4962" y="3646"/>
              <a:ext cx="7" cy="7"/>
            </a:xfrm>
            <a:custGeom>
              <a:avLst/>
              <a:gdLst>
                <a:gd name="T0" fmla="*/ 0 w 17"/>
                <a:gd name="T1" fmla="*/ 9 h 16"/>
                <a:gd name="T2" fmla="*/ 0 w 17"/>
                <a:gd name="T3" fmla="*/ 7 h 16"/>
                <a:gd name="T4" fmla="*/ 2 w 17"/>
                <a:gd name="T5" fmla="*/ 5 h 16"/>
                <a:gd name="T6" fmla="*/ 3 w 17"/>
                <a:gd name="T7" fmla="*/ 2 h 16"/>
                <a:gd name="T8" fmla="*/ 5 w 17"/>
                <a:gd name="T9" fmla="*/ 1 h 16"/>
                <a:gd name="T10" fmla="*/ 8 w 17"/>
                <a:gd name="T11" fmla="*/ 0 h 16"/>
                <a:gd name="T12" fmla="*/ 9 w 17"/>
                <a:gd name="T13" fmla="*/ 0 h 16"/>
                <a:gd name="T14" fmla="*/ 10 w 17"/>
                <a:gd name="T15" fmla="*/ 0 h 16"/>
                <a:gd name="T16" fmla="*/ 12 w 17"/>
                <a:gd name="T17" fmla="*/ 1 h 16"/>
                <a:gd name="T18" fmla="*/ 14 w 17"/>
                <a:gd name="T19" fmla="*/ 2 h 16"/>
                <a:gd name="T20" fmla="*/ 17 w 17"/>
                <a:gd name="T21" fmla="*/ 5 h 16"/>
                <a:gd name="T22" fmla="*/ 17 w 17"/>
                <a:gd name="T23" fmla="*/ 7 h 16"/>
                <a:gd name="T24" fmla="*/ 17 w 17"/>
                <a:gd name="T25" fmla="*/ 9 h 16"/>
                <a:gd name="T26" fmla="*/ 17 w 17"/>
                <a:gd name="T27" fmla="*/ 9 h 16"/>
                <a:gd name="T28" fmla="*/ 17 w 17"/>
                <a:gd name="T29" fmla="*/ 10 h 16"/>
                <a:gd name="T30" fmla="*/ 17 w 17"/>
                <a:gd name="T31" fmla="*/ 11 h 16"/>
                <a:gd name="T32" fmla="*/ 14 w 17"/>
                <a:gd name="T33" fmla="*/ 14 h 16"/>
                <a:gd name="T34" fmla="*/ 12 w 17"/>
                <a:gd name="T35" fmla="*/ 16 h 16"/>
                <a:gd name="T36" fmla="*/ 10 w 17"/>
                <a:gd name="T37" fmla="*/ 16 h 16"/>
                <a:gd name="T38" fmla="*/ 9 w 17"/>
                <a:gd name="T39" fmla="*/ 16 h 16"/>
                <a:gd name="T40" fmla="*/ 8 w 17"/>
                <a:gd name="T41" fmla="*/ 16 h 16"/>
                <a:gd name="T42" fmla="*/ 5 w 17"/>
                <a:gd name="T43" fmla="*/ 16 h 16"/>
                <a:gd name="T44" fmla="*/ 3 w 17"/>
                <a:gd name="T45" fmla="*/ 14 h 16"/>
                <a:gd name="T46" fmla="*/ 2 w 17"/>
                <a:gd name="T47" fmla="*/ 11 h 16"/>
                <a:gd name="T48" fmla="*/ 0 w 17"/>
                <a:gd name="T49" fmla="*/ 10 h 16"/>
                <a:gd name="T50" fmla="*/ 0 w 17"/>
                <a:gd name="T5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6">
                  <a:moveTo>
                    <a:pt x="0" y="9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339" name="Picture 6327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" y="3646"/>
              <a:ext cx="7" cy="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340" name="Freeform 6328"/>
            <p:cNvSpPr>
              <a:spLocks noChangeArrowheads="1"/>
            </p:cNvSpPr>
            <p:nvPr/>
          </p:nvSpPr>
          <p:spPr bwMode="auto">
            <a:xfrm>
              <a:off x="4965" y="3648"/>
              <a:ext cx="1" cy="3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2 h 6"/>
                <a:gd name="T4" fmla="*/ 2 w 5"/>
                <a:gd name="T5" fmla="*/ 1 h 6"/>
                <a:gd name="T6" fmla="*/ 2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5 w 5"/>
                <a:gd name="T13" fmla="*/ 1 h 6"/>
                <a:gd name="T14" fmla="*/ 5 w 5"/>
                <a:gd name="T15" fmla="*/ 2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5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2 w 5"/>
                <a:gd name="T29" fmla="*/ 5 h 6"/>
                <a:gd name="T30" fmla="*/ 2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1" name="Freeform 6329"/>
            <p:cNvSpPr>
              <a:spLocks noChangeArrowheads="1"/>
            </p:cNvSpPr>
            <p:nvPr/>
          </p:nvSpPr>
          <p:spPr bwMode="auto">
            <a:xfrm>
              <a:off x="4965" y="3648"/>
              <a:ext cx="1" cy="3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2 h 6"/>
                <a:gd name="T4" fmla="*/ 2 w 5"/>
                <a:gd name="T5" fmla="*/ 1 h 6"/>
                <a:gd name="T6" fmla="*/ 2 w 5"/>
                <a:gd name="T7" fmla="*/ 0 h 6"/>
                <a:gd name="T8" fmla="*/ 3 w 5"/>
                <a:gd name="T9" fmla="*/ 0 h 6"/>
                <a:gd name="T10" fmla="*/ 4 w 5"/>
                <a:gd name="T11" fmla="*/ 0 h 6"/>
                <a:gd name="T12" fmla="*/ 5 w 5"/>
                <a:gd name="T13" fmla="*/ 1 h 6"/>
                <a:gd name="T14" fmla="*/ 5 w 5"/>
                <a:gd name="T15" fmla="*/ 2 h 6"/>
                <a:gd name="T16" fmla="*/ 5 w 5"/>
                <a:gd name="T17" fmla="*/ 2 h 6"/>
                <a:gd name="T18" fmla="*/ 5 w 5"/>
                <a:gd name="T19" fmla="*/ 2 h 6"/>
                <a:gd name="T20" fmla="*/ 5 w 5"/>
                <a:gd name="T21" fmla="*/ 4 h 6"/>
                <a:gd name="T22" fmla="*/ 5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2 w 5"/>
                <a:gd name="T29" fmla="*/ 5 h 6"/>
                <a:gd name="T30" fmla="*/ 2 w 5"/>
                <a:gd name="T31" fmla="*/ 5 h 6"/>
                <a:gd name="T32" fmla="*/ 0 w 5"/>
                <a:gd name="T33" fmla="*/ 4 h 6"/>
                <a:gd name="T34" fmla="*/ 0 w 5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24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2" name="Freeform 6330"/>
            <p:cNvSpPr>
              <a:spLocks noChangeArrowheads="1"/>
            </p:cNvSpPr>
            <p:nvPr/>
          </p:nvSpPr>
          <p:spPr bwMode="auto">
            <a:xfrm>
              <a:off x="4820" y="3399"/>
              <a:ext cx="207" cy="288"/>
            </a:xfrm>
            <a:custGeom>
              <a:avLst/>
              <a:gdLst>
                <a:gd name="T0" fmla="*/ 16 w 417"/>
                <a:gd name="T1" fmla="*/ 577 h 577"/>
                <a:gd name="T2" fmla="*/ 16 w 417"/>
                <a:gd name="T3" fmla="*/ 561 h 577"/>
                <a:gd name="T4" fmla="*/ 0 w 417"/>
                <a:gd name="T5" fmla="*/ 561 h 577"/>
                <a:gd name="T6" fmla="*/ 0 w 417"/>
                <a:gd name="T7" fmla="*/ 63 h 577"/>
                <a:gd name="T8" fmla="*/ 63 w 417"/>
                <a:gd name="T9" fmla="*/ 0 h 577"/>
                <a:gd name="T10" fmla="*/ 417 w 417"/>
                <a:gd name="T11" fmla="*/ 0 h 577"/>
                <a:gd name="T12" fmla="*/ 417 w 417"/>
                <a:gd name="T13" fmla="*/ 496 h 577"/>
                <a:gd name="T14" fmla="*/ 408 w 417"/>
                <a:gd name="T15" fmla="*/ 505 h 577"/>
                <a:gd name="T16" fmla="*/ 408 w 417"/>
                <a:gd name="T17" fmla="*/ 513 h 577"/>
                <a:gd name="T18" fmla="*/ 345 w 417"/>
                <a:gd name="T19" fmla="*/ 577 h 577"/>
                <a:gd name="T20" fmla="*/ 16 w 417"/>
                <a:gd name="T21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577">
                  <a:moveTo>
                    <a:pt x="16" y="577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3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2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3" name="Rectangle 6331"/>
            <p:cNvSpPr>
              <a:spLocks noChangeArrowheads="1"/>
            </p:cNvSpPr>
            <p:nvPr/>
          </p:nvSpPr>
          <p:spPr bwMode="auto">
            <a:xfrm>
              <a:off x="4875" y="3703"/>
              <a:ext cx="11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>
                <a:lnSpc>
                  <a:spcPct val="100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>
                  <a:solidFill>
                    <a:srgbClr val="000099"/>
                  </a:solidFill>
                  <a:latin typeface="Luxi Serif" charset="0"/>
                </a:rPr>
                <a:t>T2</a:t>
              </a:r>
            </a:p>
          </p:txBody>
        </p:sp>
      </p:grpSp>
      <p:sp>
        <p:nvSpPr>
          <p:cNvPr id="6344" name="Text Box 6332"/>
          <p:cNvSpPr txBox="1">
            <a:spLocks noChangeArrowheads="1"/>
          </p:cNvSpPr>
          <p:nvPr/>
        </p:nvSpPr>
        <p:spPr bwMode="auto">
          <a:xfrm>
            <a:off x="4461320" y="4159250"/>
            <a:ext cx="814388" cy="458788"/>
          </a:xfrm>
          <a:prstGeom prst="rect">
            <a:avLst/>
          </a:prstGeom>
          <a:solidFill>
            <a:srgbClr val="FFFF99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7215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>
                <a:solidFill>
                  <a:srgbClr val="FF0000"/>
                </a:solidFill>
              </a:rPr>
              <a:t>Tier-0</a:t>
            </a:r>
          </a:p>
        </p:txBody>
      </p:sp>
      <p:sp>
        <p:nvSpPr>
          <p:cNvPr id="6345" name="Text Box 6333"/>
          <p:cNvSpPr txBox="1">
            <a:spLocks noChangeArrowheads="1"/>
          </p:cNvSpPr>
          <p:nvPr/>
        </p:nvSpPr>
        <p:spPr bwMode="auto">
          <a:xfrm>
            <a:off x="4750245" y="2035175"/>
            <a:ext cx="814388" cy="374650"/>
          </a:xfrm>
          <a:prstGeom prst="rect">
            <a:avLst/>
          </a:prstGeom>
          <a:solidFill>
            <a:srgbClr val="FFFF99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>
                <a:solidFill>
                  <a:srgbClr val="FF0000"/>
                </a:solidFill>
                <a:latin typeface="Luxi Serif" charset="0"/>
              </a:rPr>
              <a:t>Tier-1</a:t>
            </a:r>
          </a:p>
        </p:txBody>
      </p:sp>
      <p:sp>
        <p:nvSpPr>
          <p:cNvPr id="6346" name="Text Box 6334"/>
          <p:cNvSpPr txBox="1">
            <a:spLocks noChangeArrowheads="1"/>
          </p:cNvSpPr>
          <p:nvPr/>
        </p:nvSpPr>
        <p:spPr bwMode="auto">
          <a:xfrm>
            <a:off x="3453258" y="465138"/>
            <a:ext cx="814387" cy="374650"/>
          </a:xfrm>
          <a:prstGeom prst="rect">
            <a:avLst/>
          </a:prstGeom>
          <a:solidFill>
            <a:srgbClr val="FFFF99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>
                <a:solidFill>
                  <a:srgbClr val="FF0000"/>
                </a:solidFill>
                <a:latin typeface="Luxi Serif" charset="0"/>
              </a:rPr>
              <a:t>Tier-2</a:t>
            </a:r>
          </a:p>
        </p:txBody>
      </p:sp>
      <p:sp>
        <p:nvSpPr>
          <p:cNvPr id="6347" name="Oval 6335"/>
          <p:cNvSpPr>
            <a:spLocks noChangeArrowheads="1"/>
          </p:cNvSpPr>
          <p:nvPr/>
        </p:nvSpPr>
        <p:spPr bwMode="auto">
          <a:xfrm>
            <a:off x="4545458" y="1755775"/>
            <a:ext cx="1244600" cy="1077913"/>
          </a:xfrm>
          <a:prstGeom prst="ellips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" name="Oval 6337"/>
          <p:cNvSpPr>
            <a:spLocks noChangeArrowheads="1"/>
          </p:cNvSpPr>
          <p:nvPr/>
        </p:nvSpPr>
        <p:spPr bwMode="auto">
          <a:xfrm>
            <a:off x="3147640" y="173038"/>
            <a:ext cx="1244600" cy="1077912"/>
          </a:xfrm>
          <a:prstGeom prst="ellips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" name="Oval 6338"/>
          <p:cNvSpPr>
            <a:spLocks noChangeArrowheads="1"/>
          </p:cNvSpPr>
          <p:nvPr/>
        </p:nvSpPr>
        <p:spPr bwMode="auto">
          <a:xfrm>
            <a:off x="4258120" y="3521075"/>
            <a:ext cx="1244600" cy="1077913"/>
          </a:xfrm>
          <a:prstGeom prst="ellips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" name="Text Box 6339"/>
          <p:cNvSpPr txBox="1">
            <a:spLocks noChangeArrowheads="1"/>
          </p:cNvSpPr>
          <p:nvPr/>
        </p:nvSpPr>
        <p:spPr bwMode="auto">
          <a:xfrm>
            <a:off x="5753545" y="1778000"/>
            <a:ext cx="10652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1">
                <a:solidFill>
                  <a:srgbClr val="FF0000"/>
                </a:solidFill>
                <a:latin typeface="Luxi Sans" charset="0"/>
              </a:rPr>
              <a:t>Karlsruhe</a:t>
            </a:r>
          </a:p>
        </p:txBody>
      </p:sp>
      <p:sp>
        <p:nvSpPr>
          <p:cNvPr id="6352" name="Text Box 6340"/>
          <p:cNvSpPr txBox="1">
            <a:spLocks noChangeArrowheads="1"/>
          </p:cNvSpPr>
          <p:nvPr/>
        </p:nvSpPr>
        <p:spPr bwMode="auto">
          <a:xfrm>
            <a:off x="3270695" y="1274763"/>
            <a:ext cx="62230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1">
                <a:solidFill>
                  <a:srgbClr val="FF0000"/>
                </a:solidFill>
                <a:latin typeface="Luxi Sans" charset="0"/>
              </a:rPr>
              <a:t>DESY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1155427" y="5181600"/>
            <a:ext cx="6445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Disk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871983" y="2373313"/>
            <a:ext cx="6445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CPU</a:t>
            </a:r>
          </a:p>
        </p:txBody>
      </p:sp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-248" y="777205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                        Das </a:t>
            </a:r>
            <a:r>
              <a:rPr lang="en-US" dirty="0"/>
              <a:t>Grid</a:t>
            </a:r>
          </a:p>
        </p:txBody>
      </p:sp>
    </p:spTree>
    <p:extLst>
      <p:ext uri="{BB962C8B-B14F-4D97-AF65-F5344CB8AC3E}">
        <p14:creationId xmlns:p14="http://schemas.microsoft.com/office/powerpoint/2010/main" val="277577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Anforderungen</a:t>
            </a:r>
            <a:r>
              <a:rPr lang="en-US" dirty="0" smtClean="0"/>
              <a:t> an LHC </a:t>
            </a:r>
            <a:r>
              <a:rPr lang="en-US" dirty="0" err="1" smtClean="0"/>
              <a:t>Detektoren</a:t>
            </a:r>
            <a:endParaRPr lang="en-US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043533"/>
            <a:ext cx="9601200" cy="60833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Kollisionen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höchsten</a:t>
            </a:r>
            <a:r>
              <a:rPr lang="en-US" dirty="0" smtClean="0"/>
              <a:t> </a:t>
            </a:r>
            <a:r>
              <a:rPr lang="en-US" dirty="0" err="1" smtClean="0"/>
              <a:t>Energien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gute</a:t>
            </a:r>
            <a:r>
              <a:rPr lang="en-US" dirty="0" smtClean="0"/>
              <a:t> </a:t>
            </a:r>
            <a:r>
              <a:rPr lang="en-US" dirty="0" err="1" smtClean="0"/>
              <a:t>Impulsauflösung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hin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Skala</a:t>
            </a:r>
            <a:endParaRPr lang="en-US" dirty="0"/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uminosität</a:t>
            </a:r>
            <a:r>
              <a:rPr lang="en-US" dirty="0" smtClean="0"/>
              <a:t> (</a:t>
            </a:r>
            <a:r>
              <a:rPr lang="en-US" dirty="0" err="1" smtClean="0"/>
              <a:t>große</a:t>
            </a:r>
            <a:r>
              <a:rPr lang="en-US" dirty="0" smtClean="0"/>
              <a:t> </a:t>
            </a:r>
            <a:r>
              <a:rPr lang="en-US" dirty="0" err="1" smtClean="0"/>
              <a:t>Kollisionsrate</a:t>
            </a:r>
            <a:r>
              <a:rPr lang="en-US" dirty="0" smtClean="0"/>
              <a:t>)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Schnelle</a:t>
            </a:r>
            <a:r>
              <a:rPr lang="en-US" dirty="0" smtClean="0"/>
              <a:t> </a:t>
            </a:r>
            <a:r>
              <a:rPr lang="en-US" dirty="0" err="1" smtClean="0"/>
              <a:t>Detektoren</a:t>
            </a:r>
            <a:r>
              <a:rPr lang="en-US" dirty="0" smtClean="0"/>
              <a:t> (</a:t>
            </a:r>
            <a:r>
              <a:rPr lang="en-US" dirty="0" err="1" smtClean="0"/>
              <a:t>nur</a:t>
            </a:r>
            <a:r>
              <a:rPr lang="en-US" dirty="0" smtClean="0"/>
              <a:t> 25 ns </a:t>
            </a:r>
            <a:r>
              <a:rPr lang="en-US" dirty="0" err="1" smtClean="0"/>
              <a:t>zwischen</a:t>
            </a:r>
            <a:r>
              <a:rPr lang="en-US" dirty="0" smtClean="0"/>
              <a:t> den </a:t>
            </a:r>
            <a:r>
              <a:rPr lang="en-US" dirty="0" err="1" smtClean="0"/>
              <a:t>Kollisionen</a:t>
            </a:r>
            <a:r>
              <a:rPr lang="en-US" dirty="0" smtClean="0"/>
              <a:t>)</a:t>
            </a:r>
            <a:endParaRPr lang="en-US" dirty="0"/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Große</a:t>
            </a:r>
            <a:r>
              <a:rPr lang="en-US" dirty="0" smtClean="0"/>
              <a:t> </a:t>
            </a:r>
            <a:r>
              <a:rPr lang="en-US" dirty="0" err="1" smtClean="0"/>
              <a:t>Teilchendichte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dirty="0" err="1" smtClean="0"/>
              <a:t>Granularität</a:t>
            </a:r>
            <a:r>
              <a:rPr lang="en-US" dirty="0" smtClean="0"/>
              <a:t>, </a:t>
            </a:r>
            <a:r>
              <a:rPr lang="en-US" dirty="0" err="1" smtClean="0"/>
              <a:t>ausreichend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Detektorelemente</a:t>
            </a:r>
            <a:endParaRPr lang="en-US" dirty="0"/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Hohes</a:t>
            </a:r>
            <a:r>
              <a:rPr lang="en-US" dirty="0" smtClean="0"/>
              <a:t> </a:t>
            </a:r>
            <a:r>
              <a:rPr lang="en-US" dirty="0" err="1" smtClean="0"/>
              <a:t>Strahlungsniveau</a:t>
            </a:r>
            <a:r>
              <a:rPr lang="en-US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viele</a:t>
            </a:r>
            <a:r>
              <a:rPr lang="en-US" sz="2000" dirty="0" smtClean="0"/>
              <a:t> stark </a:t>
            </a:r>
            <a:r>
              <a:rPr lang="en-US" sz="2000" dirty="0" err="1" smtClean="0"/>
              <a:t>wechselwirkende</a:t>
            </a:r>
            <a:r>
              <a:rPr lang="en-US" sz="2000" dirty="0" smtClean="0"/>
              <a:t> </a:t>
            </a:r>
            <a:r>
              <a:rPr lang="en-US" sz="2000" dirty="0" err="1" smtClean="0"/>
              <a:t>Teilchen</a:t>
            </a:r>
            <a:r>
              <a:rPr lang="en-US" sz="2000" dirty="0" smtClean="0"/>
              <a:t>)</a:t>
            </a:r>
            <a:endParaRPr lang="en-US" sz="2000" dirty="0"/>
          </a:p>
          <a:p>
            <a:pPr marL="1074738" lvl="2" indent="-427038"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Strahlung</a:t>
            </a:r>
            <a:r>
              <a:rPr lang="en-US" dirty="0" smtClean="0"/>
              <a:t> </a:t>
            </a:r>
            <a:r>
              <a:rPr lang="en-US" dirty="0" err="1" smtClean="0"/>
              <a:t>hauptsächlich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die </a:t>
            </a:r>
            <a:r>
              <a:rPr lang="en-US" dirty="0" err="1" smtClean="0"/>
              <a:t>Kollisionsteilchen</a:t>
            </a:r>
            <a:r>
              <a:rPr lang="en-US" dirty="0" smtClean="0"/>
              <a:t>,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LHC </a:t>
            </a:r>
            <a:r>
              <a:rPr lang="en-US" dirty="0" err="1" smtClean="0"/>
              <a:t>Untergrund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strahlenharte</a:t>
            </a:r>
            <a:r>
              <a:rPr lang="en-US" dirty="0" smtClean="0"/>
              <a:t> </a:t>
            </a:r>
            <a:r>
              <a:rPr lang="en-US" dirty="0" err="1" smtClean="0"/>
              <a:t>Detektoren</a:t>
            </a:r>
            <a:r>
              <a:rPr lang="en-US" dirty="0" smtClean="0"/>
              <a:t> und </a:t>
            </a:r>
            <a:r>
              <a:rPr lang="en-US" dirty="0" err="1" smtClean="0"/>
              <a:t>Elektronik</a:t>
            </a:r>
            <a:r>
              <a:rPr lang="en-US" dirty="0" smtClean="0"/>
              <a:t> (</a:t>
            </a:r>
            <a:r>
              <a:rPr lang="en-US" dirty="0" err="1" smtClean="0"/>
              <a:t>Lebensdauer</a:t>
            </a:r>
            <a:r>
              <a:rPr lang="en-US" dirty="0" smtClean="0"/>
              <a:t> </a:t>
            </a:r>
            <a:r>
              <a:rPr lang="en-US" dirty="0"/>
              <a:t>~</a:t>
            </a:r>
            <a:r>
              <a:rPr lang="en-US" dirty="0" smtClean="0"/>
              <a:t>10+ </a:t>
            </a:r>
            <a:r>
              <a:rPr lang="en-US" dirty="0" err="1" smtClean="0"/>
              <a:t>Jahre</a:t>
            </a:r>
            <a:r>
              <a:rPr lang="en-US" dirty="0" smtClean="0"/>
              <a:t>)</a:t>
            </a:r>
            <a:endParaRPr lang="en-US" dirty="0"/>
          </a:p>
          <a:p>
            <a:pPr marL="498475" indent="-355600">
              <a:lnSpc>
                <a:spcPct val="93000"/>
              </a:lnSpc>
              <a:spcAft>
                <a:spcPts val="538"/>
              </a:spcAft>
              <a:buClrTx/>
              <a:buSzTx/>
              <a:buFontTx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US" sz="1400" dirty="0">
              <a:solidFill>
                <a:srgbClr val="000000"/>
              </a:solidFill>
            </a:endParaRPr>
          </a:p>
          <a:p>
            <a:pPr marL="498475" indent="-355600">
              <a:buSzPct val="80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GROßE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ollaborationen</a:t>
            </a:r>
            <a:r>
              <a:rPr lang="en-US" dirty="0" smtClean="0"/>
              <a:t>!</a:t>
            </a:r>
            <a:r>
              <a:rPr lang="en-US" dirty="0"/>
              <a:t>!!</a:t>
            </a:r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~O</a:t>
            </a:r>
            <a:r>
              <a:rPr lang="en-US" dirty="0" smtClean="0"/>
              <a:t>(3000</a:t>
            </a:r>
            <a:r>
              <a:rPr lang="en-US" dirty="0"/>
              <a:t>) </a:t>
            </a:r>
            <a:r>
              <a:rPr lang="en-US" dirty="0" err="1" smtClean="0"/>
              <a:t>Physikers</a:t>
            </a:r>
            <a:r>
              <a:rPr lang="en-US" dirty="0" smtClean="0"/>
              <a:t> </a:t>
            </a:r>
            <a:r>
              <a:rPr lang="en-US" dirty="0" err="1" smtClean="0"/>
              <a:t>jeweils</a:t>
            </a:r>
            <a:r>
              <a:rPr lang="en-US" dirty="0" smtClean="0"/>
              <a:t> in </a:t>
            </a:r>
            <a:r>
              <a:rPr lang="en-US" dirty="0"/>
              <a:t>ATLAS </a:t>
            </a:r>
            <a:r>
              <a:rPr lang="en-US" dirty="0" smtClean="0"/>
              <a:t>und CMS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Kommunikation</a:t>
            </a:r>
            <a:r>
              <a:rPr lang="en-US" dirty="0" smtClean="0"/>
              <a:t>, </a:t>
            </a:r>
            <a:r>
              <a:rPr lang="en-US" dirty="0" err="1" smtClean="0"/>
              <a:t>soziologische</a:t>
            </a:r>
            <a:r>
              <a:rPr lang="en-US" dirty="0" smtClean="0"/>
              <a:t> </a:t>
            </a:r>
            <a:r>
              <a:rPr lang="en-US" dirty="0" err="1" smtClean="0"/>
              <a:t>Aspekte</a:t>
            </a:r>
            <a:endParaRPr lang="en-US" dirty="0"/>
          </a:p>
          <a:p>
            <a:pPr marL="1074738" lvl="2" indent="-427038"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exponentieller</a:t>
            </a:r>
            <a:r>
              <a:rPr lang="en-US" dirty="0" smtClean="0"/>
              <a:t> </a:t>
            </a:r>
            <a:r>
              <a:rPr lang="en-US" dirty="0" err="1" smtClean="0"/>
              <a:t>Anstieg</a:t>
            </a:r>
            <a:r>
              <a:rPr lang="en-US" dirty="0" smtClean="0"/>
              <a:t> von Meetings, </a:t>
            </a:r>
            <a:r>
              <a:rPr lang="en-US" dirty="0" err="1" smtClean="0"/>
              <a:t>Telefon</a:t>
            </a:r>
            <a:r>
              <a:rPr lang="en-US" dirty="0" smtClean="0"/>
              <a:t> + Video </a:t>
            </a:r>
            <a:r>
              <a:rPr lang="en-US" dirty="0" err="1" smtClean="0"/>
              <a:t>Konferenzen</a:t>
            </a:r>
            <a:r>
              <a:rPr lang="en-US" dirty="0" smtClean="0"/>
              <a:t>.</a:t>
            </a:r>
            <a:r>
              <a:rPr lang="en-US" dirty="0"/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3007345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ATLAS </a:t>
            </a:r>
            <a:r>
              <a:rPr lang="en-US" sz="2800"/>
              <a:t>(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 </a:t>
            </a:r>
            <a:r>
              <a:rPr lang="en-US" sz="2800">
                <a:solidFill>
                  <a:srgbClr val="008000"/>
                </a:solidFill>
              </a:rPr>
              <a:t>T</a:t>
            </a:r>
            <a:r>
              <a:rPr lang="en-US" sz="2800"/>
              <a:t>oroidal </a:t>
            </a:r>
            <a:r>
              <a:rPr lang="en-US" sz="2800">
                <a:solidFill>
                  <a:srgbClr val="008000"/>
                </a:solidFill>
              </a:rPr>
              <a:t>L</a:t>
            </a:r>
            <a:r>
              <a:rPr lang="en-US" sz="2800"/>
              <a:t>HC 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pparatu</a:t>
            </a:r>
            <a:r>
              <a:rPr lang="en-US" sz="2800">
                <a:solidFill>
                  <a:srgbClr val="008000"/>
                </a:solidFill>
              </a:rPr>
              <a:t>S</a:t>
            </a:r>
            <a:r>
              <a:rPr lang="en-US" sz="2800"/>
              <a:t>)</a:t>
            </a:r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793750" y="1222375"/>
            <a:ext cx="8286750" cy="5816600"/>
            <a:chOff x="500" y="770"/>
            <a:chExt cx="5220" cy="3664"/>
          </a:xfrm>
        </p:grpSpPr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" y="770"/>
              <a:ext cx="4405" cy="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9940" name="Line 4"/>
            <p:cNvSpPr>
              <a:spLocks noChangeShapeType="1"/>
            </p:cNvSpPr>
            <p:nvPr/>
          </p:nvSpPr>
          <p:spPr bwMode="auto">
            <a:xfrm flipH="1">
              <a:off x="5102" y="1855"/>
              <a:ext cx="9" cy="198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1" name="AutoShape 5"/>
            <p:cNvSpPr>
              <a:spLocks noChangeArrowheads="1"/>
            </p:cNvSpPr>
            <p:nvPr/>
          </p:nvSpPr>
          <p:spPr bwMode="auto">
            <a:xfrm>
              <a:off x="542" y="786"/>
              <a:ext cx="315" cy="62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2" name="Line 6"/>
            <p:cNvSpPr>
              <a:spLocks noChangeShapeType="1"/>
            </p:cNvSpPr>
            <p:nvPr/>
          </p:nvSpPr>
          <p:spPr bwMode="auto">
            <a:xfrm>
              <a:off x="944" y="4132"/>
              <a:ext cx="3668" cy="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>
              <a:off x="5106" y="2661"/>
              <a:ext cx="614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25 m</a:t>
              </a:r>
            </a:p>
          </p:txBody>
        </p:sp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2505" y="4142"/>
              <a:ext cx="64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46 m</a:t>
              </a:r>
            </a:p>
          </p:txBody>
        </p:sp>
      </p:grp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926138" y="1328738"/>
            <a:ext cx="12906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>
                <a:solidFill>
                  <a:srgbClr val="0000FF"/>
                </a:solidFill>
                <a:latin typeface="Luxi Sans" charset="0"/>
              </a:rPr>
              <a:t>~7'000 t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7062341" y="1892299"/>
            <a:ext cx="2586483" cy="30336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Aufbau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in der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Kaverne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88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CMS </a:t>
            </a:r>
            <a:r>
              <a:rPr lang="en-US" sz="2800"/>
              <a:t>(</a:t>
            </a:r>
            <a:r>
              <a:rPr lang="en-US" sz="2800">
                <a:solidFill>
                  <a:srgbClr val="008000"/>
                </a:solidFill>
              </a:rPr>
              <a:t>C</a:t>
            </a:r>
            <a:r>
              <a:rPr lang="en-US" sz="2800"/>
              <a:t>ompact </a:t>
            </a:r>
            <a:r>
              <a:rPr lang="en-US" sz="2800">
                <a:solidFill>
                  <a:srgbClr val="008000"/>
                </a:solidFill>
              </a:rPr>
              <a:t>M</a:t>
            </a:r>
            <a:r>
              <a:rPr lang="en-US" sz="2800"/>
              <a:t>uon </a:t>
            </a:r>
            <a:r>
              <a:rPr lang="en-US" sz="2800">
                <a:solidFill>
                  <a:srgbClr val="008000"/>
                </a:solidFill>
              </a:rPr>
              <a:t>S</a:t>
            </a:r>
            <a:r>
              <a:rPr lang="en-US" sz="2800"/>
              <a:t>pectrometer)</a:t>
            </a:r>
          </a:p>
        </p:txBody>
      </p:sp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77800" y="1417638"/>
            <a:ext cx="8766175" cy="5608637"/>
            <a:chOff x="112" y="893"/>
            <a:chExt cx="5522" cy="3533"/>
          </a:xfrm>
        </p:grpSpPr>
        <p:pic>
          <p:nvPicPr>
            <p:cNvPr id="3789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" y="893"/>
              <a:ext cx="5170" cy="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7892" name="Line 4"/>
            <p:cNvSpPr>
              <a:spLocks noChangeShapeType="1"/>
            </p:cNvSpPr>
            <p:nvPr/>
          </p:nvSpPr>
          <p:spPr bwMode="auto">
            <a:xfrm>
              <a:off x="5049" y="2126"/>
              <a:ext cx="7" cy="1664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>
              <a:off x="1404" y="4103"/>
              <a:ext cx="3020" cy="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894" name="Text Box 6"/>
            <p:cNvSpPr txBox="1">
              <a:spLocks noChangeArrowheads="1"/>
            </p:cNvSpPr>
            <p:nvPr/>
          </p:nvSpPr>
          <p:spPr bwMode="auto">
            <a:xfrm>
              <a:off x="5044" y="2737"/>
              <a:ext cx="590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15 m</a:t>
              </a:r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2571" y="4134"/>
              <a:ext cx="616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22 m</a:t>
              </a:r>
            </a:p>
          </p:txBody>
        </p:sp>
      </p:grp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696495" y="1341438"/>
            <a:ext cx="3240361" cy="107024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Aufbau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an der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Oberfläche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,</a:t>
            </a:r>
          </a:p>
          <a:p>
            <a:pPr algn="ctr">
              <a:lnSpc>
                <a:spcPct val="93000"/>
              </a:lnSpc>
            </a:pP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dann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Absenken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von 5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großen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Teilen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in die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Kaverne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durch</a:t>
            </a:r>
            <a:r>
              <a:rPr lang="en-US" sz="1800" b="1" dirty="0" smtClean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~2500 t </a:t>
            </a:r>
            <a:r>
              <a:rPr lang="en-US" sz="1800" b="1" dirty="0" err="1" smtClean="0">
                <a:solidFill>
                  <a:srgbClr val="000080"/>
                </a:solidFill>
                <a:latin typeface="Luxi Sans" charset="0"/>
              </a:rPr>
              <a:t>Kran</a:t>
            </a:r>
            <a:endParaRPr lang="en-US" sz="1800" b="1" dirty="0">
              <a:solidFill>
                <a:srgbClr val="000080"/>
              </a:solidFill>
              <a:latin typeface="Luxi Sans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527050" y="5853113"/>
            <a:ext cx="12874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>
                <a:solidFill>
                  <a:srgbClr val="0000FF"/>
                </a:solidFill>
                <a:latin typeface="Luxi Sans" charset="0"/>
              </a:rPr>
              <a:t>~12'500 t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875088" y="1677988"/>
            <a:ext cx="20558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210 m</a:t>
            </a:r>
            <a:r>
              <a:rPr lang="en-US" sz="1400" b="1" baseline="30000" dirty="0">
                <a:solidFill>
                  <a:srgbClr val="0000FF"/>
                </a:solidFill>
                <a:latin typeface="Luxi Sans" charset="0"/>
              </a:rPr>
              <a:t>2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Siliziumdetektoren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751013" y="4953000"/>
            <a:ext cx="3365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>
                <a:solidFill>
                  <a:srgbClr val="0000FF"/>
                </a:solidFill>
                <a:latin typeface="Luxi Sans" charset="0"/>
              </a:rPr>
              <a:t>4 T</a:t>
            </a:r>
          </a:p>
        </p:txBody>
      </p:sp>
    </p:spTree>
    <p:extLst>
      <p:ext uri="{BB962C8B-B14F-4D97-AF65-F5344CB8AC3E}">
        <p14:creationId xmlns:p14="http://schemas.microsoft.com/office/powerpoint/2010/main" val="425533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Picture 333" descr="Toroi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4" t="21905" r="24299" b="22837"/>
          <a:stretch/>
        </p:blipFill>
        <p:spPr>
          <a:xfrm>
            <a:off x="5573456" y="1700562"/>
            <a:ext cx="2563200" cy="20880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4440" y="167557"/>
            <a:ext cx="9524880" cy="579646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 smtClean="0"/>
              <a:t>Magnetkonzepte</a:t>
            </a:r>
            <a:r>
              <a:rPr lang="en-US" dirty="0" smtClean="0"/>
              <a:t> der LHC </a:t>
            </a:r>
            <a:r>
              <a:rPr lang="en-US" dirty="0" err="1" smtClean="0"/>
              <a:t>Experimente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935856" y="2450880"/>
            <a:ext cx="1981080" cy="152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04" h="425">
                <a:moveTo>
                  <a:pt x="4784" y="0"/>
                </a:moveTo>
                <a:lnTo>
                  <a:pt x="0" y="0"/>
                </a:lnTo>
                <a:lnTo>
                  <a:pt x="721" y="425"/>
                </a:lnTo>
                <a:lnTo>
                  <a:pt x="5504" y="425"/>
                </a:lnTo>
                <a:close/>
              </a:path>
            </a:pathLst>
          </a:custGeom>
          <a:noFill/>
          <a:ln w="28440">
            <a:solidFill>
              <a:srgbClr val="0000FF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393055" y="3060720"/>
            <a:ext cx="1828800" cy="685799"/>
          </a:xfrm>
          <a:custGeom>
            <a:avLst/>
            <a:gdLst>
              <a:gd name="x1" fmla="*/ ss 16640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>
                <a:moveTo>
                  <a:pt x="l" y="x1"/>
                </a:moveTo>
                <a:arcTo wR="x1" hR="x1" stAng="cd2" swAng="cd4"/>
                <a:lnTo>
                  <a:pt x="x2" y="t"/>
                </a:lnTo>
                <a:arcTo wR="x1" hR="x1" stAng="3cd4" swAng="cd4"/>
                <a:lnTo>
                  <a:pt x="r" y="y2"/>
                </a:lnTo>
                <a:arcTo wR="x1" hR="x1" stAng="0" swAng="cd4"/>
                <a:lnTo>
                  <a:pt x="x1" y="b"/>
                </a:lnTo>
                <a:arcTo wR="x1" hR="x1" stAng="cd4" swAng="cd4"/>
                <a:close/>
              </a:path>
            </a:pathLst>
          </a:custGeom>
          <a:noFill/>
          <a:ln w="28440">
            <a:solidFill>
              <a:srgbClr val="0000FF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331" name="Group 330"/>
          <p:cNvGrpSpPr/>
          <p:nvPr/>
        </p:nvGrpSpPr>
        <p:grpSpPr>
          <a:xfrm>
            <a:off x="1439912" y="1979637"/>
            <a:ext cx="4248472" cy="1371241"/>
            <a:chOff x="1295896" y="1979637"/>
            <a:chExt cx="4248472" cy="1371241"/>
          </a:xfrm>
        </p:grpSpPr>
        <p:grpSp>
          <p:nvGrpSpPr>
            <p:cNvPr id="6" name="Group 5"/>
            <p:cNvGrpSpPr/>
            <p:nvPr/>
          </p:nvGrpSpPr>
          <p:grpSpPr>
            <a:xfrm>
              <a:off x="3715568" y="1979637"/>
              <a:ext cx="1828800" cy="1371241"/>
              <a:chOff x="3638664" y="1979637"/>
              <a:chExt cx="1828800" cy="1371241"/>
            </a:xfrm>
          </p:grpSpPr>
          <p:sp>
            <p:nvSpPr>
              <p:cNvPr id="7" name="Freeform 6"/>
              <p:cNvSpPr/>
              <p:nvPr/>
            </p:nvSpPr>
            <p:spPr>
              <a:xfrm rot="5400000">
                <a:off x="3867444" y="1750857"/>
                <a:ext cx="1371240" cy="18288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810" h="5081">
                    <a:moveTo>
                      <a:pt x="1905" y="6864"/>
                    </a:moveTo>
                    <a:cubicBezTo>
                      <a:pt x="866" y="6864"/>
                      <a:pt x="0" y="7152"/>
                      <a:pt x="0" y="7499"/>
                    </a:cubicBezTo>
                    <a:lnTo>
                      <a:pt x="0" y="11309"/>
                    </a:lnTo>
                    <a:cubicBezTo>
                      <a:pt x="0" y="11656"/>
                      <a:pt x="866" y="11945"/>
                      <a:pt x="1905" y="11945"/>
                    </a:cubicBezTo>
                    <a:cubicBezTo>
                      <a:pt x="2944" y="11945"/>
                      <a:pt x="3810" y="11656"/>
                      <a:pt x="3810" y="11309"/>
                    </a:cubicBezTo>
                    <a:lnTo>
                      <a:pt x="3810" y="7499"/>
                    </a:lnTo>
                    <a:cubicBezTo>
                      <a:pt x="3810" y="7152"/>
                      <a:pt x="2944" y="6864"/>
                      <a:pt x="1905" y="6864"/>
                    </a:cubicBezTo>
                    <a:close/>
                  </a:path>
                </a:pathLst>
              </a:custGeom>
              <a:solidFill>
                <a:srgbClr val="00AE00">
                  <a:alpha val="50000"/>
                </a:srgbClr>
              </a:solidFill>
              <a:ln w="12600">
                <a:solidFill>
                  <a:srgbClr val="0000FF"/>
                </a:solidFill>
                <a:prstDash val="solid"/>
              </a:ln>
            </p:spPr>
            <p:txBody>
              <a:bodyPr vert="horz" lIns="6120" tIns="6120" rIns="6120" bIns="612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" name="Freeform 7"/>
              <p:cNvSpPr/>
              <p:nvPr/>
            </p:nvSpPr>
            <p:spPr>
              <a:xfrm rot="5400000">
                <a:off x="3190168" y="2436838"/>
                <a:ext cx="1371240" cy="45683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810" h="1270">
                    <a:moveTo>
                      <a:pt x="1905" y="6864"/>
                    </a:moveTo>
                    <a:cubicBezTo>
                      <a:pt x="866" y="6864"/>
                      <a:pt x="0" y="7152"/>
                      <a:pt x="0" y="7499"/>
                    </a:cubicBezTo>
                    <a:cubicBezTo>
                      <a:pt x="0" y="7846"/>
                      <a:pt x="866" y="8134"/>
                      <a:pt x="1905" y="8134"/>
                    </a:cubicBezTo>
                    <a:cubicBezTo>
                      <a:pt x="2944" y="8134"/>
                      <a:pt x="3810" y="7845"/>
                      <a:pt x="3810" y="7499"/>
                    </a:cubicBezTo>
                    <a:cubicBezTo>
                      <a:pt x="3810" y="7153"/>
                      <a:pt x="2944" y="6864"/>
                      <a:pt x="1905" y="6864"/>
                    </a:cubicBezTo>
                    <a:close/>
                  </a:path>
                </a:pathLst>
              </a:custGeom>
              <a:solidFill>
                <a:srgbClr val="00BE00">
                  <a:alpha val="50000"/>
                </a:srgbClr>
              </a:solidFill>
              <a:ln w="12600">
                <a:solidFill>
                  <a:srgbClr val="0000FF"/>
                </a:solidFill>
                <a:prstDash val="solid"/>
              </a:ln>
            </p:spPr>
            <p:txBody>
              <a:bodyPr vert="horz" lIns="6120" tIns="6120" rIns="6120" bIns="612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9" name="Freeform 8"/>
            <p:cNvSpPr/>
            <p:nvPr/>
          </p:nvSpPr>
          <p:spPr>
            <a:xfrm>
              <a:off x="1295896" y="2146320"/>
              <a:ext cx="381240" cy="1066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solidFill>
              <a:srgbClr val="00CC66">
                <a:alpha val="50000"/>
              </a:srgbClr>
            </a:solidFill>
            <a:ln w="12600">
              <a:solidFill>
                <a:srgbClr val="0000FF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10" name="Straight Connector 9"/>
          <p:cNvSpPr/>
          <p:nvPr/>
        </p:nvSpPr>
        <p:spPr>
          <a:xfrm flipV="1">
            <a:off x="2783016" y="2588760"/>
            <a:ext cx="0" cy="228600"/>
          </a:xfrm>
          <a:prstGeom prst="line">
            <a:avLst/>
          </a:prstGeom>
          <a:noFill/>
          <a:ln w="28440">
            <a:solidFill>
              <a:srgbClr val="FC0128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2307456" y="2679480"/>
            <a:ext cx="0" cy="152639"/>
          </a:xfrm>
          <a:prstGeom prst="line">
            <a:avLst/>
          </a:prstGeom>
          <a:noFill/>
          <a:ln w="28440">
            <a:solidFill>
              <a:srgbClr val="FF6699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21856" y="2146320"/>
            <a:ext cx="706320" cy="3362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>
                <a:ln>
                  <a:noFill/>
                </a:ln>
                <a:solidFill>
                  <a:srgbClr val="FF0066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</a:t>
            </a:r>
            <a:r>
              <a:rPr lang="en-GB" sz="1600" b="0" i="0" u="none" strike="noStrike" baseline="-25000">
                <a:ln>
                  <a:noFill/>
                </a:ln>
                <a:solidFill>
                  <a:srgbClr val="FF0066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magnet</a:t>
            </a:r>
          </a:p>
        </p:txBody>
      </p:sp>
      <p:sp>
        <p:nvSpPr>
          <p:cNvPr id="13" name="Straight Connector 12"/>
          <p:cNvSpPr/>
          <p:nvPr/>
        </p:nvSpPr>
        <p:spPr>
          <a:xfrm flipH="1">
            <a:off x="1925856" y="2298600"/>
            <a:ext cx="228600" cy="0"/>
          </a:xfrm>
          <a:prstGeom prst="line">
            <a:avLst/>
          </a:prstGeom>
          <a:noFill/>
          <a:ln w="28440">
            <a:solidFill>
              <a:srgbClr val="618FFD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411312" y="1612800"/>
            <a:ext cx="1828800" cy="685799"/>
          </a:xfrm>
          <a:custGeom>
            <a:avLst/>
            <a:gdLst>
              <a:gd name="x1" fmla="*/ ss 16640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>
                <a:moveTo>
                  <a:pt x="l" y="x1"/>
                </a:moveTo>
                <a:arcTo wR="x1" hR="x1" stAng="cd2" swAng="cd4"/>
                <a:lnTo>
                  <a:pt x="x2" y="t"/>
                </a:lnTo>
                <a:arcTo wR="x1" hR="x1" stAng="3cd4" swAng="cd4"/>
                <a:lnTo>
                  <a:pt x="r" y="y2"/>
                </a:lnTo>
                <a:arcTo wR="x1" hR="x1" stAng="0" swAng="cd4"/>
                <a:lnTo>
                  <a:pt x="x1" y="b"/>
                </a:lnTo>
                <a:arcTo wR="x1" hR="x1" stAng="cd4" swAng="cd4"/>
                <a:close/>
              </a:path>
            </a:pathLst>
          </a:custGeom>
          <a:noFill/>
          <a:ln w="28440">
            <a:solidFill>
              <a:srgbClr val="0000FF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469015" y="2755800"/>
            <a:ext cx="1981080" cy="151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04" h="423">
                <a:moveTo>
                  <a:pt x="4783" y="0"/>
                </a:moveTo>
                <a:lnTo>
                  <a:pt x="0" y="0"/>
                </a:lnTo>
                <a:lnTo>
                  <a:pt x="721" y="423"/>
                </a:lnTo>
                <a:lnTo>
                  <a:pt x="5504" y="423"/>
                </a:lnTo>
                <a:close/>
              </a:path>
            </a:pathLst>
          </a:custGeom>
          <a:noFill/>
          <a:ln w="28440">
            <a:solidFill>
              <a:srgbClr val="0000FF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 flipH="1">
            <a:off x="1925856" y="3060720"/>
            <a:ext cx="228600" cy="0"/>
          </a:xfrm>
          <a:prstGeom prst="line">
            <a:avLst/>
          </a:prstGeom>
          <a:noFill/>
          <a:ln w="28440">
            <a:solidFill>
              <a:srgbClr val="618FFD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>
            <a:off x="2002536" y="1612800"/>
            <a:ext cx="304920" cy="0"/>
          </a:xfrm>
          <a:prstGeom prst="line">
            <a:avLst/>
          </a:prstGeom>
          <a:noFill/>
          <a:ln w="28440">
            <a:solidFill>
              <a:srgbClr val="0000FF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2002536" y="3746520"/>
            <a:ext cx="228599" cy="0"/>
          </a:xfrm>
          <a:prstGeom prst="line">
            <a:avLst/>
          </a:prstGeom>
          <a:noFill/>
          <a:ln w="28440">
            <a:solidFill>
              <a:srgbClr val="0000FF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>
            <a:off x="1697616" y="2755800"/>
            <a:ext cx="1371600" cy="0"/>
          </a:xfrm>
          <a:prstGeom prst="line">
            <a:avLst/>
          </a:prstGeom>
          <a:noFill/>
          <a:ln w="28440">
            <a:solidFill>
              <a:srgbClr val="618FFD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 flipH="1">
            <a:off x="1849895" y="2603520"/>
            <a:ext cx="228601" cy="0"/>
          </a:xfrm>
          <a:prstGeom prst="line">
            <a:avLst/>
          </a:prstGeom>
          <a:noFill/>
          <a:ln w="28440">
            <a:solidFill>
              <a:srgbClr val="0000FF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 flipH="1">
            <a:off x="2002176" y="2755800"/>
            <a:ext cx="228600" cy="0"/>
          </a:xfrm>
          <a:prstGeom prst="line">
            <a:avLst/>
          </a:prstGeom>
          <a:noFill/>
          <a:ln w="28440">
            <a:solidFill>
              <a:srgbClr val="618FFD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97216" y="1475581"/>
            <a:ext cx="318960" cy="3348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</a:t>
            </a:r>
          </a:p>
        </p:txBody>
      </p:sp>
      <p:sp>
        <p:nvSpPr>
          <p:cNvPr id="23" name="Straight Connector 22"/>
          <p:cNvSpPr/>
          <p:nvPr/>
        </p:nvSpPr>
        <p:spPr>
          <a:xfrm flipH="1">
            <a:off x="2840256" y="2374920"/>
            <a:ext cx="381240" cy="75960"/>
          </a:xfrm>
          <a:prstGeom prst="line">
            <a:avLst/>
          </a:prstGeom>
          <a:noFill/>
          <a:ln w="12600">
            <a:solidFill>
              <a:srgbClr val="FC0128"/>
            </a:solidFill>
            <a:prstDash val="solid"/>
            <a:tailEnd type="arrow"/>
          </a:ln>
        </p:spPr>
        <p:txBody>
          <a:bodyPr vert="horz" lIns="6120" tIns="6120" rIns="6120" bIns="61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 flipH="1">
            <a:off x="3304256" y="1702742"/>
            <a:ext cx="228600" cy="228599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  <a:tailEnd type="arrow"/>
          </a:ln>
        </p:spPr>
        <p:txBody>
          <a:bodyPr vert="horz" lIns="6120" tIns="6120" rIns="6120" bIns="61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>
            <a:off x="1642176" y="2298600"/>
            <a:ext cx="1371600" cy="0"/>
          </a:xfrm>
          <a:prstGeom prst="line">
            <a:avLst/>
          </a:prstGeom>
          <a:noFill/>
          <a:ln w="28440">
            <a:solidFill>
              <a:srgbClr val="618FFD"/>
            </a:solidFill>
            <a:prstDash val="solid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616768" y="2469743"/>
            <a:ext cx="703464" cy="32226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Spule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7" name="Straight Connector 26"/>
          <p:cNvSpPr/>
          <p:nvPr/>
        </p:nvSpPr>
        <p:spPr>
          <a:xfrm flipH="1">
            <a:off x="3290967" y="2603520"/>
            <a:ext cx="381241" cy="7596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  <a:tailEnd type="arrow"/>
          </a:ln>
        </p:spPr>
        <p:txBody>
          <a:bodyPr vert="horz" lIns="6120" tIns="6120" rIns="6120" bIns="61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2301336" y="1990440"/>
            <a:ext cx="504359" cy="1389600"/>
          </a:xfrm>
          <a:custGeom>
            <a:avLst/>
            <a:gdLst>
              <a:gd name="stAng" fmla="val 5321400"/>
              <a:gd name="enAng" fmla="val 16132800"/>
              <a:gd name="sw1" fmla="+- enAng 0 stAng"/>
              <a:gd name="sw2" fmla="+- sw1 21600000 0"/>
              <a:gd name="swAng" fmla="?: sw1 sw1 sw2"/>
              <a:gd name="wt1" fmla="sin 10800 stAng"/>
              <a:gd name="ht1" fmla="cos 10800 stAng"/>
              <a:gd name="dx1" fmla="cat2 10800 ht1 wt1"/>
              <a:gd name="dy1" fmla="sat2 10800 ht1 wt1"/>
              <a:gd name="x1" fmla="+- 10800 dx1 0"/>
              <a:gd name="y1" fmla="+- 10800 dy1 0"/>
              <a:gd name="wt2" fmla="sin 10800 enAng"/>
              <a:gd name="ht2" fmla="cos 10800 enAng"/>
              <a:gd name="dx2" fmla="cat2 10800 ht2 wt2"/>
              <a:gd name="dy2" fmla="sat2 10800 ht2 wt2"/>
              <a:gd name="x2" fmla="+- 10800 dx2 0"/>
              <a:gd name="y2" fmla="+- 10800 dy2 0"/>
              <a:gd name="idx" fmla="cos 10800 2700000"/>
              <a:gd name="idy" fmla="sin 10800 2700000"/>
              <a:gd name="il" fmla="+- 10800 0 idx"/>
              <a:gd name="ir" fmla="+- 10800 idx 0"/>
              <a:gd name="it" fmla="+- 10800 0 idy"/>
              <a:gd name="ib" fmla="+- 10800 idy 0"/>
              <a:gd name="low" fmla="val 0"/>
              <a:gd name="mid" fmla="val 10800"/>
              <a:gd name="high" fmla="val 21600"/>
            </a:gdLst>
            <a:ahLst/>
            <a:cxnLst>
              <a:cxn ang="0">
                <a:pos x="high" y="mid"/>
              </a:cxn>
              <a:cxn ang="cd4">
                <a:pos x="mid" y="high"/>
              </a:cxn>
              <a:cxn ang="cd2">
                <a:pos x="low" y="mid"/>
              </a:cxn>
              <a:cxn ang="3cd4">
                <a:pos x="mid" y="low"/>
              </a:cxn>
            </a:cxnLst>
            <a:rect l="il" t="it" r="ir" b="ib"/>
            <a:pathLst>
              <a:path w="21600" h="21600" fill="none">
                <a:moveTo>
                  <a:pt x="x1" y="y1"/>
                </a:moveTo>
                <a:arcTo wR="mid" hR="mid" stAng="stAng" swAng="swAng"/>
              </a:path>
            </a:pathLst>
          </a:custGeom>
          <a:noFill/>
          <a:ln w="36720">
            <a:solidFill>
              <a:srgbClr val="FF0000">
                <a:alpha val="50000"/>
              </a:srgbClr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9" name="Freeform 28"/>
          <p:cNvSpPr/>
          <p:nvPr/>
        </p:nvSpPr>
        <p:spPr>
          <a:xfrm rot="10800000">
            <a:off x="2328697" y="2001600"/>
            <a:ext cx="448199" cy="1378440"/>
          </a:xfrm>
          <a:custGeom>
            <a:avLst/>
            <a:gdLst>
              <a:gd name="stAng" fmla="val 5321400"/>
              <a:gd name="enAng" fmla="val 16132800"/>
              <a:gd name="sw1" fmla="+- enAng 0 stAng"/>
              <a:gd name="sw2" fmla="+- sw1 21600000 0"/>
              <a:gd name="swAng" fmla="?: sw1 sw1 sw2"/>
              <a:gd name="wt1" fmla="sin 10800 stAng"/>
              <a:gd name="ht1" fmla="cos 10800 stAng"/>
              <a:gd name="dx1" fmla="cat2 10800 ht1 wt1"/>
              <a:gd name="dy1" fmla="sat2 10800 ht1 wt1"/>
              <a:gd name="x1" fmla="+- 10800 dx1 0"/>
              <a:gd name="y1" fmla="+- 10800 dy1 0"/>
              <a:gd name="wt2" fmla="sin 10800 enAng"/>
              <a:gd name="ht2" fmla="cos 10800 enAng"/>
              <a:gd name="dx2" fmla="cat2 10800 ht2 wt2"/>
              <a:gd name="dy2" fmla="sat2 10800 ht2 wt2"/>
              <a:gd name="x2" fmla="+- 10800 dx2 0"/>
              <a:gd name="y2" fmla="+- 10800 dy2 0"/>
              <a:gd name="idx" fmla="cos 10800 2700000"/>
              <a:gd name="idy" fmla="sin 10800 2700000"/>
              <a:gd name="il" fmla="+- 10800 0 idx"/>
              <a:gd name="ir" fmla="+- 10800 idx 0"/>
              <a:gd name="it" fmla="+- 10800 0 idy"/>
              <a:gd name="ib" fmla="+- 10800 idy 0"/>
              <a:gd name="low" fmla="val 0"/>
              <a:gd name="mid" fmla="val 10800"/>
              <a:gd name="high" fmla="val 21600"/>
            </a:gdLst>
            <a:ahLst/>
            <a:cxnLst>
              <a:cxn ang="0">
                <a:pos x="high" y="mid"/>
              </a:cxn>
              <a:cxn ang="cd4">
                <a:pos x="mid" y="high"/>
              </a:cxn>
              <a:cxn ang="cd2">
                <a:pos x="low" y="mid"/>
              </a:cxn>
              <a:cxn ang="3cd4">
                <a:pos x="mid" y="low"/>
              </a:cxn>
            </a:cxnLst>
            <a:rect l="il" t="it" r="ir" b="ib"/>
            <a:pathLst>
              <a:path w="21600" h="21600" fill="none">
                <a:moveTo>
                  <a:pt x="x1" y="y1"/>
                </a:moveTo>
                <a:arcTo wR="mid" hR="mid" stAng="stAng" swAng="swAng"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2" name="Straight Connector 31"/>
          <p:cNvSpPr/>
          <p:nvPr/>
        </p:nvSpPr>
        <p:spPr>
          <a:xfrm flipH="1">
            <a:off x="6990840" y="3176940"/>
            <a:ext cx="298800" cy="177840"/>
          </a:xfrm>
          <a:prstGeom prst="line">
            <a:avLst/>
          </a:prstGeom>
          <a:noFill/>
          <a:ln w="28440">
            <a:solidFill>
              <a:srgbClr val="FC0128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V="1">
            <a:off x="7517880" y="2567821"/>
            <a:ext cx="311399" cy="165600"/>
          </a:xfrm>
          <a:prstGeom prst="line">
            <a:avLst/>
          </a:prstGeom>
          <a:noFill/>
          <a:ln w="28440">
            <a:solidFill>
              <a:srgbClr val="FC0128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9279" y="3228421"/>
            <a:ext cx="706320" cy="3366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>
                <a:ln>
                  <a:noFill/>
                </a:ln>
                <a:solidFill>
                  <a:srgbClr val="FF0066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</a:t>
            </a:r>
            <a:r>
              <a:rPr lang="en-GB" sz="1600" b="0" i="0" u="none" strike="noStrike" baseline="-25000">
                <a:ln>
                  <a:noFill/>
                </a:ln>
                <a:solidFill>
                  <a:srgbClr val="FF0066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magnet</a:t>
            </a:r>
          </a:p>
        </p:txBody>
      </p:sp>
      <p:sp>
        <p:nvSpPr>
          <p:cNvPr id="35" name="Straight Connector 34"/>
          <p:cNvSpPr/>
          <p:nvPr/>
        </p:nvSpPr>
        <p:spPr>
          <a:xfrm flipV="1">
            <a:off x="6764193" y="2200666"/>
            <a:ext cx="76319" cy="75960"/>
          </a:xfrm>
          <a:prstGeom prst="line">
            <a:avLst/>
          </a:prstGeom>
          <a:noFill/>
          <a:ln w="28440">
            <a:solidFill>
              <a:srgbClr val="0000FF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222599" y="1475581"/>
            <a:ext cx="318960" cy="3366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lIns="90000" tIns="46800" rIns="90000" bIns="468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</a:t>
            </a:r>
          </a:p>
        </p:txBody>
      </p:sp>
      <p:sp>
        <p:nvSpPr>
          <p:cNvPr id="37" name="Straight Connector 36"/>
          <p:cNvSpPr/>
          <p:nvPr/>
        </p:nvSpPr>
        <p:spPr>
          <a:xfrm>
            <a:off x="6527160" y="1856821"/>
            <a:ext cx="228599" cy="30456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  <a:tailEnd type="arrow"/>
          </a:ln>
        </p:spPr>
        <p:txBody>
          <a:bodyPr vert="horz" lIns="6120" tIns="6120" rIns="6120" bIns="61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8" name="Straight Connector 37"/>
          <p:cNvSpPr/>
          <p:nvPr/>
        </p:nvSpPr>
        <p:spPr>
          <a:xfrm flipH="1" flipV="1">
            <a:off x="7212960" y="3304381"/>
            <a:ext cx="152639" cy="15264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  <a:tailEnd type="arrow"/>
          </a:ln>
        </p:spPr>
        <p:txBody>
          <a:bodyPr vert="horz" lIns="6120" tIns="6120" rIns="6120" bIns="61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9" name="Freeform 38"/>
          <p:cNvSpPr/>
          <p:nvPr/>
        </p:nvSpPr>
        <p:spPr>
          <a:xfrm rot="1200000">
            <a:off x="6548598" y="2109521"/>
            <a:ext cx="600120" cy="11476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0" name="Straight Connector 39"/>
          <p:cNvSpPr/>
          <p:nvPr/>
        </p:nvSpPr>
        <p:spPr>
          <a:xfrm flipH="1">
            <a:off x="6840512" y="3136771"/>
            <a:ext cx="76321" cy="75959"/>
          </a:xfrm>
          <a:prstGeom prst="line">
            <a:avLst/>
          </a:prstGeom>
          <a:noFill/>
          <a:ln w="28440">
            <a:solidFill>
              <a:srgbClr val="0000FF"/>
            </a:solidFill>
            <a:prstDash val="solid"/>
            <a:tailEnd type="arrow"/>
          </a:ln>
        </p:spPr>
        <p:txBody>
          <a:bodyPr vert="horz" lIns="14040" tIns="14040" rIns="14040" bIns="140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46600" y="5479429"/>
            <a:ext cx="3173039" cy="1828800"/>
            <a:chOff x="5646600" y="5352840"/>
            <a:chExt cx="3173039" cy="1828800"/>
          </a:xfrm>
        </p:grpSpPr>
        <p:sp>
          <p:nvSpPr>
            <p:cNvPr id="42" name="Rectangle 41"/>
            <p:cNvSpPr/>
            <p:nvPr/>
          </p:nvSpPr>
          <p:spPr>
            <a:xfrm>
              <a:off x="5661000" y="5367240"/>
              <a:ext cx="3158639" cy="1814400"/>
            </a:xfrm>
            <a:prstGeom prst="rect">
              <a:avLst/>
            </a:prstGeom>
            <a:solidFill>
              <a:srgbClr val="80808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646600" y="5352840"/>
              <a:ext cx="3151080" cy="1805760"/>
            </a:xfrm>
            <a:prstGeom prst="rect">
              <a:avLst/>
            </a:prstGeom>
            <a:solidFill>
              <a:srgbClr val="97C1E1"/>
            </a:solidFill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5722560" y="6261120"/>
              <a:ext cx="1488600" cy="108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912999" y="6079679"/>
              <a:ext cx="1078920" cy="373680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5895000" y="6039720"/>
              <a:ext cx="1055519" cy="399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933" h="112">
                  <a:moveTo>
                    <a:pt x="0" y="0"/>
                  </a:moveTo>
                  <a:lnTo>
                    <a:pt x="0" y="108"/>
                  </a:lnTo>
                  <a:lnTo>
                    <a:pt x="2933" y="112"/>
                  </a:lnTo>
                  <a:lnTo>
                    <a:pt x="2933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5895000" y="6413400"/>
              <a:ext cx="1037519" cy="410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883" h="115">
                  <a:moveTo>
                    <a:pt x="0" y="0"/>
                  </a:moveTo>
                  <a:lnTo>
                    <a:pt x="0" y="111"/>
                  </a:lnTo>
                  <a:lnTo>
                    <a:pt x="2883" y="115"/>
                  </a:lnTo>
                  <a:lnTo>
                    <a:pt x="2883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7691399" y="6001200"/>
              <a:ext cx="608040" cy="584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FFFF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693920" y="6001200"/>
              <a:ext cx="603000" cy="584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FFEF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7696440" y="6003360"/>
              <a:ext cx="598320" cy="579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EFCF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7698599" y="6005880"/>
              <a:ext cx="595080" cy="574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DFAF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7699679" y="6008400"/>
              <a:ext cx="590400" cy="569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CF8F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7702200" y="6010920"/>
              <a:ext cx="585360" cy="564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BF6F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704719" y="6013440"/>
              <a:ext cx="580320" cy="559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AF4F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7707240" y="6015600"/>
              <a:ext cx="575280" cy="555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9F2F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7709760" y="6017760"/>
              <a:ext cx="570240" cy="551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8F0F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>
              <a:off x="7713359" y="6020280"/>
              <a:ext cx="565560" cy="546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7EEE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>
              <a:off x="7714439" y="6022800"/>
              <a:ext cx="561960" cy="542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6ECE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7716960" y="6023880"/>
              <a:ext cx="556200" cy="538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5EAE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719119" y="6026399"/>
              <a:ext cx="551520" cy="533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4E8E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7721639" y="6028920"/>
              <a:ext cx="547920" cy="529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3E6E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>
              <a:off x="7722719" y="6031440"/>
              <a:ext cx="544320" cy="524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2E4E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>
              <a:off x="7725240" y="6033960"/>
              <a:ext cx="539280" cy="519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1E2E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7728839" y="6036479"/>
              <a:ext cx="534600" cy="514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0E0E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>
              <a:off x="7730280" y="6038640"/>
              <a:ext cx="530640" cy="51011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FDED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7732440" y="6040799"/>
              <a:ext cx="524880" cy="50579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EDCD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>
              <a:off x="7734959" y="6043320"/>
              <a:ext cx="519840" cy="500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DDAD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>
              <a:off x="7737479" y="6045840"/>
              <a:ext cx="515159" cy="497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CD8D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739640" y="6048360"/>
              <a:ext cx="510480" cy="492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BD6D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>
              <a:off x="7743240" y="6050520"/>
              <a:ext cx="505799" cy="487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AD4D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>
              <a:off x="7744320" y="6053040"/>
              <a:ext cx="502200" cy="482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9D2D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>
              <a:off x="7746840" y="6054480"/>
              <a:ext cx="496080" cy="478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8D0D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7749360" y="6057000"/>
              <a:ext cx="492120" cy="473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7CEC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7751880" y="6059160"/>
              <a:ext cx="487080" cy="469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6CCC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5" name="Freeform 74"/>
            <p:cNvSpPr/>
            <p:nvPr/>
          </p:nvSpPr>
          <p:spPr>
            <a:xfrm>
              <a:off x="7752960" y="6061680"/>
              <a:ext cx="483840" cy="464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5CAC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>
              <a:off x="7755480" y="6063840"/>
              <a:ext cx="478800" cy="45971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4C8C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759080" y="6066360"/>
              <a:ext cx="474120" cy="4546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3C6C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>
              <a:off x="7760160" y="6068880"/>
              <a:ext cx="470880" cy="450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2C4C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9" name="Freeform 78"/>
            <p:cNvSpPr/>
            <p:nvPr/>
          </p:nvSpPr>
          <p:spPr>
            <a:xfrm>
              <a:off x="7762680" y="6071040"/>
              <a:ext cx="464400" cy="44531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1C2C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0" name="Freeform 79"/>
            <p:cNvSpPr/>
            <p:nvPr/>
          </p:nvSpPr>
          <p:spPr>
            <a:xfrm>
              <a:off x="7764840" y="6073560"/>
              <a:ext cx="460080" cy="4402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0C0C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1" name="Freeform 80"/>
            <p:cNvSpPr/>
            <p:nvPr/>
          </p:nvSpPr>
          <p:spPr>
            <a:xfrm>
              <a:off x="7767360" y="6073560"/>
              <a:ext cx="455040" cy="4402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FBFC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2" name="Freeform 81"/>
            <p:cNvSpPr/>
            <p:nvPr/>
          </p:nvSpPr>
          <p:spPr>
            <a:xfrm>
              <a:off x="7769879" y="6075000"/>
              <a:ext cx="450000" cy="437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EBDB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3" name="Freeform 82"/>
            <p:cNvSpPr/>
            <p:nvPr/>
          </p:nvSpPr>
          <p:spPr>
            <a:xfrm>
              <a:off x="7772400" y="6077160"/>
              <a:ext cx="446039" cy="4330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DBBB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4" name="Freeform 83"/>
            <p:cNvSpPr/>
            <p:nvPr/>
          </p:nvSpPr>
          <p:spPr>
            <a:xfrm>
              <a:off x="7774920" y="6079679"/>
              <a:ext cx="441360" cy="428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CB9B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5" name="Freeform 84"/>
            <p:cNvSpPr/>
            <p:nvPr/>
          </p:nvSpPr>
          <p:spPr>
            <a:xfrm>
              <a:off x="7777440" y="6081120"/>
              <a:ext cx="436320" cy="424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BB7B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>
              <a:off x="7779600" y="6083640"/>
              <a:ext cx="432000" cy="4194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AB5B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7" name="Freeform 86"/>
            <p:cNvSpPr/>
            <p:nvPr/>
          </p:nvSpPr>
          <p:spPr>
            <a:xfrm>
              <a:off x="7780680" y="6085799"/>
              <a:ext cx="428400" cy="414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9B3B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8" name="Freeform 87"/>
            <p:cNvSpPr/>
            <p:nvPr/>
          </p:nvSpPr>
          <p:spPr>
            <a:xfrm>
              <a:off x="7783200" y="6088320"/>
              <a:ext cx="423360" cy="409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8B1B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9" name="Freeform 88"/>
            <p:cNvSpPr/>
            <p:nvPr/>
          </p:nvSpPr>
          <p:spPr>
            <a:xfrm>
              <a:off x="7785360" y="6090480"/>
              <a:ext cx="419040" cy="405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7AFB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0" name="Freeform 89"/>
            <p:cNvSpPr/>
            <p:nvPr/>
          </p:nvSpPr>
          <p:spPr>
            <a:xfrm>
              <a:off x="7787880" y="6092999"/>
              <a:ext cx="415080" cy="400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6ADA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7790400" y="6095519"/>
              <a:ext cx="410040" cy="395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5ABA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2" name="Freeform 91"/>
            <p:cNvSpPr/>
            <p:nvPr/>
          </p:nvSpPr>
          <p:spPr>
            <a:xfrm>
              <a:off x="7792920" y="6097680"/>
              <a:ext cx="405000" cy="390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4A9A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3" name="Freeform 92"/>
            <p:cNvSpPr/>
            <p:nvPr/>
          </p:nvSpPr>
          <p:spPr>
            <a:xfrm>
              <a:off x="7795440" y="6100199"/>
              <a:ext cx="398880" cy="385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3A7A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4" name="Freeform 93"/>
            <p:cNvSpPr/>
            <p:nvPr/>
          </p:nvSpPr>
          <p:spPr>
            <a:xfrm>
              <a:off x="7797600" y="6102719"/>
              <a:ext cx="394560" cy="382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2A5A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5" name="Freeform 94"/>
            <p:cNvSpPr/>
            <p:nvPr/>
          </p:nvSpPr>
          <p:spPr>
            <a:xfrm>
              <a:off x="7800120" y="6105240"/>
              <a:ext cx="389880" cy="377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1A3A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6" name="Freeform 95"/>
            <p:cNvSpPr/>
            <p:nvPr/>
          </p:nvSpPr>
          <p:spPr>
            <a:xfrm>
              <a:off x="7802280" y="6107759"/>
              <a:ext cx="386280" cy="372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0A1A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7" name="Freeform 96"/>
            <p:cNvSpPr/>
            <p:nvPr/>
          </p:nvSpPr>
          <p:spPr>
            <a:xfrm>
              <a:off x="7803720" y="6109919"/>
              <a:ext cx="382320" cy="36755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F9FA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8" name="Freeform 97"/>
            <p:cNvSpPr/>
            <p:nvPr/>
          </p:nvSpPr>
          <p:spPr>
            <a:xfrm>
              <a:off x="7807320" y="6111360"/>
              <a:ext cx="377640" cy="363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E9D9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>
              <a:off x="7809840" y="6113519"/>
              <a:ext cx="372600" cy="359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D9B9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>
              <a:off x="7810920" y="6116039"/>
              <a:ext cx="367920" cy="354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C999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7813440" y="6118199"/>
              <a:ext cx="362880" cy="349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B979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7815960" y="6120720"/>
              <a:ext cx="359280" cy="344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A959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7818120" y="6123240"/>
              <a:ext cx="354600" cy="339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9939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7819560" y="6125760"/>
              <a:ext cx="351000" cy="336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8919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7822800" y="6128280"/>
              <a:ext cx="345240" cy="331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78F9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7825320" y="6130800"/>
              <a:ext cx="339120" cy="326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68D9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7827840" y="6132960"/>
              <a:ext cx="334080" cy="322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58B8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7830360" y="6135480"/>
              <a:ext cx="329040" cy="317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4898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7832520" y="6137640"/>
              <a:ext cx="325800" cy="313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3878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7833960" y="6140160"/>
              <a:ext cx="323280" cy="308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2858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7837560" y="6141240"/>
              <a:ext cx="317160" cy="304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1838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7838640" y="6143760"/>
              <a:ext cx="313560" cy="300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0818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7841160" y="6146280"/>
              <a:ext cx="307800" cy="295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0808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7843320" y="6146280"/>
              <a:ext cx="303120" cy="295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F7E8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7845840" y="6148799"/>
              <a:ext cx="299160" cy="290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E7C7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7846920" y="6150959"/>
              <a:ext cx="295920" cy="285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D7A7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7849440" y="6153480"/>
              <a:ext cx="290880" cy="280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C787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7853040" y="6156000"/>
              <a:ext cx="284760" cy="275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B767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7855560" y="6158520"/>
              <a:ext cx="279720" cy="270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A747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7858080" y="6160680"/>
              <a:ext cx="273600" cy="267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9727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7860600" y="6163200"/>
              <a:ext cx="268920" cy="262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8707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7862760" y="6165360"/>
              <a:ext cx="265680" cy="257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76E7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7863840" y="6167880"/>
              <a:ext cx="263160" cy="253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66C6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7866360" y="6169320"/>
              <a:ext cx="258480" cy="249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56A6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7868880" y="6170400"/>
              <a:ext cx="253440" cy="245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4686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7871040" y="6172920"/>
              <a:ext cx="248760" cy="240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3666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7" name="Freeform 126"/>
            <p:cNvSpPr/>
            <p:nvPr/>
          </p:nvSpPr>
          <p:spPr>
            <a:xfrm>
              <a:off x="7873560" y="6175440"/>
              <a:ext cx="242640" cy="235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2646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8" name="Freeform 127"/>
            <p:cNvSpPr/>
            <p:nvPr/>
          </p:nvSpPr>
          <p:spPr>
            <a:xfrm>
              <a:off x="7876080" y="6177600"/>
              <a:ext cx="238680" cy="231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1626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29" name="Freeform 128"/>
            <p:cNvSpPr/>
            <p:nvPr/>
          </p:nvSpPr>
          <p:spPr>
            <a:xfrm>
              <a:off x="7877519" y="6180120"/>
              <a:ext cx="235080" cy="226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0606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0" name="Freeform 129"/>
            <p:cNvSpPr/>
            <p:nvPr/>
          </p:nvSpPr>
          <p:spPr>
            <a:xfrm>
              <a:off x="7879679" y="6182640"/>
              <a:ext cx="230400" cy="221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F5E6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1" name="Freeform 130"/>
            <p:cNvSpPr/>
            <p:nvPr/>
          </p:nvSpPr>
          <p:spPr>
            <a:xfrm>
              <a:off x="7882200" y="6184800"/>
              <a:ext cx="225720" cy="216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E5C6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2" name="Freeform 131"/>
            <p:cNvSpPr/>
            <p:nvPr/>
          </p:nvSpPr>
          <p:spPr>
            <a:xfrm>
              <a:off x="7885799" y="6187320"/>
              <a:ext cx="219600" cy="211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D5A5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7887960" y="6189840"/>
              <a:ext cx="213840" cy="208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C585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4" name="Freeform 133"/>
            <p:cNvSpPr/>
            <p:nvPr/>
          </p:nvSpPr>
          <p:spPr>
            <a:xfrm>
              <a:off x="7890480" y="6192000"/>
              <a:ext cx="209880" cy="2034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B565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5" name="Freeform 134"/>
            <p:cNvSpPr/>
            <p:nvPr/>
          </p:nvSpPr>
          <p:spPr>
            <a:xfrm>
              <a:off x="7892999" y="6194520"/>
              <a:ext cx="206280" cy="198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A545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6" name="Freeform 135"/>
            <p:cNvSpPr/>
            <p:nvPr/>
          </p:nvSpPr>
          <p:spPr>
            <a:xfrm>
              <a:off x="7894079" y="6197040"/>
              <a:ext cx="202680" cy="193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9525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7" name="Freeform 136"/>
            <p:cNvSpPr/>
            <p:nvPr/>
          </p:nvSpPr>
          <p:spPr>
            <a:xfrm>
              <a:off x="7895519" y="6198120"/>
              <a:ext cx="198720" cy="190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8505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8" name="Freeform 137"/>
            <p:cNvSpPr/>
            <p:nvPr/>
          </p:nvSpPr>
          <p:spPr>
            <a:xfrm>
              <a:off x="7897680" y="6200640"/>
              <a:ext cx="194400" cy="185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74E5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7901639" y="6203160"/>
              <a:ext cx="187920" cy="180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64C5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0" name="Freeform 139"/>
            <p:cNvSpPr/>
            <p:nvPr/>
          </p:nvSpPr>
          <p:spPr>
            <a:xfrm>
              <a:off x="7903799" y="6205680"/>
              <a:ext cx="182160" cy="174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54A4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1" name="Freeform 140"/>
            <p:cNvSpPr/>
            <p:nvPr/>
          </p:nvSpPr>
          <p:spPr>
            <a:xfrm>
              <a:off x="7905959" y="6207840"/>
              <a:ext cx="178920" cy="170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4484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7907399" y="6210360"/>
              <a:ext cx="174960" cy="165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3464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7909919" y="6212520"/>
              <a:ext cx="169920" cy="161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2444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4" name="Freeform 143"/>
            <p:cNvSpPr/>
            <p:nvPr/>
          </p:nvSpPr>
          <p:spPr>
            <a:xfrm>
              <a:off x="7912079" y="6215040"/>
              <a:ext cx="165600" cy="156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1424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5" name="Freeform 144"/>
            <p:cNvSpPr/>
            <p:nvPr/>
          </p:nvSpPr>
          <p:spPr>
            <a:xfrm>
              <a:off x="7916039" y="6217560"/>
              <a:ext cx="159120" cy="152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0404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6" name="Freeform 145"/>
            <p:cNvSpPr/>
            <p:nvPr/>
          </p:nvSpPr>
          <p:spPr>
            <a:xfrm>
              <a:off x="7918199" y="6220079"/>
              <a:ext cx="154440" cy="147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F3F4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7" name="Freeform 146"/>
            <p:cNvSpPr/>
            <p:nvPr/>
          </p:nvSpPr>
          <p:spPr>
            <a:xfrm>
              <a:off x="7920720" y="6220079"/>
              <a:ext cx="149400" cy="147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E3D4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8" name="Freeform 147"/>
            <p:cNvSpPr/>
            <p:nvPr/>
          </p:nvSpPr>
          <p:spPr>
            <a:xfrm>
              <a:off x="7922160" y="6222599"/>
              <a:ext cx="146880" cy="142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D3B3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9" name="Freeform 148"/>
            <p:cNvSpPr/>
            <p:nvPr/>
          </p:nvSpPr>
          <p:spPr>
            <a:xfrm>
              <a:off x="7924320" y="6224760"/>
              <a:ext cx="142560" cy="139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C393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0" name="Freeform 149"/>
            <p:cNvSpPr/>
            <p:nvPr/>
          </p:nvSpPr>
          <p:spPr>
            <a:xfrm>
              <a:off x="7925400" y="6226199"/>
              <a:ext cx="138960" cy="135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B373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1" name="Freeform 150"/>
            <p:cNvSpPr/>
            <p:nvPr/>
          </p:nvSpPr>
          <p:spPr>
            <a:xfrm>
              <a:off x="7927919" y="6228720"/>
              <a:ext cx="133920" cy="130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A353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2" name="Freeform 151"/>
            <p:cNvSpPr/>
            <p:nvPr/>
          </p:nvSpPr>
          <p:spPr>
            <a:xfrm>
              <a:off x="7931520" y="6230880"/>
              <a:ext cx="127800" cy="125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9333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3" name="Freeform 152"/>
            <p:cNvSpPr/>
            <p:nvPr/>
          </p:nvSpPr>
          <p:spPr>
            <a:xfrm>
              <a:off x="7934040" y="6233400"/>
              <a:ext cx="123120" cy="120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8313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4" name="Freeform 153"/>
            <p:cNvSpPr/>
            <p:nvPr/>
          </p:nvSpPr>
          <p:spPr>
            <a:xfrm>
              <a:off x="7936560" y="6235560"/>
              <a:ext cx="118080" cy="116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72F3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7937640" y="6238080"/>
              <a:ext cx="114480" cy="111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62D3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6" name="Freeform 155"/>
            <p:cNvSpPr/>
            <p:nvPr/>
          </p:nvSpPr>
          <p:spPr>
            <a:xfrm>
              <a:off x="7940160" y="6240600"/>
              <a:ext cx="109440" cy="106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52B3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7" name="Freeform 156"/>
            <p:cNvSpPr/>
            <p:nvPr/>
          </p:nvSpPr>
          <p:spPr>
            <a:xfrm>
              <a:off x="7942680" y="6243120"/>
              <a:ext cx="104760" cy="101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4292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8" name="Freeform 157"/>
            <p:cNvSpPr/>
            <p:nvPr/>
          </p:nvSpPr>
          <p:spPr>
            <a:xfrm>
              <a:off x="7944840" y="6245280"/>
              <a:ext cx="100080" cy="96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3272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9" name="Freeform 158"/>
            <p:cNvSpPr/>
            <p:nvPr/>
          </p:nvSpPr>
          <p:spPr>
            <a:xfrm>
              <a:off x="7948440" y="6247800"/>
              <a:ext cx="94320" cy="93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2252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7950959" y="6250319"/>
              <a:ext cx="90360" cy="88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1232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7952039" y="6252840"/>
              <a:ext cx="86760" cy="83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0212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7953120" y="6255000"/>
              <a:ext cx="83520" cy="78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F1F2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7955640" y="6256440"/>
              <a:ext cx="78480" cy="74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E1D2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7958160" y="6258599"/>
              <a:ext cx="73440" cy="70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D1B2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5" name="Freeform 164"/>
            <p:cNvSpPr/>
            <p:nvPr/>
          </p:nvSpPr>
          <p:spPr>
            <a:xfrm>
              <a:off x="7960680" y="6261120"/>
              <a:ext cx="68400" cy="65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C191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6" name="Freeform 165"/>
            <p:cNvSpPr/>
            <p:nvPr/>
          </p:nvSpPr>
          <p:spPr>
            <a:xfrm>
              <a:off x="7964280" y="6263640"/>
              <a:ext cx="62640" cy="60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B171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7" name="Freeform 166"/>
            <p:cNvSpPr/>
            <p:nvPr/>
          </p:nvSpPr>
          <p:spPr>
            <a:xfrm>
              <a:off x="7966440" y="6265799"/>
              <a:ext cx="59400" cy="55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A151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8" name="Freeform 167"/>
            <p:cNvSpPr/>
            <p:nvPr/>
          </p:nvSpPr>
          <p:spPr>
            <a:xfrm>
              <a:off x="7967520" y="6267240"/>
              <a:ext cx="54720" cy="51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9131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69" name="Freeform 168"/>
            <p:cNvSpPr/>
            <p:nvPr/>
          </p:nvSpPr>
          <p:spPr>
            <a:xfrm>
              <a:off x="7970040" y="6269760"/>
              <a:ext cx="49680" cy="471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8111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7972560" y="6271919"/>
              <a:ext cx="44640" cy="42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70F1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7975080" y="6274439"/>
              <a:ext cx="39600" cy="38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60D1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2" name="Freeform 171"/>
            <p:cNvSpPr/>
            <p:nvPr/>
          </p:nvSpPr>
          <p:spPr>
            <a:xfrm>
              <a:off x="7978680" y="6276960"/>
              <a:ext cx="33480" cy="33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50B1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3" name="Freeform 172"/>
            <p:cNvSpPr/>
            <p:nvPr/>
          </p:nvSpPr>
          <p:spPr>
            <a:xfrm>
              <a:off x="7981200" y="6279479"/>
              <a:ext cx="30960" cy="28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4090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4" name="Freeform 173"/>
            <p:cNvSpPr/>
            <p:nvPr/>
          </p:nvSpPr>
          <p:spPr>
            <a:xfrm>
              <a:off x="7982280" y="6281639"/>
              <a:ext cx="27720" cy="24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3070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5" name="Freeform 174"/>
            <p:cNvSpPr/>
            <p:nvPr/>
          </p:nvSpPr>
          <p:spPr>
            <a:xfrm>
              <a:off x="7983720" y="6282719"/>
              <a:ext cx="22680" cy="20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2050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6" name="Freeform 175"/>
            <p:cNvSpPr/>
            <p:nvPr/>
          </p:nvSpPr>
          <p:spPr>
            <a:xfrm>
              <a:off x="7985880" y="6285240"/>
              <a:ext cx="18360" cy="15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1030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7" name="Freeform 176"/>
            <p:cNvSpPr/>
            <p:nvPr/>
          </p:nvSpPr>
          <p:spPr>
            <a:xfrm>
              <a:off x="7988040" y="6287759"/>
              <a:ext cx="13680" cy="10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0010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8" name="Freeform 177"/>
            <p:cNvSpPr/>
            <p:nvPr/>
          </p:nvSpPr>
          <p:spPr>
            <a:xfrm>
              <a:off x="7990560" y="6290280"/>
              <a:ext cx="8640" cy="6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0000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79" name="Freeform 178"/>
            <p:cNvSpPr/>
            <p:nvPr/>
          </p:nvSpPr>
          <p:spPr>
            <a:xfrm>
              <a:off x="7691399" y="6001200"/>
              <a:ext cx="608040" cy="584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22320">
              <a:solidFill>
                <a:srgbClr val="004EFF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0" name="Freeform 179"/>
            <p:cNvSpPr/>
            <p:nvPr/>
          </p:nvSpPr>
          <p:spPr>
            <a:xfrm>
              <a:off x="5991480" y="6079679"/>
              <a:ext cx="865080" cy="34452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04" h="958" fill="none">
                  <a:moveTo>
                    <a:pt x="1145" y="501"/>
                  </a:moveTo>
                  <a:lnTo>
                    <a:pt x="1172" y="501"/>
                  </a:lnTo>
                  <a:lnTo>
                    <a:pt x="1172" y="446"/>
                  </a:lnTo>
                  <a:lnTo>
                    <a:pt x="1172" y="369"/>
                  </a:lnTo>
                  <a:lnTo>
                    <a:pt x="1256" y="286"/>
                  </a:lnTo>
                  <a:lnTo>
                    <a:pt x="1256" y="235"/>
                  </a:lnTo>
                  <a:lnTo>
                    <a:pt x="1282" y="209"/>
                  </a:lnTo>
                  <a:lnTo>
                    <a:pt x="1282" y="126"/>
                  </a:lnTo>
                  <a:lnTo>
                    <a:pt x="1282" y="235"/>
                  </a:lnTo>
                  <a:lnTo>
                    <a:pt x="1359" y="259"/>
                  </a:lnTo>
                  <a:lnTo>
                    <a:pt x="1359" y="369"/>
                  </a:lnTo>
                  <a:lnTo>
                    <a:pt x="1359" y="446"/>
                  </a:lnTo>
                  <a:lnTo>
                    <a:pt x="1359" y="501"/>
                  </a:lnTo>
                  <a:lnTo>
                    <a:pt x="1359" y="529"/>
                  </a:lnTo>
                  <a:lnTo>
                    <a:pt x="1359" y="604"/>
                  </a:lnTo>
                  <a:lnTo>
                    <a:pt x="1359" y="661"/>
                  </a:lnTo>
                  <a:lnTo>
                    <a:pt x="1359" y="737"/>
                  </a:lnTo>
                  <a:lnTo>
                    <a:pt x="1359" y="764"/>
                  </a:lnTo>
                  <a:lnTo>
                    <a:pt x="1359" y="821"/>
                  </a:lnTo>
                  <a:lnTo>
                    <a:pt x="1359" y="897"/>
                  </a:lnTo>
                  <a:lnTo>
                    <a:pt x="1359" y="958"/>
                  </a:lnTo>
                  <a:lnTo>
                    <a:pt x="1359" y="897"/>
                  </a:lnTo>
                  <a:lnTo>
                    <a:pt x="1359" y="821"/>
                  </a:lnTo>
                  <a:lnTo>
                    <a:pt x="1359" y="798"/>
                  </a:lnTo>
                  <a:lnTo>
                    <a:pt x="1359" y="764"/>
                  </a:lnTo>
                  <a:lnTo>
                    <a:pt x="1466" y="715"/>
                  </a:lnTo>
                  <a:lnTo>
                    <a:pt x="1494" y="604"/>
                  </a:lnTo>
                  <a:lnTo>
                    <a:pt x="1519" y="555"/>
                  </a:lnTo>
                  <a:lnTo>
                    <a:pt x="1519" y="501"/>
                  </a:lnTo>
                  <a:lnTo>
                    <a:pt x="1519" y="478"/>
                  </a:lnTo>
                  <a:lnTo>
                    <a:pt x="1575" y="369"/>
                  </a:lnTo>
                  <a:lnTo>
                    <a:pt x="1575" y="478"/>
                  </a:lnTo>
                  <a:lnTo>
                    <a:pt x="1575" y="501"/>
                  </a:lnTo>
                  <a:lnTo>
                    <a:pt x="1575" y="555"/>
                  </a:lnTo>
                  <a:lnTo>
                    <a:pt x="1575" y="604"/>
                  </a:lnTo>
                  <a:lnTo>
                    <a:pt x="1575" y="715"/>
                  </a:lnTo>
                  <a:lnTo>
                    <a:pt x="1575" y="764"/>
                  </a:lnTo>
                  <a:lnTo>
                    <a:pt x="1575" y="798"/>
                  </a:lnTo>
                  <a:lnTo>
                    <a:pt x="1575" y="764"/>
                  </a:lnTo>
                  <a:lnTo>
                    <a:pt x="1575" y="737"/>
                  </a:lnTo>
                  <a:lnTo>
                    <a:pt x="1575" y="661"/>
                  </a:lnTo>
                  <a:lnTo>
                    <a:pt x="1602" y="604"/>
                  </a:lnTo>
                  <a:lnTo>
                    <a:pt x="1626" y="501"/>
                  </a:lnTo>
                  <a:lnTo>
                    <a:pt x="1626" y="478"/>
                  </a:lnTo>
                  <a:lnTo>
                    <a:pt x="1703" y="369"/>
                  </a:lnTo>
                  <a:lnTo>
                    <a:pt x="1703" y="341"/>
                  </a:lnTo>
                  <a:lnTo>
                    <a:pt x="1763" y="259"/>
                  </a:lnTo>
                  <a:lnTo>
                    <a:pt x="1763" y="286"/>
                  </a:lnTo>
                  <a:lnTo>
                    <a:pt x="1763" y="369"/>
                  </a:lnTo>
                  <a:lnTo>
                    <a:pt x="1763" y="446"/>
                  </a:lnTo>
                  <a:lnTo>
                    <a:pt x="1763" y="501"/>
                  </a:lnTo>
                  <a:lnTo>
                    <a:pt x="1763" y="529"/>
                  </a:lnTo>
                  <a:lnTo>
                    <a:pt x="1763" y="604"/>
                  </a:lnTo>
                  <a:lnTo>
                    <a:pt x="1763" y="529"/>
                  </a:lnTo>
                  <a:lnTo>
                    <a:pt x="1763" y="501"/>
                  </a:lnTo>
                  <a:lnTo>
                    <a:pt x="1786" y="478"/>
                  </a:lnTo>
                  <a:lnTo>
                    <a:pt x="1840" y="446"/>
                  </a:lnTo>
                  <a:lnTo>
                    <a:pt x="1864" y="369"/>
                  </a:lnTo>
                  <a:lnTo>
                    <a:pt x="1947" y="286"/>
                  </a:lnTo>
                  <a:lnTo>
                    <a:pt x="1973" y="286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73" y="501"/>
                  </a:lnTo>
                  <a:lnTo>
                    <a:pt x="1973" y="555"/>
                  </a:lnTo>
                  <a:lnTo>
                    <a:pt x="1973" y="604"/>
                  </a:lnTo>
                  <a:lnTo>
                    <a:pt x="1973" y="715"/>
                  </a:lnTo>
                  <a:lnTo>
                    <a:pt x="1973" y="764"/>
                  </a:lnTo>
                  <a:lnTo>
                    <a:pt x="1973" y="715"/>
                  </a:lnTo>
                  <a:lnTo>
                    <a:pt x="2024" y="604"/>
                  </a:lnTo>
                  <a:lnTo>
                    <a:pt x="2024" y="555"/>
                  </a:lnTo>
                  <a:lnTo>
                    <a:pt x="2057" y="501"/>
                  </a:lnTo>
                  <a:lnTo>
                    <a:pt x="2160" y="446"/>
                  </a:lnTo>
                  <a:lnTo>
                    <a:pt x="2160" y="369"/>
                  </a:lnTo>
                  <a:lnTo>
                    <a:pt x="2216" y="286"/>
                  </a:lnTo>
                  <a:lnTo>
                    <a:pt x="2216" y="235"/>
                  </a:lnTo>
                  <a:lnTo>
                    <a:pt x="2216" y="209"/>
                  </a:lnTo>
                  <a:lnTo>
                    <a:pt x="2216" y="99"/>
                  </a:lnTo>
                  <a:lnTo>
                    <a:pt x="2216" y="126"/>
                  </a:lnTo>
                  <a:lnTo>
                    <a:pt x="2216" y="209"/>
                  </a:lnTo>
                  <a:lnTo>
                    <a:pt x="2216" y="235"/>
                  </a:lnTo>
                  <a:lnTo>
                    <a:pt x="2216" y="286"/>
                  </a:lnTo>
                  <a:lnTo>
                    <a:pt x="2216" y="369"/>
                  </a:lnTo>
                  <a:lnTo>
                    <a:pt x="2216" y="446"/>
                  </a:lnTo>
                  <a:lnTo>
                    <a:pt x="2216" y="501"/>
                  </a:lnTo>
                  <a:lnTo>
                    <a:pt x="2216" y="529"/>
                  </a:lnTo>
                  <a:lnTo>
                    <a:pt x="2244" y="501"/>
                  </a:lnTo>
                  <a:lnTo>
                    <a:pt x="2244" y="446"/>
                  </a:lnTo>
                  <a:lnTo>
                    <a:pt x="2267" y="369"/>
                  </a:lnTo>
                  <a:lnTo>
                    <a:pt x="2267" y="286"/>
                  </a:lnTo>
                  <a:lnTo>
                    <a:pt x="2267" y="341"/>
                  </a:lnTo>
                  <a:lnTo>
                    <a:pt x="2267" y="369"/>
                  </a:lnTo>
                  <a:lnTo>
                    <a:pt x="2267" y="501"/>
                  </a:lnTo>
                  <a:lnTo>
                    <a:pt x="2267" y="529"/>
                  </a:lnTo>
                  <a:lnTo>
                    <a:pt x="2295" y="604"/>
                  </a:lnTo>
                  <a:lnTo>
                    <a:pt x="2295" y="661"/>
                  </a:lnTo>
                  <a:lnTo>
                    <a:pt x="2295" y="737"/>
                  </a:lnTo>
                  <a:lnTo>
                    <a:pt x="2295" y="715"/>
                  </a:lnTo>
                  <a:lnTo>
                    <a:pt x="2295" y="604"/>
                  </a:lnTo>
                  <a:lnTo>
                    <a:pt x="2295" y="555"/>
                  </a:lnTo>
                  <a:lnTo>
                    <a:pt x="2295" y="501"/>
                  </a:lnTo>
                  <a:lnTo>
                    <a:pt x="2295" y="478"/>
                  </a:lnTo>
                  <a:lnTo>
                    <a:pt x="2295" y="369"/>
                  </a:lnTo>
                  <a:lnTo>
                    <a:pt x="2295" y="341"/>
                  </a:lnTo>
                  <a:lnTo>
                    <a:pt x="2404" y="341"/>
                  </a:lnTo>
                  <a:lnTo>
                    <a:pt x="2404" y="369"/>
                  </a:lnTo>
                  <a:lnTo>
                    <a:pt x="2378" y="478"/>
                  </a:lnTo>
                  <a:lnTo>
                    <a:pt x="2267" y="501"/>
                  </a:lnTo>
                  <a:lnTo>
                    <a:pt x="2244" y="555"/>
                  </a:lnTo>
                  <a:lnTo>
                    <a:pt x="2216" y="604"/>
                  </a:lnTo>
                  <a:lnTo>
                    <a:pt x="2160" y="604"/>
                  </a:lnTo>
                  <a:lnTo>
                    <a:pt x="2108" y="604"/>
                  </a:lnTo>
                  <a:lnTo>
                    <a:pt x="2108" y="529"/>
                  </a:lnTo>
                  <a:lnTo>
                    <a:pt x="2108" y="501"/>
                  </a:lnTo>
                  <a:lnTo>
                    <a:pt x="2108" y="446"/>
                  </a:lnTo>
                  <a:lnTo>
                    <a:pt x="2024" y="369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47" y="501"/>
                  </a:lnTo>
                  <a:lnTo>
                    <a:pt x="1840" y="501"/>
                  </a:lnTo>
                  <a:lnTo>
                    <a:pt x="1763" y="529"/>
                  </a:lnTo>
                  <a:lnTo>
                    <a:pt x="1737" y="604"/>
                  </a:lnTo>
                  <a:lnTo>
                    <a:pt x="1626" y="604"/>
                  </a:lnTo>
                  <a:lnTo>
                    <a:pt x="1602" y="604"/>
                  </a:lnTo>
                  <a:lnTo>
                    <a:pt x="1602" y="529"/>
                  </a:lnTo>
                  <a:lnTo>
                    <a:pt x="1519" y="501"/>
                  </a:lnTo>
                  <a:lnTo>
                    <a:pt x="1519" y="446"/>
                  </a:lnTo>
                  <a:lnTo>
                    <a:pt x="1519" y="369"/>
                  </a:lnTo>
                  <a:lnTo>
                    <a:pt x="1519" y="286"/>
                  </a:lnTo>
                  <a:lnTo>
                    <a:pt x="1519" y="235"/>
                  </a:lnTo>
                  <a:lnTo>
                    <a:pt x="1494" y="209"/>
                  </a:lnTo>
                  <a:lnTo>
                    <a:pt x="1466" y="235"/>
                  </a:lnTo>
                  <a:lnTo>
                    <a:pt x="1466" y="286"/>
                  </a:lnTo>
                  <a:lnTo>
                    <a:pt x="1359" y="369"/>
                  </a:lnTo>
                  <a:lnTo>
                    <a:pt x="1332" y="446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22" y="555"/>
                  </a:lnTo>
                  <a:lnTo>
                    <a:pt x="1222" y="604"/>
                  </a:lnTo>
                  <a:lnTo>
                    <a:pt x="1222" y="555"/>
                  </a:lnTo>
                  <a:lnTo>
                    <a:pt x="1222" y="501"/>
                  </a:lnTo>
                  <a:lnTo>
                    <a:pt x="1222" y="478"/>
                  </a:lnTo>
                  <a:lnTo>
                    <a:pt x="1222" y="369"/>
                  </a:lnTo>
                  <a:lnTo>
                    <a:pt x="1222" y="341"/>
                  </a:lnTo>
                  <a:lnTo>
                    <a:pt x="1172" y="341"/>
                  </a:lnTo>
                  <a:lnTo>
                    <a:pt x="1172" y="369"/>
                  </a:lnTo>
                  <a:lnTo>
                    <a:pt x="1172" y="446"/>
                  </a:lnTo>
                  <a:lnTo>
                    <a:pt x="1145" y="501"/>
                  </a:lnTo>
                  <a:lnTo>
                    <a:pt x="1145" y="529"/>
                  </a:lnTo>
                  <a:lnTo>
                    <a:pt x="1061" y="555"/>
                  </a:lnTo>
                  <a:lnTo>
                    <a:pt x="1012" y="604"/>
                  </a:lnTo>
                  <a:lnTo>
                    <a:pt x="1012" y="715"/>
                  </a:lnTo>
                  <a:lnTo>
                    <a:pt x="1012" y="661"/>
                  </a:lnTo>
                  <a:lnTo>
                    <a:pt x="1012" y="555"/>
                  </a:lnTo>
                  <a:lnTo>
                    <a:pt x="1012" y="501"/>
                  </a:lnTo>
                  <a:lnTo>
                    <a:pt x="1012" y="446"/>
                  </a:lnTo>
                  <a:lnTo>
                    <a:pt x="1012" y="341"/>
                  </a:lnTo>
                  <a:lnTo>
                    <a:pt x="1012" y="259"/>
                  </a:lnTo>
                  <a:lnTo>
                    <a:pt x="1012" y="235"/>
                  </a:lnTo>
                  <a:lnTo>
                    <a:pt x="984" y="259"/>
                  </a:lnTo>
                  <a:lnTo>
                    <a:pt x="984" y="341"/>
                  </a:lnTo>
                  <a:lnTo>
                    <a:pt x="901" y="369"/>
                  </a:lnTo>
                  <a:lnTo>
                    <a:pt x="852" y="478"/>
                  </a:lnTo>
                  <a:lnTo>
                    <a:pt x="852" y="529"/>
                  </a:lnTo>
                  <a:lnTo>
                    <a:pt x="801" y="604"/>
                  </a:lnTo>
                  <a:lnTo>
                    <a:pt x="718" y="661"/>
                  </a:lnTo>
                  <a:lnTo>
                    <a:pt x="718" y="604"/>
                  </a:lnTo>
                  <a:lnTo>
                    <a:pt x="718" y="529"/>
                  </a:lnTo>
                  <a:lnTo>
                    <a:pt x="718" y="501"/>
                  </a:lnTo>
                  <a:lnTo>
                    <a:pt x="718" y="446"/>
                  </a:lnTo>
                  <a:lnTo>
                    <a:pt x="718" y="369"/>
                  </a:lnTo>
                  <a:lnTo>
                    <a:pt x="665" y="286"/>
                  </a:lnTo>
                  <a:lnTo>
                    <a:pt x="665" y="235"/>
                  </a:lnTo>
                  <a:lnTo>
                    <a:pt x="582" y="235"/>
                  </a:lnTo>
                  <a:lnTo>
                    <a:pt x="582" y="259"/>
                  </a:lnTo>
                  <a:lnTo>
                    <a:pt x="582" y="341"/>
                  </a:lnTo>
                  <a:lnTo>
                    <a:pt x="481" y="369"/>
                  </a:lnTo>
                  <a:lnTo>
                    <a:pt x="454" y="369"/>
                  </a:lnTo>
                  <a:lnTo>
                    <a:pt x="420" y="446"/>
                  </a:lnTo>
                  <a:lnTo>
                    <a:pt x="420" y="501"/>
                  </a:lnTo>
                  <a:lnTo>
                    <a:pt x="370" y="529"/>
                  </a:lnTo>
                  <a:lnTo>
                    <a:pt x="370" y="478"/>
                  </a:lnTo>
                  <a:lnTo>
                    <a:pt x="370" y="369"/>
                  </a:lnTo>
                  <a:lnTo>
                    <a:pt x="370" y="341"/>
                  </a:lnTo>
                  <a:lnTo>
                    <a:pt x="370" y="259"/>
                  </a:lnTo>
                  <a:lnTo>
                    <a:pt x="370" y="235"/>
                  </a:lnTo>
                  <a:lnTo>
                    <a:pt x="370" y="126"/>
                  </a:lnTo>
                  <a:lnTo>
                    <a:pt x="370" y="209"/>
                  </a:lnTo>
                  <a:lnTo>
                    <a:pt x="370" y="235"/>
                  </a:lnTo>
                  <a:lnTo>
                    <a:pt x="319" y="235"/>
                  </a:lnTo>
                  <a:lnTo>
                    <a:pt x="259" y="286"/>
                  </a:lnTo>
                  <a:lnTo>
                    <a:pt x="259" y="341"/>
                  </a:lnTo>
                  <a:lnTo>
                    <a:pt x="211" y="369"/>
                  </a:lnTo>
                  <a:lnTo>
                    <a:pt x="211" y="478"/>
                  </a:lnTo>
                  <a:lnTo>
                    <a:pt x="160" y="501"/>
                  </a:lnTo>
                  <a:lnTo>
                    <a:pt x="100" y="555"/>
                  </a:lnTo>
                  <a:lnTo>
                    <a:pt x="100" y="529"/>
                  </a:lnTo>
                  <a:lnTo>
                    <a:pt x="100" y="501"/>
                  </a:lnTo>
                  <a:lnTo>
                    <a:pt x="100" y="478"/>
                  </a:lnTo>
                  <a:lnTo>
                    <a:pt x="100" y="446"/>
                  </a:lnTo>
                  <a:lnTo>
                    <a:pt x="100" y="501"/>
                  </a:lnTo>
                  <a:lnTo>
                    <a:pt x="100" y="529"/>
                  </a:lnTo>
                  <a:lnTo>
                    <a:pt x="100" y="555"/>
                  </a:lnTo>
                  <a:lnTo>
                    <a:pt x="24" y="604"/>
                  </a:lnTo>
                  <a:lnTo>
                    <a:pt x="24" y="661"/>
                  </a:lnTo>
                  <a:lnTo>
                    <a:pt x="0" y="661"/>
                  </a:lnTo>
                  <a:lnTo>
                    <a:pt x="0" y="604"/>
                  </a:lnTo>
                  <a:lnTo>
                    <a:pt x="0" y="529"/>
                  </a:lnTo>
                  <a:lnTo>
                    <a:pt x="0" y="501"/>
                  </a:lnTo>
                  <a:lnTo>
                    <a:pt x="0" y="446"/>
                  </a:lnTo>
                  <a:lnTo>
                    <a:pt x="100" y="369"/>
                  </a:lnTo>
                  <a:lnTo>
                    <a:pt x="100" y="286"/>
                  </a:lnTo>
                  <a:lnTo>
                    <a:pt x="100" y="369"/>
                  </a:lnTo>
                  <a:lnTo>
                    <a:pt x="133" y="369"/>
                  </a:lnTo>
                  <a:lnTo>
                    <a:pt x="133" y="478"/>
                  </a:lnTo>
                  <a:lnTo>
                    <a:pt x="183" y="501"/>
                  </a:lnTo>
                  <a:lnTo>
                    <a:pt x="211" y="555"/>
                  </a:lnTo>
                  <a:lnTo>
                    <a:pt x="259" y="555"/>
                  </a:lnTo>
                  <a:lnTo>
                    <a:pt x="319" y="604"/>
                  </a:lnTo>
                  <a:lnTo>
                    <a:pt x="370" y="555"/>
                  </a:lnTo>
                  <a:lnTo>
                    <a:pt x="420" y="501"/>
                  </a:lnTo>
                  <a:lnTo>
                    <a:pt x="454" y="501"/>
                  </a:lnTo>
                  <a:lnTo>
                    <a:pt x="481" y="446"/>
                  </a:lnTo>
                  <a:lnTo>
                    <a:pt x="557" y="369"/>
                  </a:lnTo>
                  <a:lnTo>
                    <a:pt x="582" y="369"/>
                  </a:lnTo>
                  <a:lnTo>
                    <a:pt x="582" y="446"/>
                  </a:lnTo>
                  <a:lnTo>
                    <a:pt x="557" y="501"/>
                  </a:lnTo>
                  <a:lnTo>
                    <a:pt x="557" y="555"/>
                  </a:lnTo>
                  <a:lnTo>
                    <a:pt x="454" y="604"/>
                  </a:lnTo>
                  <a:lnTo>
                    <a:pt x="454" y="715"/>
                  </a:lnTo>
                  <a:lnTo>
                    <a:pt x="454" y="764"/>
                  </a:lnTo>
                  <a:lnTo>
                    <a:pt x="481" y="715"/>
                  </a:lnTo>
                  <a:lnTo>
                    <a:pt x="481" y="604"/>
                  </a:lnTo>
                  <a:lnTo>
                    <a:pt x="557" y="555"/>
                  </a:lnTo>
                  <a:lnTo>
                    <a:pt x="557" y="501"/>
                  </a:lnTo>
                  <a:lnTo>
                    <a:pt x="582" y="501"/>
                  </a:lnTo>
                  <a:lnTo>
                    <a:pt x="582" y="478"/>
                  </a:lnTo>
                  <a:lnTo>
                    <a:pt x="665" y="501"/>
                  </a:lnTo>
                  <a:lnTo>
                    <a:pt x="665" y="555"/>
                  </a:lnTo>
                  <a:lnTo>
                    <a:pt x="665" y="604"/>
                  </a:lnTo>
                  <a:lnTo>
                    <a:pt x="665" y="715"/>
                  </a:lnTo>
                  <a:lnTo>
                    <a:pt x="582" y="764"/>
                  </a:lnTo>
                  <a:lnTo>
                    <a:pt x="582" y="798"/>
                  </a:lnTo>
                  <a:lnTo>
                    <a:pt x="582" y="897"/>
                  </a:lnTo>
                  <a:lnTo>
                    <a:pt x="665" y="958"/>
                  </a:lnTo>
                  <a:lnTo>
                    <a:pt x="665" y="897"/>
                  </a:lnTo>
                  <a:lnTo>
                    <a:pt x="718" y="897"/>
                  </a:lnTo>
                  <a:lnTo>
                    <a:pt x="718" y="764"/>
                  </a:lnTo>
                  <a:lnTo>
                    <a:pt x="718" y="737"/>
                  </a:lnTo>
                  <a:lnTo>
                    <a:pt x="718" y="661"/>
                  </a:lnTo>
                  <a:lnTo>
                    <a:pt x="718" y="604"/>
                  </a:lnTo>
                  <a:lnTo>
                    <a:pt x="825" y="529"/>
                  </a:lnTo>
                  <a:lnTo>
                    <a:pt x="825" y="555"/>
                  </a:lnTo>
                  <a:lnTo>
                    <a:pt x="825" y="604"/>
                  </a:lnTo>
                  <a:lnTo>
                    <a:pt x="825" y="715"/>
                  </a:lnTo>
                  <a:lnTo>
                    <a:pt x="825" y="764"/>
                  </a:lnTo>
                  <a:lnTo>
                    <a:pt x="801" y="798"/>
                  </a:lnTo>
                  <a:lnTo>
                    <a:pt x="801" y="897"/>
                  </a:lnTo>
                  <a:lnTo>
                    <a:pt x="801" y="958"/>
                  </a:lnTo>
                  <a:lnTo>
                    <a:pt x="852" y="958"/>
                  </a:lnTo>
                  <a:lnTo>
                    <a:pt x="852" y="897"/>
                  </a:lnTo>
                  <a:lnTo>
                    <a:pt x="852" y="764"/>
                  </a:lnTo>
                  <a:lnTo>
                    <a:pt x="852" y="737"/>
                  </a:lnTo>
                  <a:lnTo>
                    <a:pt x="852" y="661"/>
                  </a:lnTo>
                  <a:lnTo>
                    <a:pt x="852" y="529"/>
                  </a:lnTo>
                  <a:lnTo>
                    <a:pt x="852" y="478"/>
                  </a:lnTo>
                  <a:lnTo>
                    <a:pt x="852" y="369"/>
                  </a:lnTo>
                  <a:lnTo>
                    <a:pt x="852" y="501"/>
                  </a:lnTo>
                  <a:lnTo>
                    <a:pt x="852" y="555"/>
                  </a:lnTo>
                  <a:lnTo>
                    <a:pt x="936" y="604"/>
                  </a:lnTo>
                  <a:lnTo>
                    <a:pt x="936" y="737"/>
                  </a:lnTo>
                  <a:lnTo>
                    <a:pt x="984" y="764"/>
                  </a:lnTo>
                  <a:lnTo>
                    <a:pt x="984" y="821"/>
                  </a:lnTo>
                  <a:lnTo>
                    <a:pt x="1012" y="821"/>
                  </a:lnTo>
                  <a:lnTo>
                    <a:pt x="1012" y="897"/>
                  </a:lnTo>
                  <a:lnTo>
                    <a:pt x="1061" y="798"/>
                  </a:lnTo>
                  <a:lnTo>
                    <a:pt x="1095" y="764"/>
                  </a:lnTo>
                  <a:lnTo>
                    <a:pt x="1095" y="661"/>
                  </a:lnTo>
                  <a:lnTo>
                    <a:pt x="1095" y="604"/>
                  </a:lnTo>
                  <a:lnTo>
                    <a:pt x="1095" y="529"/>
                  </a:lnTo>
                  <a:lnTo>
                    <a:pt x="1095" y="501"/>
                  </a:lnTo>
                  <a:lnTo>
                    <a:pt x="1095" y="446"/>
                  </a:lnTo>
                  <a:lnTo>
                    <a:pt x="1095" y="369"/>
                  </a:lnTo>
                  <a:lnTo>
                    <a:pt x="1095" y="501"/>
                  </a:lnTo>
                  <a:lnTo>
                    <a:pt x="1095" y="529"/>
                  </a:lnTo>
                  <a:lnTo>
                    <a:pt x="1095" y="604"/>
                  </a:lnTo>
                  <a:lnTo>
                    <a:pt x="1095" y="737"/>
                  </a:lnTo>
                  <a:lnTo>
                    <a:pt x="1012" y="764"/>
                  </a:lnTo>
                  <a:lnTo>
                    <a:pt x="1012" y="821"/>
                  </a:lnTo>
                  <a:lnTo>
                    <a:pt x="1061" y="764"/>
                  </a:lnTo>
                  <a:lnTo>
                    <a:pt x="1061" y="715"/>
                  </a:lnTo>
                  <a:lnTo>
                    <a:pt x="1061" y="604"/>
                  </a:lnTo>
                  <a:lnTo>
                    <a:pt x="1095" y="529"/>
                  </a:lnTo>
                  <a:lnTo>
                    <a:pt x="1095" y="478"/>
                  </a:lnTo>
                  <a:lnTo>
                    <a:pt x="1172" y="369"/>
                  </a:lnTo>
                  <a:lnTo>
                    <a:pt x="1256" y="341"/>
                  </a:lnTo>
                  <a:lnTo>
                    <a:pt x="1282" y="341"/>
                  </a:lnTo>
                  <a:lnTo>
                    <a:pt x="1282" y="369"/>
                  </a:lnTo>
                  <a:lnTo>
                    <a:pt x="1282" y="478"/>
                  </a:lnTo>
                  <a:lnTo>
                    <a:pt x="1282" y="501"/>
                  </a:lnTo>
                  <a:lnTo>
                    <a:pt x="1282" y="555"/>
                  </a:lnTo>
                  <a:lnTo>
                    <a:pt x="1282" y="661"/>
                  </a:lnTo>
                  <a:lnTo>
                    <a:pt x="1282" y="737"/>
                  </a:lnTo>
                  <a:lnTo>
                    <a:pt x="1282" y="764"/>
                  </a:lnTo>
                  <a:lnTo>
                    <a:pt x="1256" y="821"/>
                  </a:lnTo>
                  <a:lnTo>
                    <a:pt x="1256" y="764"/>
                  </a:lnTo>
                  <a:lnTo>
                    <a:pt x="1256" y="737"/>
                  </a:lnTo>
                  <a:lnTo>
                    <a:pt x="1256" y="604"/>
                  </a:lnTo>
                  <a:lnTo>
                    <a:pt x="1282" y="555"/>
                  </a:lnTo>
                  <a:lnTo>
                    <a:pt x="1332" y="501"/>
                  </a:lnTo>
                  <a:lnTo>
                    <a:pt x="1359" y="478"/>
                  </a:lnTo>
                  <a:lnTo>
                    <a:pt x="1415" y="478"/>
                  </a:lnTo>
                  <a:lnTo>
                    <a:pt x="1415" y="501"/>
                  </a:lnTo>
                  <a:lnTo>
                    <a:pt x="1415" y="555"/>
                  </a:lnTo>
                  <a:lnTo>
                    <a:pt x="1415" y="604"/>
                  </a:lnTo>
                  <a:lnTo>
                    <a:pt x="1415" y="715"/>
                  </a:lnTo>
                  <a:lnTo>
                    <a:pt x="1415" y="764"/>
                  </a:lnTo>
                  <a:lnTo>
                    <a:pt x="1415" y="821"/>
                  </a:lnTo>
                  <a:lnTo>
                    <a:pt x="1415" y="897"/>
                  </a:lnTo>
                  <a:lnTo>
                    <a:pt x="1415" y="764"/>
                  </a:lnTo>
                  <a:lnTo>
                    <a:pt x="1415" y="737"/>
                  </a:lnTo>
                  <a:lnTo>
                    <a:pt x="1415" y="661"/>
                  </a:lnTo>
                  <a:lnTo>
                    <a:pt x="1494" y="555"/>
                  </a:lnTo>
                  <a:lnTo>
                    <a:pt x="1494" y="501"/>
                  </a:lnTo>
                  <a:lnTo>
                    <a:pt x="1519" y="446"/>
                  </a:lnTo>
                  <a:lnTo>
                    <a:pt x="1575" y="446"/>
                  </a:lnTo>
                  <a:lnTo>
                    <a:pt x="1575" y="501"/>
                  </a:lnTo>
                  <a:lnTo>
                    <a:pt x="1575" y="529"/>
                  </a:lnTo>
                  <a:lnTo>
                    <a:pt x="1575" y="604"/>
                  </a:lnTo>
                  <a:lnTo>
                    <a:pt x="1575" y="661"/>
                  </a:lnTo>
                  <a:lnTo>
                    <a:pt x="1575" y="764"/>
                  </a:lnTo>
                  <a:lnTo>
                    <a:pt x="1575" y="798"/>
                  </a:lnTo>
                  <a:lnTo>
                    <a:pt x="1575" y="821"/>
                  </a:lnTo>
                  <a:lnTo>
                    <a:pt x="1575" y="764"/>
                  </a:lnTo>
                  <a:lnTo>
                    <a:pt x="1602" y="715"/>
                  </a:lnTo>
                  <a:lnTo>
                    <a:pt x="1626" y="604"/>
                  </a:lnTo>
                  <a:lnTo>
                    <a:pt x="1626" y="529"/>
                  </a:lnTo>
                  <a:lnTo>
                    <a:pt x="1626" y="478"/>
                  </a:lnTo>
                  <a:lnTo>
                    <a:pt x="1737" y="369"/>
                  </a:lnTo>
                  <a:lnTo>
                    <a:pt x="1763" y="478"/>
                  </a:lnTo>
                  <a:lnTo>
                    <a:pt x="1763" y="501"/>
                  </a:lnTo>
                  <a:lnTo>
                    <a:pt x="1763" y="555"/>
                  </a:lnTo>
                  <a:lnTo>
                    <a:pt x="1763" y="604"/>
                  </a:lnTo>
                  <a:lnTo>
                    <a:pt x="1763" y="715"/>
                  </a:lnTo>
                  <a:lnTo>
                    <a:pt x="1763" y="764"/>
                  </a:lnTo>
                  <a:lnTo>
                    <a:pt x="1786" y="715"/>
                  </a:lnTo>
                  <a:lnTo>
                    <a:pt x="1786" y="604"/>
                  </a:lnTo>
                  <a:lnTo>
                    <a:pt x="1840" y="555"/>
                  </a:lnTo>
                  <a:lnTo>
                    <a:pt x="1864" y="501"/>
                  </a:lnTo>
                  <a:lnTo>
                    <a:pt x="1864" y="446"/>
                  </a:lnTo>
                  <a:lnTo>
                    <a:pt x="1947" y="369"/>
                  </a:lnTo>
                  <a:lnTo>
                    <a:pt x="1973" y="286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73" y="501"/>
                  </a:lnTo>
                  <a:lnTo>
                    <a:pt x="1973" y="555"/>
                  </a:lnTo>
                  <a:lnTo>
                    <a:pt x="1973" y="604"/>
                  </a:lnTo>
                  <a:lnTo>
                    <a:pt x="1973" y="715"/>
                  </a:lnTo>
                  <a:lnTo>
                    <a:pt x="1973" y="764"/>
                  </a:lnTo>
                  <a:lnTo>
                    <a:pt x="1973" y="798"/>
                  </a:lnTo>
                  <a:lnTo>
                    <a:pt x="2024" y="764"/>
                  </a:lnTo>
                  <a:lnTo>
                    <a:pt x="2024" y="715"/>
                  </a:lnTo>
                  <a:lnTo>
                    <a:pt x="2024" y="604"/>
                  </a:lnTo>
                  <a:lnTo>
                    <a:pt x="2057" y="529"/>
                  </a:lnTo>
                  <a:lnTo>
                    <a:pt x="2057" y="501"/>
                  </a:lnTo>
                  <a:lnTo>
                    <a:pt x="2160" y="501"/>
                  </a:lnTo>
                  <a:lnTo>
                    <a:pt x="2108" y="529"/>
                  </a:lnTo>
                  <a:lnTo>
                    <a:pt x="2108" y="555"/>
                  </a:lnTo>
                  <a:lnTo>
                    <a:pt x="2108" y="661"/>
                  </a:lnTo>
                  <a:lnTo>
                    <a:pt x="2108" y="737"/>
                  </a:lnTo>
                  <a:lnTo>
                    <a:pt x="2108" y="764"/>
                  </a:lnTo>
                  <a:lnTo>
                    <a:pt x="2108" y="821"/>
                  </a:lnTo>
                  <a:lnTo>
                    <a:pt x="2108" y="897"/>
                  </a:lnTo>
                  <a:lnTo>
                    <a:pt x="2160" y="798"/>
                  </a:lnTo>
                  <a:lnTo>
                    <a:pt x="2160" y="764"/>
                  </a:lnTo>
                  <a:lnTo>
                    <a:pt x="2160" y="715"/>
                  </a:lnTo>
                  <a:lnTo>
                    <a:pt x="2160" y="604"/>
                  </a:lnTo>
                  <a:lnTo>
                    <a:pt x="2160" y="555"/>
                  </a:lnTo>
                  <a:lnTo>
                    <a:pt x="2160" y="501"/>
                  </a:lnTo>
                  <a:lnTo>
                    <a:pt x="2244" y="478"/>
                  </a:lnTo>
                  <a:lnTo>
                    <a:pt x="2244" y="501"/>
                  </a:lnTo>
                  <a:lnTo>
                    <a:pt x="2244" y="555"/>
                  </a:lnTo>
                  <a:lnTo>
                    <a:pt x="2244" y="604"/>
                  </a:lnTo>
                  <a:lnTo>
                    <a:pt x="2244" y="715"/>
                  </a:lnTo>
                  <a:lnTo>
                    <a:pt x="2267" y="764"/>
                  </a:lnTo>
                  <a:lnTo>
                    <a:pt x="2267" y="737"/>
                  </a:lnTo>
                  <a:lnTo>
                    <a:pt x="2267" y="715"/>
                  </a:lnTo>
                  <a:lnTo>
                    <a:pt x="2267" y="604"/>
                  </a:lnTo>
                  <a:lnTo>
                    <a:pt x="2295" y="529"/>
                  </a:lnTo>
                  <a:lnTo>
                    <a:pt x="2295" y="501"/>
                  </a:lnTo>
                  <a:lnTo>
                    <a:pt x="2295" y="446"/>
                  </a:lnTo>
                  <a:lnTo>
                    <a:pt x="2295" y="478"/>
                  </a:lnTo>
                  <a:lnTo>
                    <a:pt x="2267" y="478"/>
                  </a:lnTo>
                  <a:lnTo>
                    <a:pt x="2267" y="501"/>
                  </a:lnTo>
                  <a:lnTo>
                    <a:pt x="2244" y="555"/>
                  </a:lnTo>
                  <a:lnTo>
                    <a:pt x="2244" y="604"/>
                  </a:lnTo>
                  <a:lnTo>
                    <a:pt x="2216" y="529"/>
                  </a:lnTo>
                  <a:lnTo>
                    <a:pt x="2216" y="501"/>
                  </a:lnTo>
                  <a:lnTo>
                    <a:pt x="2216" y="446"/>
                  </a:lnTo>
                  <a:lnTo>
                    <a:pt x="2216" y="341"/>
                  </a:lnTo>
                  <a:lnTo>
                    <a:pt x="2216" y="259"/>
                  </a:lnTo>
                  <a:lnTo>
                    <a:pt x="2160" y="259"/>
                  </a:lnTo>
                  <a:lnTo>
                    <a:pt x="2160" y="286"/>
                  </a:lnTo>
                  <a:lnTo>
                    <a:pt x="2057" y="341"/>
                  </a:lnTo>
                  <a:lnTo>
                    <a:pt x="2024" y="369"/>
                  </a:lnTo>
                  <a:lnTo>
                    <a:pt x="1973" y="478"/>
                  </a:lnTo>
                  <a:lnTo>
                    <a:pt x="1864" y="501"/>
                  </a:lnTo>
                  <a:lnTo>
                    <a:pt x="1786" y="529"/>
                  </a:lnTo>
                  <a:lnTo>
                    <a:pt x="1763" y="529"/>
                  </a:lnTo>
                  <a:lnTo>
                    <a:pt x="1626" y="555"/>
                  </a:lnTo>
                  <a:lnTo>
                    <a:pt x="1626" y="529"/>
                  </a:lnTo>
                  <a:lnTo>
                    <a:pt x="1626" y="501"/>
                  </a:lnTo>
                  <a:lnTo>
                    <a:pt x="1626" y="478"/>
                  </a:lnTo>
                  <a:lnTo>
                    <a:pt x="1626" y="501"/>
                  </a:lnTo>
                  <a:lnTo>
                    <a:pt x="1519" y="529"/>
                  </a:lnTo>
                  <a:lnTo>
                    <a:pt x="1519" y="604"/>
                  </a:lnTo>
                  <a:lnTo>
                    <a:pt x="1415" y="661"/>
                  </a:lnTo>
                  <a:lnTo>
                    <a:pt x="1332" y="737"/>
                  </a:lnTo>
                  <a:lnTo>
                    <a:pt x="1256" y="764"/>
                  </a:lnTo>
                  <a:lnTo>
                    <a:pt x="1172" y="798"/>
                  </a:lnTo>
                  <a:lnTo>
                    <a:pt x="1145" y="798"/>
                  </a:lnTo>
                  <a:lnTo>
                    <a:pt x="1222" y="764"/>
                  </a:lnTo>
                  <a:lnTo>
                    <a:pt x="1256" y="715"/>
                  </a:lnTo>
                  <a:lnTo>
                    <a:pt x="1359" y="661"/>
                  </a:lnTo>
                  <a:lnTo>
                    <a:pt x="1415" y="555"/>
                  </a:lnTo>
                  <a:lnTo>
                    <a:pt x="1519" y="501"/>
                  </a:lnTo>
                  <a:lnTo>
                    <a:pt x="1575" y="478"/>
                  </a:lnTo>
                  <a:lnTo>
                    <a:pt x="1575" y="446"/>
                  </a:lnTo>
                  <a:lnTo>
                    <a:pt x="1519" y="478"/>
                  </a:lnTo>
                  <a:lnTo>
                    <a:pt x="1466" y="501"/>
                  </a:lnTo>
                  <a:lnTo>
                    <a:pt x="1359" y="501"/>
                  </a:lnTo>
                  <a:lnTo>
                    <a:pt x="1332" y="529"/>
                  </a:lnTo>
                  <a:lnTo>
                    <a:pt x="1256" y="555"/>
                  </a:lnTo>
                  <a:lnTo>
                    <a:pt x="1282" y="529"/>
                  </a:lnTo>
                  <a:lnTo>
                    <a:pt x="1332" y="501"/>
                  </a:lnTo>
                  <a:lnTo>
                    <a:pt x="1359" y="501"/>
                  </a:lnTo>
                  <a:lnTo>
                    <a:pt x="1466" y="501"/>
                  </a:lnTo>
                  <a:lnTo>
                    <a:pt x="1519" y="478"/>
                  </a:lnTo>
                  <a:lnTo>
                    <a:pt x="1575" y="446"/>
                  </a:lnTo>
                  <a:lnTo>
                    <a:pt x="1519" y="446"/>
                  </a:lnTo>
                  <a:lnTo>
                    <a:pt x="1519" y="478"/>
                  </a:lnTo>
                  <a:lnTo>
                    <a:pt x="1415" y="478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222" y="501"/>
                  </a:lnTo>
                  <a:lnTo>
                    <a:pt x="1145" y="501"/>
                  </a:lnTo>
                  <a:lnTo>
                    <a:pt x="1095" y="501"/>
                  </a:lnTo>
                  <a:lnTo>
                    <a:pt x="1172" y="501"/>
                  </a:lnTo>
                  <a:lnTo>
                    <a:pt x="1256" y="501"/>
                  </a:lnTo>
                  <a:lnTo>
                    <a:pt x="1282" y="478"/>
                  </a:lnTo>
                  <a:lnTo>
                    <a:pt x="1359" y="478"/>
                  </a:lnTo>
                  <a:lnTo>
                    <a:pt x="1466" y="369"/>
                  </a:lnTo>
                  <a:lnTo>
                    <a:pt x="1415" y="369"/>
                  </a:lnTo>
                  <a:lnTo>
                    <a:pt x="1332" y="369"/>
                  </a:lnTo>
                  <a:lnTo>
                    <a:pt x="1256" y="369"/>
                  </a:lnTo>
                  <a:lnTo>
                    <a:pt x="1222" y="369"/>
                  </a:lnTo>
                  <a:lnTo>
                    <a:pt x="1145" y="369"/>
                  </a:lnTo>
                  <a:lnTo>
                    <a:pt x="1061" y="369"/>
                  </a:lnTo>
                  <a:lnTo>
                    <a:pt x="984" y="369"/>
                  </a:lnTo>
                  <a:lnTo>
                    <a:pt x="852" y="369"/>
                  </a:lnTo>
                  <a:lnTo>
                    <a:pt x="825" y="341"/>
                  </a:lnTo>
                  <a:lnTo>
                    <a:pt x="825" y="286"/>
                  </a:lnTo>
                  <a:lnTo>
                    <a:pt x="801" y="286"/>
                  </a:lnTo>
                  <a:lnTo>
                    <a:pt x="718" y="286"/>
                  </a:lnTo>
                  <a:lnTo>
                    <a:pt x="665" y="286"/>
                  </a:lnTo>
                  <a:lnTo>
                    <a:pt x="582" y="286"/>
                  </a:lnTo>
                  <a:lnTo>
                    <a:pt x="481" y="286"/>
                  </a:lnTo>
                  <a:lnTo>
                    <a:pt x="454" y="286"/>
                  </a:lnTo>
                  <a:lnTo>
                    <a:pt x="398" y="369"/>
                  </a:lnTo>
                  <a:lnTo>
                    <a:pt x="370" y="369"/>
                  </a:lnTo>
                  <a:lnTo>
                    <a:pt x="557" y="478"/>
                  </a:lnTo>
                  <a:lnTo>
                    <a:pt x="641" y="501"/>
                  </a:lnTo>
                  <a:lnTo>
                    <a:pt x="718" y="501"/>
                  </a:lnTo>
                  <a:lnTo>
                    <a:pt x="852" y="529"/>
                  </a:lnTo>
                  <a:lnTo>
                    <a:pt x="936" y="529"/>
                  </a:lnTo>
                  <a:lnTo>
                    <a:pt x="984" y="604"/>
                  </a:lnTo>
                  <a:lnTo>
                    <a:pt x="1012" y="604"/>
                  </a:lnTo>
                  <a:lnTo>
                    <a:pt x="984" y="604"/>
                  </a:lnTo>
                  <a:lnTo>
                    <a:pt x="936" y="604"/>
                  </a:lnTo>
                  <a:lnTo>
                    <a:pt x="852" y="604"/>
                  </a:lnTo>
                  <a:lnTo>
                    <a:pt x="825" y="604"/>
                  </a:lnTo>
                  <a:lnTo>
                    <a:pt x="718" y="604"/>
                  </a:lnTo>
                  <a:lnTo>
                    <a:pt x="641" y="604"/>
                  </a:lnTo>
                  <a:lnTo>
                    <a:pt x="582" y="604"/>
                  </a:lnTo>
                  <a:lnTo>
                    <a:pt x="557" y="604"/>
                  </a:lnTo>
                  <a:lnTo>
                    <a:pt x="454" y="661"/>
                  </a:lnTo>
                  <a:lnTo>
                    <a:pt x="420" y="661"/>
                  </a:lnTo>
                  <a:lnTo>
                    <a:pt x="454" y="604"/>
                  </a:lnTo>
                  <a:lnTo>
                    <a:pt x="481" y="604"/>
                  </a:lnTo>
                  <a:lnTo>
                    <a:pt x="582" y="604"/>
                  </a:lnTo>
                  <a:lnTo>
                    <a:pt x="718" y="604"/>
                  </a:lnTo>
                  <a:lnTo>
                    <a:pt x="801" y="604"/>
                  </a:lnTo>
                  <a:lnTo>
                    <a:pt x="852" y="529"/>
                  </a:lnTo>
                  <a:lnTo>
                    <a:pt x="936" y="529"/>
                  </a:lnTo>
                  <a:lnTo>
                    <a:pt x="852" y="555"/>
                  </a:lnTo>
                  <a:lnTo>
                    <a:pt x="825" y="604"/>
                  </a:lnTo>
                  <a:lnTo>
                    <a:pt x="718" y="604"/>
                  </a:lnTo>
                  <a:lnTo>
                    <a:pt x="641" y="661"/>
                  </a:lnTo>
                  <a:lnTo>
                    <a:pt x="557" y="661"/>
                  </a:lnTo>
                  <a:lnTo>
                    <a:pt x="454" y="661"/>
                  </a:lnTo>
                  <a:lnTo>
                    <a:pt x="370" y="661"/>
                  </a:lnTo>
                  <a:lnTo>
                    <a:pt x="211" y="737"/>
                  </a:lnTo>
                  <a:lnTo>
                    <a:pt x="370" y="715"/>
                  </a:lnTo>
                  <a:lnTo>
                    <a:pt x="454" y="661"/>
                  </a:lnTo>
                  <a:lnTo>
                    <a:pt x="582" y="604"/>
                  </a:lnTo>
                  <a:lnTo>
                    <a:pt x="718" y="604"/>
                  </a:lnTo>
                  <a:lnTo>
                    <a:pt x="825" y="555"/>
                  </a:lnTo>
                  <a:lnTo>
                    <a:pt x="936" y="529"/>
                  </a:lnTo>
                  <a:lnTo>
                    <a:pt x="1095" y="501"/>
                  </a:lnTo>
                  <a:lnTo>
                    <a:pt x="1222" y="478"/>
                  </a:lnTo>
                  <a:lnTo>
                    <a:pt x="1332" y="478"/>
                  </a:lnTo>
                  <a:lnTo>
                    <a:pt x="1415" y="478"/>
                  </a:lnTo>
                  <a:lnTo>
                    <a:pt x="1359" y="478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256" y="529"/>
                  </a:lnTo>
                  <a:lnTo>
                    <a:pt x="1172" y="529"/>
                  </a:lnTo>
                  <a:lnTo>
                    <a:pt x="1145" y="529"/>
                  </a:lnTo>
                  <a:lnTo>
                    <a:pt x="1145" y="501"/>
                  </a:lnTo>
                  <a:lnTo>
                    <a:pt x="1222" y="501"/>
                  </a:lnTo>
                  <a:lnTo>
                    <a:pt x="1256" y="501"/>
                  </a:lnTo>
                  <a:lnTo>
                    <a:pt x="1332" y="501"/>
                  </a:lnTo>
                  <a:lnTo>
                    <a:pt x="1415" y="501"/>
                  </a:lnTo>
                  <a:lnTo>
                    <a:pt x="1494" y="501"/>
                  </a:lnTo>
                  <a:lnTo>
                    <a:pt x="1415" y="501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172" y="501"/>
                  </a:lnTo>
                  <a:lnTo>
                    <a:pt x="1095" y="478"/>
                  </a:lnTo>
                  <a:lnTo>
                    <a:pt x="984" y="478"/>
                  </a:lnTo>
                  <a:lnTo>
                    <a:pt x="852" y="478"/>
                  </a:lnTo>
                  <a:lnTo>
                    <a:pt x="801" y="478"/>
                  </a:lnTo>
                  <a:lnTo>
                    <a:pt x="718" y="478"/>
                  </a:lnTo>
                  <a:lnTo>
                    <a:pt x="582" y="478"/>
                  </a:lnTo>
                  <a:lnTo>
                    <a:pt x="582" y="446"/>
                  </a:lnTo>
                  <a:lnTo>
                    <a:pt x="665" y="446"/>
                  </a:lnTo>
                  <a:lnTo>
                    <a:pt x="718" y="446"/>
                  </a:lnTo>
                  <a:lnTo>
                    <a:pt x="801" y="446"/>
                  </a:lnTo>
                  <a:lnTo>
                    <a:pt x="852" y="369"/>
                  </a:lnTo>
                  <a:lnTo>
                    <a:pt x="901" y="369"/>
                  </a:lnTo>
                  <a:lnTo>
                    <a:pt x="984" y="286"/>
                  </a:lnTo>
                  <a:lnTo>
                    <a:pt x="901" y="286"/>
                  </a:lnTo>
                  <a:lnTo>
                    <a:pt x="852" y="286"/>
                  </a:lnTo>
                  <a:lnTo>
                    <a:pt x="718" y="286"/>
                  </a:lnTo>
                  <a:lnTo>
                    <a:pt x="641" y="286"/>
                  </a:lnTo>
                  <a:lnTo>
                    <a:pt x="582" y="286"/>
                  </a:lnTo>
                  <a:lnTo>
                    <a:pt x="641" y="341"/>
                  </a:lnTo>
                  <a:lnTo>
                    <a:pt x="718" y="369"/>
                  </a:lnTo>
                  <a:lnTo>
                    <a:pt x="852" y="369"/>
                  </a:lnTo>
                  <a:lnTo>
                    <a:pt x="936" y="369"/>
                  </a:lnTo>
                  <a:lnTo>
                    <a:pt x="1012" y="446"/>
                  </a:lnTo>
                  <a:lnTo>
                    <a:pt x="1172" y="446"/>
                  </a:lnTo>
                  <a:lnTo>
                    <a:pt x="1282" y="446"/>
                  </a:lnTo>
                  <a:lnTo>
                    <a:pt x="1359" y="369"/>
                  </a:lnTo>
                  <a:lnTo>
                    <a:pt x="1519" y="369"/>
                  </a:lnTo>
                  <a:lnTo>
                    <a:pt x="1519" y="286"/>
                  </a:lnTo>
                  <a:lnTo>
                    <a:pt x="1494" y="286"/>
                  </a:lnTo>
                  <a:lnTo>
                    <a:pt x="1494" y="341"/>
                  </a:lnTo>
                  <a:lnTo>
                    <a:pt x="1494" y="286"/>
                  </a:lnTo>
                  <a:lnTo>
                    <a:pt x="1519" y="259"/>
                  </a:lnTo>
                  <a:lnTo>
                    <a:pt x="1602" y="259"/>
                  </a:lnTo>
                  <a:lnTo>
                    <a:pt x="1626" y="259"/>
                  </a:lnTo>
                  <a:lnTo>
                    <a:pt x="1737" y="259"/>
                  </a:lnTo>
                  <a:lnTo>
                    <a:pt x="1737" y="286"/>
                  </a:lnTo>
                  <a:lnTo>
                    <a:pt x="1626" y="341"/>
                  </a:lnTo>
                  <a:lnTo>
                    <a:pt x="1575" y="369"/>
                  </a:lnTo>
                  <a:lnTo>
                    <a:pt x="1519" y="369"/>
                  </a:lnTo>
                  <a:lnTo>
                    <a:pt x="1466" y="446"/>
                  </a:lnTo>
                  <a:lnTo>
                    <a:pt x="1359" y="446"/>
                  </a:lnTo>
                  <a:lnTo>
                    <a:pt x="1415" y="446"/>
                  </a:lnTo>
                  <a:lnTo>
                    <a:pt x="1494" y="369"/>
                  </a:lnTo>
                  <a:lnTo>
                    <a:pt x="1575" y="369"/>
                  </a:lnTo>
                  <a:lnTo>
                    <a:pt x="1626" y="369"/>
                  </a:lnTo>
                  <a:lnTo>
                    <a:pt x="1763" y="369"/>
                  </a:lnTo>
                  <a:lnTo>
                    <a:pt x="1840" y="369"/>
                  </a:lnTo>
                  <a:lnTo>
                    <a:pt x="1947" y="369"/>
                  </a:lnTo>
                  <a:lnTo>
                    <a:pt x="1947" y="286"/>
                  </a:lnTo>
                  <a:lnTo>
                    <a:pt x="1947" y="341"/>
                  </a:lnTo>
                  <a:lnTo>
                    <a:pt x="1864" y="341"/>
                  </a:lnTo>
                  <a:lnTo>
                    <a:pt x="1786" y="369"/>
                  </a:lnTo>
                  <a:lnTo>
                    <a:pt x="1763" y="446"/>
                  </a:lnTo>
                  <a:lnTo>
                    <a:pt x="1703" y="446"/>
                  </a:lnTo>
                  <a:lnTo>
                    <a:pt x="1626" y="478"/>
                  </a:lnTo>
                  <a:lnTo>
                    <a:pt x="1575" y="501"/>
                  </a:lnTo>
                  <a:lnTo>
                    <a:pt x="1519" y="529"/>
                  </a:lnTo>
                  <a:lnTo>
                    <a:pt x="1466" y="555"/>
                  </a:lnTo>
                  <a:lnTo>
                    <a:pt x="1519" y="555"/>
                  </a:lnTo>
                  <a:lnTo>
                    <a:pt x="1626" y="501"/>
                  </a:lnTo>
                  <a:lnTo>
                    <a:pt x="1703" y="501"/>
                  </a:lnTo>
                  <a:lnTo>
                    <a:pt x="1763" y="501"/>
                  </a:lnTo>
                  <a:lnTo>
                    <a:pt x="1840" y="501"/>
                  </a:lnTo>
                  <a:lnTo>
                    <a:pt x="1840" y="529"/>
                  </a:lnTo>
                  <a:lnTo>
                    <a:pt x="1786" y="555"/>
                  </a:lnTo>
                  <a:lnTo>
                    <a:pt x="1840" y="555"/>
                  </a:lnTo>
                  <a:lnTo>
                    <a:pt x="1864" y="604"/>
                  </a:lnTo>
                  <a:lnTo>
                    <a:pt x="1947" y="604"/>
                  </a:lnTo>
                  <a:lnTo>
                    <a:pt x="1864" y="604"/>
                  </a:lnTo>
                  <a:lnTo>
                    <a:pt x="1763" y="555"/>
                  </a:lnTo>
                  <a:lnTo>
                    <a:pt x="1703" y="529"/>
                  </a:lnTo>
                  <a:lnTo>
                    <a:pt x="1602" y="501"/>
                  </a:lnTo>
                  <a:lnTo>
                    <a:pt x="1494" y="501"/>
                  </a:lnTo>
                  <a:lnTo>
                    <a:pt x="1359" y="501"/>
                  </a:lnTo>
                  <a:lnTo>
                    <a:pt x="1332" y="446"/>
                  </a:lnTo>
                  <a:lnTo>
                    <a:pt x="1282" y="478"/>
                  </a:lnTo>
                  <a:lnTo>
                    <a:pt x="1332" y="478"/>
                  </a:lnTo>
                  <a:lnTo>
                    <a:pt x="1332" y="501"/>
                  </a:lnTo>
                  <a:lnTo>
                    <a:pt x="1359" y="501"/>
                  </a:lnTo>
                  <a:lnTo>
                    <a:pt x="1415" y="501"/>
                  </a:lnTo>
                  <a:lnTo>
                    <a:pt x="1494" y="478"/>
                  </a:lnTo>
                  <a:lnTo>
                    <a:pt x="1519" y="478"/>
                  </a:lnTo>
                  <a:lnTo>
                    <a:pt x="1575" y="446"/>
                  </a:lnTo>
                  <a:lnTo>
                    <a:pt x="1626" y="446"/>
                  </a:lnTo>
                  <a:lnTo>
                    <a:pt x="1703" y="369"/>
                  </a:lnTo>
                  <a:lnTo>
                    <a:pt x="1737" y="369"/>
                  </a:lnTo>
                  <a:lnTo>
                    <a:pt x="1703" y="369"/>
                  </a:lnTo>
                  <a:lnTo>
                    <a:pt x="1703" y="446"/>
                  </a:lnTo>
                  <a:lnTo>
                    <a:pt x="1737" y="478"/>
                  </a:lnTo>
                  <a:lnTo>
                    <a:pt x="1737" y="446"/>
                  </a:lnTo>
                  <a:lnTo>
                    <a:pt x="1840" y="369"/>
                  </a:lnTo>
                  <a:lnTo>
                    <a:pt x="1947" y="341"/>
                  </a:lnTo>
                  <a:lnTo>
                    <a:pt x="1973" y="286"/>
                  </a:lnTo>
                  <a:lnTo>
                    <a:pt x="2024" y="259"/>
                  </a:lnTo>
                  <a:lnTo>
                    <a:pt x="2057" y="235"/>
                  </a:lnTo>
                  <a:lnTo>
                    <a:pt x="2024" y="286"/>
                  </a:lnTo>
                  <a:lnTo>
                    <a:pt x="2024" y="369"/>
                  </a:lnTo>
                  <a:lnTo>
                    <a:pt x="2108" y="341"/>
                  </a:lnTo>
                  <a:lnTo>
                    <a:pt x="2108" y="286"/>
                  </a:lnTo>
                  <a:lnTo>
                    <a:pt x="2160" y="259"/>
                  </a:lnTo>
                  <a:lnTo>
                    <a:pt x="2160" y="286"/>
                  </a:lnTo>
                  <a:lnTo>
                    <a:pt x="2108" y="341"/>
                  </a:lnTo>
                  <a:lnTo>
                    <a:pt x="2024" y="369"/>
                  </a:lnTo>
                  <a:lnTo>
                    <a:pt x="2024" y="478"/>
                  </a:lnTo>
                  <a:lnTo>
                    <a:pt x="1947" y="501"/>
                  </a:lnTo>
                  <a:lnTo>
                    <a:pt x="1947" y="555"/>
                  </a:lnTo>
                  <a:lnTo>
                    <a:pt x="1947" y="529"/>
                  </a:lnTo>
                  <a:lnTo>
                    <a:pt x="1973" y="501"/>
                  </a:lnTo>
                  <a:lnTo>
                    <a:pt x="2024" y="478"/>
                  </a:lnTo>
                  <a:lnTo>
                    <a:pt x="2024" y="369"/>
                  </a:lnTo>
                  <a:lnTo>
                    <a:pt x="2057" y="341"/>
                  </a:lnTo>
                  <a:lnTo>
                    <a:pt x="2024" y="341"/>
                  </a:lnTo>
                  <a:lnTo>
                    <a:pt x="1973" y="341"/>
                  </a:lnTo>
                  <a:lnTo>
                    <a:pt x="1947" y="369"/>
                  </a:lnTo>
                  <a:lnTo>
                    <a:pt x="1840" y="369"/>
                  </a:lnTo>
                  <a:lnTo>
                    <a:pt x="1763" y="369"/>
                  </a:lnTo>
                  <a:lnTo>
                    <a:pt x="1737" y="369"/>
                  </a:lnTo>
                  <a:lnTo>
                    <a:pt x="1626" y="446"/>
                  </a:lnTo>
                  <a:lnTo>
                    <a:pt x="1602" y="446"/>
                  </a:lnTo>
                  <a:lnTo>
                    <a:pt x="1519" y="446"/>
                  </a:lnTo>
                  <a:lnTo>
                    <a:pt x="1519" y="369"/>
                  </a:lnTo>
                  <a:lnTo>
                    <a:pt x="1575" y="286"/>
                  </a:lnTo>
                  <a:lnTo>
                    <a:pt x="1575" y="235"/>
                  </a:lnTo>
                  <a:lnTo>
                    <a:pt x="1602" y="235"/>
                  </a:lnTo>
                  <a:lnTo>
                    <a:pt x="1626" y="209"/>
                  </a:lnTo>
                  <a:lnTo>
                    <a:pt x="1626" y="126"/>
                  </a:lnTo>
                  <a:lnTo>
                    <a:pt x="1626" y="209"/>
                  </a:lnTo>
                  <a:lnTo>
                    <a:pt x="1575" y="235"/>
                  </a:lnTo>
                  <a:lnTo>
                    <a:pt x="1494" y="235"/>
                  </a:lnTo>
                  <a:lnTo>
                    <a:pt x="1359" y="259"/>
                  </a:lnTo>
                  <a:lnTo>
                    <a:pt x="1282" y="286"/>
                  </a:lnTo>
                  <a:lnTo>
                    <a:pt x="1222" y="286"/>
                  </a:lnTo>
                  <a:lnTo>
                    <a:pt x="1145" y="286"/>
                  </a:lnTo>
                  <a:lnTo>
                    <a:pt x="1222" y="259"/>
                  </a:lnTo>
                  <a:lnTo>
                    <a:pt x="1256" y="259"/>
                  </a:lnTo>
                  <a:lnTo>
                    <a:pt x="1332" y="235"/>
                  </a:lnTo>
                  <a:lnTo>
                    <a:pt x="1359" y="126"/>
                  </a:lnTo>
                  <a:lnTo>
                    <a:pt x="1282" y="209"/>
                  </a:lnTo>
                  <a:lnTo>
                    <a:pt x="1222" y="235"/>
                  </a:lnTo>
                  <a:lnTo>
                    <a:pt x="1145" y="259"/>
                  </a:lnTo>
                  <a:lnTo>
                    <a:pt x="1095" y="286"/>
                  </a:lnTo>
                  <a:lnTo>
                    <a:pt x="1012" y="286"/>
                  </a:lnTo>
                  <a:lnTo>
                    <a:pt x="984" y="286"/>
                  </a:lnTo>
                  <a:lnTo>
                    <a:pt x="984" y="259"/>
                  </a:lnTo>
                  <a:lnTo>
                    <a:pt x="1012" y="259"/>
                  </a:lnTo>
                  <a:lnTo>
                    <a:pt x="1012" y="235"/>
                  </a:lnTo>
                  <a:lnTo>
                    <a:pt x="984" y="235"/>
                  </a:lnTo>
                  <a:lnTo>
                    <a:pt x="901" y="259"/>
                  </a:lnTo>
                  <a:lnTo>
                    <a:pt x="852" y="259"/>
                  </a:lnTo>
                  <a:lnTo>
                    <a:pt x="936" y="259"/>
                  </a:lnTo>
                  <a:lnTo>
                    <a:pt x="984" y="235"/>
                  </a:lnTo>
                  <a:lnTo>
                    <a:pt x="1095" y="126"/>
                  </a:lnTo>
                  <a:lnTo>
                    <a:pt x="1145" y="99"/>
                  </a:lnTo>
                  <a:lnTo>
                    <a:pt x="1222" y="75"/>
                  </a:lnTo>
                  <a:lnTo>
                    <a:pt x="1222" y="0"/>
                  </a:lnTo>
                  <a:lnTo>
                    <a:pt x="1222" y="75"/>
                  </a:lnTo>
                  <a:lnTo>
                    <a:pt x="1145" y="99"/>
                  </a:lnTo>
                  <a:lnTo>
                    <a:pt x="1095" y="209"/>
                  </a:lnTo>
                  <a:lnTo>
                    <a:pt x="1061" y="235"/>
                  </a:lnTo>
                  <a:lnTo>
                    <a:pt x="1012" y="286"/>
                  </a:lnTo>
                  <a:lnTo>
                    <a:pt x="1012" y="369"/>
                  </a:lnTo>
                  <a:lnTo>
                    <a:pt x="1012" y="446"/>
                  </a:lnTo>
                  <a:lnTo>
                    <a:pt x="1012" y="501"/>
                  </a:lnTo>
                  <a:lnTo>
                    <a:pt x="1095" y="478"/>
                  </a:lnTo>
                  <a:lnTo>
                    <a:pt x="1095" y="446"/>
                  </a:lnTo>
                  <a:lnTo>
                    <a:pt x="1145" y="369"/>
                  </a:lnTo>
                  <a:lnTo>
                    <a:pt x="1145" y="446"/>
                  </a:lnTo>
                  <a:lnTo>
                    <a:pt x="1061" y="501"/>
                  </a:lnTo>
                  <a:lnTo>
                    <a:pt x="984" y="529"/>
                  </a:lnTo>
                  <a:lnTo>
                    <a:pt x="936" y="604"/>
                  </a:lnTo>
                  <a:lnTo>
                    <a:pt x="901" y="604"/>
                  </a:lnTo>
                  <a:lnTo>
                    <a:pt x="901" y="715"/>
                  </a:lnTo>
                  <a:lnTo>
                    <a:pt x="936" y="715"/>
                  </a:lnTo>
                  <a:lnTo>
                    <a:pt x="1145" y="529"/>
                  </a:lnTo>
                  <a:lnTo>
                    <a:pt x="1172" y="501"/>
                  </a:lnTo>
                  <a:lnTo>
                    <a:pt x="1222" y="478"/>
                  </a:lnTo>
                  <a:lnTo>
                    <a:pt x="1256" y="446"/>
                  </a:lnTo>
                  <a:lnTo>
                    <a:pt x="1256" y="478"/>
                  </a:lnTo>
                  <a:lnTo>
                    <a:pt x="1222" y="501"/>
                  </a:lnTo>
                  <a:lnTo>
                    <a:pt x="1222" y="529"/>
                  </a:lnTo>
                  <a:lnTo>
                    <a:pt x="1172" y="604"/>
                  </a:lnTo>
                  <a:lnTo>
                    <a:pt x="1172" y="661"/>
                  </a:lnTo>
                  <a:lnTo>
                    <a:pt x="1145" y="715"/>
                  </a:lnTo>
                  <a:lnTo>
                    <a:pt x="1145" y="764"/>
                  </a:lnTo>
                  <a:lnTo>
                    <a:pt x="1172" y="737"/>
                  </a:lnTo>
                  <a:lnTo>
                    <a:pt x="1172" y="661"/>
                  </a:lnTo>
                  <a:lnTo>
                    <a:pt x="1256" y="604"/>
                  </a:lnTo>
                  <a:lnTo>
                    <a:pt x="1282" y="555"/>
                  </a:lnTo>
                  <a:lnTo>
                    <a:pt x="1282" y="501"/>
                  </a:lnTo>
                  <a:lnTo>
                    <a:pt x="1282" y="478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22" y="604"/>
                  </a:lnTo>
                  <a:lnTo>
                    <a:pt x="1172" y="661"/>
                  </a:lnTo>
                  <a:lnTo>
                    <a:pt x="1145" y="737"/>
                  </a:lnTo>
                  <a:lnTo>
                    <a:pt x="1145" y="715"/>
                  </a:lnTo>
                  <a:lnTo>
                    <a:pt x="1222" y="604"/>
                  </a:lnTo>
                  <a:lnTo>
                    <a:pt x="1222" y="555"/>
                  </a:lnTo>
                  <a:lnTo>
                    <a:pt x="1256" y="555"/>
                  </a:lnTo>
                  <a:lnTo>
                    <a:pt x="1256" y="501"/>
                  </a:lnTo>
                  <a:lnTo>
                    <a:pt x="1222" y="501"/>
                  </a:lnTo>
                  <a:lnTo>
                    <a:pt x="1145" y="501"/>
                  </a:lnTo>
                  <a:lnTo>
                    <a:pt x="1061" y="529"/>
                  </a:lnTo>
                  <a:lnTo>
                    <a:pt x="984" y="529"/>
                  </a:lnTo>
                  <a:lnTo>
                    <a:pt x="936" y="604"/>
                  </a:lnTo>
                  <a:lnTo>
                    <a:pt x="852" y="604"/>
                  </a:lnTo>
                  <a:lnTo>
                    <a:pt x="825" y="604"/>
                  </a:lnTo>
                  <a:lnTo>
                    <a:pt x="852" y="604"/>
                  </a:lnTo>
                  <a:lnTo>
                    <a:pt x="852" y="529"/>
                  </a:lnTo>
                  <a:lnTo>
                    <a:pt x="901" y="501"/>
                  </a:lnTo>
                  <a:lnTo>
                    <a:pt x="901" y="446"/>
                  </a:lnTo>
                  <a:lnTo>
                    <a:pt x="984" y="369"/>
                  </a:lnTo>
                  <a:lnTo>
                    <a:pt x="984" y="341"/>
                  </a:lnTo>
                  <a:lnTo>
                    <a:pt x="936" y="341"/>
                  </a:lnTo>
                  <a:lnTo>
                    <a:pt x="901" y="369"/>
                  </a:lnTo>
                  <a:lnTo>
                    <a:pt x="852" y="446"/>
                  </a:lnTo>
                  <a:lnTo>
                    <a:pt x="852" y="478"/>
                  </a:lnTo>
                  <a:lnTo>
                    <a:pt x="852" y="446"/>
                  </a:lnTo>
                  <a:lnTo>
                    <a:pt x="852" y="369"/>
                  </a:lnTo>
                  <a:lnTo>
                    <a:pt x="852" y="341"/>
                  </a:lnTo>
                  <a:lnTo>
                    <a:pt x="852" y="259"/>
                  </a:lnTo>
                  <a:lnTo>
                    <a:pt x="852" y="286"/>
                  </a:lnTo>
                  <a:lnTo>
                    <a:pt x="852" y="341"/>
                  </a:lnTo>
                  <a:lnTo>
                    <a:pt x="852" y="369"/>
                  </a:lnTo>
                  <a:lnTo>
                    <a:pt x="901" y="369"/>
                  </a:lnTo>
                  <a:lnTo>
                    <a:pt x="901" y="446"/>
                  </a:lnTo>
                  <a:lnTo>
                    <a:pt x="936" y="446"/>
                  </a:lnTo>
                  <a:lnTo>
                    <a:pt x="901" y="446"/>
                  </a:lnTo>
                  <a:lnTo>
                    <a:pt x="901" y="369"/>
                  </a:lnTo>
                  <a:lnTo>
                    <a:pt x="852" y="369"/>
                  </a:lnTo>
                  <a:lnTo>
                    <a:pt x="801" y="286"/>
                  </a:lnTo>
                  <a:lnTo>
                    <a:pt x="718" y="235"/>
                  </a:lnTo>
                  <a:lnTo>
                    <a:pt x="718" y="209"/>
                  </a:lnTo>
                  <a:lnTo>
                    <a:pt x="641" y="209"/>
                  </a:lnTo>
                  <a:lnTo>
                    <a:pt x="641" y="99"/>
                  </a:lnTo>
                  <a:lnTo>
                    <a:pt x="582" y="99"/>
                  </a:lnTo>
                  <a:lnTo>
                    <a:pt x="641" y="99"/>
                  </a:lnTo>
                  <a:lnTo>
                    <a:pt x="641" y="209"/>
                  </a:lnTo>
                  <a:lnTo>
                    <a:pt x="718" y="235"/>
                  </a:lnTo>
                  <a:lnTo>
                    <a:pt x="718" y="259"/>
                  </a:lnTo>
                  <a:lnTo>
                    <a:pt x="825" y="259"/>
                  </a:lnTo>
                  <a:lnTo>
                    <a:pt x="852" y="286"/>
                  </a:lnTo>
                  <a:lnTo>
                    <a:pt x="852" y="341"/>
                  </a:lnTo>
                  <a:lnTo>
                    <a:pt x="936" y="369"/>
                  </a:lnTo>
                  <a:lnTo>
                    <a:pt x="936" y="478"/>
                  </a:lnTo>
                  <a:lnTo>
                    <a:pt x="984" y="478"/>
                  </a:lnTo>
                  <a:lnTo>
                    <a:pt x="936" y="478"/>
                  </a:lnTo>
                  <a:lnTo>
                    <a:pt x="901" y="446"/>
                  </a:lnTo>
                  <a:lnTo>
                    <a:pt x="901" y="369"/>
                  </a:lnTo>
                  <a:lnTo>
                    <a:pt x="936" y="369"/>
                  </a:lnTo>
                  <a:lnTo>
                    <a:pt x="984" y="369"/>
                  </a:lnTo>
                  <a:lnTo>
                    <a:pt x="1012" y="478"/>
                  </a:lnTo>
                  <a:lnTo>
                    <a:pt x="1145" y="501"/>
                  </a:lnTo>
                  <a:lnTo>
                    <a:pt x="1145" y="555"/>
                  </a:lnTo>
                  <a:lnTo>
                    <a:pt x="1172" y="604"/>
                  </a:lnTo>
                  <a:lnTo>
                    <a:pt x="1256" y="604"/>
                  </a:lnTo>
                  <a:lnTo>
                    <a:pt x="1222" y="604"/>
                  </a:lnTo>
                  <a:lnTo>
                    <a:pt x="1222" y="529"/>
                  </a:lnTo>
                  <a:lnTo>
                    <a:pt x="1222" y="501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82" y="604"/>
                  </a:lnTo>
                  <a:lnTo>
                    <a:pt x="1256" y="604"/>
                  </a:lnTo>
                  <a:lnTo>
                    <a:pt x="1256" y="555"/>
                  </a:lnTo>
                  <a:lnTo>
                    <a:pt x="1256" y="529"/>
                  </a:lnTo>
                  <a:lnTo>
                    <a:pt x="1172" y="501"/>
                  </a:lnTo>
                  <a:lnTo>
                    <a:pt x="1145" y="501"/>
                  </a:lnTo>
                  <a:lnTo>
                    <a:pt x="1095" y="478"/>
                  </a:lnTo>
                  <a:lnTo>
                    <a:pt x="1012" y="478"/>
                  </a:lnTo>
                  <a:lnTo>
                    <a:pt x="1012" y="369"/>
                  </a:lnTo>
                  <a:lnTo>
                    <a:pt x="1061" y="369"/>
                  </a:lnTo>
                  <a:lnTo>
                    <a:pt x="1145" y="369"/>
                  </a:lnTo>
                  <a:lnTo>
                    <a:pt x="1222" y="369"/>
                  </a:lnTo>
                  <a:lnTo>
                    <a:pt x="1256" y="446"/>
                  </a:lnTo>
                  <a:lnTo>
                    <a:pt x="1359" y="446"/>
                  </a:lnTo>
                  <a:lnTo>
                    <a:pt x="1494" y="446"/>
                  </a:lnTo>
                  <a:lnTo>
                    <a:pt x="1519" y="446"/>
                  </a:lnTo>
                  <a:lnTo>
                    <a:pt x="1602" y="446"/>
                  </a:lnTo>
                  <a:lnTo>
                    <a:pt x="1575" y="446"/>
                  </a:lnTo>
                  <a:lnTo>
                    <a:pt x="1519" y="369"/>
                  </a:lnTo>
                  <a:lnTo>
                    <a:pt x="1575" y="369"/>
                  </a:lnTo>
                  <a:lnTo>
                    <a:pt x="1626" y="369"/>
                  </a:lnTo>
                  <a:lnTo>
                    <a:pt x="1703" y="369"/>
                  </a:lnTo>
                  <a:lnTo>
                    <a:pt x="1626" y="369"/>
                  </a:lnTo>
                  <a:lnTo>
                    <a:pt x="1575" y="369"/>
                  </a:lnTo>
                  <a:lnTo>
                    <a:pt x="1519" y="369"/>
                  </a:lnTo>
                  <a:lnTo>
                    <a:pt x="1519" y="478"/>
                  </a:lnTo>
                  <a:lnTo>
                    <a:pt x="1466" y="501"/>
                  </a:lnTo>
                  <a:lnTo>
                    <a:pt x="1519" y="501"/>
                  </a:lnTo>
                  <a:lnTo>
                    <a:pt x="1575" y="446"/>
                  </a:lnTo>
                  <a:lnTo>
                    <a:pt x="1626" y="446"/>
                  </a:lnTo>
                  <a:lnTo>
                    <a:pt x="1626" y="369"/>
                  </a:lnTo>
                  <a:lnTo>
                    <a:pt x="1737" y="369"/>
                  </a:lnTo>
                  <a:lnTo>
                    <a:pt x="1737" y="341"/>
                  </a:lnTo>
                  <a:lnTo>
                    <a:pt x="1763" y="341"/>
                  </a:lnTo>
                  <a:lnTo>
                    <a:pt x="1763" y="369"/>
                  </a:lnTo>
                  <a:lnTo>
                    <a:pt x="1737" y="446"/>
                  </a:lnTo>
                  <a:lnTo>
                    <a:pt x="1703" y="446"/>
                  </a:lnTo>
                  <a:lnTo>
                    <a:pt x="1737" y="446"/>
                  </a:lnTo>
                  <a:lnTo>
                    <a:pt x="1763" y="446"/>
                  </a:lnTo>
                  <a:lnTo>
                    <a:pt x="1763" y="369"/>
                  </a:lnTo>
                  <a:lnTo>
                    <a:pt x="1737" y="369"/>
                  </a:lnTo>
                  <a:lnTo>
                    <a:pt x="1737" y="446"/>
                  </a:lnTo>
                  <a:lnTo>
                    <a:pt x="1737" y="478"/>
                  </a:lnTo>
                  <a:lnTo>
                    <a:pt x="1703" y="478"/>
                  </a:lnTo>
                  <a:lnTo>
                    <a:pt x="1737" y="478"/>
                  </a:lnTo>
                  <a:lnTo>
                    <a:pt x="1786" y="478"/>
                  </a:lnTo>
                  <a:lnTo>
                    <a:pt x="1947" y="478"/>
                  </a:lnTo>
                  <a:lnTo>
                    <a:pt x="1973" y="369"/>
                  </a:lnTo>
                  <a:lnTo>
                    <a:pt x="2024" y="369"/>
                  </a:lnTo>
                  <a:lnTo>
                    <a:pt x="2024" y="286"/>
                  </a:lnTo>
                  <a:lnTo>
                    <a:pt x="1947" y="341"/>
                  </a:lnTo>
                  <a:lnTo>
                    <a:pt x="1947" y="369"/>
                  </a:lnTo>
                  <a:lnTo>
                    <a:pt x="1864" y="369"/>
                  </a:lnTo>
                  <a:lnTo>
                    <a:pt x="1840" y="369"/>
                  </a:lnTo>
                  <a:lnTo>
                    <a:pt x="1786" y="369"/>
                  </a:lnTo>
                  <a:lnTo>
                    <a:pt x="1737" y="369"/>
                  </a:lnTo>
                  <a:lnTo>
                    <a:pt x="1626" y="369"/>
                  </a:lnTo>
                  <a:lnTo>
                    <a:pt x="1575" y="369"/>
                  </a:lnTo>
                  <a:lnTo>
                    <a:pt x="1466" y="341"/>
                  </a:lnTo>
                  <a:lnTo>
                    <a:pt x="1359" y="341"/>
                  </a:lnTo>
                  <a:lnTo>
                    <a:pt x="1256" y="341"/>
                  </a:lnTo>
                  <a:lnTo>
                    <a:pt x="1172" y="341"/>
                  </a:lnTo>
                  <a:lnTo>
                    <a:pt x="1145" y="341"/>
                  </a:lnTo>
                  <a:lnTo>
                    <a:pt x="1061" y="341"/>
                  </a:lnTo>
                  <a:lnTo>
                    <a:pt x="1012" y="369"/>
                  </a:lnTo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1" name="Freeform 180"/>
            <p:cNvSpPr/>
            <p:nvPr/>
          </p:nvSpPr>
          <p:spPr>
            <a:xfrm>
              <a:off x="5991480" y="6079679"/>
              <a:ext cx="865080" cy="34452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04" h="958" fill="none">
                  <a:moveTo>
                    <a:pt x="1145" y="501"/>
                  </a:moveTo>
                  <a:lnTo>
                    <a:pt x="1172" y="501"/>
                  </a:lnTo>
                  <a:lnTo>
                    <a:pt x="1172" y="446"/>
                  </a:lnTo>
                  <a:lnTo>
                    <a:pt x="1172" y="369"/>
                  </a:lnTo>
                  <a:lnTo>
                    <a:pt x="1256" y="286"/>
                  </a:lnTo>
                  <a:lnTo>
                    <a:pt x="1256" y="235"/>
                  </a:lnTo>
                  <a:lnTo>
                    <a:pt x="1282" y="209"/>
                  </a:lnTo>
                  <a:lnTo>
                    <a:pt x="1282" y="126"/>
                  </a:lnTo>
                  <a:lnTo>
                    <a:pt x="1282" y="235"/>
                  </a:lnTo>
                  <a:lnTo>
                    <a:pt x="1359" y="259"/>
                  </a:lnTo>
                  <a:lnTo>
                    <a:pt x="1359" y="369"/>
                  </a:lnTo>
                  <a:lnTo>
                    <a:pt x="1359" y="446"/>
                  </a:lnTo>
                  <a:lnTo>
                    <a:pt x="1359" y="501"/>
                  </a:lnTo>
                  <a:lnTo>
                    <a:pt x="1359" y="529"/>
                  </a:lnTo>
                  <a:lnTo>
                    <a:pt x="1359" y="604"/>
                  </a:lnTo>
                  <a:lnTo>
                    <a:pt x="1359" y="661"/>
                  </a:lnTo>
                  <a:lnTo>
                    <a:pt x="1359" y="737"/>
                  </a:lnTo>
                  <a:lnTo>
                    <a:pt x="1359" y="764"/>
                  </a:lnTo>
                  <a:lnTo>
                    <a:pt x="1359" y="821"/>
                  </a:lnTo>
                  <a:lnTo>
                    <a:pt x="1359" y="897"/>
                  </a:lnTo>
                  <a:lnTo>
                    <a:pt x="1359" y="958"/>
                  </a:lnTo>
                  <a:lnTo>
                    <a:pt x="1359" y="897"/>
                  </a:lnTo>
                  <a:lnTo>
                    <a:pt x="1359" y="821"/>
                  </a:lnTo>
                  <a:lnTo>
                    <a:pt x="1359" y="798"/>
                  </a:lnTo>
                  <a:lnTo>
                    <a:pt x="1359" y="764"/>
                  </a:lnTo>
                  <a:lnTo>
                    <a:pt x="1466" y="715"/>
                  </a:lnTo>
                  <a:lnTo>
                    <a:pt x="1494" y="604"/>
                  </a:lnTo>
                  <a:lnTo>
                    <a:pt x="1519" y="555"/>
                  </a:lnTo>
                  <a:lnTo>
                    <a:pt x="1519" y="501"/>
                  </a:lnTo>
                  <a:lnTo>
                    <a:pt x="1519" y="478"/>
                  </a:lnTo>
                  <a:lnTo>
                    <a:pt x="1575" y="369"/>
                  </a:lnTo>
                  <a:lnTo>
                    <a:pt x="1575" y="478"/>
                  </a:lnTo>
                  <a:lnTo>
                    <a:pt x="1575" y="501"/>
                  </a:lnTo>
                  <a:lnTo>
                    <a:pt x="1575" y="555"/>
                  </a:lnTo>
                  <a:lnTo>
                    <a:pt x="1575" y="604"/>
                  </a:lnTo>
                  <a:lnTo>
                    <a:pt x="1575" y="715"/>
                  </a:lnTo>
                  <a:lnTo>
                    <a:pt x="1575" y="764"/>
                  </a:lnTo>
                  <a:lnTo>
                    <a:pt x="1575" y="798"/>
                  </a:lnTo>
                  <a:lnTo>
                    <a:pt x="1575" y="764"/>
                  </a:lnTo>
                  <a:lnTo>
                    <a:pt x="1575" y="737"/>
                  </a:lnTo>
                  <a:lnTo>
                    <a:pt x="1575" y="661"/>
                  </a:lnTo>
                  <a:lnTo>
                    <a:pt x="1602" y="604"/>
                  </a:lnTo>
                  <a:lnTo>
                    <a:pt x="1626" y="501"/>
                  </a:lnTo>
                  <a:lnTo>
                    <a:pt x="1626" y="478"/>
                  </a:lnTo>
                  <a:lnTo>
                    <a:pt x="1703" y="369"/>
                  </a:lnTo>
                  <a:lnTo>
                    <a:pt x="1703" y="341"/>
                  </a:lnTo>
                  <a:lnTo>
                    <a:pt x="1763" y="259"/>
                  </a:lnTo>
                  <a:lnTo>
                    <a:pt x="1763" y="286"/>
                  </a:lnTo>
                  <a:lnTo>
                    <a:pt x="1763" y="369"/>
                  </a:lnTo>
                  <a:lnTo>
                    <a:pt x="1763" y="446"/>
                  </a:lnTo>
                  <a:lnTo>
                    <a:pt x="1763" y="501"/>
                  </a:lnTo>
                  <a:lnTo>
                    <a:pt x="1763" y="529"/>
                  </a:lnTo>
                  <a:lnTo>
                    <a:pt x="1763" y="604"/>
                  </a:lnTo>
                  <a:lnTo>
                    <a:pt x="1763" y="529"/>
                  </a:lnTo>
                  <a:lnTo>
                    <a:pt x="1763" y="501"/>
                  </a:lnTo>
                  <a:lnTo>
                    <a:pt x="1786" y="478"/>
                  </a:lnTo>
                  <a:lnTo>
                    <a:pt x="1840" y="446"/>
                  </a:lnTo>
                  <a:lnTo>
                    <a:pt x="1864" y="369"/>
                  </a:lnTo>
                  <a:lnTo>
                    <a:pt x="1947" y="286"/>
                  </a:lnTo>
                  <a:lnTo>
                    <a:pt x="1973" y="286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73" y="501"/>
                  </a:lnTo>
                  <a:lnTo>
                    <a:pt x="1973" y="555"/>
                  </a:lnTo>
                  <a:lnTo>
                    <a:pt x="1973" y="604"/>
                  </a:lnTo>
                  <a:lnTo>
                    <a:pt x="1973" y="715"/>
                  </a:lnTo>
                  <a:lnTo>
                    <a:pt x="1973" y="764"/>
                  </a:lnTo>
                  <a:lnTo>
                    <a:pt x="1973" y="715"/>
                  </a:lnTo>
                  <a:lnTo>
                    <a:pt x="2024" y="604"/>
                  </a:lnTo>
                  <a:lnTo>
                    <a:pt x="2024" y="555"/>
                  </a:lnTo>
                  <a:lnTo>
                    <a:pt x="2057" y="501"/>
                  </a:lnTo>
                  <a:lnTo>
                    <a:pt x="2160" y="446"/>
                  </a:lnTo>
                  <a:lnTo>
                    <a:pt x="2160" y="369"/>
                  </a:lnTo>
                  <a:lnTo>
                    <a:pt x="2216" y="286"/>
                  </a:lnTo>
                  <a:lnTo>
                    <a:pt x="2216" y="235"/>
                  </a:lnTo>
                  <a:lnTo>
                    <a:pt x="2216" y="209"/>
                  </a:lnTo>
                  <a:lnTo>
                    <a:pt x="2216" y="99"/>
                  </a:lnTo>
                  <a:lnTo>
                    <a:pt x="2216" y="126"/>
                  </a:lnTo>
                  <a:lnTo>
                    <a:pt x="2216" y="209"/>
                  </a:lnTo>
                  <a:lnTo>
                    <a:pt x="2216" y="235"/>
                  </a:lnTo>
                  <a:lnTo>
                    <a:pt x="2216" y="286"/>
                  </a:lnTo>
                  <a:lnTo>
                    <a:pt x="2216" y="369"/>
                  </a:lnTo>
                  <a:lnTo>
                    <a:pt x="2216" y="446"/>
                  </a:lnTo>
                  <a:lnTo>
                    <a:pt x="2216" y="501"/>
                  </a:lnTo>
                  <a:lnTo>
                    <a:pt x="2216" y="529"/>
                  </a:lnTo>
                  <a:lnTo>
                    <a:pt x="2244" y="501"/>
                  </a:lnTo>
                  <a:lnTo>
                    <a:pt x="2244" y="446"/>
                  </a:lnTo>
                  <a:lnTo>
                    <a:pt x="2267" y="369"/>
                  </a:lnTo>
                  <a:lnTo>
                    <a:pt x="2267" y="286"/>
                  </a:lnTo>
                  <a:lnTo>
                    <a:pt x="2267" y="341"/>
                  </a:lnTo>
                  <a:lnTo>
                    <a:pt x="2267" y="369"/>
                  </a:lnTo>
                  <a:lnTo>
                    <a:pt x="2267" y="501"/>
                  </a:lnTo>
                  <a:lnTo>
                    <a:pt x="2267" y="529"/>
                  </a:lnTo>
                  <a:lnTo>
                    <a:pt x="2295" y="604"/>
                  </a:lnTo>
                  <a:lnTo>
                    <a:pt x="2295" y="661"/>
                  </a:lnTo>
                  <a:lnTo>
                    <a:pt x="2295" y="737"/>
                  </a:lnTo>
                  <a:lnTo>
                    <a:pt x="2295" y="715"/>
                  </a:lnTo>
                  <a:lnTo>
                    <a:pt x="2295" y="604"/>
                  </a:lnTo>
                  <a:lnTo>
                    <a:pt x="2295" y="555"/>
                  </a:lnTo>
                  <a:lnTo>
                    <a:pt x="2295" y="501"/>
                  </a:lnTo>
                  <a:lnTo>
                    <a:pt x="2295" y="478"/>
                  </a:lnTo>
                  <a:lnTo>
                    <a:pt x="2295" y="369"/>
                  </a:lnTo>
                  <a:lnTo>
                    <a:pt x="2295" y="341"/>
                  </a:lnTo>
                  <a:lnTo>
                    <a:pt x="2404" y="341"/>
                  </a:lnTo>
                  <a:lnTo>
                    <a:pt x="2404" y="369"/>
                  </a:lnTo>
                  <a:lnTo>
                    <a:pt x="2378" y="478"/>
                  </a:lnTo>
                  <a:lnTo>
                    <a:pt x="2267" y="501"/>
                  </a:lnTo>
                  <a:lnTo>
                    <a:pt x="2244" y="555"/>
                  </a:lnTo>
                  <a:lnTo>
                    <a:pt x="2216" y="604"/>
                  </a:lnTo>
                  <a:lnTo>
                    <a:pt x="2160" y="604"/>
                  </a:lnTo>
                  <a:lnTo>
                    <a:pt x="2108" y="604"/>
                  </a:lnTo>
                  <a:lnTo>
                    <a:pt x="2108" y="529"/>
                  </a:lnTo>
                  <a:lnTo>
                    <a:pt x="2108" y="501"/>
                  </a:lnTo>
                  <a:lnTo>
                    <a:pt x="2108" y="446"/>
                  </a:lnTo>
                  <a:lnTo>
                    <a:pt x="2024" y="369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47" y="501"/>
                  </a:lnTo>
                  <a:lnTo>
                    <a:pt x="1840" y="501"/>
                  </a:lnTo>
                  <a:lnTo>
                    <a:pt x="1763" y="529"/>
                  </a:lnTo>
                  <a:lnTo>
                    <a:pt x="1737" y="604"/>
                  </a:lnTo>
                  <a:lnTo>
                    <a:pt x="1626" y="604"/>
                  </a:lnTo>
                  <a:lnTo>
                    <a:pt x="1602" y="604"/>
                  </a:lnTo>
                  <a:lnTo>
                    <a:pt x="1602" y="529"/>
                  </a:lnTo>
                  <a:lnTo>
                    <a:pt x="1519" y="501"/>
                  </a:lnTo>
                  <a:lnTo>
                    <a:pt x="1519" y="446"/>
                  </a:lnTo>
                  <a:lnTo>
                    <a:pt x="1519" y="369"/>
                  </a:lnTo>
                  <a:lnTo>
                    <a:pt x="1519" y="286"/>
                  </a:lnTo>
                  <a:lnTo>
                    <a:pt x="1519" y="235"/>
                  </a:lnTo>
                  <a:lnTo>
                    <a:pt x="1494" y="209"/>
                  </a:lnTo>
                  <a:lnTo>
                    <a:pt x="1466" y="235"/>
                  </a:lnTo>
                  <a:lnTo>
                    <a:pt x="1466" y="286"/>
                  </a:lnTo>
                  <a:lnTo>
                    <a:pt x="1359" y="369"/>
                  </a:lnTo>
                  <a:lnTo>
                    <a:pt x="1332" y="446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22" y="555"/>
                  </a:lnTo>
                  <a:lnTo>
                    <a:pt x="1222" y="604"/>
                  </a:lnTo>
                  <a:lnTo>
                    <a:pt x="1222" y="555"/>
                  </a:lnTo>
                  <a:lnTo>
                    <a:pt x="1222" y="501"/>
                  </a:lnTo>
                  <a:lnTo>
                    <a:pt x="1222" y="478"/>
                  </a:lnTo>
                  <a:lnTo>
                    <a:pt x="1222" y="369"/>
                  </a:lnTo>
                  <a:lnTo>
                    <a:pt x="1222" y="341"/>
                  </a:lnTo>
                  <a:lnTo>
                    <a:pt x="1172" y="341"/>
                  </a:lnTo>
                  <a:lnTo>
                    <a:pt x="1172" y="369"/>
                  </a:lnTo>
                  <a:lnTo>
                    <a:pt x="1172" y="446"/>
                  </a:lnTo>
                  <a:lnTo>
                    <a:pt x="1145" y="501"/>
                  </a:lnTo>
                  <a:lnTo>
                    <a:pt x="1145" y="529"/>
                  </a:lnTo>
                  <a:lnTo>
                    <a:pt x="1061" y="555"/>
                  </a:lnTo>
                  <a:lnTo>
                    <a:pt x="1012" y="604"/>
                  </a:lnTo>
                  <a:lnTo>
                    <a:pt x="1012" y="715"/>
                  </a:lnTo>
                  <a:lnTo>
                    <a:pt x="1012" y="661"/>
                  </a:lnTo>
                  <a:lnTo>
                    <a:pt x="1012" y="555"/>
                  </a:lnTo>
                  <a:lnTo>
                    <a:pt x="1012" y="501"/>
                  </a:lnTo>
                  <a:lnTo>
                    <a:pt x="1012" y="446"/>
                  </a:lnTo>
                  <a:lnTo>
                    <a:pt x="1012" y="341"/>
                  </a:lnTo>
                  <a:lnTo>
                    <a:pt x="1012" y="259"/>
                  </a:lnTo>
                  <a:lnTo>
                    <a:pt x="1012" y="235"/>
                  </a:lnTo>
                  <a:lnTo>
                    <a:pt x="984" y="259"/>
                  </a:lnTo>
                  <a:lnTo>
                    <a:pt x="984" y="341"/>
                  </a:lnTo>
                  <a:lnTo>
                    <a:pt x="901" y="369"/>
                  </a:lnTo>
                  <a:lnTo>
                    <a:pt x="852" y="478"/>
                  </a:lnTo>
                  <a:lnTo>
                    <a:pt x="852" y="529"/>
                  </a:lnTo>
                  <a:lnTo>
                    <a:pt x="801" y="604"/>
                  </a:lnTo>
                  <a:lnTo>
                    <a:pt x="718" y="661"/>
                  </a:lnTo>
                  <a:lnTo>
                    <a:pt x="718" y="604"/>
                  </a:lnTo>
                  <a:lnTo>
                    <a:pt x="718" y="529"/>
                  </a:lnTo>
                  <a:lnTo>
                    <a:pt x="718" y="501"/>
                  </a:lnTo>
                  <a:lnTo>
                    <a:pt x="718" y="446"/>
                  </a:lnTo>
                  <a:lnTo>
                    <a:pt x="718" y="369"/>
                  </a:lnTo>
                  <a:lnTo>
                    <a:pt x="665" y="286"/>
                  </a:lnTo>
                  <a:lnTo>
                    <a:pt x="665" y="235"/>
                  </a:lnTo>
                  <a:lnTo>
                    <a:pt x="582" y="235"/>
                  </a:lnTo>
                  <a:lnTo>
                    <a:pt x="582" y="259"/>
                  </a:lnTo>
                  <a:lnTo>
                    <a:pt x="582" y="341"/>
                  </a:lnTo>
                  <a:lnTo>
                    <a:pt x="481" y="369"/>
                  </a:lnTo>
                  <a:lnTo>
                    <a:pt x="454" y="369"/>
                  </a:lnTo>
                  <a:lnTo>
                    <a:pt x="420" y="446"/>
                  </a:lnTo>
                  <a:lnTo>
                    <a:pt x="420" y="501"/>
                  </a:lnTo>
                  <a:lnTo>
                    <a:pt x="370" y="529"/>
                  </a:lnTo>
                  <a:lnTo>
                    <a:pt x="370" y="478"/>
                  </a:lnTo>
                  <a:lnTo>
                    <a:pt x="370" y="369"/>
                  </a:lnTo>
                  <a:lnTo>
                    <a:pt x="370" y="341"/>
                  </a:lnTo>
                  <a:lnTo>
                    <a:pt x="370" y="259"/>
                  </a:lnTo>
                  <a:lnTo>
                    <a:pt x="370" y="235"/>
                  </a:lnTo>
                  <a:lnTo>
                    <a:pt x="370" y="126"/>
                  </a:lnTo>
                  <a:lnTo>
                    <a:pt x="370" y="209"/>
                  </a:lnTo>
                  <a:lnTo>
                    <a:pt x="370" y="235"/>
                  </a:lnTo>
                  <a:lnTo>
                    <a:pt x="319" y="235"/>
                  </a:lnTo>
                  <a:lnTo>
                    <a:pt x="259" y="286"/>
                  </a:lnTo>
                  <a:lnTo>
                    <a:pt x="259" y="341"/>
                  </a:lnTo>
                  <a:lnTo>
                    <a:pt x="211" y="369"/>
                  </a:lnTo>
                  <a:lnTo>
                    <a:pt x="211" y="478"/>
                  </a:lnTo>
                  <a:lnTo>
                    <a:pt x="160" y="501"/>
                  </a:lnTo>
                  <a:lnTo>
                    <a:pt x="100" y="555"/>
                  </a:lnTo>
                  <a:lnTo>
                    <a:pt x="100" y="529"/>
                  </a:lnTo>
                  <a:lnTo>
                    <a:pt x="100" y="501"/>
                  </a:lnTo>
                  <a:lnTo>
                    <a:pt x="100" y="478"/>
                  </a:lnTo>
                  <a:lnTo>
                    <a:pt x="100" y="446"/>
                  </a:lnTo>
                  <a:lnTo>
                    <a:pt x="100" y="501"/>
                  </a:lnTo>
                  <a:lnTo>
                    <a:pt x="100" y="529"/>
                  </a:lnTo>
                  <a:lnTo>
                    <a:pt x="100" y="555"/>
                  </a:lnTo>
                  <a:lnTo>
                    <a:pt x="24" y="604"/>
                  </a:lnTo>
                  <a:lnTo>
                    <a:pt x="24" y="661"/>
                  </a:lnTo>
                  <a:lnTo>
                    <a:pt x="0" y="661"/>
                  </a:lnTo>
                  <a:lnTo>
                    <a:pt x="0" y="604"/>
                  </a:lnTo>
                  <a:lnTo>
                    <a:pt x="0" y="529"/>
                  </a:lnTo>
                  <a:lnTo>
                    <a:pt x="0" y="501"/>
                  </a:lnTo>
                  <a:lnTo>
                    <a:pt x="0" y="446"/>
                  </a:lnTo>
                  <a:lnTo>
                    <a:pt x="100" y="369"/>
                  </a:lnTo>
                  <a:lnTo>
                    <a:pt x="100" y="286"/>
                  </a:lnTo>
                  <a:lnTo>
                    <a:pt x="100" y="369"/>
                  </a:lnTo>
                  <a:lnTo>
                    <a:pt x="133" y="369"/>
                  </a:lnTo>
                  <a:lnTo>
                    <a:pt x="133" y="478"/>
                  </a:lnTo>
                  <a:lnTo>
                    <a:pt x="183" y="501"/>
                  </a:lnTo>
                  <a:lnTo>
                    <a:pt x="211" y="555"/>
                  </a:lnTo>
                  <a:lnTo>
                    <a:pt x="259" y="555"/>
                  </a:lnTo>
                  <a:lnTo>
                    <a:pt x="319" y="604"/>
                  </a:lnTo>
                  <a:lnTo>
                    <a:pt x="370" y="555"/>
                  </a:lnTo>
                  <a:lnTo>
                    <a:pt x="420" y="501"/>
                  </a:lnTo>
                  <a:lnTo>
                    <a:pt x="454" y="501"/>
                  </a:lnTo>
                  <a:lnTo>
                    <a:pt x="481" y="446"/>
                  </a:lnTo>
                  <a:lnTo>
                    <a:pt x="557" y="369"/>
                  </a:lnTo>
                  <a:lnTo>
                    <a:pt x="582" y="369"/>
                  </a:lnTo>
                  <a:lnTo>
                    <a:pt x="582" y="446"/>
                  </a:lnTo>
                  <a:lnTo>
                    <a:pt x="557" y="501"/>
                  </a:lnTo>
                  <a:lnTo>
                    <a:pt x="557" y="555"/>
                  </a:lnTo>
                  <a:lnTo>
                    <a:pt x="454" y="604"/>
                  </a:lnTo>
                  <a:lnTo>
                    <a:pt x="454" y="715"/>
                  </a:lnTo>
                  <a:lnTo>
                    <a:pt x="454" y="764"/>
                  </a:lnTo>
                  <a:lnTo>
                    <a:pt x="481" y="715"/>
                  </a:lnTo>
                  <a:lnTo>
                    <a:pt x="481" y="604"/>
                  </a:lnTo>
                  <a:lnTo>
                    <a:pt x="557" y="555"/>
                  </a:lnTo>
                  <a:lnTo>
                    <a:pt x="557" y="501"/>
                  </a:lnTo>
                  <a:lnTo>
                    <a:pt x="582" y="501"/>
                  </a:lnTo>
                  <a:lnTo>
                    <a:pt x="582" y="478"/>
                  </a:lnTo>
                  <a:lnTo>
                    <a:pt x="665" y="501"/>
                  </a:lnTo>
                  <a:lnTo>
                    <a:pt x="665" y="555"/>
                  </a:lnTo>
                  <a:lnTo>
                    <a:pt x="665" y="604"/>
                  </a:lnTo>
                  <a:lnTo>
                    <a:pt x="665" y="715"/>
                  </a:lnTo>
                  <a:lnTo>
                    <a:pt x="582" y="764"/>
                  </a:lnTo>
                  <a:lnTo>
                    <a:pt x="582" y="798"/>
                  </a:lnTo>
                  <a:lnTo>
                    <a:pt x="582" y="897"/>
                  </a:lnTo>
                  <a:lnTo>
                    <a:pt x="665" y="958"/>
                  </a:lnTo>
                  <a:lnTo>
                    <a:pt x="665" y="897"/>
                  </a:lnTo>
                  <a:lnTo>
                    <a:pt x="718" y="897"/>
                  </a:lnTo>
                  <a:lnTo>
                    <a:pt x="718" y="764"/>
                  </a:lnTo>
                  <a:lnTo>
                    <a:pt x="718" y="737"/>
                  </a:lnTo>
                  <a:lnTo>
                    <a:pt x="718" y="661"/>
                  </a:lnTo>
                  <a:lnTo>
                    <a:pt x="718" y="604"/>
                  </a:lnTo>
                  <a:lnTo>
                    <a:pt x="825" y="529"/>
                  </a:lnTo>
                  <a:lnTo>
                    <a:pt x="825" y="555"/>
                  </a:lnTo>
                  <a:lnTo>
                    <a:pt x="825" y="604"/>
                  </a:lnTo>
                  <a:lnTo>
                    <a:pt x="825" y="715"/>
                  </a:lnTo>
                  <a:lnTo>
                    <a:pt x="825" y="764"/>
                  </a:lnTo>
                  <a:lnTo>
                    <a:pt x="801" y="798"/>
                  </a:lnTo>
                  <a:lnTo>
                    <a:pt x="801" y="897"/>
                  </a:lnTo>
                  <a:lnTo>
                    <a:pt x="801" y="958"/>
                  </a:lnTo>
                  <a:lnTo>
                    <a:pt x="852" y="958"/>
                  </a:lnTo>
                  <a:lnTo>
                    <a:pt x="852" y="897"/>
                  </a:lnTo>
                  <a:lnTo>
                    <a:pt x="852" y="764"/>
                  </a:lnTo>
                  <a:lnTo>
                    <a:pt x="852" y="737"/>
                  </a:lnTo>
                  <a:lnTo>
                    <a:pt x="852" y="661"/>
                  </a:lnTo>
                  <a:lnTo>
                    <a:pt x="852" y="529"/>
                  </a:lnTo>
                  <a:lnTo>
                    <a:pt x="852" y="478"/>
                  </a:lnTo>
                  <a:lnTo>
                    <a:pt x="852" y="369"/>
                  </a:lnTo>
                  <a:lnTo>
                    <a:pt x="852" y="501"/>
                  </a:lnTo>
                  <a:lnTo>
                    <a:pt x="852" y="555"/>
                  </a:lnTo>
                  <a:lnTo>
                    <a:pt x="936" y="604"/>
                  </a:lnTo>
                  <a:lnTo>
                    <a:pt x="936" y="737"/>
                  </a:lnTo>
                  <a:lnTo>
                    <a:pt x="984" y="764"/>
                  </a:lnTo>
                  <a:lnTo>
                    <a:pt x="984" y="821"/>
                  </a:lnTo>
                  <a:lnTo>
                    <a:pt x="1012" y="821"/>
                  </a:lnTo>
                  <a:lnTo>
                    <a:pt x="1012" y="897"/>
                  </a:lnTo>
                  <a:lnTo>
                    <a:pt x="1061" y="798"/>
                  </a:lnTo>
                  <a:lnTo>
                    <a:pt x="1095" y="764"/>
                  </a:lnTo>
                  <a:lnTo>
                    <a:pt x="1095" y="661"/>
                  </a:lnTo>
                  <a:lnTo>
                    <a:pt x="1095" y="604"/>
                  </a:lnTo>
                  <a:lnTo>
                    <a:pt x="1095" y="529"/>
                  </a:lnTo>
                  <a:lnTo>
                    <a:pt x="1095" y="501"/>
                  </a:lnTo>
                  <a:lnTo>
                    <a:pt x="1095" y="446"/>
                  </a:lnTo>
                  <a:lnTo>
                    <a:pt x="1095" y="369"/>
                  </a:lnTo>
                  <a:lnTo>
                    <a:pt x="1095" y="501"/>
                  </a:lnTo>
                  <a:lnTo>
                    <a:pt x="1095" y="529"/>
                  </a:lnTo>
                  <a:lnTo>
                    <a:pt x="1095" y="604"/>
                  </a:lnTo>
                  <a:lnTo>
                    <a:pt x="1095" y="737"/>
                  </a:lnTo>
                  <a:lnTo>
                    <a:pt x="1012" y="764"/>
                  </a:lnTo>
                  <a:lnTo>
                    <a:pt x="1012" y="821"/>
                  </a:lnTo>
                  <a:lnTo>
                    <a:pt x="1061" y="764"/>
                  </a:lnTo>
                  <a:lnTo>
                    <a:pt x="1061" y="715"/>
                  </a:lnTo>
                  <a:lnTo>
                    <a:pt x="1061" y="604"/>
                  </a:lnTo>
                  <a:lnTo>
                    <a:pt x="1095" y="529"/>
                  </a:lnTo>
                  <a:lnTo>
                    <a:pt x="1095" y="478"/>
                  </a:lnTo>
                  <a:lnTo>
                    <a:pt x="1172" y="369"/>
                  </a:lnTo>
                  <a:lnTo>
                    <a:pt x="1256" y="341"/>
                  </a:lnTo>
                  <a:lnTo>
                    <a:pt x="1282" y="341"/>
                  </a:lnTo>
                  <a:lnTo>
                    <a:pt x="1282" y="369"/>
                  </a:lnTo>
                  <a:lnTo>
                    <a:pt x="1282" y="478"/>
                  </a:lnTo>
                  <a:lnTo>
                    <a:pt x="1282" y="501"/>
                  </a:lnTo>
                  <a:lnTo>
                    <a:pt x="1282" y="555"/>
                  </a:lnTo>
                  <a:lnTo>
                    <a:pt x="1282" y="661"/>
                  </a:lnTo>
                  <a:lnTo>
                    <a:pt x="1282" y="737"/>
                  </a:lnTo>
                  <a:lnTo>
                    <a:pt x="1282" y="764"/>
                  </a:lnTo>
                  <a:lnTo>
                    <a:pt x="1256" y="821"/>
                  </a:lnTo>
                  <a:lnTo>
                    <a:pt x="1256" y="764"/>
                  </a:lnTo>
                  <a:lnTo>
                    <a:pt x="1256" y="737"/>
                  </a:lnTo>
                  <a:lnTo>
                    <a:pt x="1256" y="604"/>
                  </a:lnTo>
                  <a:lnTo>
                    <a:pt x="1282" y="555"/>
                  </a:lnTo>
                  <a:lnTo>
                    <a:pt x="1332" y="501"/>
                  </a:lnTo>
                  <a:lnTo>
                    <a:pt x="1359" y="478"/>
                  </a:lnTo>
                  <a:lnTo>
                    <a:pt x="1415" y="478"/>
                  </a:lnTo>
                  <a:lnTo>
                    <a:pt x="1415" y="501"/>
                  </a:lnTo>
                  <a:lnTo>
                    <a:pt x="1415" y="555"/>
                  </a:lnTo>
                  <a:lnTo>
                    <a:pt x="1415" y="604"/>
                  </a:lnTo>
                  <a:lnTo>
                    <a:pt x="1415" y="715"/>
                  </a:lnTo>
                  <a:lnTo>
                    <a:pt x="1415" y="764"/>
                  </a:lnTo>
                  <a:lnTo>
                    <a:pt x="1415" y="821"/>
                  </a:lnTo>
                  <a:lnTo>
                    <a:pt x="1415" y="897"/>
                  </a:lnTo>
                  <a:lnTo>
                    <a:pt x="1415" y="764"/>
                  </a:lnTo>
                  <a:lnTo>
                    <a:pt x="1415" y="737"/>
                  </a:lnTo>
                  <a:lnTo>
                    <a:pt x="1415" y="661"/>
                  </a:lnTo>
                  <a:lnTo>
                    <a:pt x="1494" y="555"/>
                  </a:lnTo>
                  <a:lnTo>
                    <a:pt x="1494" y="501"/>
                  </a:lnTo>
                  <a:lnTo>
                    <a:pt x="1519" y="446"/>
                  </a:lnTo>
                  <a:lnTo>
                    <a:pt x="1575" y="446"/>
                  </a:lnTo>
                  <a:lnTo>
                    <a:pt x="1575" y="501"/>
                  </a:lnTo>
                  <a:lnTo>
                    <a:pt x="1575" y="529"/>
                  </a:lnTo>
                  <a:lnTo>
                    <a:pt x="1575" y="604"/>
                  </a:lnTo>
                  <a:lnTo>
                    <a:pt x="1575" y="661"/>
                  </a:lnTo>
                  <a:lnTo>
                    <a:pt x="1575" y="764"/>
                  </a:lnTo>
                  <a:lnTo>
                    <a:pt x="1575" y="798"/>
                  </a:lnTo>
                  <a:lnTo>
                    <a:pt x="1575" y="821"/>
                  </a:lnTo>
                  <a:lnTo>
                    <a:pt x="1575" y="764"/>
                  </a:lnTo>
                  <a:lnTo>
                    <a:pt x="1602" y="715"/>
                  </a:lnTo>
                  <a:lnTo>
                    <a:pt x="1626" y="604"/>
                  </a:lnTo>
                  <a:lnTo>
                    <a:pt x="1626" y="529"/>
                  </a:lnTo>
                  <a:lnTo>
                    <a:pt x="1626" y="478"/>
                  </a:lnTo>
                  <a:lnTo>
                    <a:pt x="1737" y="369"/>
                  </a:lnTo>
                  <a:lnTo>
                    <a:pt x="1763" y="478"/>
                  </a:lnTo>
                  <a:lnTo>
                    <a:pt x="1763" y="501"/>
                  </a:lnTo>
                  <a:lnTo>
                    <a:pt x="1763" y="555"/>
                  </a:lnTo>
                  <a:lnTo>
                    <a:pt x="1763" y="604"/>
                  </a:lnTo>
                  <a:lnTo>
                    <a:pt x="1763" y="715"/>
                  </a:lnTo>
                  <a:lnTo>
                    <a:pt x="1763" y="764"/>
                  </a:lnTo>
                  <a:lnTo>
                    <a:pt x="1786" y="715"/>
                  </a:lnTo>
                  <a:lnTo>
                    <a:pt x="1786" y="604"/>
                  </a:lnTo>
                  <a:lnTo>
                    <a:pt x="1840" y="555"/>
                  </a:lnTo>
                  <a:lnTo>
                    <a:pt x="1864" y="501"/>
                  </a:lnTo>
                  <a:lnTo>
                    <a:pt x="1864" y="446"/>
                  </a:lnTo>
                  <a:lnTo>
                    <a:pt x="1947" y="369"/>
                  </a:lnTo>
                  <a:lnTo>
                    <a:pt x="1973" y="286"/>
                  </a:lnTo>
                  <a:lnTo>
                    <a:pt x="1973" y="369"/>
                  </a:lnTo>
                  <a:lnTo>
                    <a:pt x="1973" y="478"/>
                  </a:lnTo>
                  <a:lnTo>
                    <a:pt x="1973" y="501"/>
                  </a:lnTo>
                  <a:lnTo>
                    <a:pt x="1973" y="555"/>
                  </a:lnTo>
                  <a:lnTo>
                    <a:pt x="1973" y="604"/>
                  </a:lnTo>
                  <a:lnTo>
                    <a:pt x="1973" y="715"/>
                  </a:lnTo>
                  <a:lnTo>
                    <a:pt x="1973" y="764"/>
                  </a:lnTo>
                  <a:lnTo>
                    <a:pt x="1973" y="798"/>
                  </a:lnTo>
                  <a:lnTo>
                    <a:pt x="2024" y="764"/>
                  </a:lnTo>
                  <a:lnTo>
                    <a:pt x="2024" y="715"/>
                  </a:lnTo>
                  <a:lnTo>
                    <a:pt x="2024" y="604"/>
                  </a:lnTo>
                  <a:lnTo>
                    <a:pt x="2057" y="529"/>
                  </a:lnTo>
                  <a:lnTo>
                    <a:pt x="2057" y="501"/>
                  </a:lnTo>
                  <a:lnTo>
                    <a:pt x="2160" y="501"/>
                  </a:lnTo>
                  <a:lnTo>
                    <a:pt x="2108" y="529"/>
                  </a:lnTo>
                  <a:lnTo>
                    <a:pt x="2108" y="555"/>
                  </a:lnTo>
                  <a:lnTo>
                    <a:pt x="2108" y="661"/>
                  </a:lnTo>
                  <a:lnTo>
                    <a:pt x="2108" y="737"/>
                  </a:lnTo>
                  <a:lnTo>
                    <a:pt x="2108" y="764"/>
                  </a:lnTo>
                  <a:lnTo>
                    <a:pt x="2108" y="821"/>
                  </a:lnTo>
                  <a:lnTo>
                    <a:pt x="2108" y="897"/>
                  </a:lnTo>
                  <a:lnTo>
                    <a:pt x="2160" y="798"/>
                  </a:lnTo>
                  <a:lnTo>
                    <a:pt x="2160" y="764"/>
                  </a:lnTo>
                  <a:lnTo>
                    <a:pt x="2160" y="715"/>
                  </a:lnTo>
                  <a:lnTo>
                    <a:pt x="2160" y="604"/>
                  </a:lnTo>
                  <a:lnTo>
                    <a:pt x="2160" y="555"/>
                  </a:lnTo>
                  <a:lnTo>
                    <a:pt x="2160" y="501"/>
                  </a:lnTo>
                  <a:lnTo>
                    <a:pt x="2244" y="478"/>
                  </a:lnTo>
                  <a:lnTo>
                    <a:pt x="2244" y="501"/>
                  </a:lnTo>
                  <a:lnTo>
                    <a:pt x="2244" y="555"/>
                  </a:lnTo>
                  <a:lnTo>
                    <a:pt x="2244" y="604"/>
                  </a:lnTo>
                  <a:lnTo>
                    <a:pt x="2244" y="715"/>
                  </a:lnTo>
                  <a:lnTo>
                    <a:pt x="2267" y="764"/>
                  </a:lnTo>
                  <a:lnTo>
                    <a:pt x="2267" y="737"/>
                  </a:lnTo>
                  <a:lnTo>
                    <a:pt x="2267" y="715"/>
                  </a:lnTo>
                  <a:lnTo>
                    <a:pt x="2267" y="604"/>
                  </a:lnTo>
                  <a:lnTo>
                    <a:pt x="2295" y="529"/>
                  </a:lnTo>
                  <a:lnTo>
                    <a:pt x="2295" y="501"/>
                  </a:lnTo>
                  <a:lnTo>
                    <a:pt x="2295" y="446"/>
                  </a:lnTo>
                  <a:lnTo>
                    <a:pt x="2295" y="478"/>
                  </a:lnTo>
                  <a:lnTo>
                    <a:pt x="2267" y="478"/>
                  </a:lnTo>
                  <a:lnTo>
                    <a:pt x="2267" y="501"/>
                  </a:lnTo>
                  <a:lnTo>
                    <a:pt x="2244" y="555"/>
                  </a:lnTo>
                  <a:lnTo>
                    <a:pt x="2244" y="604"/>
                  </a:lnTo>
                  <a:lnTo>
                    <a:pt x="2216" y="529"/>
                  </a:lnTo>
                  <a:lnTo>
                    <a:pt x="2216" y="501"/>
                  </a:lnTo>
                  <a:lnTo>
                    <a:pt x="2216" y="446"/>
                  </a:lnTo>
                  <a:lnTo>
                    <a:pt x="2216" y="341"/>
                  </a:lnTo>
                  <a:lnTo>
                    <a:pt x="2216" y="259"/>
                  </a:lnTo>
                  <a:lnTo>
                    <a:pt x="2160" y="259"/>
                  </a:lnTo>
                  <a:lnTo>
                    <a:pt x="2160" y="286"/>
                  </a:lnTo>
                  <a:lnTo>
                    <a:pt x="2057" y="341"/>
                  </a:lnTo>
                  <a:lnTo>
                    <a:pt x="2024" y="369"/>
                  </a:lnTo>
                  <a:lnTo>
                    <a:pt x="1973" y="478"/>
                  </a:lnTo>
                  <a:lnTo>
                    <a:pt x="1864" y="501"/>
                  </a:lnTo>
                  <a:lnTo>
                    <a:pt x="1786" y="529"/>
                  </a:lnTo>
                  <a:lnTo>
                    <a:pt x="1763" y="529"/>
                  </a:lnTo>
                  <a:lnTo>
                    <a:pt x="1626" y="555"/>
                  </a:lnTo>
                  <a:lnTo>
                    <a:pt x="1626" y="529"/>
                  </a:lnTo>
                  <a:lnTo>
                    <a:pt x="1626" y="501"/>
                  </a:lnTo>
                  <a:lnTo>
                    <a:pt x="1626" y="478"/>
                  </a:lnTo>
                  <a:lnTo>
                    <a:pt x="1626" y="501"/>
                  </a:lnTo>
                  <a:lnTo>
                    <a:pt x="1519" y="529"/>
                  </a:lnTo>
                  <a:lnTo>
                    <a:pt x="1519" y="604"/>
                  </a:lnTo>
                  <a:lnTo>
                    <a:pt x="1415" y="661"/>
                  </a:lnTo>
                  <a:lnTo>
                    <a:pt x="1332" y="737"/>
                  </a:lnTo>
                  <a:lnTo>
                    <a:pt x="1256" y="764"/>
                  </a:lnTo>
                  <a:lnTo>
                    <a:pt x="1172" y="798"/>
                  </a:lnTo>
                  <a:lnTo>
                    <a:pt x="1145" y="798"/>
                  </a:lnTo>
                  <a:lnTo>
                    <a:pt x="1222" y="764"/>
                  </a:lnTo>
                  <a:lnTo>
                    <a:pt x="1256" y="715"/>
                  </a:lnTo>
                  <a:lnTo>
                    <a:pt x="1359" y="661"/>
                  </a:lnTo>
                  <a:lnTo>
                    <a:pt x="1415" y="555"/>
                  </a:lnTo>
                  <a:lnTo>
                    <a:pt x="1519" y="501"/>
                  </a:lnTo>
                  <a:lnTo>
                    <a:pt x="1575" y="478"/>
                  </a:lnTo>
                  <a:lnTo>
                    <a:pt x="1575" y="446"/>
                  </a:lnTo>
                  <a:lnTo>
                    <a:pt x="1519" y="478"/>
                  </a:lnTo>
                  <a:lnTo>
                    <a:pt x="1466" y="501"/>
                  </a:lnTo>
                  <a:lnTo>
                    <a:pt x="1359" y="501"/>
                  </a:lnTo>
                  <a:lnTo>
                    <a:pt x="1332" y="529"/>
                  </a:lnTo>
                  <a:lnTo>
                    <a:pt x="1256" y="555"/>
                  </a:lnTo>
                  <a:lnTo>
                    <a:pt x="1282" y="529"/>
                  </a:lnTo>
                  <a:lnTo>
                    <a:pt x="1332" y="501"/>
                  </a:lnTo>
                  <a:lnTo>
                    <a:pt x="1359" y="501"/>
                  </a:lnTo>
                  <a:lnTo>
                    <a:pt x="1466" y="501"/>
                  </a:lnTo>
                  <a:lnTo>
                    <a:pt x="1519" y="478"/>
                  </a:lnTo>
                  <a:lnTo>
                    <a:pt x="1575" y="446"/>
                  </a:lnTo>
                  <a:lnTo>
                    <a:pt x="1519" y="446"/>
                  </a:lnTo>
                  <a:lnTo>
                    <a:pt x="1519" y="478"/>
                  </a:lnTo>
                  <a:lnTo>
                    <a:pt x="1415" y="478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222" y="501"/>
                  </a:lnTo>
                  <a:lnTo>
                    <a:pt x="1145" y="501"/>
                  </a:lnTo>
                  <a:lnTo>
                    <a:pt x="1095" y="501"/>
                  </a:lnTo>
                  <a:lnTo>
                    <a:pt x="1172" y="501"/>
                  </a:lnTo>
                  <a:lnTo>
                    <a:pt x="1256" y="501"/>
                  </a:lnTo>
                  <a:lnTo>
                    <a:pt x="1282" y="478"/>
                  </a:lnTo>
                  <a:lnTo>
                    <a:pt x="1359" y="478"/>
                  </a:lnTo>
                  <a:lnTo>
                    <a:pt x="1466" y="369"/>
                  </a:lnTo>
                  <a:lnTo>
                    <a:pt x="1415" y="369"/>
                  </a:lnTo>
                  <a:lnTo>
                    <a:pt x="1332" y="369"/>
                  </a:lnTo>
                  <a:lnTo>
                    <a:pt x="1256" y="369"/>
                  </a:lnTo>
                  <a:lnTo>
                    <a:pt x="1222" y="369"/>
                  </a:lnTo>
                  <a:lnTo>
                    <a:pt x="1145" y="369"/>
                  </a:lnTo>
                  <a:lnTo>
                    <a:pt x="1061" y="369"/>
                  </a:lnTo>
                  <a:lnTo>
                    <a:pt x="984" y="369"/>
                  </a:lnTo>
                  <a:lnTo>
                    <a:pt x="852" y="369"/>
                  </a:lnTo>
                  <a:lnTo>
                    <a:pt x="825" y="341"/>
                  </a:lnTo>
                  <a:lnTo>
                    <a:pt x="825" y="286"/>
                  </a:lnTo>
                  <a:lnTo>
                    <a:pt x="801" y="286"/>
                  </a:lnTo>
                  <a:lnTo>
                    <a:pt x="718" y="286"/>
                  </a:lnTo>
                  <a:lnTo>
                    <a:pt x="665" y="286"/>
                  </a:lnTo>
                  <a:lnTo>
                    <a:pt x="582" y="286"/>
                  </a:lnTo>
                  <a:lnTo>
                    <a:pt x="481" y="286"/>
                  </a:lnTo>
                  <a:lnTo>
                    <a:pt x="454" y="286"/>
                  </a:lnTo>
                  <a:lnTo>
                    <a:pt x="398" y="369"/>
                  </a:lnTo>
                  <a:lnTo>
                    <a:pt x="370" y="369"/>
                  </a:lnTo>
                  <a:lnTo>
                    <a:pt x="557" y="478"/>
                  </a:lnTo>
                  <a:lnTo>
                    <a:pt x="641" y="501"/>
                  </a:lnTo>
                  <a:lnTo>
                    <a:pt x="718" y="501"/>
                  </a:lnTo>
                  <a:lnTo>
                    <a:pt x="852" y="529"/>
                  </a:lnTo>
                  <a:lnTo>
                    <a:pt x="936" y="529"/>
                  </a:lnTo>
                  <a:lnTo>
                    <a:pt x="984" y="604"/>
                  </a:lnTo>
                  <a:lnTo>
                    <a:pt x="1012" y="604"/>
                  </a:lnTo>
                  <a:lnTo>
                    <a:pt x="984" y="604"/>
                  </a:lnTo>
                  <a:lnTo>
                    <a:pt x="936" y="604"/>
                  </a:lnTo>
                  <a:lnTo>
                    <a:pt x="852" y="604"/>
                  </a:lnTo>
                  <a:lnTo>
                    <a:pt x="825" y="604"/>
                  </a:lnTo>
                  <a:lnTo>
                    <a:pt x="718" y="604"/>
                  </a:lnTo>
                  <a:lnTo>
                    <a:pt x="641" y="604"/>
                  </a:lnTo>
                  <a:lnTo>
                    <a:pt x="582" y="604"/>
                  </a:lnTo>
                  <a:lnTo>
                    <a:pt x="557" y="604"/>
                  </a:lnTo>
                  <a:lnTo>
                    <a:pt x="454" y="661"/>
                  </a:lnTo>
                  <a:lnTo>
                    <a:pt x="420" y="661"/>
                  </a:lnTo>
                  <a:lnTo>
                    <a:pt x="454" y="604"/>
                  </a:lnTo>
                  <a:lnTo>
                    <a:pt x="481" y="604"/>
                  </a:lnTo>
                  <a:lnTo>
                    <a:pt x="582" y="604"/>
                  </a:lnTo>
                  <a:lnTo>
                    <a:pt x="718" y="604"/>
                  </a:lnTo>
                  <a:lnTo>
                    <a:pt x="801" y="604"/>
                  </a:lnTo>
                  <a:lnTo>
                    <a:pt x="852" y="529"/>
                  </a:lnTo>
                  <a:lnTo>
                    <a:pt x="936" y="529"/>
                  </a:lnTo>
                  <a:lnTo>
                    <a:pt x="852" y="555"/>
                  </a:lnTo>
                  <a:lnTo>
                    <a:pt x="825" y="604"/>
                  </a:lnTo>
                  <a:lnTo>
                    <a:pt x="718" y="604"/>
                  </a:lnTo>
                  <a:lnTo>
                    <a:pt x="641" y="661"/>
                  </a:lnTo>
                  <a:lnTo>
                    <a:pt x="557" y="661"/>
                  </a:lnTo>
                  <a:lnTo>
                    <a:pt x="454" y="661"/>
                  </a:lnTo>
                  <a:lnTo>
                    <a:pt x="370" y="661"/>
                  </a:lnTo>
                  <a:lnTo>
                    <a:pt x="211" y="737"/>
                  </a:lnTo>
                  <a:lnTo>
                    <a:pt x="370" y="715"/>
                  </a:lnTo>
                  <a:lnTo>
                    <a:pt x="454" y="661"/>
                  </a:lnTo>
                  <a:lnTo>
                    <a:pt x="582" y="604"/>
                  </a:lnTo>
                  <a:lnTo>
                    <a:pt x="718" y="604"/>
                  </a:lnTo>
                  <a:lnTo>
                    <a:pt x="825" y="555"/>
                  </a:lnTo>
                  <a:lnTo>
                    <a:pt x="936" y="529"/>
                  </a:lnTo>
                  <a:lnTo>
                    <a:pt x="1095" y="501"/>
                  </a:lnTo>
                  <a:lnTo>
                    <a:pt x="1222" y="478"/>
                  </a:lnTo>
                  <a:lnTo>
                    <a:pt x="1332" y="478"/>
                  </a:lnTo>
                  <a:lnTo>
                    <a:pt x="1415" y="478"/>
                  </a:lnTo>
                  <a:lnTo>
                    <a:pt x="1359" y="478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256" y="529"/>
                  </a:lnTo>
                  <a:lnTo>
                    <a:pt x="1172" y="529"/>
                  </a:lnTo>
                  <a:lnTo>
                    <a:pt x="1145" y="529"/>
                  </a:lnTo>
                  <a:lnTo>
                    <a:pt x="1145" y="501"/>
                  </a:lnTo>
                  <a:lnTo>
                    <a:pt x="1222" y="501"/>
                  </a:lnTo>
                  <a:lnTo>
                    <a:pt x="1256" y="501"/>
                  </a:lnTo>
                  <a:lnTo>
                    <a:pt x="1332" y="501"/>
                  </a:lnTo>
                  <a:lnTo>
                    <a:pt x="1415" y="501"/>
                  </a:lnTo>
                  <a:lnTo>
                    <a:pt x="1494" y="501"/>
                  </a:lnTo>
                  <a:lnTo>
                    <a:pt x="1415" y="501"/>
                  </a:lnTo>
                  <a:lnTo>
                    <a:pt x="1359" y="501"/>
                  </a:lnTo>
                  <a:lnTo>
                    <a:pt x="1282" y="501"/>
                  </a:lnTo>
                  <a:lnTo>
                    <a:pt x="1172" y="501"/>
                  </a:lnTo>
                  <a:lnTo>
                    <a:pt x="1095" y="478"/>
                  </a:lnTo>
                  <a:lnTo>
                    <a:pt x="984" y="478"/>
                  </a:lnTo>
                  <a:lnTo>
                    <a:pt x="852" y="478"/>
                  </a:lnTo>
                  <a:lnTo>
                    <a:pt x="801" y="478"/>
                  </a:lnTo>
                  <a:lnTo>
                    <a:pt x="718" y="478"/>
                  </a:lnTo>
                  <a:lnTo>
                    <a:pt x="582" y="478"/>
                  </a:lnTo>
                  <a:lnTo>
                    <a:pt x="582" y="446"/>
                  </a:lnTo>
                  <a:lnTo>
                    <a:pt x="665" y="446"/>
                  </a:lnTo>
                  <a:lnTo>
                    <a:pt x="718" y="446"/>
                  </a:lnTo>
                  <a:lnTo>
                    <a:pt x="801" y="446"/>
                  </a:lnTo>
                  <a:lnTo>
                    <a:pt x="852" y="369"/>
                  </a:lnTo>
                  <a:lnTo>
                    <a:pt x="901" y="369"/>
                  </a:lnTo>
                  <a:lnTo>
                    <a:pt x="984" y="286"/>
                  </a:lnTo>
                  <a:lnTo>
                    <a:pt x="901" y="286"/>
                  </a:lnTo>
                  <a:lnTo>
                    <a:pt x="852" y="286"/>
                  </a:lnTo>
                  <a:lnTo>
                    <a:pt x="718" y="286"/>
                  </a:lnTo>
                  <a:lnTo>
                    <a:pt x="641" y="286"/>
                  </a:lnTo>
                  <a:lnTo>
                    <a:pt x="582" y="286"/>
                  </a:lnTo>
                  <a:lnTo>
                    <a:pt x="641" y="341"/>
                  </a:lnTo>
                  <a:lnTo>
                    <a:pt x="718" y="369"/>
                  </a:lnTo>
                  <a:lnTo>
                    <a:pt x="852" y="369"/>
                  </a:lnTo>
                  <a:lnTo>
                    <a:pt x="936" y="369"/>
                  </a:lnTo>
                  <a:lnTo>
                    <a:pt x="1012" y="446"/>
                  </a:lnTo>
                  <a:lnTo>
                    <a:pt x="1172" y="446"/>
                  </a:lnTo>
                  <a:lnTo>
                    <a:pt x="1282" y="446"/>
                  </a:lnTo>
                  <a:lnTo>
                    <a:pt x="1359" y="369"/>
                  </a:lnTo>
                  <a:lnTo>
                    <a:pt x="1519" y="369"/>
                  </a:lnTo>
                  <a:lnTo>
                    <a:pt x="1519" y="286"/>
                  </a:lnTo>
                  <a:lnTo>
                    <a:pt x="1494" y="286"/>
                  </a:lnTo>
                  <a:lnTo>
                    <a:pt x="1494" y="341"/>
                  </a:lnTo>
                  <a:lnTo>
                    <a:pt x="1494" y="286"/>
                  </a:lnTo>
                  <a:lnTo>
                    <a:pt x="1519" y="259"/>
                  </a:lnTo>
                  <a:lnTo>
                    <a:pt x="1602" y="259"/>
                  </a:lnTo>
                  <a:lnTo>
                    <a:pt x="1626" y="259"/>
                  </a:lnTo>
                  <a:lnTo>
                    <a:pt x="1737" y="259"/>
                  </a:lnTo>
                  <a:lnTo>
                    <a:pt x="1737" y="286"/>
                  </a:lnTo>
                  <a:lnTo>
                    <a:pt x="1626" y="341"/>
                  </a:lnTo>
                  <a:lnTo>
                    <a:pt x="1575" y="369"/>
                  </a:lnTo>
                  <a:lnTo>
                    <a:pt x="1519" y="369"/>
                  </a:lnTo>
                  <a:lnTo>
                    <a:pt x="1466" y="446"/>
                  </a:lnTo>
                  <a:lnTo>
                    <a:pt x="1359" y="446"/>
                  </a:lnTo>
                  <a:lnTo>
                    <a:pt x="1415" y="446"/>
                  </a:lnTo>
                  <a:lnTo>
                    <a:pt x="1494" y="369"/>
                  </a:lnTo>
                  <a:lnTo>
                    <a:pt x="1575" y="369"/>
                  </a:lnTo>
                  <a:lnTo>
                    <a:pt x="1626" y="369"/>
                  </a:lnTo>
                  <a:lnTo>
                    <a:pt x="1763" y="369"/>
                  </a:lnTo>
                  <a:lnTo>
                    <a:pt x="1840" y="369"/>
                  </a:lnTo>
                  <a:lnTo>
                    <a:pt x="1947" y="369"/>
                  </a:lnTo>
                  <a:lnTo>
                    <a:pt x="1947" y="286"/>
                  </a:lnTo>
                  <a:lnTo>
                    <a:pt x="1947" y="341"/>
                  </a:lnTo>
                  <a:lnTo>
                    <a:pt x="1864" y="341"/>
                  </a:lnTo>
                  <a:lnTo>
                    <a:pt x="1786" y="369"/>
                  </a:lnTo>
                  <a:lnTo>
                    <a:pt x="1763" y="446"/>
                  </a:lnTo>
                  <a:lnTo>
                    <a:pt x="1703" y="446"/>
                  </a:lnTo>
                  <a:lnTo>
                    <a:pt x="1626" y="478"/>
                  </a:lnTo>
                  <a:lnTo>
                    <a:pt x="1575" y="501"/>
                  </a:lnTo>
                  <a:lnTo>
                    <a:pt x="1519" y="529"/>
                  </a:lnTo>
                  <a:lnTo>
                    <a:pt x="1466" y="555"/>
                  </a:lnTo>
                  <a:lnTo>
                    <a:pt x="1519" y="555"/>
                  </a:lnTo>
                  <a:lnTo>
                    <a:pt x="1626" y="501"/>
                  </a:lnTo>
                  <a:lnTo>
                    <a:pt x="1703" y="501"/>
                  </a:lnTo>
                  <a:lnTo>
                    <a:pt x="1763" y="501"/>
                  </a:lnTo>
                  <a:lnTo>
                    <a:pt x="1840" y="501"/>
                  </a:lnTo>
                  <a:lnTo>
                    <a:pt x="1840" y="529"/>
                  </a:lnTo>
                  <a:lnTo>
                    <a:pt x="1786" y="555"/>
                  </a:lnTo>
                  <a:lnTo>
                    <a:pt x="1840" y="555"/>
                  </a:lnTo>
                  <a:lnTo>
                    <a:pt x="1864" y="604"/>
                  </a:lnTo>
                  <a:lnTo>
                    <a:pt x="1947" y="604"/>
                  </a:lnTo>
                  <a:lnTo>
                    <a:pt x="1864" y="604"/>
                  </a:lnTo>
                  <a:lnTo>
                    <a:pt x="1763" y="555"/>
                  </a:lnTo>
                  <a:lnTo>
                    <a:pt x="1703" y="529"/>
                  </a:lnTo>
                  <a:lnTo>
                    <a:pt x="1602" y="501"/>
                  </a:lnTo>
                  <a:lnTo>
                    <a:pt x="1494" y="501"/>
                  </a:lnTo>
                  <a:lnTo>
                    <a:pt x="1359" y="501"/>
                  </a:lnTo>
                  <a:lnTo>
                    <a:pt x="1332" y="446"/>
                  </a:lnTo>
                  <a:lnTo>
                    <a:pt x="1282" y="478"/>
                  </a:lnTo>
                  <a:lnTo>
                    <a:pt x="1332" y="478"/>
                  </a:lnTo>
                  <a:lnTo>
                    <a:pt x="1332" y="501"/>
                  </a:lnTo>
                  <a:lnTo>
                    <a:pt x="1359" y="501"/>
                  </a:lnTo>
                  <a:lnTo>
                    <a:pt x="1415" y="501"/>
                  </a:lnTo>
                  <a:lnTo>
                    <a:pt x="1494" y="478"/>
                  </a:lnTo>
                  <a:lnTo>
                    <a:pt x="1519" y="478"/>
                  </a:lnTo>
                  <a:lnTo>
                    <a:pt x="1575" y="446"/>
                  </a:lnTo>
                  <a:lnTo>
                    <a:pt x="1626" y="446"/>
                  </a:lnTo>
                  <a:lnTo>
                    <a:pt x="1703" y="369"/>
                  </a:lnTo>
                  <a:lnTo>
                    <a:pt x="1737" y="369"/>
                  </a:lnTo>
                  <a:lnTo>
                    <a:pt x="1703" y="369"/>
                  </a:lnTo>
                  <a:lnTo>
                    <a:pt x="1703" y="446"/>
                  </a:lnTo>
                  <a:lnTo>
                    <a:pt x="1737" y="478"/>
                  </a:lnTo>
                  <a:lnTo>
                    <a:pt x="1737" y="446"/>
                  </a:lnTo>
                  <a:lnTo>
                    <a:pt x="1840" y="369"/>
                  </a:lnTo>
                  <a:lnTo>
                    <a:pt x="1947" y="341"/>
                  </a:lnTo>
                  <a:lnTo>
                    <a:pt x="1973" y="286"/>
                  </a:lnTo>
                  <a:lnTo>
                    <a:pt x="2024" y="259"/>
                  </a:lnTo>
                  <a:lnTo>
                    <a:pt x="2057" y="235"/>
                  </a:lnTo>
                  <a:lnTo>
                    <a:pt x="2024" y="286"/>
                  </a:lnTo>
                  <a:lnTo>
                    <a:pt x="2024" y="369"/>
                  </a:lnTo>
                  <a:lnTo>
                    <a:pt x="2108" y="341"/>
                  </a:lnTo>
                  <a:lnTo>
                    <a:pt x="2108" y="286"/>
                  </a:lnTo>
                  <a:lnTo>
                    <a:pt x="2160" y="259"/>
                  </a:lnTo>
                  <a:lnTo>
                    <a:pt x="2160" y="286"/>
                  </a:lnTo>
                  <a:lnTo>
                    <a:pt x="2108" y="341"/>
                  </a:lnTo>
                  <a:lnTo>
                    <a:pt x="2024" y="369"/>
                  </a:lnTo>
                  <a:lnTo>
                    <a:pt x="2024" y="478"/>
                  </a:lnTo>
                  <a:lnTo>
                    <a:pt x="1947" y="501"/>
                  </a:lnTo>
                  <a:lnTo>
                    <a:pt x="1947" y="555"/>
                  </a:lnTo>
                  <a:lnTo>
                    <a:pt x="1947" y="529"/>
                  </a:lnTo>
                  <a:lnTo>
                    <a:pt x="1973" y="501"/>
                  </a:lnTo>
                  <a:lnTo>
                    <a:pt x="2024" y="478"/>
                  </a:lnTo>
                  <a:lnTo>
                    <a:pt x="2024" y="369"/>
                  </a:lnTo>
                  <a:lnTo>
                    <a:pt x="2057" y="341"/>
                  </a:lnTo>
                  <a:lnTo>
                    <a:pt x="2024" y="341"/>
                  </a:lnTo>
                  <a:lnTo>
                    <a:pt x="1973" y="341"/>
                  </a:lnTo>
                  <a:lnTo>
                    <a:pt x="1947" y="369"/>
                  </a:lnTo>
                  <a:lnTo>
                    <a:pt x="1840" y="369"/>
                  </a:lnTo>
                  <a:lnTo>
                    <a:pt x="1763" y="369"/>
                  </a:lnTo>
                  <a:lnTo>
                    <a:pt x="1737" y="369"/>
                  </a:lnTo>
                  <a:lnTo>
                    <a:pt x="1626" y="446"/>
                  </a:lnTo>
                  <a:lnTo>
                    <a:pt x="1602" y="446"/>
                  </a:lnTo>
                  <a:lnTo>
                    <a:pt x="1519" y="446"/>
                  </a:lnTo>
                  <a:lnTo>
                    <a:pt x="1519" y="369"/>
                  </a:lnTo>
                  <a:lnTo>
                    <a:pt x="1575" y="286"/>
                  </a:lnTo>
                  <a:lnTo>
                    <a:pt x="1575" y="235"/>
                  </a:lnTo>
                  <a:lnTo>
                    <a:pt x="1602" y="235"/>
                  </a:lnTo>
                  <a:lnTo>
                    <a:pt x="1626" y="209"/>
                  </a:lnTo>
                  <a:lnTo>
                    <a:pt x="1626" y="126"/>
                  </a:lnTo>
                  <a:lnTo>
                    <a:pt x="1626" y="209"/>
                  </a:lnTo>
                  <a:lnTo>
                    <a:pt x="1575" y="235"/>
                  </a:lnTo>
                  <a:lnTo>
                    <a:pt x="1494" y="235"/>
                  </a:lnTo>
                  <a:lnTo>
                    <a:pt x="1359" y="259"/>
                  </a:lnTo>
                  <a:lnTo>
                    <a:pt x="1282" y="286"/>
                  </a:lnTo>
                  <a:lnTo>
                    <a:pt x="1222" y="286"/>
                  </a:lnTo>
                  <a:lnTo>
                    <a:pt x="1145" y="286"/>
                  </a:lnTo>
                  <a:lnTo>
                    <a:pt x="1222" y="259"/>
                  </a:lnTo>
                  <a:lnTo>
                    <a:pt x="1256" y="259"/>
                  </a:lnTo>
                  <a:lnTo>
                    <a:pt x="1332" y="235"/>
                  </a:lnTo>
                  <a:lnTo>
                    <a:pt x="1359" y="126"/>
                  </a:lnTo>
                  <a:lnTo>
                    <a:pt x="1282" y="209"/>
                  </a:lnTo>
                  <a:lnTo>
                    <a:pt x="1222" y="235"/>
                  </a:lnTo>
                  <a:lnTo>
                    <a:pt x="1145" y="259"/>
                  </a:lnTo>
                  <a:lnTo>
                    <a:pt x="1095" y="286"/>
                  </a:lnTo>
                  <a:lnTo>
                    <a:pt x="1012" y="286"/>
                  </a:lnTo>
                  <a:lnTo>
                    <a:pt x="984" y="286"/>
                  </a:lnTo>
                  <a:lnTo>
                    <a:pt x="984" y="259"/>
                  </a:lnTo>
                  <a:lnTo>
                    <a:pt x="1012" y="259"/>
                  </a:lnTo>
                  <a:lnTo>
                    <a:pt x="1012" y="235"/>
                  </a:lnTo>
                  <a:lnTo>
                    <a:pt x="984" y="235"/>
                  </a:lnTo>
                  <a:lnTo>
                    <a:pt x="901" y="259"/>
                  </a:lnTo>
                  <a:lnTo>
                    <a:pt x="852" y="259"/>
                  </a:lnTo>
                  <a:lnTo>
                    <a:pt x="936" y="259"/>
                  </a:lnTo>
                  <a:lnTo>
                    <a:pt x="984" y="235"/>
                  </a:lnTo>
                  <a:lnTo>
                    <a:pt x="1095" y="126"/>
                  </a:lnTo>
                  <a:lnTo>
                    <a:pt x="1145" y="99"/>
                  </a:lnTo>
                  <a:lnTo>
                    <a:pt x="1222" y="75"/>
                  </a:lnTo>
                  <a:lnTo>
                    <a:pt x="1222" y="0"/>
                  </a:lnTo>
                  <a:lnTo>
                    <a:pt x="1222" y="75"/>
                  </a:lnTo>
                  <a:lnTo>
                    <a:pt x="1145" y="99"/>
                  </a:lnTo>
                  <a:lnTo>
                    <a:pt x="1095" y="209"/>
                  </a:lnTo>
                  <a:lnTo>
                    <a:pt x="1061" y="235"/>
                  </a:lnTo>
                  <a:lnTo>
                    <a:pt x="1012" y="286"/>
                  </a:lnTo>
                  <a:lnTo>
                    <a:pt x="1012" y="369"/>
                  </a:lnTo>
                  <a:lnTo>
                    <a:pt x="1012" y="446"/>
                  </a:lnTo>
                  <a:lnTo>
                    <a:pt x="1012" y="501"/>
                  </a:lnTo>
                  <a:lnTo>
                    <a:pt x="1095" y="478"/>
                  </a:lnTo>
                  <a:lnTo>
                    <a:pt x="1095" y="446"/>
                  </a:lnTo>
                  <a:lnTo>
                    <a:pt x="1145" y="369"/>
                  </a:lnTo>
                  <a:lnTo>
                    <a:pt x="1145" y="446"/>
                  </a:lnTo>
                  <a:lnTo>
                    <a:pt x="1061" y="501"/>
                  </a:lnTo>
                  <a:lnTo>
                    <a:pt x="984" y="529"/>
                  </a:lnTo>
                  <a:lnTo>
                    <a:pt x="936" y="604"/>
                  </a:lnTo>
                  <a:lnTo>
                    <a:pt x="901" y="604"/>
                  </a:lnTo>
                  <a:lnTo>
                    <a:pt x="901" y="715"/>
                  </a:lnTo>
                  <a:lnTo>
                    <a:pt x="936" y="715"/>
                  </a:lnTo>
                  <a:lnTo>
                    <a:pt x="1145" y="529"/>
                  </a:lnTo>
                  <a:lnTo>
                    <a:pt x="1172" y="501"/>
                  </a:lnTo>
                  <a:lnTo>
                    <a:pt x="1222" y="478"/>
                  </a:lnTo>
                  <a:lnTo>
                    <a:pt x="1256" y="446"/>
                  </a:lnTo>
                  <a:lnTo>
                    <a:pt x="1256" y="478"/>
                  </a:lnTo>
                  <a:lnTo>
                    <a:pt x="1222" y="501"/>
                  </a:lnTo>
                  <a:lnTo>
                    <a:pt x="1222" y="529"/>
                  </a:lnTo>
                  <a:lnTo>
                    <a:pt x="1172" y="604"/>
                  </a:lnTo>
                  <a:lnTo>
                    <a:pt x="1172" y="661"/>
                  </a:lnTo>
                  <a:lnTo>
                    <a:pt x="1145" y="715"/>
                  </a:lnTo>
                  <a:lnTo>
                    <a:pt x="1145" y="764"/>
                  </a:lnTo>
                  <a:lnTo>
                    <a:pt x="1172" y="737"/>
                  </a:lnTo>
                  <a:lnTo>
                    <a:pt x="1172" y="661"/>
                  </a:lnTo>
                  <a:lnTo>
                    <a:pt x="1256" y="604"/>
                  </a:lnTo>
                  <a:lnTo>
                    <a:pt x="1282" y="555"/>
                  </a:lnTo>
                  <a:lnTo>
                    <a:pt x="1282" y="501"/>
                  </a:lnTo>
                  <a:lnTo>
                    <a:pt x="1282" y="478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22" y="604"/>
                  </a:lnTo>
                  <a:lnTo>
                    <a:pt x="1172" y="661"/>
                  </a:lnTo>
                  <a:lnTo>
                    <a:pt x="1145" y="737"/>
                  </a:lnTo>
                  <a:lnTo>
                    <a:pt x="1145" y="715"/>
                  </a:lnTo>
                  <a:lnTo>
                    <a:pt x="1222" y="604"/>
                  </a:lnTo>
                  <a:lnTo>
                    <a:pt x="1222" y="555"/>
                  </a:lnTo>
                  <a:lnTo>
                    <a:pt x="1256" y="555"/>
                  </a:lnTo>
                  <a:lnTo>
                    <a:pt x="1256" y="501"/>
                  </a:lnTo>
                  <a:lnTo>
                    <a:pt x="1222" y="501"/>
                  </a:lnTo>
                  <a:lnTo>
                    <a:pt x="1145" y="501"/>
                  </a:lnTo>
                  <a:lnTo>
                    <a:pt x="1061" y="529"/>
                  </a:lnTo>
                  <a:lnTo>
                    <a:pt x="984" y="529"/>
                  </a:lnTo>
                  <a:lnTo>
                    <a:pt x="936" y="604"/>
                  </a:lnTo>
                  <a:lnTo>
                    <a:pt x="852" y="604"/>
                  </a:lnTo>
                  <a:lnTo>
                    <a:pt x="825" y="604"/>
                  </a:lnTo>
                  <a:lnTo>
                    <a:pt x="852" y="604"/>
                  </a:lnTo>
                  <a:lnTo>
                    <a:pt x="852" y="529"/>
                  </a:lnTo>
                  <a:lnTo>
                    <a:pt x="901" y="501"/>
                  </a:lnTo>
                  <a:lnTo>
                    <a:pt x="901" y="446"/>
                  </a:lnTo>
                  <a:lnTo>
                    <a:pt x="984" y="369"/>
                  </a:lnTo>
                  <a:lnTo>
                    <a:pt x="984" y="341"/>
                  </a:lnTo>
                  <a:lnTo>
                    <a:pt x="936" y="341"/>
                  </a:lnTo>
                  <a:lnTo>
                    <a:pt x="901" y="369"/>
                  </a:lnTo>
                  <a:lnTo>
                    <a:pt x="852" y="446"/>
                  </a:lnTo>
                  <a:lnTo>
                    <a:pt x="852" y="478"/>
                  </a:lnTo>
                  <a:lnTo>
                    <a:pt x="852" y="446"/>
                  </a:lnTo>
                  <a:lnTo>
                    <a:pt x="852" y="369"/>
                  </a:lnTo>
                  <a:lnTo>
                    <a:pt x="852" y="341"/>
                  </a:lnTo>
                  <a:lnTo>
                    <a:pt x="852" y="259"/>
                  </a:lnTo>
                  <a:lnTo>
                    <a:pt x="852" y="286"/>
                  </a:lnTo>
                  <a:lnTo>
                    <a:pt x="852" y="341"/>
                  </a:lnTo>
                  <a:lnTo>
                    <a:pt x="852" y="369"/>
                  </a:lnTo>
                  <a:lnTo>
                    <a:pt x="901" y="369"/>
                  </a:lnTo>
                  <a:lnTo>
                    <a:pt x="901" y="446"/>
                  </a:lnTo>
                  <a:lnTo>
                    <a:pt x="936" y="446"/>
                  </a:lnTo>
                  <a:lnTo>
                    <a:pt x="901" y="446"/>
                  </a:lnTo>
                  <a:lnTo>
                    <a:pt x="901" y="369"/>
                  </a:lnTo>
                  <a:lnTo>
                    <a:pt x="852" y="369"/>
                  </a:lnTo>
                  <a:lnTo>
                    <a:pt x="801" y="286"/>
                  </a:lnTo>
                  <a:lnTo>
                    <a:pt x="718" y="235"/>
                  </a:lnTo>
                  <a:lnTo>
                    <a:pt x="718" y="209"/>
                  </a:lnTo>
                  <a:lnTo>
                    <a:pt x="641" y="209"/>
                  </a:lnTo>
                  <a:lnTo>
                    <a:pt x="641" y="99"/>
                  </a:lnTo>
                  <a:lnTo>
                    <a:pt x="582" y="99"/>
                  </a:lnTo>
                  <a:lnTo>
                    <a:pt x="641" y="99"/>
                  </a:lnTo>
                  <a:lnTo>
                    <a:pt x="641" y="209"/>
                  </a:lnTo>
                  <a:lnTo>
                    <a:pt x="718" y="235"/>
                  </a:lnTo>
                  <a:lnTo>
                    <a:pt x="718" y="259"/>
                  </a:lnTo>
                  <a:lnTo>
                    <a:pt x="825" y="259"/>
                  </a:lnTo>
                  <a:lnTo>
                    <a:pt x="852" y="286"/>
                  </a:lnTo>
                  <a:lnTo>
                    <a:pt x="852" y="341"/>
                  </a:lnTo>
                  <a:lnTo>
                    <a:pt x="936" y="369"/>
                  </a:lnTo>
                  <a:lnTo>
                    <a:pt x="936" y="478"/>
                  </a:lnTo>
                  <a:lnTo>
                    <a:pt x="984" y="478"/>
                  </a:lnTo>
                  <a:lnTo>
                    <a:pt x="936" y="478"/>
                  </a:lnTo>
                  <a:lnTo>
                    <a:pt x="901" y="446"/>
                  </a:lnTo>
                  <a:lnTo>
                    <a:pt x="901" y="369"/>
                  </a:lnTo>
                  <a:lnTo>
                    <a:pt x="936" y="369"/>
                  </a:lnTo>
                  <a:lnTo>
                    <a:pt x="984" y="369"/>
                  </a:lnTo>
                  <a:lnTo>
                    <a:pt x="1012" y="478"/>
                  </a:lnTo>
                  <a:lnTo>
                    <a:pt x="1145" y="501"/>
                  </a:lnTo>
                  <a:lnTo>
                    <a:pt x="1145" y="555"/>
                  </a:lnTo>
                  <a:lnTo>
                    <a:pt x="1172" y="604"/>
                  </a:lnTo>
                  <a:lnTo>
                    <a:pt x="1256" y="604"/>
                  </a:lnTo>
                  <a:lnTo>
                    <a:pt x="1222" y="604"/>
                  </a:lnTo>
                  <a:lnTo>
                    <a:pt x="1222" y="529"/>
                  </a:lnTo>
                  <a:lnTo>
                    <a:pt x="1222" y="501"/>
                  </a:lnTo>
                  <a:lnTo>
                    <a:pt x="1256" y="501"/>
                  </a:lnTo>
                  <a:lnTo>
                    <a:pt x="1256" y="529"/>
                  </a:lnTo>
                  <a:lnTo>
                    <a:pt x="1282" y="604"/>
                  </a:lnTo>
                  <a:lnTo>
                    <a:pt x="1256" y="604"/>
                  </a:lnTo>
                  <a:lnTo>
                    <a:pt x="1256" y="555"/>
                  </a:lnTo>
                  <a:lnTo>
                    <a:pt x="1256" y="529"/>
                  </a:lnTo>
                  <a:lnTo>
                    <a:pt x="1172" y="501"/>
                  </a:lnTo>
                  <a:lnTo>
                    <a:pt x="1145" y="501"/>
                  </a:lnTo>
                  <a:lnTo>
                    <a:pt x="1095" y="478"/>
                  </a:lnTo>
                  <a:lnTo>
                    <a:pt x="1012" y="478"/>
                  </a:lnTo>
                  <a:lnTo>
                    <a:pt x="1012" y="369"/>
                  </a:lnTo>
                  <a:lnTo>
                    <a:pt x="1061" y="369"/>
                  </a:lnTo>
                  <a:lnTo>
                    <a:pt x="1145" y="369"/>
                  </a:lnTo>
                  <a:lnTo>
                    <a:pt x="1222" y="369"/>
                  </a:lnTo>
                  <a:lnTo>
                    <a:pt x="1256" y="446"/>
                  </a:lnTo>
                  <a:lnTo>
                    <a:pt x="1359" y="446"/>
                  </a:lnTo>
                  <a:lnTo>
                    <a:pt x="1494" y="446"/>
                  </a:lnTo>
                  <a:lnTo>
                    <a:pt x="1519" y="446"/>
                  </a:lnTo>
                  <a:lnTo>
                    <a:pt x="1602" y="446"/>
                  </a:lnTo>
                  <a:lnTo>
                    <a:pt x="1575" y="446"/>
                  </a:lnTo>
                  <a:lnTo>
                    <a:pt x="1519" y="369"/>
                  </a:lnTo>
                  <a:lnTo>
                    <a:pt x="1575" y="369"/>
                  </a:lnTo>
                  <a:lnTo>
                    <a:pt x="1626" y="369"/>
                  </a:lnTo>
                  <a:lnTo>
                    <a:pt x="1703" y="369"/>
                  </a:lnTo>
                  <a:lnTo>
                    <a:pt x="1626" y="369"/>
                  </a:lnTo>
                  <a:lnTo>
                    <a:pt x="1575" y="369"/>
                  </a:lnTo>
                  <a:lnTo>
                    <a:pt x="1519" y="369"/>
                  </a:lnTo>
                  <a:lnTo>
                    <a:pt x="1519" y="478"/>
                  </a:lnTo>
                  <a:lnTo>
                    <a:pt x="1466" y="501"/>
                  </a:lnTo>
                  <a:lnTo>
                    <a:pt x="1519" y="501"/>
                  </a:lnTo>
                  <a:lnTo>
                    <a:pt x="1575" y="446"/>
                  </a:lnTo>
                  <a:lnTo>
                    <a:pt x="1626" y="446"/>
                  </a:lnTo>
                  <a:lnTo>
                    <a:pt x="1626" y="369"/>
                  </a:lnTo>
                  <a:lnTo>
                    <a:pt x="1737" y="369"/>
                  </a:lnTo>
                  <a:lnTo>
                    <a:pt x="1737" y="341"/>
                  </a:lnTo>
                  <a:lnTo>
                    <a:pt x="1763" y="341"/>
                  </a:lnTo>
                  <a:lnTo>
                    <a:pt x="1763" y="369"/>
                  </a:lnTo>
                  <a:lnTo>
                    <a:pt x="1737" y="446"/>
                  </a:lnTo>
                  <a:lnTo>
                    <a:pt x="1703" y="446"/>
                  </a:lnTo>
                  <a:lnTo>
                    <a:pt x="1737" y="446"/>
                  </a:lnTo>
                  <a:lnTo>
                    <a:pt x="1763" y="446"/>
                  </a:lnTo>
                  <a:lnTo>
                    <a:pt x="1763" y="369"/>
                  </a:lnTo>
                  <a:lnTo>
                    <a:pt x="1737" y="369"/>
                  </a:lnTo>
                  <a:lnTo>
                    <a:pt x="1737" y="446"/>
                  </a:lnTo>
                  <a:lnTo>
                    <a:pt x="1737" y="478"/>
                  </a:lnTo>
                  <a:lnTo>
                    <a:pt x="1703" y="478"/>
                  </a:lnTo>
                  <a:lnTo>
                    <a:pt x="1737" y="478"/>
                  </a:lnTo>
                  <a:lnTo>
                    <a:pt x="1786" y="478"/>
                  </a:lnTo>
                  <a:lnTo>
                    <a:pt x="1947" y="478"/>
                  </a:lnTo>
                  <a:lnTo>
                    <a:pt x="1973" y="369"/>
                  </a:lnTo>
                  <a:lnTo>
                    <a:pt x="2024" y="369"/>
                  </a:lnTo>
                  <a:lnTo>
                    <a:pt x="2024" y="286"/>
                  </a:lnTo>
                  <a:lnTo>
                    <a:pt x="1947" y="341"/>
                  </a:lnTo>
                  <a:lnTo>
                    <a:pt x="1947" y="369"/>
                  </a:lnTo>
                  <a:lnTo>
                    <a:pt x="1864" y="369"/>
                  </a:lnTo>
                  <a:lnTo>
                    <a:pt x="1840" y="369"/>
                  </a:lnTo>
                  <a:lnTo>
                    <a:pt x="1786" y="369"/>
                  </a:lnTo>
                  <a:lnTo>
                    <a:pt x="1737" y="369"/>
                  </a:lnTo>
                  <a:lnTo>
                    <a:pt x="1626" y="369"/>
                  </a:lnTo>
                  <a:lnTo>
                    <a:pt x="1575" y="369"/>
                  </a:lnTo>
                  <a:lnTo>
                    <a:pt x="1466" y="341"/>
                  </a:lnTo>
                  <a:lnTo>
                    <a:pt x="1359" y="341"/>
                  </a:lnTo>
                  <a:lnTo>
                    <a:pt x="1256" y="341"/>
                  </a:lnTo>
                  <a:lnTo>
                    <a:pt x="1172" y="341"/>
                  </a:lnTo>
                  <a:lnTo>
                    <a:pt x="1145" y="341"/>
                  </a:lnTo>
                  <a:lnTo>
                    <a:pt x="1061" y="341"/>
                  </a:lnTo>
                  <a:lnTo>
                    <a:pt x="1012" y="369"/>
                  </a:lnTo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2" name="Freeform 181"/>
            <p:cNvSpPr/>
            <p:nvPr/>
          </p:nvSpPr>
          <p:spPr>
            <a:xfrm>
              <a:off x="6427080" y="5888880"/>
              <a:ext cx="510119" cy="3708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18" h="1031">
                  <a:moveTo>
                    <a:pt x="0" y="990"/>
                  </a:moveTo>
                  <a:lnTo>
                    <a:pt x="27" y="1031"/>
                  </a:lnTo>
                  <a:lnTo>
                    <a:pt x="1418" y="3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3" name="Freeform 182"/>
            <p:cNvSpPr/>
            <p:nvPr/>
          </p:nvSpPr>
          <p:spPr>
            <a:xfrm>
              <a:off x="7994160" y="6033960"/>
              <a:ext cx="196560" cy="2775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47" h="772">
                  <a:moveTo>
                    <a:pt x="0" y="772"/>
                  </a:moveTo>
                  <a:lnTo>
                    <a:pt x="50" y="772"/>
                  </a:lnTo>
                  <a:lnTo>
                    <a:pt x="50" y="697"/>
                  </a:lnTo>
                  <a:lnTo>
                    <a:pt x="61" y="623"/>
                  </a:lnTo>
                  <a:lnTo>
                    <a:pt x="74" y="550"/>
                  </a:lnTo>
                  <a:lnTo>
                    <a:pt x="47" y="550"/>
                  </a:lnTo>
                  <a:lnTo>
                    <a:pt x="70" y="560"/>
                  </a:lnTo>
                  <a:lnTo>
                    <a:pt x="86" y="493"/>
                  </a:lnTo>
                  <a:lnTo>
                    <a:pt x="110" y="428"/>
                  </a:lnTo>
                  <a:lnTo>
                    <a:pt x="136" y="364"/>
                  </a:lnTo>
                  <a:lnTo>
                    <a:pt x="165" y="308"/>
                  </a:lnTo>
                  <a:lnTo>
                    <a:pt x="199" y="255"/>
                  </a:lnTo>
                  <a:lnTo>
                    <a:pt x="177" y="245"/>
                  </a:lnTo>
                  <a:lnTo>
                    <a:pt x="196" y="262"/>
                  </a:lnTo>
                  <a:lnTo>
                    <a:pt x="232" y="215"/>
                  </a:lnTo>
                  <a:lnTo>
                    <a:pt x="272" y="173"/>
                  </a:lnTo>
                  <a:lnTo>
                    <a:pt x="315" y="132"/>
                  </a:lnTo>
                  <a:lnTo>
                    <a:pt x="362" y="102"/>
                  </a:lnTo>
                  <a:lnTo>
                    <a:pt x="345" y="82"/>
                  </a:lnTo>
                  <a:lnTo>
                    <a:pt x="354" y="106"/>
                  </a:lnTo>
                  <a:lnTo>
                    <a:pt x="401" y="82"/>
                  </a:lnTo>
                  <a:lnTo>
                    <a:pt x="450" y="61"/>
                  </a:lnTo>
                  <a:lnTo>
                    <a:pt x="504" y="48"/>
                  </a:lnTo>
                  <a:lnTo>
                    <a:pt x="493" y="26"/>
                  </a:lnTo>
                  <a:lnTo>
                    <a:pt x="493" y="51"/>
                  </a:lnTo>
                  <a:lnTo>
                    <a:pt x="547" y="48"/>
                  </a:lnTo>
                  <a:lnTo>
                    <a:pt x="547" y="0"/>
                  </a:lnTo>
                  <a:lnTo>
                    <a:pt x="493" y="3"/>
                  </a:lnTo>
                  <a:lnTo>
                    <a:pt x="484" y="3"/>
                  </a:lnTo>
                  <a:lnTo>
                    <a:pt x="430" y="16"/>
                  </a:lnTo>
                  <a:lnTo>
                    <a:pt x="382" y="36"/>
                  </a:lnTo>
                  <a:lnTo>
                    <a:pt x="335" y="58"/>
                  </a:lnTo>
                  <a:lnTo>
                    <a:pt x="325" y="65"/>
                  </a:lnTo>
                  <a:lnTo>
                    <a:pt x="279" y="95"/>
                  </a:lnTo>
                  <a:lnTo>
                    <a:pt x="236" y="135"/>
                  </a:lnTo>
                  <a:lnTo>
                    <a:pt x="196" y="177"/>
                  </a:lnTo>
                  <a:lnTo>
                    <a:pt x="160" y="224"/>
                  </a:lnTo>
                  <a:lnTo>
                    <a:pt x="153" y="234"/>
                  </a:lnTo>
                  <a:lnTo>
                    <a:pt x="120" y="288"/>
                  </a:lnTo>
                  <a:lnTo>
                    <a:pt x="90" y="344"/>
                  </a:lnTo>
                  <a:lnTo>
                    <a:pt x="63" y="408"/>
                  </a:lnTo>
                  <a:lnTo>
                    <a:pt x="40" y="474"/>
                  </a:lnTo>
                  <a:lnTo>
                    <a:pt x="23" y="541"/>
                  </a:lnTo>
                  <a:lnTo>
                    <a:pt x="23" y="550"/>
                  </a:lnTo>
                  <a:lnTo>
                    <a:pt x="23" y="550"/>
                  </a:lnTo>
                  <a:lnTo>
                    <a:pt x="11" y="623"/>
                  </a:lnTo>
                  <a:lnTo>
                    <a:pt x="0" y="697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912999" y="5905440"/>
              <a:ext cx="1078920" cy="700560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5" name="Freeform 184"/>
            <p:cNvSpPr/>
            <p:nvPr/>
          </p:nvSpPr>
          <p:spPr>
            <a:xfrm>
              <a:off x="5885280" y="5886360"/>
              <a:ext cx="1085759" cy="410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017" h="115">
                  <a:moveTo>
                    <a:pt x="0" y="0"/>
                  </a:moveTo>
                  <a:lnTo>
                    <a:pt x="0" y="111"/>
                  </a:lnTo>
                  <a:lnTo>
                    <a:pt x="3017" y="115"/>
                  </a:lnTo>
                  <a:lnTo>
                    <a:pt x="3017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6" name="Freeform 185"/>
            <p:cNvSpPr/>
            <p:nvPr/>
          </p:nvSpPr>
          <p:spPr>
            <a:xfrm>
              <a:off x="5885280" y="6576839"/>
              <a:ext cx="1104840" cy="410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070" h="115">
                  <a:moveTo>
                    <a:pt x="0" y="0"/>
                  </a:moveTo>
                  <a:lnTo>
                    <a:pt x="0" y="111"/>
                  </a:lnTo>
                  <a:lnTo>
                    <a:pt x="3070" y="115"/>
                  </a:lnTo>
                  <a:lnTo>
                    <a:pt x="3070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7" name="Freeform 186"/>
            <p:cNvSpPr/>
            <p:nvPr/>
          </p:nvSpPr>
          <p:spPr>
            <a:xfrm>
              <a:off x="5819400" y="5983200"/>
              <a:ext cx="1245600" cy="24732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61" h="688">
                  <a:moveTo>
                    <a:pt x="183" y="0"/>
                  </a:moveTo>
                  <a:lnTo>
                    <a:pt x="146" y="3"/>
                  </a:lnTo>
                  <a:lnTo>
                    <a:pt x="114" y="13"/>
                  </a:lnTo>
                  <a:lnTo>
                    <a:pt x="79" y="33"/>
                  </a:lnTo>
                  <a:lnTo>
                    <a:pt x="52" y="52"/>
                  </a:lnTo>
                  <a:lnTo>
                    <a:pt x="31" y="78"/>
                  </a:lnTo>
                  <a:lnTo>
                    <a:pt x="12" y="112"/>
                  </a:lnTo>
                  <a:lnTo>
                    <a:pt x="3" y="146"/>
                  </a:lnTo>
                  <a:lnTo>
                    <a:pt x="0" y="181"/>
                  </a:lnTo>
                  <a:lnTo>
                    <a:pt x="0" y="505"/>
                  </a:lnTo>
                  <a:lnTo>
                    <a:pt x="3" y="542"/>
                  </a:lnTo>
                  <a:lnTo>
                    <a:pt x="12" y="576"/>
                  </a:lnTo>
                  <a:lnTo>
                    <a:pt x="31" y="608"/>
                  </a:lnTo>
                  <a:lnTo>
                    <a:pt x="52" y="635"/>
                  </a:lnTo>
                  <a:lnTo>
                    <a:pt x="79" y="659"/>
                  </a:lnTo>
                  <a:lnTo>
                    <a:pt x="114" y="675"/>
                  </a:lnTo>
                  <a:lnTo>
                    <a:pt x="146" y="685"/>
                  </a:lnTo>
                  <a:lnTo>
                    <a:pt x="183" y="688"/>
                  </a:lnTo>
                  <a:lnTo>
                    <a:pt x="3278" y="688"/>
                  </a:lnTo>
                  <a:lnTo>
                    <a:pt x="3314" y="685"/>
                  </a:lnTo>
                  <a:lnTo>
                    <a:pt x="3349" y="675"/>
                  </a:lnTo>
                  <a:lnTo>
                    <a:pt x="3381" y="659"/>
                  </a:lnTo>
                  <a:lnTo>
                    <a:pt x="3409" y="635"/>
                  </a:lnTo>
                  <a:lnTo>
                    <a:pt x="3432" y="608"/>
                  </a:lnTo>
                  <a:lnTo>
                    <a:pt x="3449" y="576"/>
                  </a:lnTo>
                  <a:lnTo>
                    <a:pt x="3458" y="542"/>
                  </a:lnTo>
                  <a:lnTo>
                    <a:pt x="3461" y="505"/>
                  </a:lnTo>
                  <a:lnTo>
                    <a:pt x="3461" y="181"/>
                  </a:lnTo>
                  <a:lnTo>
                    <a:pt x="3458" y="146"/>
                  </a:lnTo>
                  <a:lnTo>
                    <a:pt x="3449" y="112"/>
                  </a:lnTo>
                  <a:lnTo>
                    <a:pt x="3432" y="78"/>
                  </a:lnTo>
                  <a:lnTo>
                    <a:pt x="3409" y="52"/>
                  </a:lnTo>
                  <a:lnTo>
                    <a:pt x="3381" y="33"/>
                  </a:lnTo>
                  <a:lnTo>
                    <a:pt x="3349" y="13"/>
                  </a:lnTo>
                  <a:lnTo>
                    <a:pt x="3314" y="3"/>
                  </a:lnTo>
                  <a:lnTo>
                    <a:pt x="3278" y="0"/>
                  </a:lnTo>
                  <a:close/>
                </a:path>
              </a:pathLst>
            </a:custGeom>
            <a:noFill/>
            <a:ln w="22320">
              <a:solidFill>
                <a:srgbClr val="000000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8" name="Freeform 187"/>
            <p:cNvSpPr/>
            <p:nvPr/>
          </p:nvSpPr>
          <p:spPr>
            <a:xfrm>
              <a:off x="7576920" y="5869440"/>
              <a:ext cx="819359" cy="823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47520">
              <a:solidFill>
                <a:srgbClr val="004EFF"/>
              </a:solidFill>
              <a:prstDash val="solid"/>
            </a:ln>
          </p:spPr>
          <p:txBody>
            <a:bodyPr vert="horz" lIns="23760" tIns="23760" rIns="23760" bIns="237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89" name="Freeform 188"/>
            <p:cNvSpPr/>
            <p:nvPr/>
          </p:nvSpPr>
          <p:spPr>
            <a:xfrm>
              <a:off x="5809320" y="6309360"/>
              <a:ext cx="1248480" cy="2476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69" h="689">
                  <a:moveTo>
                    <a:pt x="183" y="0"/>
                  </a:moveTo>
                  <a:lnTo>
                    <a:pt x="147" y="3"/>
                  </a:lnTo>
                  <a:lnTo>
                    <a:pt x="114" y="13"/>
                  </a:lnTo>
                  <a:lnTo>
                    <a:pt x="80" y="34"/>
                  </a:lnTo>
                  <a:lnTo>
                    <a:pt x="54" y="54"/>
                  </a:lnTo>
                  <a:lnTo>
                    <a:pt x="34" y="81"/>
                  </a:lnTo>
                  <a:lnTo>
                    <a:pt x="15" y="113"/>
                  </a:lnTo>
                  <a:lnTo>
                    <a:pt x="3" y="147"/>
                  </a:lnTo>
                  <a:lnTo>
                    <a:pt x="0" y="184"/>
                  </a:lnTo>
                  <a:lnTo>
                    <a:pt x="0" y="505"/>
                  </a:lnTo>
                  <a:lnTo>
                    <a:pt x="3" y="543"/>
                  </a:lnTo>
                  <a:lnTo>
                    <a:pt x="15" y="576"/>
                  </a:lnTo>
                  <a:lnTo>
                    <a:pt x="34" y="611"/>
                  </a:lnTo>
                  <a:lnTo>
                    <a:pt x="54" y="636"/>
                  </a:lnTo>
                  <a:lnTo>
                    <a:pt x="80" y="659"/>
                  </a:lnTo>
                  <a:lnTo>
                    <a:pt x="114" y="676"/>
                  </a:lnTo>
                  <a:lnTo>
                    <a:pt x="147" y="686"/>
                  </a:lnTo>
                  <a:lnTo>
                    <a:pt x="183" y="689"/>
                  </a:lnTo>
                  <a:lnTo>
                    <a:pt x="3285" y="689"/>
                  </a:lnTo>
                  <a:lnTo>
                    <a:pt x="3322" y="686"/>
                  </a:lnTo>
                  <a:lnTo>
                    <a:pt x="3356" y="676"/>
                  </a:lnTo>
                  <a:lnTo>
                    <a:pt x="3389" y="659"/>
                  </a:lnTo>
                  <a:lnTo>
                    <a:pt x="3416" y="636"/>
                  </a:lnTo>
                  <a:lnTo>
                    <a:pt x="3440" y="611"/>
                  </a:lnTo>
                  <a:lnTo>
                    <a:pt x="3456" y="576"/>
                  </a:lnTo>
                  <a:lnTo>
                    <a:pt x="3467" y="543"/>
                  </a:lnTo>
                  <a:lnTo>
                    <a:pt x="3469" y="505"/>
                  </a:lnTo>
                  <a:lnTo>
                    <a:pt x="3469" y="184"/>
                  </a:lnTo>
                  <a:lnTo>
                    <a:pt x="3467" y="147"/>
                  </a:lnTo>
                  <a:lnTo>
                    <a:pt x="3456" y="113"/>
                  </a:lnTo>
                  <a:lnTo>
                    <a:pt x="3440" y="81"/>
                  </a:lnTo>
                  <a:lnTo>
                    <a:pt x="3416" y="54"/>
                  </a:lnTo>
                  <a:lnTo>
                    <a:pt x="3389" y="34"/>
                  </a:lnTo>
                  <a:lnTo>
                    <a:pt x="3356" y="13"/>
                  </a:lnTo>
                  <a:lnTo>
                    <a:pt x="3322" y="3"/>
                  </a:lnTo>
                  <a:lnTo>
                    <a:pt x="3285" y="0"/>
                  </a:lnTo>
                  <a:close/>
                </a:path>
              </a:pathLst>
            </a:custGeom>
            <a:noFill/>
            <a:ln w="22320">
              <a:solidFill>
                <a:srgbClr val="000000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0" name="Freeform 189"/>
            <p:cNvSpPr/>
            <p:nvPr/>
          </p:nvSpPr>
          <p:spPr>
            <a:xfrm>
              <a:off x="5704560" y="5542560"/>
              <a:ext cx="1440000" cy="2862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001" h="796">
                  <a:moveTo>
                    <a:pt x="212" y="0"/>
                  </a:moveTo>
                  <a:lnTo>
                    <a:pt x="169" y="3"/>
                  </a:lnTo>
                  <a:lnTo>
                    <a:pt x="129" y="17"/>
                  </a:lnTo>
                  <a:lnTo>
                    <a:pt x="92" y="37"/>
                  </a:lnTo>
                  <a:lnTo>
                    <a:pt x="63" y="62"/>
                  </a:lnTo>
                  <a:lnTo>
                    <a:pt x="36" y="92"/>
                  </a:lnTo>
                  <a:lnTo>
                    <a:pt x="16" y="129"/>
                  </a:lnTo>
                  <a:lnTo>
                    <a:pt x="2" y="169"/>
                  </a:lnTo>
                  <a:lnTo>
                    <a:pt x="0" y="212"/>
                  </a:lnTo>
                  <a:lnTo>
                    <a:pt x="0" y="581"/>
                  </a:lnTo>
                  <a:lnTo>
                    <a:pt x="2" y="623"/>
                  </a:lnTo>
                  <a:lnTo>
                    <a:pt x="16" y="664"/>
                  </a:lnTo>
                  <a:lnTo>
                    <a:pt x="36" y="701"/>
                  </a:lnTo>
                  <a:lnTo>
                    <a:pt x="63" y="733"/>
                  </a:lnTo>
                  <a:lnTo>
                    <a:pt x="92" y="760"/>
                  </a:lnTo>
                  <a:lnTo>
                    <a:pt x="129" y="780"/>
                  </a:lnTo>
                  <a:lnTo>
                    <a:pt x="169" y="793"/>
                  </a:lnTo>
                  <a:lnTo>
                    <a:pt x="212" y="796"/>
                  </a:lnTo>
                  <a:lnTo>
                    <a:pt x="3784" y="796"/>
                  </a:lnTo>
                  <a:lnTo>
                    <a:pt x="3827" y="793"/>
                  </a:lnTo>
                  <a:lnTo>
                    <a:pt x="3868" y="780"/>
                  </a:lnTo>
                  <a:lnTo>
                    <a:pt x="3904" y="760"/>
                  </a:lnTo>
                  <a:lnTo>
                    <a:pt x="3938" y="733"/>
                  </a:lnTo>
                  <a:lnTo>
                    <a:pt x="3963" y="701"/>
                  </a:lnTo>
                  <a:lnTo>
                    <a:pt x="3984" y="664"/>
                  </a:lnTo>
                  <a:lnTo>
                    <a:pt x="3998" y="623"/>
                  </a:lnTo>
                  <a:lnTo>
                    <a:pt x="4001" y="581"/>
                  </a:lnTo>
                  <a:lnTo>
                    <a:pt x="4001" y="212"/>
                  </a:lnTo>
                  <a:lnTo>
                    <a:pt x="3998" y="169"/>
                  </a:lnTo>
                  <a:lnTo>
                    <a:pt x="3984" y="129"/>
                  </a:lnTo>
                  <a:lnTo>
                    <a:pt x="3963" y="92"/>
                  </a:lnTo>
                  <a:lnTo>
                    <a:pt x="3938" y="62"/>
                  </a:lnTo>
                  <a:lnTo>
                    <a:pt x="3904" y="37"/>
                  </a:lnTo>
                  <a:lnTo>
                    <a:pt x="3868" y="17"/>
                  </a:lnTo>
                  <a:lnTo>
                    <a:pt x="3827" y="3"/>
                  </a:lnTo>
                  <a:lnTo>
                    <a:pt x="3784" y="0"/>
                  </a:lnTo>
                  <a:close/>
                </a:path>
              </a:pathLst>
            </a:custGeom>
            <a:noFill/>
            <a:ln w="47520">
              <a:solidFill>
                <a:srgbClr val="004EFF"/>
              </a:solidFill>
              <a:prstDash val="solid"/>
            </a:ln>
          </p:spPr>
          <p:txBody>
            <a:bodyPr vert="horz" lIns="23760" tIns="23760" rIns="23760" bIns="237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1" name="Freeform 190"/>
            <p:cNvSpPr/>
            <p:nvPr/>
          </p:nvSpPr>
          <p:spPr>
            <a:xfrm>
              <a:off x="5693760" y="6719400"/>
              <a:ext cx="1431720" cy="2685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978" h="747">
                  <a:moveTo>
                    <a:pt x="183" y="0"/>
                  </a:moveTo>
                  <a:lnTo>
                    <a:pt x="146" y="3"/>
                  </a:lnTo>
                  <a:lnTo>
                    <a:pt x="112" y="13"/>
                  </a:lnTo>
                  <a:lnTo>
                    <a:pt x="80" y="32"/>
                  </a:lnTo>
                  <a:lnTo>
                    <a:pt x="52" y="52"/>
                  </a:lnTo>
                  <a:lnTo>
                    <a:pt x="32" y="79"/>
                  </a:lnTo>
                  <a:lnTo>
                    <a:pt x="12" y="112"/>
                  </a:lnTo>
                  <a:lnTo>
                    <a:pt x="3" y="147"/>
                  </a:lnTo>
                  <a:lnTo>
                    <a:pt x="0" y="182"/>
                  </a:lnTo>
                  <a:lnTo>
                    <a:pt x="0" y="562"/>
                  </a:lnTo>
                  <a:lnTo>
                    <a:pt x="3" y="597"/>
                  </a:lnTo>
                  <a:lnTo>
                    <a:pt x="12" y="634"/>
                  </a:lnTo>
                  <a:lnTo>
                    <a:pt x="32" y="664"/>
                  </a:lnTo>
                  <a:lnTo>
                    <a:pt x="52" y="694"/>
                  </a:lnTo>
                  <a:lnTo>
                    <a:pt x="80" y="713"/>
                  </a:lnTo>
                  <a:lnTo>
                    <a:pt x="112" y="733"/>
                  </a:lnTo>
                  <a:lnTo>
                    <a:pt x="146" y="743"/>
                  </a:lnTo>
                  <a:lnTo>
                    <a:pt x="183" y="747"/>
                  </a:lnTo>
                  <a:lnTo>
                    <a:pt x="3790" y="747"/>
                  </a:lnTo>
                  <a:lnTo>
                    <a:pt x="3827" y="743"/>
                  </a:lnTo>
                  <a:lnTo>
                    <a:pt x="3865" y="733"/>
                  </a:lnTo>
                  <a:lnTo>
                    <a:pt x="3895" y="713"/>
                  </a:lnTo>
                  <a:lnTo>
                    <a:pt x="3925" y="694"/>
                  </a:lnTo>
                  <a:lnTo>
                    <a:pt x="3945" y="664"/>
                  </a:lnTo>
                  <a:lnTo>
                    <a:pt x="3965" y="634"/>
                  </a:lnTo>
                  <a:lnTo>
                    <a:pt x="3974" y="597"/>
                  </a:lnTo>
                  <a:lnTo>
                    <a:pt x="3978" y="562"/>
                  </a:lnTo>
                  <a:lnTo>
                    <a:pt x="3978" y="182"/>
                  </a:lnTo>
                  <a:lnTo>
                    <a:pt x="3974" y="147"/>
                  </a:lnTo>
                  <a:lnTo>
                    <a:pt x="3965" y="112"/>
                  </a:lnTo>
                  <a:lnTo>
                    <a:pt x="3945" y="79"/>
                  </a:lnTo>
                  <a:lnTo>
                    <a:pt x="3925" y="52"/>
                  </a:lnTo>
                  <a:lnTo>
                    <a:pt x="3895" y="32"/>
                  </a:lnTo>
                  <a:lnTo>
                    <a:pt x="3865" y="13"/>
                  </a:lnTo>
                  <a:lnTo>
                    <a:pt x="3827" y="3"/>
                  </a:lnTo>
                  <a:lnTo>
                    <a:pt x="3790" y="0"/>
                  </a:lnTo>
                  <a:close/>
                </a:path>
              </a:pathLst>
            </a:custGeom>
            <a:noFill/>
            <a:ln w="47520">
              <a:solidFill>
                <a:srgbClr val="004EFF"/>
              </a:solidFill>
              <a:prstDash val="solid"/>
            </a:ln>
          </p:spPr>
          <p:txBody>
            <a:bodyPr vert="horz" lIns="23760" tIns="23760" rIns="23760" bIns="237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2" name="Freeform 191"/>
            <p:cNvSpPr/>
            <p:nvPr/>
          </p:nvSpPr>
          <p:spPr>
            <a:xfrm>
              <a:off x="6894000" y="5662440"/>
              <a:ext cx="116640" cy="2840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5" h="790">
                  <a:moveTo>
                    <a:pt x="325" y="0"/>
                  </a:moveTo>
                  <a:lnTo>
                    <a:pt x="275" y="0"/>
                  </a:lnTo>
                  <a:lnTo>
                    <a:pt x="275" y="3"/>
                  </a:lnTo>
                  <a:lnTo>
                    <a:pt x="275" y="3"/>
                  </a:lnTo>
                  <a:lnTo>
                    <a:pt x="267" y="156"/>
                  </a:lnTo>
                  <a:lnTo>
                    <a:pt x="262" y="229"/>
                  </a:lnTo>
                  <a:lnTo>
                    <a:pt x="250" y="298"/>
                  </a:lnTo>
                  <a:lnTo>
                    <a:pt x="238" y="365"/>
                  </a:lnTo>
                  <a:lnTo>
                    <a:pt x="262" y="365"/>
                  </a:lnTo>
                  <a:lnTo>
                    <a:pt x="238" y="355"/>
                  </a:lnTo>
                  <a:lnTo>
                    <a:pt x="225" y="418"/>
                  </a:lnTo>
                  <a:lnTo>
                    <a:pt x="207" y="478"/>
                  </a:lnTo>
                  <a:lnTo>
                    <a:pt x="187" y="531"/>
                  </a:lnTo>
                  <a:lnTo>
                    <a:pt x="167" y="580"/>
                  </a:lnTo>
                  <a:lnTo>
                    <a:pt x="143" y="624"/>
                  </a:lnTo>
                  <a:lnTo>
                    <a:pt x="122" y="661"/>
                  </a:lnTo>
                  <a:lnTo>
                    <a:pt x="143" y="669"/>
                  </a:lnTo>
                  <a:lnTo>
                    <a:pt x="127" y="654"/>
                  </a:lnTo>
                  <a:lnTo>
                    <a:pt x="101" y="683"/>
                  </a:lnTo>
                  <a:lnTo>
                    <a:pt x="75" y="709"/>
                  </a:lnTo>
                  <a:lnTo>
                    <a:pt x="91" y="729"/>
                  </a:lnTo>
                  <a:lnTo>
                    <a:pt x="80" y="706"/>
                  </a:lnTo>
                  <a:lnTo>
                    <a:pt x="54" y="722"/>
                  </a:lnTo>
                  <a:lnTo>
                    <a:pt x="24" y="736"/>
                  </a:lnTo>
                  <a:lnTo>
                    <a:pt x="35" y="760"/>
                  </a:lnTo>
                  <a:lnTo>
                    <a:pt x="35" y="733"/>
                  </a:lnTo>
                  <a:lnTo>
                    <a:pt x="3" y="739"/>
                  </a:lnTo>
                  <a:lnTo>
                    <a:pt x="3" y="739"/>
                  </a:lnTo>
                  <a:lnTo>
                    <a:pt x="0" y="739"/>
                  </a:lnTo>
                  <a:lnTo>
                    <a:pt x="0" y="790"/>
                  </a:lnTo>
                  <a:lnTo>
                    <a:pt x="3" y="790"/>
                  </a:lnTo>
                  <a:lnTo>
                    <a:pt x="3" y="790"/>
                  </a:lnTo>
                  <a:lnTo>
                    <a:pt x="35" y="783"/>
                  </a:lnTo>
                  <a:lnTo>
                    <a:pt x="44" y="783"/>
                  </a:lnTo>
                  <a:lnTo>
                    <a:pt x="75" y="770"/>
                  </a:lnTo>
                  <a:lnTo>
                    <a:pt x="101" y="753"/>
                  </a:lnTo>
                  <a:lnTo>
                    <a:pt x="111" y="746"/>
                  </a:lnTo>
                  <a:lnTo>
                    <a:pt x="138" y="719"/>
                  </a:lnTo>
                  <a:lnTo>
                    <a:pt x="164" y="689"/>
                  </a:lnTo>
                  <a:lnTo>
                    <a:pt x="167" y="679"/>
                  </a:lnTo>
                  <a:lnTo>
                    <a:pt x="191" y="644"/>
                  </a:lnTo>
                  <a:lnTo>
                    <a:pt x="215" y="600"/>
                  </a:lnTo>
                  <a:lnTo>
                    <a:pt x="234" y="550"/>
                  </a:lnTo>
                  <a:lnTo>
                    <a:pt x="254" y="498"/>
                  </a:lnTo>
                  <a:lnTo>
                    <a:pt x="271" y="437"/>
                  </a:lnTo>
                  <a:lnTo>
                    <a:pt x="285" y="376"/>
                  </a:lnTo>
                  <a:lnTo>
                    <a:pt x="287" y="365"/>
                  </a:lnTo>
                  <a:lnTo>
                    <a:pt x="287" y="365"/>
                  </a:lnTo>
                  <a:lnTo>
                    <a:pt x="301" y="298"/>
                  </a:lnTo>
                  <a:lnTo>
                    <a:pt x="310" y="229"/>
                  </a:lnTo>
                  <a:lnTo>
                    <a:pt x="318" y="156"/>
                  </a:lnTo>
                  <a:lnTo>
                    <a:pt x="325" y="3"/>
                  </a:lnTo>
                  <a:lnTo>
                    <a:pt x="325" y="3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3" name="Freeform 192"/>
            <p:cNvSpPr/>
            <p:nvPr/>
          </p:nvSpPr>
          <p:spPr>
            <a:xfrm>
              <a:off x="8151120" y="5851080"/>
              <a:ext cx="477360" cy="1983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327" h="552">
                  <a:moveTo>
                    <a:pt x="0" y="506"/>
                  </a:moveTo>
                  <a:lnTo>
                    <a:pt x="16" y="552"/>
                  </a:lnTo>
                  <a:lnTo>
                    <a:pt x="1327" y="45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4" name="Freeform 193"/>
            <p:cNvSpPr/>
            <p:nvPr/>
          </p:nvSpPr>
          <p:spPr>
            <a:xfrm>
              <a:off x="7278840" y="5542560"/>
              <a:ext cx="1424880" cy="1456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5" name="Freeform 194"/>
            <p:cNvSpPr/>
            <p:nvPr/>
          </p:nvSpPr>
          <p:spPr>
            <a:xfrm>
              <a:off x="6356160" y="5618880"/>
              <a:ext cx="125280" cy="136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6" name="Straight Connector 195"/>
            <p:cNvSpPr/>
            <p:nvPr/>
          </p:nvSpPr>
          <p:spPr>
            <a:xfrm>
              <a:off x="6414120" y="5649120"/>
              <a:ext cx="1080" cy="9576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7" name="Straight Connector 196"/>
            <p:cNvSpPr/>
            <p:nvPr/>
          </p:nvSpPr>
          <p:spPr>
            <a:xfrm flipH="1">
              <a:off x="6373799" y="5677200"/>
              <a:ext cx="96481" cy="108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8288640" y="5582520"/>
              <a:ext cx="383760" cy="246600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8441640" y="5631120"/>
              <a:ext cx="78840" cy="1609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8441640" y="5635800"/>
              <a:ext cx="78840" cy="16200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8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GB" sz="14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Helvetica" pitchFamily="34"/>
                  <a:ea typeface="HG Mincho Light J" pitchFamily="2"/>
                  <a:cs typeface="HG Mincho Light J" pitchFamily="2"/>
                </a:rPr>
                <a:t>µ</a:t>
              </a: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8288640" y="5582520"/>
              <a:ext cx="384840" cy="248040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70960" y="5478709"/>
            <a:ext cx="3182039" cy="1828800"/>
            <a:chOff x="570960" y="5352120"/>
            <a:chExt cx="3182039" cy="1828800"/>
          </a:xfrm>
        </p:grpSpPr>
        <p:sp>
          <p:nvSpPr>
            <p:cNvPr id="203" name="Rectangle 202"/>
            <p:cNvSpPr/>
            <p:nvPr/>
          </p:nvSpPr>
          <p:spPr>
            <a:xfrm>
              <a:off x="589320" y="5370120"/>
              <a:ext cx="3163679" cy="1810800"/>
            </a:xfrm>
            <a:prstGeom prst="rect">
              <a:avLst/>
            </a:prstGeom>
            <a:solidFill>
              <a:srgbClr val="80808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570960" y="5352120"/>
              <a:ext cx="3161520" cy="1809719"/>
            </a:xfrm>
            <a:prstGeom prst="rect">
              <a:avLst/>
            </a:prstGeom>
            <a:solidFill>
              <a:srgbClr val="FFCC66"/>
            </a:solidFill>
            <a:ln w="3240">
              <a:solidFill>
                <a:srgbClr val="000000"/>
              </a:solidFill>
              <a:prstDash val="solid"/>
            </a:ln>
          </p:spPr>
          <p:txBody>
            <a:bodyPr vert="horz" lIns="1440" tIns="1440" rIns="1440" bIns="14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5" name="Straight Connector 204"/>
            <p:cNvSpPr/>
            <p:nvPr/>
          </p:nvSpPr>
          <p:spPr>
            <a:xfrm>
              <a:off x="677520" y="6280559"/>
              <a:ext cx="1666440" cy="108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1139400" y="6108479"/>
              <a:ext cx="800640" cy="373320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7" name="Freeform 206"/>
            <p:cNvSpPr/>
            <p:nvPr/>
          </p:nvSpPr>
          <p:spPr>
            <a:xfrm>
              <a:off x="1121400" y="6071760"/>
              <a:ext cx="790920" cy="399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198" h="112">
                  <a:moveTo>
                    <a:pt x="0" y="0"/>
                  </a:moveTo>
                  <a:lnTo>
                    <a:pt x="0" y="109"/>
                  </a:lnTo>
                  <a:lnTo>
                    <a:pt x="2198" y="112"/>
                  </a:lnTo>
                  <a:lnTo>
                    <a:pt x="2198" y="4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8" name="Freeform 207"/>
            <p:cNvSpPr/>
            <p:nvPr/>
          </p:nvSpPr>
          <p:spPr>
            <a:xfrm>
              <a:off x="1121400" y="6443999"/>
              <a:ext cx="790920" cy="399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198" h="112">
                  <a:moveTo>
                    <a:pt x="0" y="0"/>
                  </a:moveTo>
                  <a:lnTo>
                    <a:pt x="0" y="109"/>
                  </a:lnTo>
                  <a:lnTo>
                    <a:pt x="2198" y="112"/>
                  </a:lnTo>
                  <a:lnTo>
                    <a:pt x="2198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09" name="Freeform 208"/>
            <p:cNvSpPr/>
            <p:nvPr/>
          </p:nvSpPr>
          <p:spPr>
            <a:xfrm>
              <a:off x="2757599" y="6090480"/>
              <a:ext cx="434160" cy="421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FFFF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0" name="Freeform 209"/>
            <p:cNvSpPr/>
            <p:nvPr/>
          </p:nvSpPr>
          <p:spPr>
            <a:xfrm>
              <a:off x="2761200" y="6090480"/>
              <a:ext cx="428040" cy="421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EFDF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1" name="Freeform 210"/>
            <p:cNvSpPr/>
            <p:nvPr/>
          </p:nvSpPr>
          <p:spPr>
            <a:xfrm>
              <a:off x="2763720" y="6091560"/>
              <a:ext cx="424440" cy="417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DFAF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2" name="Freeform 211"/>
            <p:cNvSpPr/>
            <p:nvPr/>
          </p:nvSpPr>
          <p:spPr>
            <a:xfrm>
              <a:off x="2766239" y="6094079"/>
              <a:ext cx="419400" cy="413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BF7F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3" name="Freeform 212"/>
            <p:cNvSpPr/>
            <p:nvPr/>
          </p:nvSpPr>
          <p:spPr>
            <a:xfrm>
              <a:off x="2768760" y="6096240"/>
              <a:ext cx="413640" cy="408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AF4F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4" name="Freeform 213"/>
            <p:cNvSpPr/>
            <p:nvPr/>
          </p:nvSpPr>
          <p:spPr>
            <a:xfrm>
              <a:off x="2771280" y="6098760"/>
              <a:ext cx="410040" cy="403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9F2F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5" name="Freeform 214"/>
            <p:cNvSpPr/>
            <p:nvPr/>
          </p:nvSpPr>
          <p:spPr>
            <a:xfrm>
              <a:off x="2772360" y="6100920"/>
              <a:ext cx="406440" cy="398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7EFE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6" name="Freeform 215"/>
            <p:cNvSpPr/>
            <p:nvPr/>
          </p:nvSpPr>
          <p:spPr>
            <a:xfrm>
              <a:off x="2774520" y="6103440"/>
              <a:ext cx="401760" cy="393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6ECE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7" name="Freeform 216"/>
            <p:cNvSpPr/>
            <p:nvPr/>
          </p:nvSpPr>
          <p:spPr>
            <a:xfrm>
              <a:off x="2777040" y="6105959"/>
              <a:ext cx="396720" cy="390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4E9E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8" name="Freeform 217"/>
            <p:cNvSpPr/>
            <p:nvPr/>
          </p:nvSpPr>
          <p:spPr>
            <a:xfrm>
              <a:off x="2779560" y="6108479"/>
              <a:ext cx="393120" cy="385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3E6E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19" name="Freeform 218"/>
            <p:cNvSpPr/>
            <p:nvPr/>
          </p:nvSpPr>
          <p:spPr>
            <a:xfrm>
              <a:off x="2781720" y="6110999"/>
              <a:ext cx="388440" cy="380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2E4E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0" name="Freeform 219"/>
            <p:cNvSpPr/>
            <p:nvPr/>
          </p:nvSpPr>
          <p:spPr>
            <a:xfrm>
              <a:off x="2784240" y="6113159"/>
              <a:ext cx="382320" cy="375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F0E1E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1" name="Freeform 220"/>
            <p:cNvSpPr/>
            <p:nvPr/>
          </p:nvSpPr>
          <p:spPr>
            <a:xfrm>
              <a:off x="2785680" y="6115679"/>
              <a:ext cx="378360" cy="37115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FDED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2" name="Freeform 221"/>
            <p:cNvSpPr/>
            <p:nvPr/>
          </p:nvSpPr>
          <p:spPr>
            <a:xfrm>
              <a:off x="2787840" y="6118199"/>
              <a:ext cx="373680" cy="36611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DDBD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3" name="Freeform 222"/>
            <p:cNvSpPr/>
            <p:nvPr/>
          </p:nvSpPr>
          <p:spPr>
            <a:xfrm>
              <a:off x="2790360" y="6120720"/>
              <a:ext cx="368999" cy="3610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CD9D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4" name="Freeform 223"/>
            <p:cNvSpPr/>
            <p:nvPr/>
          </p:nvSpPr>
          <p:spPr>
            <a:xfrm>
              <a:off x="2793960" y="6121800"/>
              <a:ext cx="364320" cy="357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BD6D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5" name="Freeform 224"/>
            <p:cNvSpPr/>
            <p:nvPr/>
          </p:nvSpPr>
          <p:spPr>
            <a:xfrm>
              <a:off x="2796480" y="6124320"/>
              <a:ext cx="359280" cy="352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9D3D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6" name="Freeform 225"/>
            <p:cNvSpPr/>
            <p:nvPr/>
          </p:nvSpPr>
          <p:spPr>
            <a:xfrm>
              <a:off x="2799000" y="6126480"/>
              <a:ext cx="353160" cy="347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8D0D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7" name="Freeform 226"/>
            <p:cNvSpPr/>
            <p:nvPr/>
          </p:nvSpPr>
          <p:spPr>
            <a:xfrm>
              <a:off x="2801160" y="6128999"/>
              <a:ext cx="349560" cy="343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6CDC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>
              <a:off x="2802240" y="6131520"/>
              <a:ext cx="346320" cy="338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5CBC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29" name="Freeform 228"/>
            <p:cNvSpPr/>
            <p:nvPr/>
          </p:nvSpPr>
          <p:spPr>
            <a:xfrm>
              <a:off x="2803680" y="6133680"/>
              <a:ext cx="342360" cy="333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4C8C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0" name="Freeform 229"/>
            <p:cNvSpPr/>
            <p:nvPr/>
          </p:nvSpPr>
          <p:spPr>
            <a:xfrm>
              <a:off x="2806200" y="6136199"/>
              <a:ext cx="337320" cy="329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2C5C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1" name="Freeform 230"/>
            <p:cNvSpPr/>
            <p:nvPr/>
          </p:nvSpPr>
          <p:spPr>
            <a:xfrm>
              <a:off x="2809800" y="6138720"/>
              <a:ext cx="332280" cy="324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1C2C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2" name="Freeform 231"/>
            <p:cNvSpPr/>
            <p:nvPr/>
          </p:nvSpPr>
          <p:spPr>
            <a:xfrm>
              <a:off x="2812320" y="6141240"/>
              <a:ext cx="327600" cy="321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E0C0C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3" name="Freeform 232"/>
            <p:cNvSpPr/>
            <p:nvPr/>
          </p:nvSpPr>
          <p:spPr>
            <a:xfrm>
              <a:off x="2814480" y="6143760"/>
              <a:ext cx="321840" cy="316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EBDB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4" name="Freeform 233"/>
            <p:cNvSpPr/>
            <p:nvPr/>
          </p:nvSpPr>
          <p:spPr>
            <a:xfrm>
              <a:off x="2815919" y="6145920"/>
              <a:ext cx="318240" cy="311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DBAB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5" name="Freeform 234"/>
            <p:cNvSpPr/>
            <p:nvPr/>
          </p:nvSpPr>
          <p:spPr>
            <a:xfrm>
              <a:off x="2818440" y="6148440"/>
              <a:ext cx="313200" cy="306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BB7B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6" name="Freeform 235"/>
            <p:cNvSpPr/>
            <p:nvPr/>
          </p:nvSpPr>
          <p:spPr>
            <a:xfrm>
              <a:off x="2820600" y="6150959"/>
              <a:ext cx="308520" cy="301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AB4B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7" name="Freeform 236"/>
            <p:cNvSpPr/>
            <p:nvPr/>
          </p:nvSpPr>
          <p:spPr>
            <a:xfrm>
              <a:off x="2824200" y="6152039"/>
              <a:ext cx="303840" cy="2980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9B2B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8" name="Freeform 237"/>
            <p:cNvSpPr/>
            <p:nvPr/>
          </p:nvSpPr>
          <p:spPr>
            <a:xfrm>
              <a:off x="2826720" y="6154560"/>
              <a:ext cx="298800" cy="293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7AFB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39" name="Freeform 238"/>
            <p:cNvSpPr/>
            <p:nvPr/>
          </p:nvSpPr>
          <p:spPr>
            <a:xfrm>
              <a:off x="2828880" y="6156720"/>
              <a:ext cx="295200" cy="288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6ACA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0" name="Freeform 239"/>
            <p:cNvSpPr/>
            <p:nvPr/>
          </p:nvSpPr>
          <p:spPr>
            <a:xfrm>
              <a:off x="2830319" y="6159240"/>
              <a:ext cx="290160" cy="283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4A9A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1" name="Freeform 240"/>
            <p:cNvSpPr/>
            <p:nvPr/>
          </p:nvSpPr>
          <p:spPr>
            <a:xfrm>
              <a:off x="2832840" y="6161760"/>
              <a:ext cx="285120" cy="278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3A6A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2" name="Freeform 241"/>
            <p:cNvSpPr/>
            <p:nvPr/>
          </p:nvSpPr>
          <p:spPr>
            <a:xfrm>
              <a:off x="2833920" y="6164280"/>
              <a:ext cx="281520" cy="275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2A4A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3" name="Freeform 242"/>
            <p:cNvSpPr/>
            <p:nvPr/>
          </p:nvSpPr>
          <p:spPr>
            <a:xfrm>
              <a:off x="2836440" y="6166440"/>
              <a:ext cx="276840" cy="270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D0A1A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4" name="Freeform 243"/>
            <p:cNvSpPr/>
            <p:nvPr/>
          </p:nvSpPr>
          <p:spPr>
            <a:xfrm>
              <a:off x="2840040" y="6168960"/>
              <a:ext cx="272160" cy="265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F9EA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5" name="Freeform 244"/>
            <p:cNvSpPr/>
            <p:nvPr/>
          </p:nvSpPr>
          <p:spPr>
            <a:xfrm>
              <a:off x="2842560" y="6171480"/>
              <a:ext cx="267120" cy="260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D9B9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2845080" y="6172560"/>
              <a:ext cx="262440" cy="2570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C999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7" name="Freeform 246"/>
            <p:cNvSpPr/>
            <p:nvPr/>
          </p:nvSpPr>
          <p:spPr>
            <a:xfrm>
              <a:off x="2846160" y="6175080"/>
              <a:ext cx="257400" cy="252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B969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8" name="Freeform 247"/>
            <p:cNvSpPr/>
            <p:nvPr/>
          </p:nvSpPr>
          <p:spPr>
            <a:xfrm>
              <a:off x="2848320" y="6177600"/>
              <a:ext cx="253080" cy="247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9939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49" name="Freeform 248"/>
            <p:cNvSpPr/>
            <p:nvPr/>
          </p:nvSpPr>
          <p:spPr>
            <a:xfrm>
              <a:off x="2850840" y="6178680"/>
              <a:ext cx="248040" cy="243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8909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0" name="Freeform 249"/>
            <p:cNvSpPr/>
            <p:nvPr/>
          </p:nvSpPr>
          <p:spPr>
            <a:xfrm>
              <a:off x="2853360" y="6181200"/>
              <a:ext cx="244080" cy="238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68D9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1" name="Freeform 250"/>
            <p:cNvSpPr/>
            <p:nvPr/>
          </p:nvSpPr>
          <p:spPr>
            <a:xfrm>
              <a:off x="2856960" y="6183360"/>
              <a:ext cx="238320" cy="234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58B8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2" name="Freeform 251"/>
            <p:cNvSpPr/>
            <p:nvPr/>
          </p:nvSpPr>
          <p:spPr>
            <a:xfrm>
              <a:off x="2859480" y="6185880"/>
              <a:ext cx="234360" cy="228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4888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3" name="Freeform 252"/>
            <p:cNvSpPr/>
            <p:nvPr/>
          </p:nvSpPr>
          <p:spPr>
            <a:xfrm>
              <a:off x="2860560" y="6188400"/>
              <a:ext cx="230760" cy="224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2858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4" name="Freeform 253"/>
            <p:cNvSpPr/>
            <p:nvPr/>
          </p:nvSpPr>
          <p:spPr>
            <a:xfrm>
              <a:off x="2861640" y="6190920"/>
              <a:ext cx="226440" cy="219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1828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5" name="Freeform 254"/>
            <p:cNvSpPr/>
            <p:nvPr/>
          </p:nvSpPr>
          <p:spPr>
            <a:xfrm>
              <a:off x="2864160" y="6193080"/>
              <a:ext cx="221400" cy="215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C0808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6" name="Freeform 255"/>
            <p:cNvSpPr/>
            <p:nvPr/>
          </p:nvSpPr>
          <p:spPr>
            <a:xfrm>
              <a:off x="2866680" y="6193080"/>
              <a:ext cx="217800" cy="213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E7D8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7" name="Freeform 256"/>
            <p:cNvSpPr/>
            <p:nvPr/>
          </p:nvSpPr>
          <p:spPr>
            <a:xfrm>
              <a:off x="2869200" y="6195600"/>
              <a:ext cx="212760" cy="208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D7A7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8" name="Freeform 257"/>
            <p:cNvSpPr/>
            <p:nvPr/>
          </p:nvSpPr>
          <p:spPr>
            <a:xfrm>
              <a:off x="2872440" y="6198120"/>
              <a:ext cx="207000" cy="2037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B777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59" name="Freeform 258"/>
            <p:cNvSpPr/>
            <p:nvPr/>
          </p:nvSpPr>
          <p:spPr>
            <a:xfrm>
              <a:off x="2874960" y="6200640"/>
              <a:ext cx="201960" cy="198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A747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0" name="Freeform 259"/>
            <p:cNvSpPr/>
            <p:nvPr/>
          </p:nvSpPr>
          <p:spPr>
            <a:xfrm>
              <a:off x="2876040" y="6203160"/>
              <a:ext cx="197280" cy="193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9727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1" name="Freeform 260"/>
            <p:cNvSpPr/>
            <p:nvPr/>
          </p:nvSpPr>
          <p:spPr>
            <a:xfrm>
              <a:off x="2878560" y="6205680"/>
              <a:ext cx="192240" cy="188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76F7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2881080" y="6207840"/>
              <a:ext cx="187200" cy="184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66C70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3" name="Freeform 262"/>
            <p:cNvSpPr/>
            <p:nvPr/>
          </p:nvSpPr>
          <p:spPr>
            <a:xfrm>
              <a:off x="2883600" y="6208920"/>
              <a:ext cx="183600" cy="1807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4696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4" name="Freeform 263"/>
            <p:cNvSpPr/>
            <p:nvPr/>
          </p:nvSpPr>
          <p:spPr>
            <a:xfrm>
              <a:off x="2887200" y="6211440"/>
              <a:ext cx="178920" cy="1756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3666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2889719" y="6213599"/>
              <a:ext cx="173880" cy="171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2646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2890800" y="6216120"/>
              <a:ext cx="170640" cy="165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B06165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2892239" y="6218640"/>
              <a:ext cx="165600" cy="1623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F5E6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2894399" y="6221160"/>
              <a:ext cx="160920" cy="157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D5B5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2896560" y="6223679"/>
              <a:ext cx="157680" cy="1526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C595D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0" name="Freeform 269"/>
            <p:cNvSpPr/>
            <p:nvPr/>
          </p:nvSpPr>
          <p:spPr>
            <a:xfrm>
              <a:off x="2899080" y="6225840"/>
              <a:ext cx="152640" cy="147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B565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>
              <a:off x="2902680" y="6228360"/>
              <a:ext cx="146520" cy="143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9535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2" name="Freeform 271"/>
            <p:cNvSpPr/>
            <p:nvPr/>
          </p:nvSpPr>
          <p:spPr>
            <a:xfrm>
              <a:off x="2905200" y="6230880"/>
              <a:ext cx="141480" cy="138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8505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3" name="Freeform 272"/>
            <p:cNvSpPr/>
            <p:nvPr/>
          </p:nvSpPr>
          <p:spPr>
            <a:xfrm>
              <a:off x="2906640" y="6233400"/>
              <a:ext cx="137520" cy="133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64D52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4" name="Freeform 273"/>
            <p:cNvSpPr/>
            <p:nvPr/>
          </p:nvSpPr>
          <p:spPr>
            <a:xfrm>
              <a:off x="2908800" y="6235560"/>
              <a:ext cx="131760" cy="129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54B4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5" name="Freeform 274"/>
            <p:cNvSpPr/>
            <p:nvPr/>
          </p:nvSpPr>
          <p:spPr>
            <a:xfrm>
              <a:off x="2911320" y="6237000"/>
              <a:ext cx="128160" cy="1260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4484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6" name="Freeform 275"/>
            <p:cNvSpPr/>
            <p:nvPr/>
          </p:nvSpPr>
          <p:spPr>
            <a:xfrm>
              <a:off x="2913840" y="6239160"/>
              <a:ext cx="123480" cy="1213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2454A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7" name="Freeform 276"/>
            <p:cNvSpPr/>
            <p:nvPr/>
          </p:nvSpPr>
          <p:spPr>
            <a:xfrm>
              <a:off x="2916359" y="6241680"/>
              <a:ext cx="119520" cy="116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1424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8" name="Freeform 277"/>
            <p:cNvSpPr/>
            <p:nvPr/>
          </p:nvSpPr>
          <p:spPr>
            <a:xfrm>
              <a:off x="2919600" y="6244200"/>
              <a:ext cx="114120" cy="111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A0404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9" name="Freeform 278"/>
            <p:cNvSpPr/>
            <p:nvPr/>
          </p:nvSpPr>
          <p:spPr>
            <a:xfrm>
              <a:off x="2921039" y="6246360"/>
              <a:ext cx="110160" cy="106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E3D4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0" name="Freeform 279"/>
            <p:cNvSpPr/>
            <p:nvPr/>
          </p:nvSpPr>
          <p:spPr>
            <a:xfrm>
              <a:off x="2922119" y="6248880"/>
              <a:ext cx="106560" cy="1029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D3A3F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1" name="Freeform 280"/>
            <p:cNvSpPr/>
            <p:nvPr/>
          </p:nvSpPr>
          <p:spPr>
            <a:xfrm>
              <a:off x="2924639" y="6251399"/>
              <a:ext cx="100440" cy="982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B373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2" name="Freeform 281"/>
            <p:cNvSpPr/>
            <p:nvPr/>
          </p:nvSpPr>
          <p:spPr>
            <a:xfrm>
              <a:off x="2927159" y="6253920"/>
              <a:ext cx="96480" cy="932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A343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3" name="Freeform 282"/>
            <p:cNvSpPr/>
            <p:nvPr/>
          </p:nvSpPr>
          <p:spPr>
            <a:xfrm>
              <a:off x="2929319" y="6256440"/>
              <a:ext cx="92160" cy="88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93237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4" name="Freeform 283"/>
            <p:cNvSpPr/>
            <p:nvPr/>
          </p:nvSpPr>
          <p:spPr>
            <a:xfrm>
              <a:off x="2931839" y="6258960"/>
              <a:ext cx="87120" cy="83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72F3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5" name="Freeform 284"/>
            <p:cNvSpPr/>
            <p:nvPr/>
          </p:nvSpPr>
          <p:spPr>
            <a:xfrm>
              <a:off x="2935440" y="6261120"/>
              <a:ext cx="81000" cy="78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62C3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6" name="Freeform 285"/>
            <p:cNvSpPr/>
            <p:nvPr/>
          </p:nvSpPr>
          <p:spPr>
            <a:xfrm>
              <a:off x="2936880" y="6263640"/>
              <a:ext cx="77400" cy="73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4292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7" name="Freeform 286"/>
            <p:cNvSpPr/>
            <p:nvPr/>
          </p:nvSpPr>
          <p:spPr>
            <a:xfrm>
              <a:off x="2939400" y="6265799"/>
              <a:ext cx="71280" cy="69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3262C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8" name="Freeform 287"/>
            <p:cNvSpPr/>
            <p:nvPr/>
          </p:nvSpPr>
          <p:spPr>
            <a:xfrm>
              <a:off x="2941560" y="6267240"/>
              <a:ext cx="67680" cy="655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2242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9" name="Freeform 288"/>
            <p:cNvSpPr/>
            <p:nvPr/>
          </p:nvSpPr>
          <p:spPr>
            <a:xfrm>
              <a:off x="2944079" y="6268320"/>
              <a:ext cx="64080" cy="619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90212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0" name="Freeform 289"/>
            <p:cNvSpPr/>
            <p:nvPr/>
          </p:nvSpPr>
          <p:spPr>
            <a:xfrm>
              <a:off x="2946239" y="6270840"/>
              <a:ext cx="59400" cy="56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F1E24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1" name="Freeform 290"/>
            <p:cNvSpPr/>
            <p:nvPr/>
          </p:nvSpPr>
          <p:spPr>
            <a:xfrm>
              <a:off x="2949839" y="6272999"/>
              <a:ext cx="53280" cy="522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D1B2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2" name="Freeform 291"/>
            <p:cNvSpPr/>
            <p:nvPr/>
          </p:nvSpPr>
          <p:spPr>
            <a:xfrm>
              <a:off x="2949839" y="6275519"/>
              <a:ext cx="51120" cy="486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C191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3" name="Freeform 292"/>
            <p:cNvSpPr/>
            <p:nvPr/>
          </p:nvSpPr>
          <p:spPr>
            <a:xfrm>
              <a:off x="2952359" y="6278040"/>
              <a:ext cx="46080" cy="43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B161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4" name="Freeform 293"/>
            <p:cNvSpPr/>
            <p:nvPr/>
          </p:nvSpPr>
          <p:spPr>
            <a:xfrm>
              <a:off x="2954879" y="6280559"/>
              <a:ext cx="39960" cy="388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91319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5" name="Freeform 294"/>
            <p:cNvSpPr/>
            <p:nvPr/>
          </p:nvSpPr>
          <p:spPr>
            <a:xfrm>
              <a:off x="2957400" y="6283080"/>
              <a:ext cx="36000" cy="338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8101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6" name="Freeform 295"/>
            <p:cNvSpPr/>
            <p:nvPr/>
          </p:nvSpPr>
          <p:spPr>
            <a:xfrm>
              <a:off x="2959920" y="6285599"/>
              <a:ext cx="31320" cy="28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60D13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7" name="Freeform 296"/>
            <p:cNvSpPr/>
            <p:nvPr/>
          </p:nvSpPr>
          <p:spPr>
            <a:xfrm>
              <a:off x="2962079" y="6287759"/>
              <a:ext cx="26640" cy="2448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50B11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8" name="Freeform 297"/>
            <p:cNvSpPr/>
            <p:nvPr/>
          </p:nvSpPr>
          <p:spPr>
            <a:xfrm>
              <a:off x="2965679" y="6290280"/>
              <a:ext cx="20880" cy="1944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4080E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9" name="Freeform 298"/>
            <p:cNvSpPr/>
            <p:nvPr/>
          </p:nvSpPr>
          <p:spPr>
            <a:xfrm>
              <a:off x="2967119" y="6292799"/>
              <a:ext cx="16920" cy="144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2050B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0" name="Freeform 299"/>
            <p:cNvSpPr/>
            <p:nvPr/>
          </p:nvSpPr>
          <p:spPr>
            <a:xfrm>
              <a:off x="2969279" y="6293879"/>
              <a:ext cx="12240" cy="1080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10208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1" name="Freeform 300"/>
            <p:cNvSpPr/>
            <p:nvPr/>
          </p:nvSpPr>
          <p:spPr>
            <a:xfrm>
              <a:off x="2971800" y="6296039"/>
              <a:ext cx="7200" cy="612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4400">
              <a:solidFill>
                <a:srgbClr val="800006"/>
              </a:solidFill>
              <a:prstDash val="solid"/>
            </a:ln>
          </p:spPr>
          <p:txBody>
            <a:bodyPr vert="horz" lIns="7200" tIns="7200" rIns="7200" bIns="72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2" name="Freeform 301"/>
            <p:cNvSpPr/>
            <p:nvPr/>
          </p:nvSpPr>
          <p:spPr>
            <a:xfrm>
              <a:off x="2757599" y="6090480"/>
              <a:ext cx="434160" cy="421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22320">
              <a:solidFill>
                <a:srgbClr val="004EFF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3" name="Freeform 302"/>
            <p:cNvSpPr/>
            <p:nvPr/>
          </p:nvSpPr>
          <p:spPr>
            <a:xfrm>
              <a:off x="1197720" y="6148440"/>
              <a:ext cx="626040" cy="237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740" h="661" fill="none">
                  <a:moveTo>
                    <a:pt x="887" y="368"/>
                  </a:moveTo>
                  <a:lnTo>
                    <a:pt x="887" y="368"/>
                  </a:lnTo>
                  <a:lnTo>
                    <a:pt x="887" y="284"/>
                  </a:lnTo>
                  <a:lnTo>
                    <a:pt x="913" y="236"/>
                  </a:lnTo>
                  <a:lnTo>
                    <a:pt x="913" y="182"/>
                  </a:lnTo>
                  <a:lnTo>
                    <a:pt x="937" y="159"/>
                  </a:lnTo>
                  <a:lnTo>
                    <a:pt x="937" y="127"/>
                  </a:lnTo>
                  <a:lnTo>
                    <a:pt x="937" y="182"/>
                  </a:lnTo>
                  <a:lnTo>
                    <a:pt x="1018" y="182"/>
                  </a:lnTo>
                  <a:lnTo>
                    <a:pt x="1018" y="284"/>
                  </a:lnTo>
                  <a:lnTo>
                    <a:pt x="1018" y="368"/>
                  </a:lnTo>
                  <a:lnTo>
                    <a:pt x="1018" y="417"/>
                  </a:lnTo>
                  <a:lnTo>
                    <a:pt x="1018" y="478"/>
                  </a:lnTo>
                  <a:lnTo>
                    <a:pt x="1018" y="553"/>
                  </a:lnTo>
                  <a:lnTo>
                    <a:pt x="1018" y="577"/>
                  </a:lnTo>
                  <a:lnTo>
                    <a:pt x="1018" y="637"/>
                  </a:lnTo>
                  <a:lnTo>
                    <a:pt x="1018" y="661"/>
                  </a:lnTo>
                  <a:lnTo>
                    <a:pt x="1018" y="637"/>
                  </a:lnTo>
                  <a:lnTo>
                    <a:pt x="1018" y="577"/>
                  </a:lnTo>
                  <a:lnTo>
                    <a:pt x="1018" y="553"/>
                  </a:lnTo>
                  <a:lnTo>
                    <a:pt x="1048" y="553"/>
                  </a:lnTo>
                  <a:lnTo>
                    <a:pt x="1098" y="501"/>
                  </a:lnTo>
                  <a:lnTo>
                    <a:pt x="1098" y="417"/>
                  </a:lnTo>
                  <a:lnTo>
                    <a:pt x="1125" y="395"/>
                  </a:lnTo>
                  <a:lnTo>
                    <a:pt x="1152" y="36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152" y="318"/>
                  </a:lnTo>
                  <a:lnTo>
                    <a:pt x="1152" y="368"/>
                  </a:lnTo>
                  <a:lnTo>
                    <a:pt x="1152" y="395"/>
                  </a:lnTo>
                  <a:lnTo>
                    <a:pt x="1152" y="417"/>
                  </a:lnTo>
                  <a:lnTo>
                    <a:pt x="1152" y="501"/>
                  </a:lnTo>
                  <a:lnTo>
                    <a:pt x="1152" y="553"/>
                  </a:lnTo>
                  <a:lnTo>
                    <a:pt x="1152" y="478"/>
                  </a:lnTo>
                  <a:lnTo>
                    <a:pt x="1178" y="417"/>
                  </a:lnTo>
                  <a:lnTo>
                    <a:pt x="1209" y="368"/>
                  </a:lnTo>
                  <a:lnTo>
                    <a:pt x="1209" y="318"/>
                  </a:lnTo>
                  <a:lnTo>
                    <a:pt x="1258" y="284"/>
                  </a:lnTo>
                  <a:lnTo>
                    <a:pt x="1258" y="259"/>
                  </a:lnTo>
                  <a:lnTo>
                    <a:pt x="1285" y="182"/>
                  </a:lnTo>
                  <a:lnTo>
                    <a:pt x="1285" y="236"/>
                  </a:lnTo>
                  <a:lnTo>
                    <a:pt x="1285" y="284"/>
                  </a:lnTo>
                  <a:lnTo>
                    <a:pt x="1285" y="368"/>
                  </a:lnTo>
                  <a:lnTo>
                    <a:pt x="1313" y="417"/>
                  </a:lnTo>
                  <a:lnTo>
                    <a:pt x="1313" y="368"/>
                  </a:lnTo>
                  <a:lnTo>
                    <a:pt x="1369" y="318"/>
                  </a:lnTo>
                  <a:lnTo>
                    <a:pt x="1369" y="284"/>
                  </a:lnTo>
                  <a:lnTo>
                    <a:pt x="1396" y="284"/>
                  </a:lnTo>
                  <a:lnTo>
                    <a:pt x="1420" y="236"/>
                  </a:lnTo>
                  <a:lnTo>
                    <a:pt x="1445" y="236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45" y="368"/>
                  </a:lnTo>
                  <a:lnTo>
                    <a:pt x="1445" y="395"/>
                  </a:lnTo>
                  <a:lnTo>
                    <a:pt x="1445" y="417"/>
                  </a:lnTo>
                  <a:lnTo>
                    <a:pt x="1445" y="501"/>
                  </a:lnTo>
                  <a:lnTo>
                    <a:pt x="1445" y="553"/>
                  </a:lnTo>
                  <a:lnTo>
                    <a:pt x="1445" y="501"/>
                  </a:lnTo>
                  <a:lnTo>
                    <a:pt x="1472" y="417"/>
                  </a:lnTo>
                  <a:lnTo>
                    <a:pt x="1472" y="395"/>
                  </a:lnTo>
                  <a:lnTo>
                    <a:pt x="1529" y="368"/>
                  </a:lnTo>
                  <a:lnTo>
                    <a:pt x="1607" y="284"/>
                  </a:lnTo>
                  <a:lnTo>
                    <a:pt x="1632" y="284"/>
                  </a:lnTo>
                  <a:lnTo>
                    <a:pt x="1632" y="236"/>
                  </a:lnTo>
                  <a:lnTo>
                    <a:pt x="1632" y="182"/>
                  </a:lnTo>
                  <a:lnTo>
                    <a:pt x="1632" y="159"/>
                  </a:lnTo>
                  <a:lnTo>
                    <a:pt x="1632" y="77"/>
                  </a:lnTo>
                  <a:lnTo>
                    <a:pt x="1632" y="127"/>
                  </a:lnTo>
                  <a:lnTo>
                    <a:pt x="1632" y="159"/>
                  </a:lnTo>
                  <a:lnTo>
                    <a:pt x="1632" y="182"/>
                  </a:lnTo>
                  <a:lnTo>
                    <a:pt x="1632" y="236"/>
                  </a:lnTo>
                  <a:lnTo>
                    <a:pt x="1632" y="284"/>
                  </a:lnTo>
                  <a:lnTo>
                    <a:pt x="1632" y="368"/>
                  </a:lnTo>
                  <a:lnTo>
                    <a:pt x="1657" y="368"/>
                  </a:lnTo>
                  <a:lnTo>
                    <a:pt x="1657" y="284"/>
                  </a:lnTo>
                  <a:lnTo>
                    <a:pt x="1691" y="284"/>
                  </a:lnTo>
                  <a:lnTo>
                    <a:pt x="1691" y="236"/>
                  </a:lnTo>
                  <a:lnTo>
                    <a:pt x="1691" y="259"/>
                  </a:lnTo>
                  <a:lnTo>
                    <a:pt x="1691" y="284"/>
                  </a:lnTo>
                  <a:lnTo>
                    <a:pt x="1716" y="368"/>
                  </a:lnTo>
                  <a:lnTo>
                    <a:pt x="1716" y="417"/>
                  </a:lnTo>
                  <a:lnTo>
                    <a:pt x="1716" y="478"/>
                  </a:lnTo>
                  <a:lnTo>
                    <a:pt x="1716" y="553"/>
                  </a:lnTo>
                  <a:lnTo>
                    <a:pt x="1716" y="501"/>
                  </a:lnTo>
                  <a:lnTo>
                    <a:pt x="1716" y="417"/>
                  </a:lnTo>
                  <a:lnTo>
                    <a:pt x="1716" y="395"/>
                  </a:lnTo>
                  <a:lnTo>
                    <a:pt x="1716" y="368"/>
                  </a:lnTo>
                  <a:lnTo>
                    <a:pt x="1716" y="318"/>
                  </a:lnTo>
                  <a:lnTo>
                    <a:pt x="1716" y="284"/>
                  </a:lnTo>
                  <a:lnTo>
                    <a:pt x="1716" y="259"/>
                  </a:lnTo>
                  <a:lnTo>
                    <a:pt x="1740" y="259"/>
                  </a:lnTo>
                  <a:lnTo>
                    <a:pt x="1740" y="284"/>
                  </a:lnTo>
                  <a:lnTo>
                    <a:pt x="1716" y="318"/>
                  </a:lnTo>
                  <a:lnTo>
                    <a:pt x="1716" y="368"/>
                  </a:lnTo>
                  <a:lnTo>
                    <a:pt x="1657" y="395"/>
                  </a:lnTo>
                  <a:lnTo>
                    <a:pt x="1632" y="417"/>
                  </a:lnTo>
                  <a:lnTo>
                    <a:pt x="1607" y="417"/>
                  </a:lnTo>
                  <a:lnTo>
                    <a:pt x="1556" y="417"/>
                  </a:lnTo>
                  <a:lnTo>
                    <a:pt x="1556" y="368"/>
                  </a:lnTo>
                  <a:lnTo>
                    <a:pt x="1556" y="284"/>
                  </a:lnTo>
                  <a:lnTo>
                    <a:pt x="1529" y="284"/>
                  </a:lnTo>
                  <a:lnTo>
                    <a:pt x="1472" y="284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20" y="368"/>
                  </a:lnTo>
                  <a:lnTo>
                    <a:pt x="1369" y="368"/>
                  </a:lnTo>
                  <a:lnTo>
                    <a:pt x="1313" y="368"/>
                  </a:lnTo>
                  <a:lnTo>
                    <a:pt x="1285" y="417"/>
                  </a:lnTo>
                  <a:lnTo>
                    <a:pt x="1258" y="417"/>
                  </a:lnTo>
                  <a:lnTo>
                    <a:pt x="1178" y="417"/>
                  </a:lnTo>
                  <a:lnTo>
                    <a:pt x="1178" y="368"/>
                  </a:lnTo>
                  <a:lnTo>
                    <a:pt x="1152" y="368"/>
                  </a:lnTo>
                  <a:lnTo>
                    <a:pt x="1152" y="284"/>
                  </a:lnTo>
                  <a:lnTo>
                    <a:pt x="1152" y="236"/>
                  </a:lnTo>
                  <a:lnTo>
                    <a:pt x="1152" y="182"/>
                  </a:lnTo>
                  <a:lnTo>
                    <a:pt x="1098" y="159"/>
                  </a:lnTo>
                  <a:lnTo>
                    <a:pt x="1098" y="182"/>
                  </a:lnTo>
                  <a:lnTo>
                    <a:pt x="1098" y="236"/>
                  </a:lnTo>
                  <a:lnTo>
                    <a:pt x="1048" y="284"/>
                  </a:lnTo>
                  <a:lnTo>
                    <a:pt x="990" y="284"/>
                  </a:lnTo>
                  <a:lnTo>
                    <a:pt x="937" y="368"/>
                  </a:lnTo>
                  <a:lnTo>
                    <a:pt x="887" y="395"/>
                  </a:lnTo>
                  <a:lnTo>
                    <a:pt x="887" y="417"/>
                  </a:lnTo>
                  <a:lnTo>
                    <a:pt x="887" y="395"/>
                  </a:lnTo>
                  <a:lnTo>
                    <a:pt x="887" y="368"/>
                  </a:lnTo>
                  <a:lnTo>
                    <a:pt x="887" y="318"/>
                  </a:lnTo>
                  <a:lnTo>
                    <a:pt x="887" y="284"/>
                  </a:lnTo>
                  <a:lnTo>
                    <a:pt x="887" y="259"/>
                  </a:lnTo>
                  <a:lnTo>
                    <a:pt x="887" y="284"/>
                  </a:lnTo>
                  <a:lnTo>
                    <a:pt x="857" y="368"/>
                  </a:lnTo>
                  <a:lnTo>
                    <a:pt x="777" y="395"/>
                  </a:lnTo>
                  <a:lnTo>
                    <a:pt x="777" y="417"/>
                  </a:lnTo>
                  <a:lnTo>
                    <a:pt x="777" y="501"/>
                  </a:lnTo>
                  <a:lnTo>
                    <a:pt x="777" y="478"/>
                  </a:lnTo>
                  <a:lnTo>
                    <a:pt x="777" y="395"/>
                  </a:lnTo>
                  <a:lnTo>
                    <a:pt x="777" y="368"/>
                  </a:lnTo>
                  <a:lnTo>
                    <a:pt x="777" y="284"/>
                  </a:lnTo>
                  <a:lnTo>
                    <a:pt x="777" y="259"/>
                  </a:lnTo>
                  <a:lnTo>
                    <a:pt x="777" y="182"/>
                  </a:lnTo>
                  <a:lnTo>
                    <a:pt x="726" y="182"/>
                  </a:lnTo>
                  <a:lnTo>
                    <a:pt x="726" y="259"/>
                  </a:lnTo>
                  <a:lnTo>
                    <a:pt x="669" y="284"/>
                  </a:lnTo>
                  <a:lnTo>
                    <a:pt x="669" y="318"/>
                  </a:lnTo>
                  <a:lnTo>
                    <a:pt x="642" y="368"/>
                  </a:lnTo>
                  <a:lnTo>
                    <a:pt x="593" y="417"/>
                  </a:lnTo>
                  <a:lnTo>
                    <a:pt x="593" y="478"/>
                  </a:lnTo>
                  <a:lnTo>
                    <a:pt x="566" y="478"/>
                  </a:lnTo>
                  <a:lnTo>
                    <a:pt x="566" y="417"/>
                  </a:lnTo>
                  <a:lnTo>
                    <a:pt x="566" y="368"/>
                  </a:lnTo>
                  <a:lnTo>
                    <a:pt x="510" y="284"/>
                  </a:lnTo>
                  <a:lnTo>
                    <a:pt x="482" y="236"/>
                  </a:lnTo>
                  <a:lnTo>
                    <a:pt x="482" y="182"/>
                  </a:lnTo>
                  <a:lnTo>
                    <a:pt x="431" y="182"/>
                  </a:lnTo>
                  <a:lnTo>
                    <a:pt x="431" y="259"/>
                  </a:lnTo>
                  <a:lnTo>
                    <a:pt x="375" y="284"/>
                  </a:lnTo>
                  <a:lnTo>
                    <a:pt x="322" y="284"/>
                  </a:lnTo>
                  <a:lnTo>
                    <a:pt x="322" y="368"/>
                  </a:lnTo>
                  <a:lnTo>
                    <a:pt x="295" y="368"/>
                  </a:lnTo>
                  <a:lnTo>
                    <a:pt x="295" y="318"/>
                  </a:lnTo>
                  <a:lnTo>
                    <a:pt x="295" y="284"/>
                  </a:lnTo>
                  <a:lnTo>
                    <a:pt x="295" y="259"/>
                  </a:lnTo>
                  <a:lnTo>
                    <a:pt x="295" y="182"/>
                  </a:lnTo>
                  <a:lnTo>
                    <a:pt x="295" y="127"/>
                  </a:lnTo>
                  <a:lnTo>
                    <a:pt x="295" y="159"/>
                  </a:lnTo>
                  <a:lnTo>
                    <a:pt x="295" y="182"/>
                  </a:lnTo>
                  <a:lnTo>
                    <a:pt x="244" y="182"/>
                  </a:lnTo>
                  <a:lnTo>
                    <a:pt x="215" y="236"/>
                  </a:lnTo>
                  <a:lnTo>
                    <a:pt x="215" y="259"/>
                  </a:lnTo>
                  <a:lnTo>
                    <a:pt x="160" y="284"/>
                  </a:lnTo>
                  <a:lnTo>
                    <a:pt x="160" y="318"/>
                  </a:lnTo>
                  <a:lnTo>
                    <a:pt x="110" y="368"/>
                  </a:lnTo>
                  <a:lnTo>
                    <a:pt x="83" y="395"/>
                  </a:lnTo>
                  <a:lnTo>
                    <a:pt x="83" y="368"/>
                  </a:lnTo>
                  <a:lnTo>
                    <a:pt x="83" y="318"/>
                  </a:lnTo>
                  <a:lnTo>
                    <a:pt x="83" y="284"/>
                  </a:lnTo>
                  <a:lnTo>
                    <a:pt x="54" y="284"/>
                  </a:lnTo>
                  <a:lnTo>
                    <a:pt x="54" y="368"/>
                  </a:lnTo>
                  <a:lnTo>
                    <a:pt x="54" y="395"/>
                  </a:lnTo>
                  <a:lnTo>
                    <a:pt x="54" y="417"/>
                  </a:lnTo>
                  <a:lnTo>
                    <a:pt x="54" y="478"/>
                  </a:lnTo>
                  <a:lnTo>
                    <a:pt x="0" y="478"/>
                  </a:lnTo>
                  <a:lnTo>
                    <a:pt x="0" y="417"/>
                  </a:lnTo>
                  <a:lnTo>
                    <a:pt x="0" y="368"/>
                  </a:lnTo>
                  <a:lnTo>
                    <a:pt x="0" y="284"/>
                  </a:lnTo>
                  <a:lnTo>
                    <a:pt x="54" y="284"/>
                  </a:lnTo>
                  <a:lnTo>
                    <a:pt x="54" y="236"/>
                  </a:lnTo>
                  <a:lnTo>
                    <a:pt x="83" y="284"/>
                  </a:lnTo>
                  <a:lnTo>
                    <a:pt x="110" y="284"/>
                  </a:lnTo>
                  <a:lnTo>
                    <a:pt x="110" y="318"/>
                  </a:lnTo>
                  <a:lnTo>
                    <a:pt x="134" y="368"/>
                  </a:lnTo>
                  <a:lnTo>
                    <a:pt x="160" y="395"/>
                  </a:lnTo>
                  <a:lnTo>
                    <a:pt x="215" y="395"/>
                  </a:lnTo>
                  <a:lnTo>
                    <a:pt x="244" y="417"/>
                  </a:lnTo>
                  <a:lnTo>
                    <a:pt x="295" y="395"/>
                  </a:lnTo>
                  <a:lnTo>
                    <a:pt x="322" y="368"/>
                  </a:lnTo>
                  <a:lnTo>
                    <a:pt x="347" y="368"/>
                  </a:lnTo>
                  <a:lnTo>
                    <a:pt x="375" y="284"/>
                  </a:lnTo>
                  <a:lnTo>
                    <a:pt x="406" y="284"/>
                  </a:lnTo>
                  <a:lnTo>
                    <a:pt x="482" y="284"/>
                  </a:lnTo>
                  <a:lnTo>
                    <a:pt x="406" y="368"/>
                  </a:lnTo>
                  <a:lnTo>
                    <a:pt x="406" y="395"/>
                  </a:lnTo>
                  <a:lnTo>
                    <a:pt x="375" y="417"/>
                  </a:lnTo>
                  <a:lnTo>
                    <a:pt x="375" y="501"/>
                  </a:lnTo>
                  <a:lnTo>
                    <a:pt x="375" y="553"/>
                  </a:lnTo>
                  <a:lnTo>
                    <a:pt x="375" y="501"/>
                  </a:lnTo>
                  <a:lnTo>
                    <a:pt x="375" y="417"/>
                  </a:lnTo>
                  <a:lnTo>
                    <a:pt x="406" y="395"/>
                  </a:lnTo>
                  <a:lnTo>
                    <a:pt x="406" y="368"/>
                  </a:lnTo>
                  <a:lnTo>
                    <a:pt x="482" y="368"/>
                  </a:lnTo>
                  <a:lnTo>
                    <a:pt x="482" y="318"/>
                  </a:lnTo>
                  <a:lnTo>
                    <a:pt x="482" y="368"/>
                  </a:lnTo>
                  <a:lnTo>
                    <a:pt x="482" y="395"/>
                  </a:lnTo>
                  <a:lnTo>
                    <a:pt x="482" y="417"/>
                  </a:lnTo>
                  <a:lnTo>
                    <a:pt x="482" y="501"/>
                  </a:lnTo>
                  <a:lnTo>
                    <a:pt x="482" y="553"/>
                  </a:lnTo>
                  <a:lnTo>
                    <a:pt x="482" y="637"/>
                  </a:lnTo>
                  <a:lnTo>
                    <a:pt x="482" y="661"/>
                  </a:lnTo>
                  <a:lnTo>
                    <a:pt x="482" y="637"/>
                  </a:lnTo>
                  <a:lnTo>
                    <a:pt x="510" y="637"/>
                  </a:lnTo>
                  <a:lnTo>
                    <a:pt x="510" y="553"/>
                  </a:lnTo>
                  <a:lnTo>
                    <a:pt x="566" y="553"/>
                  </a:lnTo>
                  <a:lnTo>
                    <a:pt x="593" y="478"/>
                  </a:lnTo>
                  <a:lnTo>
                    <a:pt x="593" y="417"/>
                  </a:lnTo>
                  <a:lnTo>
                    <a:pt x="615" y="368"/>
                  </a:lnTo>
                  <a:lnTo>
                    <a:pt x="615" y="395"/>
                  </a:lnTo>
                  <a:lnTo>
                    <a:pt x="615" y="417"/>
                  </a:lnTo>
                  <a:lnTo>
                    <a:pt x="615" y="501"/>
                  </a:lnTo>
                  <a:lnTo>
                    <a:pt x="615" y="553"/>
                  </a:lnTo>
                  <a:lnTo>
                    <a:pt x="593" y="553"/>
                  </a:lnTo>
                  <a:lnTo>
                    <a:pt x="593" y="637"/>
                  </a:lnTo>
                  <a:lnTo>
                    <a:pt x="593" y="661"/>
                  </a:lnTo>
                  <a:lnTo>
                    <a:pt x="642" y="661"/>
                  </a:lnTo>
                  <a:lnTo>
                    <a:pt x="642" y="637"/>
                  </a:lnTo>
                  <a:lnTo>
                    <a:pt x="642" y="553"/>
                  </a:lnTo>
                  <a:lnTo>
                    <a:pt x="642" y="478"/>
                  </a:lnTo>
                  <a:lnTo>
                    <a:pt x="642" y="368"/>
                  </a:lnTo>
                  <a:lnTo>
                    <a:pt x="642" y="318"/>
                  </a:lnTo>
                  <a:lnTo>
                    <a:pt x="642" y="284"/>
                  </a:lnTo>
                  <a:lnTo>
                    <a:pt x="669" y="368"/>
                  </a:lnTo>
                  <a:lnTo>
                    <a:pt x="669" y="395"/>
                  </a:lnTo>
                  <a:lnTo>
                    <a:pt x="669" y="417"/>
                  </a:lnTo>
                  <a:lnTo>
                    <a:pt x="669" y="553"/>
                  </a:lnTo>
                  <a:lnTo>
                    <a:pt x="726" y="553"/>
                  </a:lnTo>
                  <a:lnTo>
                    <a:pt x="726" y="577"/>
                  </a:lnTo>
                  <a:lnTo>
                    <a:pt x="777" y="577"/>
                  </a:lnTo>
                  <a:lnTo>
                    <a:pt x="777" y="637"/>
                  </a:lnTo>
                  <a:lnTo>
                    <a:pt x="777" y="553"/>
                  </a:lnTo>
                  <a:lnTo>
                    <a:pt x="829" y="553"/>
                  </a:lnTo>
                  <a:lnTo>
                    <a:pt x="829" y="478"/>
                  </a:lnTo>
                  <a:lnTo>
                    <a:pt x="829" y="417"/>
                  </a:lnTo>
                  <a:lnTo>
                    <a:pt x="829" y="368"/>
                  </a:lnTo>
                  <a:lnTo>
                    <a:pt x="829" y="284"/>
                  </a:lnTo>
                  <a:lnTo>
                    <a:pt x="829" y="368"/>
                  </a:lnTo>
                  <a:lnTo>
                    <a:pt x="829" y="417"/>
                  </a:lnTo>
                  <a:lnTo>
                    <a:pt x="829" y="553"/>
                  </a:lnTo>
                  <a:lnTo>
                    <a:pt x="777" y="553"/>
                  </a:lnTo>
                  <a:lnTo>
                    <a:pt x="777" y="577"/>
                  </a:lnTo>
                  <a:lnTo>
                    <a:pt x="777" y="553"/>
                  </a:lnTo>
                  <a:lnTo>
                    <a:pt x="777" y="501"/>
                  </a:lnTo>
                  <a:lnTo>
                    <a:pt x="777" y="417"/>
                  </a:lnTo>
                  <a:lnTo>
                    <a:pt x="829" y="368"/>
                  </a:lnTo>
                  <a:lnTo>
                    <a:pt x="829" y="318"/>
                  </a:lnTo>
                  <a:lnTo>
                    <a:pt x="887" y="284"/>
                  </a:lnTo>
                  <a:lnTo>
                    <a:pt x="913" y="259"/>
                  </a:lnTo>
                  <a:lnTo>
                    <a:pt x="937" y="259"/>
                  </a:lnTo>
                  <a:lnTo>
                    <a:pt x="937" y="284"/>
                  </a:lnTo>
                  <a:lnTo>
                    <a:pt x="937" y="318"/>
                  </a:lnTo>
                  <a:lnTo>
                    <a:pt x="937" y="368"/>
                  </a:lnTo>
                  <a:lnTo>
                    <a:pt x="937" y="395"/>
                  </a:lnTo>
                  <a:lnTo>
                    <a:pt x="937" y="478"/>
                  </a:lnTo>
                  <a:lnTo>
                    <a:pt x="937" y="553"/>
                  </a:lnTo>
                  <a:lnTo>
                    <a:pt x="913" y="577"/>
                  </a:lnTo>
                  <a:lnTo>
                    <a:pt x="937" y="553"/>
                  </a:lnTo>
                  <a:lnTo>
                    <a:pt x="937" y="417"/>
                  </a:lnTo>
                  <a:lnTo>
                    <a:pt x="937" y="395"/>
                  </a:lnTo>
                  <a:lnTo>
                    <a:pt x="990" y="368"/>
                  </a:lnTo>
                  <a:lnTo>
                    <a:pt x="1018" y="318"/>
                  </a:lnTo>
                  <a:lnTo>
                    <a:pt x="1098" y="318"/>
                  </a:lnTo>
                  <a:lnTo>
                    <a:pt x="1098" y="368"/>
                  </a:lnTo>
                  <a:lnTo>
                    <a:pt x="1098" y="395"/>
                  </a:lnTo>
                  <a:lnTo>
                    <a:pt x="1098" y="417"/>
                  </a:lnTo>
                  <a:lnTo>
                    <a:pt x="1098" y="501"/>
                  </a:lnTo>
                  <a:lnTo>
                    <a:pt x="1098" y="553"/>
                  </a:lnTo>
                  <a:lnTo>
                    <a:pt x="1098" y="577"/>
                  </a:lnTo>
                  <a:lnTo>
                    <a:pt x="1098" y="637"/>
                  </a:lnTo>
                  <a:lnTo>
                    <a:pt x="1098" y="553"/>
                  </a:lnTo>
                  <a:lnTo>
                    <a:pt x="1098" y="478"/>
                  </a:lnTo>
                  <a:lnTo>
                    <a:pt x="1098" y="395"/>
                  </a:lnTo>
                  <a:lnTo>
                    <a:pt x="1098" y="368"/>
                  </a:lnTo>
                  <a:lnTo>
                    <a:pt x="1152" y="284"/>
                  </a:lnTo>
                  <a:lnTo>
                    <a:pt x="1152" y="368"/>
                  </a:lnTo>
                  <a:lnTo>
                    <a:pt x="1152" y="417"/>
                  </a:lnTo>
                  <a:lnTo>
                    <a:pt x="1152" y="478"/>
                  </a:lnTo>
                  <a:lnTo>
                    <a:pt x="1152" y="553"/>
                  </a:lnTo>
                  <a:lnTo>
                    <a:pt x="1152" y="577"/>
                  </a:lnTo>
                  <a:lnTo>
                    <a:pt x="1152" y="553"/>
                  </a:lnTo>
                  <a:lnTo>
                    <a:pt x="1178" y="501"/>
                  </a:lnTo>
                  <a:lnTo>
                    <a:pt x="1209" y="417"/>
                  </a:lnTo>
                  <a:lnTo>
                    <a:pt x="1258" y="368"/>
                  </a:lnTo>
                  <a:lnTo>
                    <a:pt x="1258" y="318"/>
                  </a:lnTo>
                  <a:lnTo>
                    <a:pt x="1285" y="284"/>
                  </a:lnTo>
                  <a:lnTo>
                    <a:pt x="1285" y="318"/>
                  </a:lnTo>
                  <a:lnTo>
                    <a:pt x="1285" y="368"/>
                  </a:lnTo>
                  <a:lnTo>
                    <a:pt x="1285" y="395"/>
                  </a:lnTo>
                  <a:lnTo>
                    <a:pt x="1313" y="417"/>
                  </a:lnTo>
                  <a:lnTo>
                    <a:pt x="1313" y="501"/>
                  </a:lnTo>
                  <a:lnTo>
                    <a:pt x="1313" y="553"/>
                  </a:lnTo>
                  <a:lnTo>
                    <a:pt x="1369" y="501"/>
                  </a:lnTo>
                  <a:lnTo>
                    <a:pt x="1369" y="417"/>
                  </a:lnTo>
                  <a:lnTo>
                    <a:pt x="1369" y="395"/>
                  </a:lnTo>
                  <a:lnTo>
                    <a:pt x="1396" y="368"/>
                  </a:lnTo>
                  <a:lnTo>
                    <a:pt x="1396" y="284"/>
                  </a:lnTo>
                  <a:lnTo>
                    <a:pt x="1420" y="284"/>
                  </a:lnTo>
                  <a:lnTo>
                    <a:pt x="1445" y="236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45" y="368"/>
                  </a:lnTo>
                  <a:lnTo>
                    <a:pt x="1445" y="395"/>
                  </a:lnTo>
                  <a:lnTo>
                    <a:pt x="1445" y="417"/>
                  </a:lnTo>
                  <a:lnTo>
                    <a:pt x="1445" y="501"/>
                  </a:lnTo>
                  <a:lnTo>
                    <a:pt x="1445" y="553"/>
                  </a:lnTo>
                  <a:lnTo>
                    <a:pt x="1472" y="553"/>
                  </a:lnTo>
                  <a:lnTo>
                    <a:pt x="1472" y="501"/>
                  </a:lnTo>
                  <a:lnTo>
                    <a:pt x="1529" y="417"/>
                  </a:lnTo>
                  <a:lnTo>
                    <a:pt x="1529" y="368"/>
                  </a:lnTo>
                  <a:lnTo>
                    <a:pt x="1607" y="368"/>
                  </a:lnTo>
                  <a:lnTo>
                    <a:pt x="1556" y="368"/>
                  </a:lnTo>
                  <a:lnTo>
                    <a:pt x="1556" y="395"/>
                  </a:lnTo>
                  <a:lnTo>
                    <a:pt x="1556" y="478"/>
                  </a:lnTo>
                  <a:lnTo>
                    <a:pt x="1556" y="553"/>
                  </a:lnTo>
                  <a:lnTo>
                    <a:pt x="1556" y="577"/>
                  </a:lnTo>
                  <a:lnTo>
                    <a:pt x="1556" y="637"/>
                  </a:lnTo>
                  <a:lnTo>
                    <a:pt x="1607" y="553"/>
                  </a:lnTo>
                  <a:lnTo>
                    <a:pt x="1607" y="501"/>
                  </a:lnTo>
                  <a:lnTo>
                    <a:pt x="1632" y="417"/>
                  </a:lnTo>
                  <a:lnTo>
                    <a:pt x="1632" y="395"/>
                  </a:lnTo>
                  <a:lnTo>
                    <a:pt x="1632" y="368"/>
                  </a:lnTo>
                  <a:lnTo>
                    <a:pt x="1657" y="318"/>
                  </a:lnTo>
                  <a:lnTo>
                    <a:pt x="1657" y="368"/>
                  </a:lnTo>
                  <a:lnTo>
                    <a:pt x="1657" y="395"/>
                  </a:lnTo>
                  <a:lnTo>
                    <a:pt x="1657" y="417"/>
                  </a:lnTo>
                  <a:lnTo>
                    <a:pt x="1657" y="501"/>
                  </a:lnTo>
                  <a:lnTo>
                    <a:pt x="1691" y="553"/>
                  </a:lnTo>
                  <a:lnTo>
                    <a:pt x="1716" y="501"/>
                  </a:lnTo>
                  <a:lnTo>
                    <a:pt x="1716" y="417"/>
                  </a:lnTo>
                  <a:lnTo>
                    <a:pt x="1716" y="368"/>
                  </a:lnTo>
                  <a:lnTo>
                    <a:pt x="1716" y="284"/>
                  </a:lnTo>
                  <a:lnTo>
                    <a:pt x="1716" y="318"/>
                  </a:lnTo>
                  <a:lnTo>
                    <a:pt x="1716" y="368"/>
                  </a:lnTo>
                  <a:lnTo>
                    <a:pt x="1657" y="395"/>
                  </a:lnTo>
                  <a:lnTo>
                    <a:pt x="1657" y="417"/>
                  </a:lnTo>
                  <a:lnTo>
                    <a:pt x="1632" y="368"/>
                  </a:lnTo>
                  <a:lnTo>
                    <a:pt x="1632" y="284"/>
                  </a:lnTo>
                  <a:lnTo>
                    <a:pt x="1632" y="259"/>
                  </a:lnTo>
                  <a:lnTo>
                    <a:pt x="1632" y="182"/>
                  </a:lnTo>
                  <a:lnTo>
                    <a:pt x="1607" y="236"/>
                  </a:lnTo>
                  <a:lnTo>
                    <a:pt x="1529" y="259"/>
                  </a:lnTo>
                  <a:lnTo>
                    <a:pt x="1472" y="284"/>
                  </a:lnTo>
                  <a:lnTo>
                    <a:pt x="1445" y="318"/>
                  </a:lnTo>
                  <a:lnTo>
                    <a:pt x="1396" y="368"/>
                  </a:lnTo>
                  <a:lnTo>
                    <a:pt x="1369" y="368"/>
                  </a:lnTo>
                  <a:lnTo>
                    <a:pt x="1285" y="368"/>
                  </a:lnTo>
                  <a:lnTo>
                    <a:pt x="1258" y="395"/>
                  </a:lnTo>
                  <a:lnTo>
                    <a:pt x="1258" y="368"/>
                  </a:lnTo>
                  <a:lnTo>
                    <a:pt x="1258" y="318"/>
                  </a:lnTo>
                  <a:lnTo>
                    <a:pt x="1209" y="368"/>
                  </a:lnTo>
                  <a:lnTo>
                    <a:pt x="1152" y="368"/>
                  </a:lnTo>
                  <a:lnTo>
                    <a:pt x="1125" y="417"/>
                  </a:lnTo>
                  <a:lnTo>
                    <a:pt x="1098" y="478"/>
                  </a:lnTo>
                  <a:lnTo>
                    <a:pt x="990" y="553"/>
                  </a:lnTo>
                  <a:lnTo>
                    <a:pt x="913" y="553"/>
                  </a:lnTo>
                  <a:lnTo>
                    <a:pt x="887" y="553"/>
                  </a:lnTo>
                  <a:lnTo>
                    <a:pt x="937" y="501"/>
                  </a:lnTo>
                  <a:lnTo>
                    <a:pt x="1018" y="478"/>
                  </a:lnTo>
                  <a:lnTo>
                    <a:pt x="1098" y="395"/>
                  </a:lnTo>
                  <a:lnTo>
                    <a:pt x="1125" y="36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152" y="318"/>
                  </a:lnTo>
                  <a:lnTo>
                    <a:pt x="1125" y="318"/>
                  </a:lnTo>
                  <a:lnTo>
                    <a:pt x="1098" y="368"/>
                  </a:lnTo>
                  <a:lnTo>
                    <a:pt x="1048" y="368"/>
                  </a:lnTo>
                  <a:lnTo>
                    <a:pt x="990" y="368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990" y="368"/>
                  </a:lnTo>
                  <a:lnTo>
                    <a:pt x="1048" y="368"/>
                  </a:lnTo>
                  <a:lnTo>
                    <a:pt x="1098" y="368"/>
                  </a:lnTo>
                  <a:lnTo>
                    <a:pt x="1125" y="318"/>
                  </a:lnTo>
                  <a:lnTo>
                    <a:pt x="1152" y="284"/>
                  </a:lnTo>
                  <a:lnTo>
                    <a:pt x="1125" y="318"/>
                  </a:lnTo>
                  <a:lnTo>
                    <a:pt x="1098" y="31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829" y="368"/>
                  </a:lnTo>
                  <a:lnTo>
                    <a:pt x="887" y="368"/>
                  </a:lnTo>
                  <a:lnTo>
                    <a:pt x="913" y="368"/>
                  </a:lnTo>
                  <a:lnTo>
                    <a:pt x="937" y="318"/>
                  </a:lnTo>
                  <a:lnTo>
                    <a:pt x="1048" y="318"/>
                  </a:lnTo>
                  <a:lnTo>
                    <a:pt x="1098" y="284"/>
                  </a:lnTo>
                  <a:lnTo>
                    <a:pt x="990" y="284"/>
                  </a:lnTo>
                  <a:lnTo>
                    <a:pt x="937" y="284"/>
                  </a:lnTo>
                  <a:lnTo>
                    <a:pt x="887" y="284"/>
                  </a:lnTo>
                  <a:lnTo>
                    <a:pt x="777" y="284"/>
                  </a:lnTo>
                  <a:lnTo>
                    <a:pt x="726" y="284"/>
                  </a:lnTo>
                  <a:lnTo>
                    <a:pt x="669" y="284"/>
                  </a:lnTo>
                  <a:lnTo>
                    <a:pt x="615" y="259"/>
                  </a:lnTo>
                  <a:lnTo>
                    <a:pt x="615" y="236"/>
                  </a:lnTo>
                  <a:lnTo>
                    <a:pt x="593" y="236"/>
                  </a:lnTo>
                  <a:lnTo>
                    <a:pt x="566" y="236"/>
                  </a:lnTo>
                  <a:lnTo>
                    <a:pt x="482" y="236"/>
                  </a:lnTo>
                  <a:lnTo>
                    <a:pt x="375" y="236"/>
                  </a:lnTo>
                  <a:lnTo>
                    <a:pt x="347" y="236"/>
                  </a:lnTo>
                  <a:lnTo>
                    <a:pt x="295" y="284"/>
                  </a:lnTo>
                  <a:lnTo>
                    <a:pt x="406" y="318"/>
                  </a:lnTo>
                  <a:lnTo>
                    <a:pt x="482" y="368"/>
                  </a:lnTo>
                  <a:lnTo>
                    <a:pt x="566" y="368"/>
                  </a:lnTo>
                  <a:lnTo>
                    <a:pt x="642" y="368"/>
                  </a:lnTo>
                  <a:lnTo>
                    <a:pt x="669" y="368"/>
                  </a:lnTo>
                  <a:lnTo>
                    <a:pt x="753" y="417"/>
                  </a:lnTo>
                  <a:lnTo>
                    <a:pt x="777" y="417"/>
                  </a:lnTo>
                  <a:lnTo>
                    <a:pt x="753" y="417"/>
                  </a:lnTo>
                  <a:lnTo>
                    <a:pt x="669" y="417"/>
                  </a:lnTo>
                  <a:lnTo>
                    <a:pt x="615" y="417"/>
                  </a:lnTo>
                  <a:lnTo>
                    <a:pt x="593" y="417"/>
                  </a:lnTo>
                  <a:lnTo>
                    <a:pt x="510" y="417"/>
                  </a:lnTo>
                  <a:lnTo>
                    <a:pt x="482" y="417"/>
                  </a:lnTo>
                  <a:lnTo>
                    <a:pt x="406" y="417"/>
                  </a:lnTo>
                  <a:lnTo>
                    <a:pt x="375" y="478"/>
                  </a:lnTo>
                  <a:lnTo>
                    <a:pt x="322" y="478"/>
                  </a:lnTo>
                  <a:lnTo>
                    <a:pt x="347" y="417"/>
                  </a:lnTo>
                  <a:lnTo>
                    <a:pt x="375" y="417"/>
                  </a:lnTo>
                  <a:lnTo>
                    <a:pt x="431" y="417"/>
                  </a:lnTo>
                  <a:lnTo>
                    <a:pt x="510" y="417"/>
                  </a:lnTo>
                  <a:lnTo>
                    <a:pt x="593" y="417"/>
                  </a:lnTo>
                  <a:lnTo>
                    <a:pt x="669" y="368"/>
                  </a:lnTo>
                  <a:lnTo>
                    <a:pt x="669" y="395"/>
                  </a:lnTo>
                  <a:lnTo>
                    <a:pt x="615" y="417"/>
                  </a:lnTo>
                  <a:lnTo>
                    <a:pt x="593" y="417"/>
                  </a:lnTo>
                  <a:lnTo>
                    <a:pt x="482" y="478"/>
                  </a:lnTo>
                  <a:lnTo>
                    <a:pt x="406" y="478"/>
                  </a:lnTo>
                  <a:lnTo>
                    <a:pt x="347" y="478"/>
                  </a:lnTo>
                  <a:lnTo>
                    <a:pt x="295" y="478"/>
                  </a:lnTo>
                  <a:lnTo>
                    <a:pt x="215" y="553"/>
                  </a:lnTo>
                  <a:lnTo>
                    <a:pt x="160" y="553"/>
                  </a:lnTo>
                  <a:lnTo>
                    <a:pt x="215" y="553"/>
                  </a:lnTo>
                  <a:lnTo>
                    <a:pt x="295" y="501"/>
                  </a:lnTo>
                  <a:lnTo>
                    <a:pt x="375" y="478"/>
                  </a:lnTo>
                  <a:lnTo>
                    <a:pt x="431" y="417"/>
                  </a:lnTo>
                  <a:lnTo>
                    <a:pt x="510" y="417"/>
                  </a:lnTo>
                  <a:lnTo>
                    <a:pt x="615" y="395"/>
                  </a:lnTo>
                  <a:lnTo>
                    <a:pt x="669" y="368"/>
                  </a:lnTo>
                  <a:lnTo>
                    <a:pt x="829" y="368"/>
                  </a:lnTo>
                  <a:lnTo>
                    <a:pt x="887" y="318"/>
                  </a:lnTo>
                  <a:lnTo>
                    <a:pt x="990" y="318"/>
                  </a:lnTo>
                  <a:lnTo>
                    <a:pt x="1098" y="318"/>
                  </a:lnTo>
                  <a:lnTo>
                    <a:pt x="1048" y="318"/>
                  </a:lnTo>
                  <a:lnTo>
                    <a:pt x="1048" y="36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913" y="368"/>
                  </a:lnTo>
                  <a:lnTo>
                    <a:pt x="887" y="368"/>
                  </a:lnTo>
                  <a:lnTo>
                    <a:pt x="857" y="368"/>
                  </a:lnTo>
                  <a:lnTo>
                    <a:pt x="887" y="368"/>
                  </a:lnTo>
                  <a:lnTo>
                    <a:pt x="937" y="368"/>
                  </a:lnTo>
                  <a:lnTo>
                    <a:pt x="990" y="368"/>
                  </a:lnTo>
                  <a:lnTo>
                    <a:pt x="1098" y="36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829" y="318"/>
                  </a:lnTo>
                  <a:lnTo>
                    <a:pt x="753" y="318"/>
                  </a:lnTo>
                  <a:lnTo>
                    <a:pt x="669" y="318"/>
                  </a:lnTo>
                  <a:lnTo>
                    <a:pt x="593" y="318"/>
                  </a:lnTo>
                  <a:lnTo>
                    <a:pt x="510" y="318"/>
                  </a:lnTo>
                  <a:lnTo>
                    <a:pt x="482" y="318"/>
                  </a:lnTo>
                  <a:lnTo>
                    <a:pt x="482" y="284"/>
                  </a:lnTo>
                  <a:lnTo>
                    <a:pt x="566" y="284"/>
                  </a:lnTo>
                  <a:lnTo>
                    <a:pt x="593" y="284"/>
                  </a:lnTo>
                  <a:lnTo>
                    <a:pt x="642" y="284"/>
                  </a:lnTo>
                  <a:lnTo>
                    <a:pt x="669" y="284"/>
                  </a:lnTo>
                  <a:lnTo>
                    <a:pt x="726" y="236"/>
                  </a:lnTo>
                  <a:lnTo>
                    <a:pt x="669" y="236"/>
                  </a:lnTo>
                  <a:lnTo>
                    <a:pt x="642" y="236"/>
                  </a:lnTo>
                  <a:lnTo>
                    <a:pt x="593" y="236"/>
                  </a:lnTo>
                  <a:lnTo>
                    <a:pt x="510" y="236"/>
                  </a:lnTo>
                  <a:lnTo>
                    <a:pt x="482" y="236"/>
                  </a:lnTo>
                  <a:lnTo>
                    <a:pt x="431" y="236"/>
                  </a:lnTo>
                  <a:lnTo>
                    <a:pt x="482" y="259"/>
                  </a:lnTo>
                  <a:lnTo>
                    <a:pt x="510" y="284"/>
                  </a:lnTo>
                  <a:lnTo>
                    <a:pt x="593" y="284"/>
                  </a:lnTo>
                  <a:lnTo>
                    <a:pt x="642" y="284"/>
                  </a:lnTo>
                  <a:lnTo>
                    <a:pt x="669" y="284"/>
                  </a:lnTo>
                  <a:lnTo>
                    <a:pt x="777" y="284"/>
                  </a:lnTo>
                  <a:lnTo>
                    <a:pt x="887" y="284"/>
                  </a:lnTo>
                  <a:lnTo>
                    <a:pt x="937" y="284"/>
                  </a:lnTo>
                  <a:lnTo>
                    <a:pt x="1048" y="284"/>
                  </a:lnTo>
                  <a:lnTo>
                    <a:pt x="1125" y="284"/>
                  </a:lnTo>
                  <a:lnTo>
                    <a:pt x="1125" y="236"/>
                  </a:lnTo>
                  <a:lnTo>
                    <a:pt x="1098" y="236"/>
                  </a:lnTo>
                  <a:lnTo>
                    <a:pt x="1098" y="259"/>
                  </a:lnTo>
                  <a:lnTo>
                    <a:pt x="1098" y="236"/>
                  </a:lnTo>
                  <a:lnTo>
                    <a:pt x="1152" y="182"/>
                  </a:lnTo>
                  <a:lnTo>
                    <a:pt x="1178" y="182"/>
                  </a:lnTo>
                  <a:lnTo>
                    <a:pt x="1258" y="182"/>
                  </a:lnTo>
                  <a:lnTo>
                    <a:pt x="1285" y="182"/>
                  </a:lnTo>
                  <a:lnTo>
                    <a:pt x="1285" y="236"/>
                  </a:lnTo>
                  <a:lnTo>
                    <a:pt x="1258" y="259"/>
                  </a:lnTo>
                  <a:lnTo>
                    <a:pt x="1209" y="259"/>
                  </a:lnTo>
                  <a:lnTo>
                    <a:pt x="1152" y="284"/>
                  </a:lnTo>
                  <a:lnTo>
                    <a:pt x="1125" y="284"/>
                  </a:lnTo>
                  <a:lnTo>
                    <a:pt x="1098" y="284"/>
                  </a:lnTo>
                  <a:lnTo>
                    <a:pt x="1048" y="284"/>
                  </a:lnTo>
                  <a:lnTo>
                    <a:pt x="1098" y="284"/>
                  </a:lnTo>
                  <a:lnTo>
                    <a:pt x="1152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369" y="284"/>
                  </a:lnTo>
                  <a:lnTo>
                    <a:pt x="1445" y="284"/>
                  </a:lnTo>
                  <a:lnTo>
                    <a:pt x="1445" y="236"/>
                  </a:lnTo>
                  <a:lnTo>
                    <a:pt x="1445" y="259"/>
                  </a:lnTo>
                  <a:lnTo>
                    <a:pt x="1420" y="259"/>
                  </a:lnTo>
                  <a:lnTo>
                    <a:pt x="1396" y="259"/>
                  </a:lnTo>
                  <a:lnTo>
                    <a:pt x="1369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09" y="318"/>
                  </a:lnTo>
                  <a:lnTo>
                    <a:pt x="1152" y="368"/>
                  </a:lnTo>
                  <a:lnTo>
                    <a:pt x="1125" y="368"/>
                  </a:lnTo>
                  <a:lnTo>
                    <a:pt x="1098" y="395"/>
                  </a:lnTo>
                  <a:lnTo>
                    <a:pt x="1152" y="395"/>
                  </a:lnTo>
                  <a:lnTo>
                    <a:pt x="1209" y="368"/>
                  </a:lnTo>
                  <a:lnTo>
                    <a:pt x="1258" y="368"/>
                  </a:lnTo>
                  <a:lnTo>
                    <a:pt x="1313" y="368"/>
                  </a:lnTo>
                  <a:lnTo>
                    <a:pt x="1369" y="368"/>
                  </a:lnTo>
                  <a:lnTo>
                    <a:pt x="1369" y="395"/>
                  </a:lnTo>
                  <a:lnTo>
                    <a:pt x="1396" y="417"/>
                  </a:lnTo>
                  <a:lnTo>
                    <a:pt x="1445" y="417"/>
                  </a:lnTo>
                  <a:lnTo>
                    <a:pt x="1396" y="417"/>
                  </a:lnTo>
                  <a:lnTo>
                    <a:pt x="1313" y="395"/>
                  </a:lnTo>
                  <a:lnTo>
                    <a:pt x="1258" y="368"/>
                  </a:lnTo>
                  <a:lnTo>
                    <a:pt x="1178" y="368"/>
                  </a:lnTo>
                  <a:lnTo>
                    <a:pt x="1098" y="368"/>
                  </a:lnTo>
                  <a:lnTo>
                    <a:pt x="1048" y="368"/>
                  </a:lnTo>
                  <a:lnTo>
                    <a:pt x="990" y="284"/>
                  </a:lnTo>
                  <a:lnTo>
                    <a:pt x="937" y="318"/>
                  </a:lnTo>
                  <a:lnTo>
                    <a:pt x="990" y="318"/>
                  </a:lnTo>
                  <a:lnTo>
                    <a:pt x="990" y="368"/>
                  </a:lnTo>
                  <a:lnTo>
                    <a:pt x="1018" y="368"/>
                  </a:lnTo>
                  <a:lnTo>
                    <a:pt x="1098" y="368"/>
                  </a:lnTo>
                  <a:lnTo>
                    <a:pt x="1098" y="31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85" y="318"/>
                  </a:lnTo>
                  <a:lnTo>
                    <a:pt x="1285" y="284"/>
                  </a:lnTo>
                  <a:lnTo>
                    <a:pt x="1369" y="284"/>
                  </a:lnTo>
                  <a:lnTo>
                    <a:pt x="1420" y="259"/>
                  </a:lnTo>
                  <a:lnTo>
                    <a:pt x="1445" y="236"/>
                  </a:lnTo>
                  <a:lnTo>
                    <a:pt x="1472" y="182"/>
                  </a:lnTo>
                  <a:lnTo>
                    <a:pt x="1529" y="182"/>
                  </a:lnTo>
                  <a:lnTo>
                    <a:pt x="1529" y="236"/>
                  </a:lnTo>
                  <a:lnTo>
                    <a:pt x="1472" y="284"/>
                  </a:lnTo>
                  <a:lnTo>
                    <a:pt x="1529" y="284"/>
                  </a:lnTo>
                  <a:lnTo>
                    <a:pt x="1556" y="259"/>
                  </a:lnTo>
                  <a:lnTo>
                    <a:pt x="1556" y="236"/>
                  </a:lnTo>
                  <a:lnTo>
                    <a:pt x="1632" y="182"/>
                  </a:lnTo>
                  <a:lnTo>
                    <a:pt x="1607" y="236"/>
                  </a:lnTo>
                  <a:lnTo>
                    <a:pt x="1556" y="259"/>
                  </a:lnTo>
                  <a:lnTo>
                    <a:pt x="1529" y="284"/>
                  </a:lnTo>
                  <a:lnTo>
                    <a:pt x="1472" y="318"/>
                  </a:lnTo>
                  <a:lnTo>
                    <a:pt x="1445" y="368"/>
                  </a:lnTo>
                  <a:lnTo>
                    <a:pt x="1420" y="395"/>
                  </a:lnTo>
                  <a:lnTo>
                    <a:pt x="1445" y="368"/>
                  </a:lnTo>
                  <a:lnTo>
                    <a:pt x="1472" y="318"/>
                  </a:lnTo>
                  <a:lnTo>
                    <a:pt x="1472" y="284"/>
                  </a:lnTo>
                  <a:lnTo>
                    <a:pt x="1529" y="259"/>
                  </a:lnTo>
                  <a:lnTo>
                    <a:pt x="1472" y="259"/>
                  </a:lnTo>
                  <a:lnTo>
                    <a:pt x="1445" y="259"/>
                  </a:lnTo>
                  <a:lnTo>
                    <a:pt x="1420" y="284"/>
                  </a:lnTo>
                  <a:lnTo>
                    <a:pt x="1369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178" y="284"/>
                  </a:lnTo>
                  <a:lnTo>
                    <a:pt x="1152" y="284"/>
                  </a:lnTo>
                  <a:lnTo>
                    <a:pt x="1152" y="236"/>
                  </a:lnTo>
                  <a:lnTo>
                    <a:pt x="1152" y="182"/>
                  </a:lnTo>
                  <a:lnTo>
                    <a:pt x="1178" y="182"/>
                  </a:lnTo>
                  <a:lnTo>
                    <a:pt x="1209" y="159"/>
                  </a:lnTo>
                  <a:lnTo>
                    <a:pt x="1209" y="127"/>
                  </a:lnTo>
                  <a:lnTo>
                    <a:pt x="1209" y="159"/>
                  </a:lnTo>
                  <a:lnTo>
                    <a:pt x="1152" y="182"/>
                  </a:lnTo>
                  <a:lnTo>
                    <a:pt x="1098" y="182"/>
                  </a:lnTo>
                  <a:lnTo>
                    <a:pt x="1048" y="182"/>
                  </a:lnTo>
                  <a:lnTo>
                    <a:pt x="937" y="236"/>
                  </a:lnTo>
                  <a:lnTo>
                    <a:pt x="887" y="236"/>
                  </a:lnTo>
                  <a:lnTo>
                    <a:pt x="857" y="236"/>
                  </a:lnTo>
                  <a:lnTo>
                    <a:pt x="887" y="236"/>
                  </a:lnTo>
                  <a:lnTo>
                    <a:pt x="887" y="182"/>
                  </a:lnTo>
                  <a:lnTo>
                    <a:pt x="937" y="182"/>
                  </a:lnTo>
                  <a:lnTo>
                    <a:pt x="990" y="182"/>
                  </a:lnTo>
                  <a:lnTo>
                    <a:pt x="1048" y="127"/>
                  </a:lnTo>
                  <a:lnTo>
                    <a:pt x="1018" y="127"/>
                  </a:lnTo>
                  <a:lnTo>
                    <a:pt x="937" y="159"/>
                  </a:lnTo>
                  <a:lnTo>
                    <a:pt x="887" y="182"/>
                  </a:lnTo>
                  <a:lnTo>
                    <a:pt x="829" y="236"/>
                  </a:lnTo>
                  <a:lnTo>
                    <a:pt x="777" y="236"/>
                  </a:lnTo>
                  <a:lnTo>
                    <a:pt x="726" y="236"/>
                  </a:lnTo>
                  <a:lnTo>
                    <a:pt x="753" y="236"/>
                  </a:lnTo>
                  <a:lnTo>
                    <a:pt x="753" y="182"/>
                  </a:lnTo>
                  <a:lnTo>
                    <a:pt x="777" y="182"/>
                  </a:lnTo>
                  <a:lnTo>
                    <a:pt x="753" y="182"/>
                  </a:lnTo>
                  <a:lnTo>
                    <a:pt x="726" y="182"/>
                  </a:lnTo>
                  <a:lnTo>
                    <a:pt x="669" y="182"/>
                  </a:lnTo>
                  <a:lnTo>
                    <a:pt x="753" y="182"/>
                  </a:lnTo>
                  <a:lnTo>
                    <a:pt x="829" y="127"/>
                  </a:lnTo>
                  <a:lnTo>
                    <a:pt x="887" y="77"/>
                  </a:lnTo>
                  <a:lnTo>
                    <a:pt x="887" y="49"/>
                  </a:lnTo>
                  <a:lnTo>
                    <a:pt x="887" y="0"/>
                  </a:lnTo>
                  <a:lnTo>
                    <a:pt x="887" y="49"/>
                  </a:lnTo>
                  <a:lnTo>
                    <a:pt x="887" y="77"/>
                  </a:lnTo>
                  <a:lnTo>
                    <a:pt x="829" y="159"/>
                  </a:lnTo>
                  <a:lnTo>
                    <a:pt x="777" y="182"/>
                  </a:lnTo>
                  <a:lnTo>
                    <a:pt x="777" y="236"/>
                  </a:lnTo>
                  <a:lnTo>
                    <a:pt x="777" y="284"/>
                  </a:lnTo>
                  <a:lnTo>
                    <a:pt x="777" y="368"/>
                  </a:lnTo>
                  <a:lnTo>
                    <a:pt x="829" y="318"/>
                  </a:lnTo>
                  <a:lnTo>
                    <a:pt x="829" y="284"/>
                  </a:lnTo>
                  <a:lnTo>
                    <a:pt x="857" y="284"/>
                  </a:lnTo>
                  <a:lnTo>
                    <a:pt x="777" y="368"/>
                  </a:lnTo>
                  <a:lnTo>
                    <a:pt x="753" y="368"/>
                  </a:lnTo>
                  <a:lnTo>
                    <a:pt x="669" y="417"/>
                  </a:lnTo>
                  <a:lnTo>
                    <a:pt x="669" y="501"/>
                  </a:lnTo>
                  <a:lnTo>
                    <a:pt x="857" y="368"/>
                  </a:lnTo>
                  <a:lnTo>
                    <a:pt x="887" y="368"/>
                  </a:lnTo>
                  <a:lnTo>
                    <a:pt x="887" y="318"/>
                  </a:lnTo>
                  <a:lnTo>
                    <a:pt x="913" y="284"/>
                  </a:lnTo>
                  <a:lnTo>
                    <a:pt x="913" y="318"/>
                  </a:lnTo>
                  <a:lnTo>
                    <a:pt x="887" y="368"/>
                  </a:lnTo>
                  <a:lnTo>
                    <a:pt x="887" y="417"/>
                  </a:lnTo>
                  <a:lnTo>
                    <a:pt x="887" y="478"/>
                  </a:lnTo>
                  <a:lnTo>
                    <a:pt x="857" y="501"/>
                  </a:lnTo>
                  <a:lnTo>
                    <a:pt x="887" y="553"/>
                  </a:lnTo>
                  <a:lnTo>
                    <a:pt x="887" y="478"/>
                  </a:lnTo>
                  <a:lnTo>
                    <a:pt x="913" y="417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937" y="318"/>
                  </a:lnTo>
                  <a:lnTo>
                    <a:pt x="937" y="368"/>
                  </a:lnTo>
                  <a:lnTo>
                    <a:pt x="913" y="368"/>
                  </a:lnTo>
                  <a:lnTo>
                    <a:pt x="887" y="417"/>
                  </a:lnTo>
                  <a:lnTo>
                    <a:pt x="887" y="478"/>
                  </a:lnTo>
                  <a:lnTo>
                    <a:pt x="857" y="553"/>
                  </a:lnTo>
                  <a:lnTo>
                    <a:pt x="887" y="553"/>
                  </a:lnTo>
                  <a:lnTo>
                    <a:pt x="887" y="501"/>
                  </a:lnTo>
                  <a:lnTo>
                    <a:pt x="887" y="417"/>
                  </a:lnTo>
                  <a:lnTo>
                    <a:pt x="887" y="395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777" y="368"/>
                  </a:lnTo>
                  <a:lnTo>
                    <a:pt x="753" y="368"/>
                  </a:lnTo>
                  <a:lnTo>
                    <a:pt x="669" y="417"/>
                  </a:lnTo>
                  <a:lnTo>
                    <a:pt x="615" y="417"/>
                  </a:lnTo>
                  <a:lnTo>
                    <a:pt x="669" y="417"/>
                  </a:lnTo>
                  <a:lnTo>
                    <a:pt x="669" y="368"/>
                  </a:lnTo>
                  <a:lnTo>
                    <a:pt x="669" y="284"/>
                  </a:lnTo>
                  <a:lnTo>
                    <a:pt x="726" y="284"/>
                  </a:lnTo>
                  <a:lnTo>
                    <a:pt x="726" y="259"/>
                  </a:lnTo>
                  <a:lnTo>
                    <a:pt x="669" y="259"/>
                  </a:lnTo>
                  <a:lnTo>
                    <a:pt x="669" y="284"/>
                  </a:lnTo>
                  <a:lnTo>
                    <a:pt x="642" y="284"/>
                  </a:lnTo>
                  <a:lnTo>
                    <a:pt x="642" y="318"/>
                  </a:lnTo>
                  <a:lnTo>
                    <a:pt x="642" y="284"/>
                  </a:lnTo>
                  <a:lnTo>
                    <a:pt x="642" y="259"/>
                  </a:lnTo>
                  <a:lnTo>
                    <a:pt x="642" y="182"/>
                  </a:lnTo>
                  <a:lnTo>
                    <a:pt x="642" y="236"/>
                  </a:lnTo>
                  <a:lnTo>
                    <a:pt x="642" y="259"/>
                  </a:lnTo>
                  <a:lnTo>
                    <a:pt x="669" y="284"/>
                  </a:lnTo>
                  <a:lnTo>
                    <a:pt x="642" y="284"/>
                  </a:lnTo>
                  <a:lnTo>
                    <a:pt x="593" y="236"/>
                  </a:lnTo>
                  <a:lnTo>
                    <a:pt x="593" y="182"/>
                  </a:lnTo>
                  <a:lnTo>
                    <a:pt x="510" y="159"/>
                  </a:lnTo>
                  <a:lnTo>
                    <a:pt x="482" y="159"/>
                  </a:lnTo>
                  <a:lnTo>
                    <a:pt x="482" y="77"/>
                  </a:lnTo>
                  <a:lnTo>
                    <a:pt x="431" y="77"/>
                  </a:lnTo>
                  <a:lnTo>
                    <a:pt x="482" y="77"/>
                  </a:lnTo>
                  <a:lnTo>
                    <a:pt x="482" y="159"/>
                  </a:lnTo>
                  <a:lnTo>
                    <a:pt x="510" y="182"/>
                  </a:lnTo>
                  <a:lnTo>
                    <a:pt x="593" y="182"/>
                  </a:lnTo>
                  <a:lnTo>
                    <a:pt x="615" y="182"/>
                  </a:lnTo>
                  <a:lnTo>
                    <a:pt x="642" y="236"/>
                  </a:lnTo>
                  <a:lnTo>
                    <a:pt x="669" y="259"/>
                  </a:lnTo>
                  <a:lnTo>
                    <a:pt x="669" y="284"/>
                  </a:lnTo>
                  <a:lnTo>
                    <a:pt x="669" y="318"/>
                  </a:lnTo>
                  <a:lnTo>
                    <a:pt x="753" y="318"/>
                  </a:lnTo>
                  <a:lnTo>
                    <a:pt x="669" y="318"/>
                  </a:lnTo>
                  <a:lnTo>
                    <a:pt x="669" y="284"/>
                  </a:lnTo>
                  <a:lnTo>
                    <a:pt x="726" y="284"/>
                  </a:lnTo>
                  <a:lnTo>
                    <a:pt x="777" y="318"/>
                  </a:lnTo>
                  <a:lnTo>
                    <a:pt x="857" y="368"/>
                  </a:lnTo>
                  <a:lnTo>
                    <a:pt x="857" y="395"/>
                  </a:lnTo>
                  <a:lnTo>
                    <a:pt x="887" y="417"/>
                  </a:lnTo>
                  <a:lnTo>
                    <a:pt x="913" y="417"/>
                  </a:lnTo>
                  <a:lnTo>
                    <a:pt x="887" y="417"/>
                  </a:lnTo>
                  <a:lnTo>
                    <a:pt x="887" y="368"/>
                  </a:lnTo>
                  <a:lnTo>
                    <a:pt x="913" y="368"/>
                  </a:lnTo>
                  <a:lnTo>
                    <a:pt x="937" y="368"/>
                  </a:lnTo>
                  <a:lnTo>
                    <a:pt x="937" y="417"/>
                  </a:lnTo>
                  <a:lnTo>
                    <a:pt x="937" y="395"/>
                  </a:lnTo>
                  <a:lnTo>
                    <a:pt x="913" y="368"/>
                  </a:lnTo>
                  <a:lnTo>
                    <a:pt x="887" y="368"/>
                  </a:lnTo>
                  <a:lnTo>
                    <a:pt x="857" y="368"/>
                  </a:lnTo>
                  <a:lnTo>
                    <a:pt x="829" y="318"/>
                  </a:lnTo>
                  <a:lnTo>
                    <a:pt x="777" y="318"/>
                  </a:lnTo>
                  <a:lnTo>
                    <a:pt x="777" y="284"/>
                  </a:lnTo>
                  <a:lnTo>
                    <a:pt x="887" y="284"/>
                  </a:lnTo>
                  <a:lnTo>
                    <a:pt x="937" y="284"/>
                  </a:lnTo>
                  <a:lnTo>
                    <a:pt x="1048" y="284"/>
                  </a:lnTo>
                  <a:lnTo>
                    <a:pt x="1098" y="284"/>
                  </a:lnTo>
                  <a:lnTo>
                    <a:pt x="1152" y="284"/>
                  </a:lnTo>
                  <a:lnTo>
                    <a:pt x="1178" y="284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09" y="284"/>
                  </a:lnTo>
                  <a:lnTo>
                    <a:pt x="1152" y="284"/>
                  </a:lnTo>
                  <a:lnTo>
                    <a:pt x="1125" y="284"/>
                  </a:lnTo>
                  <a:lnTo>
                    <a:pt x="1125" y="318"/>
                  </a:lnTo>
                  <a:lnTo>
                    <a:pt x="1098" y="368"/>
                  </a:lnTo>
                  <a:lnTo>
                    <a:pt x="1125" y="368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285" y="259"/>
                  </a:lnTo>
                  <a:lnTo>
                    <a:pt x="1313" y="259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285" y="318"/>
                  </a:lnTo>
                  <a:lnTo>
                    <a:pt x="1258" y="318"/>
                  </a:lnTo>
                  <a:lnTo>
                    <a:pt x="1285" y="318"/>
                  </a:lnTo>
                  <a:lnTo>
                    <a:pt x="1369" y="318"/>
                  </a:lnTo>
                  <a:lnTo>
                    <a:pt x="1420" y="318"/>
                  </a:lnTo>
                  <a:lnTo>
                    <a:pt x="1445" y="284"/>
                  </a:lnTo>
                  <a:lnTo>
                    <a:pt x="1472" y="284"/>
                  </a:lnTo>
                  <a:lnTo>
                    <a:pt x="1472" y="236"/>
                  </a:lnTo>
                  <a:lnTo>
                    <a:pt x="1445" y="259"/>
                  </a:lnTo>
                  <a:lnTo>
                    <a:pt x="1420" y="284"/>
                  </a:lnTo>
                  <a:lnTo>
                    <a:pt x="1396" y="284"/>
                  </a:lnTo>
                  <a:lnTo>
                    <a:pt x="1369" y="284"/>
                  </a:lnTo>
                  <a:lnTo>
                    <a:pt x="1285" y="284"/>
                  </a:lnTo>
                  <a:lnTo>
                    <a:pt x="1209" y="284"/>
                  </a:lnTo>
                  <a:lnTo>
                    <a:pt x="1152" y="284"/>
                  </a:lnTo>
                  <a:lnTo>
                    <a:pt x="1098" y="259"/>
                  </a:lnTo>
                  <a:lnTo>
                    <a:pt x="1018" y="259"/>
                  </a:lnTo>
                  <a:lnTo>
                    <a:pt x="937" y="259"/>
                  </a:lnTo>
                  <a:lnTo>
                    <a:pt x="887" y="259"/>
                  </a:lnTo>
                  <a:lnTo>
                    <a:pt x="857" y="259"/>
                  </a:lnTo>
                  <a:lnTo>
                    <a:pt x="777" y="259"/>
                  </a:lnTo>
                  <a:lnTo>
                    <a:pt x="777" y="284"/>
                  </a:lnTo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4" name="Freeform 303"/>
            <p:cNvSpPr/>
            <p:nvPr/>
          </p:nvSpPr>
          <p:spPr>
            <a:xfrm>
              <a:off x="1197720" y="6148440"/>
              <a:ext cx="626040" cy="237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740" h="661" fill="none">
                  <a:moveTo>
                    <a:pt x="887" y="368"/>
                  </a:moveTo>
                  <a:lnTo>
                    <a:pt x="887" y="368"/>
                  </a:lnTo>
                  <a:lnTo>
                    <a:pt x="887" y="284"/>
                  </a:lnTo>
                  <a:lnTo>
                    <a:pt x="913" y="236"/>
                  </a:lnTo>
                  <a:lnTo>
                    <a:pt x="913" y="182"/>
                  </a:lnTo>
                  <a:lnTo>
                    <a:pt x="937" y="159"/>
                  </a:lnTo>
                  <a:lnTo>
                    <a:pt x="937" y="127"/>
                  </a:lnTo>
                  <a:lnTo>
                    <a:pt x="937" y="182"/>
                  </a:lnTo>
                  <a:lnTo>
                    <a:pt x="1018" y="182"/>
                  </a:lnTo>
                  <a:lnTo>
                    <a:pt x="1018" y="284"/>
                  </a:lnTo>
                  <a:lnTo>
                    <a:pt x="1018" y="368"/>
                  </a:lnTo>
                  <a:lnTo>
                    <a:pt x="1018" y="417"/>
                  </a:lnTo>
                  <a:lnTo>
                    <a:pt x="1018" y="478"/>
                  </a:lnTo>
                  <a:lnTo>
                    <a:pt x="1018" y="553"/>
                  </a:lnTo>
                  <a:lnTo>
                    <a:pt x="1018" y="577"/>
                  </a:lnTo>
                  <a:lnTo>
                    <a:pt x="1018" y="637"/>
                  </a:lnTo>
                  <a:lnTo>
                    <a:pt x="1018" y="661"/>
                  </a:lnTo>
                  <a:lnTo>
                    <a:pt x="1018" y="637"/>
                  </a:lnTo>
                  <a:lnTo>
                    <a:pt x="1018" y="577"/>
                  </a:lnTo>
                  <a:lnTo>
                    <a:pt x="1018" y="553"/>
                  </a:lnTo>
                  <a:lnTo>
                    <a:pt x="1048" y="553"/>
                  </a:lnTo>
                  <a:lnTo>
                    <a:pt x="1098" y="501"/>
                  </a:lnTo>
                  <a:lnTo>
                    <a:pt x="1098" y="417"/>
                  </a:lnTo>
                  <a:lnTo>
                    <a:pt x="1125" y="395"/>
                  </a:lnTo>
                  <a:lnTo>
                    <a:pt x="1152" y="36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152" y="318"/>
                  </a:lnTo>
                  <a:lnTo>
                    <a:pt x="1152" y="368"/>
                  </a:lnTo>
                  <a:lnTo>
                    <a:pt x="1152" y="395"/>
                  </a:lnTo>
                  <a:lnTo>
                    <a:pt x="1152" y="417"/>
                  </a:lnTo>
                  <a:lnTo>
                    <a:pt x="1152" y="501"/>
                  </a:lnTo>
                  <a:lnTo>
                    <a:pt x="1152" y="553"/>
                  </a:lnTo>
                  <a:lnTo>
                    <a:pt x="1152" y="478"/>
                  </a:lnTo>
                  <a:lnTo>
                    <a:pt x="1178" y="417"/>
                  </a:lnTo>
                  <a:lnTo>
                    <a:pt x="1209" y="368"/>
                  </a:lnTo>
                  <a:lnTo>
                    <a:pt x="1209" y="318"/>
                  </a:lnTo>
                  <a:lnTo>
                    <a:pt x="1258" y="284"/>
                  </a:lnTo>
                  <a:lnTo>
                    <a:pt x="1258" y="259"/>
                  </a:lnTo>
                  <a:lnTo>
                    <a:pt x="1285" y="182"/>
                  </a:lnTo>
                  <a:lnTo>
                    <a:pt x="1285" y="236"/>
                  </a:lnTo>
                  <a:lnTo>
                    <a:pt x="1285" y="284"/>
                  </a:lnTo>
                  <a:lnTo>
                    <a:pt x="1285" y="368"/>
                  </a:lnTo>
                  <a:lnTo>
                    <a:pt x="1313" y="417"/>
                  </a:lnTo>
                  <a:lnTo>
                    <a:pt x="1313" y="368"/>
                  </a:lnTo>
                  <a:lnTo>
                    <a:pt x="1369" y="318"/>
                  </a:lnTo>
                  <a:lnTo>
                    <a:pt x="1369" y="284"/>
                  </a:lnTo>
                  <a:lnTo>
                    <a:pt x="1396" y="284"/>
                  </a:lnTo>
                  <a:lnTo>
                    <a:pt x="1420" y="236"/>
                  </a:lnTo>
                  <a:lnTo>
                    <a:pt x="1445" y="236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45" y="368"/>
                  </a:lnTo>
                  <a:lnTo>
                    <a:pt x="1445" y="395"/>
                  </a:lnTo>
                  <a:lnTo>
                    <a:pt x="1445" y="417"/>
                  </a:lnTo>
                  <a:lnTo>
                    <a:pt x="1445" y="501"/>
                  </a:lnTo>
                  <a:lnTo>
                    <a:pt x="1445" y="553"/>
                  </a:lnTo>
                  <a:lnTo>
                    <a:pt x="1445" y="501"/>
                  </a:lnTo>
                  <a:lnTo>
                    <a:pt x="1472" y="417"/>
                  </a:lnTo>
                  <a:lnTo>
                    <a:pt x="1472" y="395"/>
                  </a:lnTo>
                  <a:lnTo>
                    <a:pt x="1529" y="368"/>
                  </a:lnTo>
                  <a:lnTo>
                    <a:pt x="1607" y="284"/>
                  </a:lnTo>
                  <a:lnTo>
                    <a:pt x="1632" y="284"/>
                  </a:lnTo>
                  <a:lnTo>
                    <a:pt x="1632" y="236"/>
                  </a:lnTo>
                  <a:lnTo>
                    <a:pt x="1632" y="182"/>
                  </a:lnTo>
                  <a:lnTo>
                    <a:pt x="1632" y="159"/>
                  </a:lnTo>
                  <a:lnTo>
                    <a:pt x="1632" y="77"/>
                  </a:lnTo>
                  <a:lnTo>
                    <a:pt x="1632" y="127"/>
                  </a:lnTo>
                  <a:lnTo>
                    <a:pt x="1632" y="159"/>
                  </a:lnTo>
                  <a:lnTo>
                    <a:pt x="1632" y="182"/>
                  </a:lnTo>
                  <a:lnTo>
                    <a:pt x="1632" y="236"/>
                  </a:lnTo>
                  <a:lnTo>
                    <a:pt x="1632" y="284"/>
                  </a:lnTo>
                  <a:lnTo>
                    <a:pt x="1632" y="368"/>
                  </a:lnTo>
                  <a:lnTo>
                    <a:pt x="1657" y="368"/>
                  </a:lnTo>
                  <a:lnTo>
                    <a:pt x="1657" y="284"/>
                  </a:lnTo>
                  <a:lnTo>
                    <a:pt x="1691" y="284"/>
                  </a:lnTo>
                  <a:lnTo>
                    <a:pt x="1691" y="236"/>
                  </a:lnTo>
                  <a:lnTo>
                    <a:pt x="1691" y="259"/>
                  </a:lnTo>
                  <a:lnTo>
                    <a:pt x="1691" y="284"/>
                  </a:lnTo>
                  <a:lnTo>
                    <a:pt x="1716" y="368"/>
                  </a:lnTo>
                  <a:lnTo>
                    <a:pt x="1716" y="417"/>
                  </a:lnTo>
                  <a:lnTo>
                    <a:pt x="1716" y="478"/>
                  </a:lnTo>
                  <a:lnTo>
                    <a:pt x="1716" y="553"/>
                  </a:lnTo>
                  <a:lnTo>
                    <a:pt x="1716" y="501"/>
                  </a:lnTo>
                  <a:lnTo>
                    <a:pt x="1716" y="417"/>
                  </a:lnTo>
                  <a:lnTo>
                    <a:pt x="1716" y="395"/>
                  </a:lnTo>
                  <a:lnTo>
                    <a:pt x="1716" y="368"/>
                  </a:lnTo>
                  <a:lnTo>
                    <a:pt x="1716" y="318"/>
                  </a:lnTo>
                  <a:lnTo>
                    <a:pt x="1716" y="284"/>
                  </a:lnTo>
                  <a:lnTo>
                    <a:pt x="1716" y="259"/>
                  </a:lnTo>
                  <a:lnTo>
                    <a:pt x="1740" y="259"/>
                  </a:lnTo>
                  <a:lnTo>
                    <a:pt x="1740" y="284"/>
                  </a:lnTo>
                  <a:lnTo>
                    <a:pt x="1716" y="318"/>
                  </a:lnTo>
                  <a:lnTo>
                    <a:pt x="1716" y="368"/>
                  </a:lnTo>
                  <a:lnTo>
                    <a:pt x="1657" y="395"/>
                  </a:lnTo>
                  <a:lnTo>
                    <a:pt x="1632" y="417"/>
                  </a:lnTo>
                  <a:lnTo>
                    <a:pt x="1607" y="417"/>
                  </a:lnTo>
                  <a:lnTo>
                    <a:pt x="1556" y="417"/>
                  </a:lnTo>
                  <a:lnTo>
                    <a:pt x="1556" y="368"/>
                  </a:lnTo>
                  <a:lnTo>
                    <a:pt x="1556" y="284"/>
                  </a:lnTo>
                  <a:lnTo>
                    <a:pt x="1529" y="284"/>
                  </a:lnTo>
                  <a:lnTo>
                    <a:pt x="1472" y="284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20" y="368"/>
                  </a:lnTo>
                  <a:lnTo>
                    <a:pt x="1369" y="368"/>
                  </a:lnTo>
                  <a:lnTo>
                    <a:pt x="1313" y="368"/>
                  </a:lnTo>
                  <a:lnTo>
                    <a:pt x="1285" y="417"/>
                  </a:lnTo>
                  <a:lnTo>
                    <a:pt x="1258" y="417"/>
                  </a:lnTo>
                  <a:lnTo>
                    <a:pt x="1178" y="417"/>
                  </a:lnTo>
                  <a:lnTo>
                    <a:pt x="1178" y="368"/>
                  </a:lnTo>
                  <a:lnTo>
                    <a:pt x="1152" y="368"/>
                  </a:lnTo>
                  <a:lnTo>
                    <a:pt x="1152" y="284"/>
                  </a:lnTo>
                  <a:lnTo>
                    <a:pt x="1152" y="236"/>
                  </a:lnTo>
                  <a:lnTo>
                    <a:pt x="1152" y="182"/>
                  </a:lnTo>
                  <a:lnTo>
                    <a:pt x="1098" y="159"/>
                  </a:lnTo>
                  <a:lnTo>
                    <a:pt x="1098" y="182"/>
                  </a:lnTo>
                  <a:lnTo>
                    <a:pt x="1098" y="236"/>
                  </a:lnTo>
                  <a:lnTo>
                    <a:pt x="1048" y="284"/>
                  </a:lnTo>
                  <a:lnTo>
                    <a:pt x="990" y="284"/>
                  </a:lnTo>
                  <a:lnTo>
                    <a:pt x="937" y="368"/>
                  </a:lnTo>
                  <a:lnTo>
                    <a:pt x="887" y="395"/>
                  </a:lnTo>
                  <a:lnTo>
                    <a:pt x="887" y="417"/>
                  </a:lnTo>
                  <a:lnTo>
                    <a:pt x="887" y="395"/>
                  </a:lnTo>
                  <a:lnTo>
                    <a:pt x="887" y="368"/>
                  </a:lnTo>
                  <a:lnTo>
                    <a:pt x="887" y="318"/>
                  </a:lnTo>
                  <a:lnTo>
                    <a:pt x="887" y="284"/>
                  </a:lnTo>
                  <a:lnTo>
                    <a:pt x="887" y="259"/>
                  </a:lnTo>
                  <a:lnTo>
                    <a:pt x="887" y="284"/>
                  </a:lnTo>
                  <a:lnTo>
                    <a:pt x="857" y="368"/>
                  </a:lnTo>
                  <a:lnTo>
                    <a:pt x="777" y="395"/>
                  </a:lnTo>
                  <a:lnTo>
                    <a:pt x="777" y="417"/>
                  </a:lnTo>
                  <a:lnTo>
                    <a:pt x="777" y="501"/>
                  </a:lnTo>
                  <a:lnTo>
                    <a:pt x="777" y="478"/>
                  </a:lnTo>
                  <a:lnTo>
                    <a:pt x="777" y="395"/>
                  </a:lnTo>
                  <a:lnTo>
                    <a:pt x="777" y="368"/>
                  </a:lnTo>
                  <a:lnTo>
                    <a:pt x="777" y="284"/>
                  </a:lnTo>
                  <a:lnTo>
                    <a:pt x="777" y="259"/>
                  </a:lnTo>
                  <a:lnTo>
                    <a:pt x="777" y="182"/>
                  </a:lnTo>
                  <a:lnTo>
                    <a:pt x="726" y="182"/>
                  </a:lnTo>
                  <a:lnTo>
                    <a:pt x="726" y="259"/>
                  </a:lnTo>
                  <a:lnTo>
                    <a:pt x="669" y="284"/>
                  </a:lnTo>
                  <a:lnTo>
                    <a:pt x="669" y="318"/>
                  </a:lnTo>
                  <a:lnTo>
                    <a:pt x="642" y="368"/>
                  </a:lnTo>
                  <a:lnTo>
                    <a:pt x="593" y="417"/>
                  </a:lnTo>
                  <a:lnTo>
                    <a:pt x="593" y="478"/>
                  </a:lnTo>
                  <a:lnTo>
                    <a:pt x="566" y="478"/>
                  </a:lnTo>
                  <a:lnTo>
                    <a:pt x="566" y="417"/>
                  </a:lnTo>
                  <a:lnTo>
                    <a:pt x="566" y="368"/>
                  </a:lnTo>
                  <a:lnTo>
                    <a:pt x="510" y="284"/>
                  </a:lnTo>
                  <a:lnTo>
                    <a:pt x="482" y="236"/>
                  </a:lnTo>
                  <a:lnTo>
                    <a:pt x="482" y="182"/>
                  </a:lnTo>
                  <a:lnTo>
                    <a:pt x="431" y="182"/>
                  </a:lnTo>
                  <a:lnTo>
                    <a:pt x="431" y="259"/>
                  </a:lnTo>
                  <a:lnTo>
                    <a:pt x="375" y="284"/>
                  </a:lnTo>
                  <a:lnTo>
                    <a:pt x="322" y="284"/>
                  </a:lnTo>
                  <a:lnTo>
                    <a:pt x="322" y="368"/>
                  </a:lnTo>
                  <a:lnTo>
                    <a:pt x="295" y="368"/>
                  </a:lnTo>
                  <a:lnTo>
                    <a:pt x="295" y="318"/>
                  </a:lnTo>
                  <a:lnTo>
                    <a:pt x="295" y="284"/>
                  </a:lnTo>
                  <a:lnTo>
                    <a:pt x="295" y="259"/>
                  </a:lnTo>
                  <a:lnTo>
                    <a:pt x="295" y="182"/>
                  </a:lnTo>
                  <a:lnTo>
                    <a:pt x="295" y="127"/>
                  </a:lnTo>
                  <a:lnTo>
                    <a:pt x="295" y="159"/>
                  </a:lnTo>
                  <a:lnTo>
                    <a:pt x="295" y="182"/>
                  </a:lnTo>
                  <a:lnTo>
                    <a:pt x="244" y="182"/>
                  </a:lnTo>
                  <a:lnTo>
                    <a:pt x="215" y="236"/>
                  </a:lnTo>
                  <a:lnTo>
                    <a:pt x="215" y="259"/>
                  </a:lnTo>
                  <a:lnTo>
                    <a:pt x="160" y="284"/>
                  </a:lnTo>
                  <a:lnTo>
                    <a:pt x="160" y="318"/>
                  </a:lnTo>
                  <a:lnTo>
                    <a:pt x="110" y="368"/>
                  </a:lnTo>
                  <a:lnTo>
                    <a:pt x="83" y="395"/>
                  </a:lnTo>
                  <a:lnTo>
                    <a:pt x="83" y="368"/>
                  </a:lnTo>
                  <a:lnTo>
                    <a:pt x="83" y="318"/>
                  </a:lnTo>
                  <a:lnTo>
                    <a:pt x="83" y="284"/>
                  </a:lnTo>
                  <a:lnTo>
                    <a:pt x="54" y="284"/>
                  </a:lnTo>
                  <a:lnTo>
                    <a:pt x="54" y="368"/>
                  </a:lnTo>
                  <a:lnTo>
                    <a:pt x="54" y="395"/>
                  </a:lnTo>
                  <a:lnTo>
                    <a:pt x="54" y="417"/>
                  </a:lnTo>
                  <a:lnTo>
                    <a:pt x="54" y="478"/>
                  </a:lnTo>
                  <a:lnTo>
                    <a:pt x="0" y="478"/>
                  </a:lnTo>
                  <a:lnTo>
                    <a:pt x="0" y="417"/>
                  </a:lnTo>
                  <a:lnTo>
                    <a:pt x="0" y="368"/>
                  </a:lnTo>
                  <a:lnTo>
                    <a:pt x="0" y="284"/>
                  </a:lnTo>
                  <a:lnTo>
                    <a:pt x="54" y="284"/>
                  </a:lnTo>
                  <a:lnTo>
                    <a:pt x="54" y="236"/>
                  </a:lnTo>
                  <a:lnTo>
                    <a:pt x="83" y="284"/>
                  </a:lnTo>
                  <a:lnTo>
                    <a:pt x="110" y="284"/>
                  </a:lnTo>
                  <a:lnTo>
                    <a:pt x="110" y="318"/>
                  </a:lnTo>
                  <a:lnTo>
                    <a:pt x="134" y="368"/>
                  </a:lnTo>
                  <a:lnTo>
                    <a:pt x="160" y="395"/>
                  </a:lnTo>
                  <a:lnTo>
                    <a:pt x="215" y="395"/>
                  </a:lnTo>
                  <a:lnTo>
                    <a:pt x="244" y="417"/>
                  </a:lnTo>
                  <a:lnTo>
                    <a:pt x="295" y="395"/>
                  </a:lnTo>
                  <a:lnTo>
                    <a:pt x="322" y="368"/>
                  </a:lnTo>
                  <a:lnTo>
                    <a:pt x="347" y="368"/>
                  </a:lnTo>
                  <a:lnTo>
                    <a:pt x="375" y="284"/>
                  </a:lnTo>
                  <a:lnTo>
                    <a:pt x="406" y="284"/>
                  </a:lnTo>
                  <a:lnTo>
                    <a:pt x="482" y="284"/>
                  </a:lnTo>
                  <a:lnTo>
                    <a:pt x="406" y="368"/>
                  </a:lnTo>
                  <a:lnTo>
                    <a:pt x="406" y="395"/>
                  </a:lnTo>
                  <a:lnTo>
                    <a:pt x="375" y="417"/>
                  </a:lnTo>
                  <a:lnTo>
                    <a:pt x="375" y="501"/>
                  </a:lnTo>
                  <a:lnTo>
                    <a:pt x="375" y="553"/>
                  </a:lnTo>
                  <a:lnTo>
                    <a:pt x="375" y="501"/>
                  </a:lnTo>
                  <a:lnTo>
                    <a:pt x="375" y="417"/>
                  </a:lnTo>
                  <a:lnTo>
                    <a:pt x="406" y="395"/>
                  </a:lnTo>
                  <a:lnTo>
                    <a:pt x="406" y="368"/>
                  </a:lnTo>
                  <a:lnTo>
                    <a:pt x="482" y="368"/>
                  </a:lnTo>
                  <a:lnTo>
                    <a:pt x="482" y="318"/>
                  </a:lnTo>
                  <a:lnTo>
                    <a:pt x="482" y="368"/>
                  </a:lnTo>
                  <a:lnTo>
                    <a:pt x="482" y="395"/>
                  </a:lnTo>
                  <a:lnTo>
                    <a:pt x="482" y="417"/>
                  </a:lnTo>
                  <a:lnTo>
                    <a:pt x="482" y="501"/>
                  </a:lnTo>
                  <a:lnTo>
                    <a:pt x="482" y="553"/>
                  </a:lnTo>
                  <a:lnTo>
                    <a:pt x="482" y="637"/>
                  </a:lnTo>
                  <a:lnTo>
                    <a:pt x="482" y="661"/>
                  </a:lnTo>
                  <a:lnTo>
                    <a:pt x="482" y="637"/>
                  </a:lnTo>
                  <a:lnTo>
                    <a:pt x="510" y="637"/>
                  </a:lnTo>
                  <a:lnTo>
                    <a:pt x="510" y="553"/>
                  </a:lnTo>
                  <a:lnTo>
                    <a:pt x="566" y="553"/>
                  </a:lnTo>
                  <a:lnTo>
                    <a:pt x="593" y="478"/>
                  </a:lnTo>
                  <a:lnTo>
                    <a:pt x="593" y="417"/>
                  </a:lnTo>
                  <a:lnTo>
                    <a:pt x="615" y="368"/>
                  </a:lnTo>
                  <a:lnTo>
                    <a:pt x="615" y="395"/>
                  </a:lnTo>
                  <a:lnTo>
                    <a:pt x="615" y="417"/>
                  </a:lnTo>
                  <a:lnTo>
                    <a:pt x="615" y="501"/>
                  </a:lnTo>
                  <a:lnTo>
                    <a:pt x="615" y="553"/>
                  </a:lnTo>
                  <a:lnTo>
                    <a:pt x="593" y="553"/>
                  </a:lnTo>
                  <a:lnTo>
                    <a:pt x="593" y="637"/>
                  </a:lnTo>
                  <a:lnTo>
                    <a:pt x="593" y="661"/>
                  </a:lnTo>
                  <a:lnTo>
                    <a:pt x="642" y="661"/>
                  </a:lnTo>
                  <a:lnTo>
                    <a:pt x="642" y="637"/>
                  </a:lnTo>
                  <a:lnTo>
                    <a:pt x="642" y="553"/>
                  </a:lnTo>
                  <a:lnTo>
                    <a:pt x="642" y="478"/>
                  </a:lnTo>
                  <a:lnTo>
                    <a:pt x="642" y="368"/>
                  </a:lnTo>
                  <a:lnTo>
                    <a:pt x="642" y="318"/>
                  </a:lnTo>
                  <a:lnTo>
                    <a:pt x="642" y="284"/>
                  </a:lnTo>
                  <a:lnTo>
                    <a:pt x="669" y="368"/>
                  </a:lnTo>
                  <a:lnTo>
                    <a:pt x="669" y="395"/>
                  </a:lnTo>
                  <a:lnTo>
                    <a:pt x="669" y="417"/>
                  </a:lnTo>
                  <a:lnTo>
                    <a:pt x="669" y="553"/>
                  </a:lnTo>
                  <a:lnTo>
                    <a:pt x="726" y="553"/>
                  </a:lnTo>
                  <a:lnTo>
                    <a:pt x="726" y="577"/>
                  </a:lnTo>
                  <a:lnTo>
                    <a:pt x="777" y="577"/>
                  </a:lnTo>
                  <a:lnTo>
                    <a:pt x="777" y="637"/>
                  </a:lnTo>
                  <a:lnTo>
                    <a:pt x="777" y="553"/>
                  </a:lnTo>
                  <a:lnTo>
                    <a:pt x="829" y="553"/>
                  </a:lnTo>
                  <a:lnTo>
                    <a:pt x="829" y="478"/>
                  </a:lnTo>
                  <a:lnTo>
                    <a:pt x="829" y="417"/>
                  </a:lnTo>
                  <a:lnTo>
                    <a:pt x="829" y="368"/>
                  </a:lnTo>
                  <a:lnTo>
                    <a:pt x="829" y="284"/>
                  </a:lnTo>
                  <a:lnTo>
                    <a:pt x="829" y="368"/>
                  </a:lnTo>
                  <a:lnTo>
                    <a:pt x="829" y="417"/>
                  </a:lnTo>
                  <a:lnTo>
                    <a:pt x="829" y="553"/>
                  </a:lnTo>
                  <a:lnTo>
                    <a:pt x="777" y="553"/>
                  </a:lnTo>
                  <a:lnTo>
                    <a:pt x="777" y="577"/>
                  </a:lnTo>
                  <a:lnTo>
                    <a:pt x="777" y="553"/>
                  </a:lnTo>
                  <a:lnTo>
                    <a:pt x="777" y="501"/>
                  </a:lnTo>
                  <a:lnTo>
                    <a:pt x="777" y="417"/>
                  </a:lnTo>
                  <a:lnTo>
                    <a:pt x="829" y="368"/>
                  </a:lnTo>
                  <a:lnTo>
                    <a:pt x="829" y="318"/>
                  </a:lnTo>
                  <a:lnTo>
                    <a:pt x="887" y="284"/>
                  </a:lnTo>
                  <a:lnTo>
                    <a:pt x="913" y="259"/>
                  </a:lnTo>
                  <a:lnTo>
                    <a:pt x="937" y="259"/>
                  </a:lnTo>
                  <a:lnTo>
                    <a:pt x="937" y="284"/>
                  </a:lnTo>
                  <a:lnTo>
                    <a:pt x="937" y="318"/>
                  </a:lnTo>
                  <a:lnTo>
                    <a:pt x="937" y="368"/>
                  </a:lnTo>
                  <a:lnTo>
                    <a:pt x="937" y="395"/>
                  </a:lnTo>
                  <a:lnTo>
                    <a:pt x="937" y="478"/>
                  </a:lnTo>
                  <a:lnTo>
                    <a:pt x="937" y="553"/>
                  </a:lnTo>
                  <a:lnTo>
                    <a:pt x="913" y="577"/>
                  </a:lnTo>
                  <a:lnTo>
                    <a:pt x="937" y="553"/>
                  </a:lnTo>
                  <a:lnTo>
                    <a:pt x="937" y="417"/>
                  </a:lnTo>
                  <a:lnTo>
                    <a:pt x="937" y="395"/>
                  </a:lnTo>
                  <a:lnTo>
                    <a:pt x="990" y="368"/>
                  </a:lnTo>
                  <a:lnTo>
                    <a:pt x="1018" y="318"/>
                  </a:lnTo>
                  <a:lnTo>
                    <a:pt x="1098" y="318"/>
                  </a:lnTo>
                  <a:lnTo>
                    <a:pt x="1098" y="368"/>
                  </a:lnTo>
                  <a:lnTo>
                    <a:pt x="1098" y="395"/>
                  </a:lnTo>
                  <a:lnTo>
                    <a:pt x="1098" y="417"/>
                  </a:lnTo>
                  <a:lnTo>
                    <a:pt x="1098" y="501"/>
                  </a:lnTo>
                  <a:lnTo>
                    <a:pt x="1098" y="553"/>
                  </a:lnTo>
                  <a:lnTo>
                    <a:pt x="1098" y="577"/>
                  </a:lnTo>
                  <a:lnTo>
                    <a:pt x="1098" y="637"/>
                  </a:lnTo>
                  <a:lnTo>
                    <a:pt x="1098" y="553"/>
                  </a:lnTo>
                  <a:lnTo>
                    <a:pt x="1098" y="478"/>
                  </a:lnTo>
                  <a:lnTo>
                    <a:pt x="1098" y="395"/>
                  </a:lnTo>
                  <a:lnTo>
                    <a:pt x="1098" y="368"/>
                  </a:lnTo>
                  <a:lnTo>
                    <a:pt x="1152" y="284"/>
                  </a:lnTo>
                  <a:lnTo>
                    <a:pt x="1152" y="368"/>
                  </a:lnTo>
                  <a:lnTo>
                    <a:pt x="1152" y="417"/>
                  </a:lnTo>
                  <a:lnTo>
                    <a:pt x="1152" y="478"/>
                  </a:lnTo>
                  <a:lnTo>
                    <a:pt x="1152" y="553"/>
                  </a:lnTo>
                  <a:lnTo>
                    <a:pt x="1152" y="577"/>
                  </a:lnTo>
                  <a:lnTo>
                    <a:pt x="1152" y="553"/>
                  </a:lnTo>
                  <a:lnTo>
                    <a:pt x="1178" y="501"/>
                  </a:lnTo>
                  <a:lnTo>
                    <a:pt x="1209" y="417"/>
                  </a:lnTo>
                  <a:lnTo>
                    <a:pt x="1258" y="368"/>
                  </a:lnTo>
                  <a:lnTo>
                    <a:pt x="1258" y="318"/>
                  </a:lnTo>
                  <a:lnTo>
                    <a:pt x="1285" y="284"/>
                  </a:lnTo>
                  <a:lnTo>
                    <a:pt x="1285" y="318"/>
                  </a:lnTo>
                  <a:lnTo>
                    <a:pt x="1285" y="368"/>
                  </a:lnTo>
                  <a:lnTo>
                    <a:pt x="1285" y="395"/>
                  </a:lnTo>
                  <a:lnTo>
                    <a:pt x="1313" y="417"/>
                  </a:lnTo>
                  <a:lnTo>
                    <a:pt x="1313" y="501"/>
                  </a:lnTo>
                  <a:lnTo>
                    <a:pt x="1313" y="553"/>
                  </a:lnTo>
                  <a:lnTo>
                    <a:pt x="1369" y="501"/>
                  </a:lnTo>
                  <a:lnTo>
                    <a:pt x="1369" y="417"/>
                  </a:lnTo>
                  <a:lnTo>
                    <a:pt x="1369" y="395"/>
                  </a:lnTo>
                  <a:lnTo>
                    <a:pt x="1396" y="368"/>
                  </a:lnTo>
                  <a:lnTo>
                    <a:pt x="1396" y="284"/>
                  </a:lnTo>
                  <a:lnTo>
                    <a:pt x="1420" y="284"/>
                  </a:lnTo>
                  <a:lnTo>
                    <a:pt x="1445" y="236"/>
                  </a:lnTo>
                  <a:lnTo>
                    <a:pt x="1445" y="284"/>
                  </a:lnTo>
                  <a:lnTo>
                    <a:pt x="1445" y="318"/>
                  </a:lnTo>
                  <a:lnTo>
                    <a:pt x="1445" y="368"/>
                  </a:lnTo>
                  <a:lnTo>
                    <a:pt x="1445" y="395"/>
                  </a:lnTo>
                  <a:lnTo>
                    <a:pt x="1445" y="417"/>
                  </a:lnTo>
                  <a:lnTo>
                    <a:pt x="1445" y="501"/>
                  </a:lnTo>
                  <a:lnTo>
                    <a:pt x="1445" y="553"/>
                  </a:lnTo>
                  <a:lnTo>
                    <a:pt x="1472" y="553"/>
                  </a:lnTo>
                  <a:lnTo>
                    <a:pt x="1472" y="501"/>
                  </a:lnTo>
                  <a:lnTo>
                    <a:pt x="1529" y="417"/>
                  </a:lnTo>
                  <a:lnTo>
                    <a:pt x="1529" y="368"/>
                  </a:lnTo>
                  <a:lnTo>
                    <a:pt x="1607" y="368"/>
                  </a:lnTo>
                  <a:lnTo>
                    <a:pt x="1556" y="368"/>
                  </a:lnTo>
                  <a:lnTo>
                    <a:pt x="1556" y="395"/>
                  </a:lnTo>
                  <a:lnTo>
                    <a:pt x="1556" y="478"/>
                  </a:lnTo>
                  <a:lnTo>
                    <a:pt x="1556" y="553"/>
                  </a:lnTo>
                  <a:lnTo>
                    <a:pt x="1556" y="577"/>
                  </a:lnTo>
                  <a:lnTo>
                    <a:pt x="1556" y="637"/>
                  </a:lnTo>
                  <a:lnTo>
                    <a:pt x="1607" y="553"/>
                  </a:lnTo>
                  <a:lnTo>
                    <a:pt x="1607" y="501"/>
                  </a:lnTo>
                  <a:lnTo>
                    <a:pt x="1632" y="417"/>
                  </a:lnTo>
                  <a:lnTo>
                    <a:pt x="1632" y="395"/>
                  </a:lnTo>
                  <a:lnTo>
                    <a:pt x="1632" y="368"/>
                  </a:lnTo>
                  <a:lnTo>
                    <a:pt x="1657" y="318"/>
                  </a:lnTo>
                  <a:lnTo>
                    <a:pt x="1657" y="368"/>
                  </a:lnTo>
                  <a:lnTo>
                    <a:pt x="1657" y="395"/>
                  </a:lnTo>
                  <a:lnTo>
                    <a:pt x="1657" y="417"/>
                  </a:lnTo>
                  <a:lnTo>
                    <a:pt x="1657" y="501"/>
                  </a:lnTo>
                  <a:lnTo>
                    <a:pt x="1691" y="553"/>
                  </a:lnTo>
                  <a:lnTo>
                    <a:pt x="1716" y="501"/>
                  </a:lnTo>
                  <a:lnTo>
                    <a:pt x="1716" y="417"/>
                  </a:lnTo>
                  <a:lnTo>
                    <a:pt x="1716" y="368"/>
                  </a:lnTo>
                  <a:lnTo>
                    <a:pt x="1716" y="284"/>
                  </a:lnTo>
                  <a:lnTo>
                    <a:pt x="1716" y="318"/>
                  </a:lnTo>
                  <a:lnTo>
                    <a:pt x="1716" y="368"/>
                  </a:lnTo>
                  <a:lnTo>
                    <a:pt x="1657" y="395"/>
                  </a:lnTo>
                  <a:lnTo>
                    <a:pt x="1657" y="417"/>
                  </a:lnTo>
                  <a:lnTo>
                    <a:pt x="1632" y="368"/>
                  </a:lnTo>
                  <a:lnTo>
                    <a:pt x="1632" y="284"/>
                  </a:lnTo>
                  <a:lnTo>
                    <a:pt x="1632" y="259"/>
                  </a:lnTo>
                  <a:lnTo>
                    <a:pt x="1632" y="182"/>
                  </a:lnTo>
                  <a:lnTo>
                    <a:pt x="1607" y="236"/>
                  </a:lnTo>
                  <a:lnTo>
                    <a:pt x="1529" y="259"/>
                  </a:lnTo>
                  <a:lnTo>
                    <a:pt x="1472" y="284"/>
                  </a:lnTo>
                  <a:lnTo>
                    <a:pt x="1445" y="318"/>
                  </a:lnTo>
                  <a:lnTo>
                    <a:pt x="1396" y="368"/>
                  </a:lnTo>
                  <a:lnTo>
                    <a:pt x="1369" y="368"/>
                  </a:lnTo>
                  <a:lnTo>
                    <a:pt x="1285" y="368"/>
                  </a:lnTo>
                  <a:lnTo>
                    <a:pt x="1258" y="395"/>
                  </a:lnTo>
                  <a:lnTo>
                    <a:pt x="1258" y="368"/>
                  </a:lnTo>
                  <a:lnTo>
                    <a:pt x="1258" y="318"/>
                  </a:lnTo>
                  <a:lnTo>
                    <a:pt x="1209" y="368"/>
                  </a:lnTo>
                  <a:lnTo>
                    <a:pt x="1152" y="368"/>
                  </a:lnTo>
                  <a:lnTo>
                    <a:pt x="1125" y="417"/>
                  </a:lnTo>
                  <a:lnTo>
                    <a:pt x="1098" y="478"/>
                  </a:lnTo>
                  <a:lnTo>
                    <a:pt x="990" y="553"/>
                  </a:lnTo>
                  <a:lnTo>
                    <a:pt x="913" y="553"/>
                  </a:lnTo>
                  <a:lnTo>
                    <a:pt x="887" y="553"/>
                  </a:lnTo>
                  <a:lnTo>
                    <a:pt x="937" y="501"/>
                  </a:lnTo>
                  <a:lnTo>
                    <a:pt x="1018" y="478"/>
                  </a:lnTo>
                  <a:lnTo>
                    <a:pt x="1098" y="395"/>
                  </a:lnTo>
                  <a:lnTo>
                    <a:pt x="1125" y="36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152" y="318"/>
                  </a:lnTo>
                  <a:lnTo>
                    <a:pt x="1125" y="318"/>
                  </a:lnTo>
                  <a:lnTo>
                    <a:pt x="1098" y="368"/>
                  </a:lnTo>
                  <a:lnTo>
                    <a:pt x="1048" y="368"/>
                  </a:lnTo>
                  <a:lnTo>
                    <a:pt x="990" y="368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990" y="368"/>
                  </a:lnTo>
                  <a:lnTo>
                    <a:pt x="1048" y="368"/>
                  </a:lnTo>
                  <a:lnTo>
                    <a:pt x="1098" y="368"/>
                  </a:lnTo>
                  <a:lnTo>
                    <a:pt x="1125" y="318"/>
                  </a:lnTo>
                  <a:lnTo>
                    <a:pt x="1152" y="284"/>
                  </a:lnTo>
                  <a:lnTo>
                    <a:pt x="1125" y="318"/>
                  </a:lnTo>
                  <a:lnTo>
                    <a:pt x="1098" y="31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829" y="368"/>
                  </a:lnTo>
                  <a:lnTo>
                    <a:pt x="887" y="368"/>
                  </a:lnTo>
                  <a:lnTo>
                    <a:pt x="913" y="368"/>
                  </a:lnTo>
                  <a:lnTo>
                    <a:pt x="937" y="318"/>
                  </a:lnTo>
                  <a:lnTo>
                    <a:pt x="1048" y="318"/>
                  </a:lnTo>
                  <a:lnTo>
                    <a:pt x="1098" y="284"/>
                  </a:lnTo>
                  <a:lnTo>
                    <a:pt x="990" y="284"/>
                  </a:lnTo>
                  <a:lnTo>
                    <a:pt x="937" y="284"/>
                  </a:lnTo>
                  <a:lnTo>
                    <a:pt x="887" y="284"/>
                  </a:lnTo>
                  <a:lnTo>
                    <a:pt x="777" y="284"/>
                  </a:lnTo>
                  <a:lnTo>
                    <a:pt x="726" y="284"/>
                  </a:lnTo>
                  <a:lnTo>
                    <a:pt x="669" y="284"/>
                  </a:lnTo>
                  <a:lnTo>
                    <a:pt x="615" y="259"/>
                  </a:lnTo>
                  <a:lnTo>
                    <a:pt x="615" y="236"/>
                  </a:lnTo>
                  <a:lnTo>
                    <a:pt x="593" y="236"/>
                  </a:lnTo>
                  <a:lnTo>
                    <a:pt x="566" y="236"/>
                  </a:lnTo>
                  <a:lnTo>
                    <a:pt x="482" y="236"/>
                  </a:lnTo>
                  <a:lnTo>
                    <a:pt x="375" y="236"/>
                  </a:lnTo>
                  <a:lnTo>
                    <a:pt x="347" y="236"/>
                  </a:lnTo>
                  <a:lnTo>
                    <a:pt x="295" y="284"/>
                  </a:lnTo>
                  <a:lnTo>
                    <a:pt x="406" y="318"/>
                  </a:lnTo>
                  <a:lnTo>
                    <a:pt x="482" y="368"/>
                  </a:lnTo>
                  <a:lnTo>
                    <a:pt x="566" y="368"/>
                  </a:lnTo>
                  <a:lnTo>
                    <a:pt x="642" y="368"/>
                  </a:lnTo>
                  <a:lnTo>
                    <a:pt x="669" y="368"/>
                  </a:lnTo>
                  <a:lnTo>
                    <a:pt x="753" y="417"/>
                  </a:lnTo>
                  <a:lnTo>
                    <a:pt x="777" y="417"/>
                  </a:lnTo>
                  <a:lnTo>
                    <a:pt x="753" y="417"/>
                  </a:lnTo>
                  <a:lnTo>
                    <a:pt x="669" y="417"/>
                  </a:lnTo>
                  <a:lnTo>
                    <a:pt x="615" y="417"/>
                  </a:lnTo>
                  <a:lnTo>
                    <a:pt x="593" y="417"/>
                  </a:lnTo>
                  <a:lnTo>
                    <a:pt x="510" y="417"/>
                  </a:lnTo>
                  <a:lnTo>
                    <a:pt x="482" y="417"/>
                  </a:lnTo>
                  <a:lnTo>
                    <a:pt x="406" y="417"/>
                  </a:lnTo>
                  <a:lnTo>
                    <a:pt x="375" y="478"/>
                  </a:lnTo>
                  <a:lnTo>
                    <a:pt x="322" y="478"/>
                  </a:lnTo>
                  <a:lnTo>
                    <a:pt x="347" y="417"/>
                  </a:lnTo>
                  <a:lnTo>
                    <a:pt x="375" y="417"/>
                  </a:lnTo>
                  <a:lnTo>
                    <a:pt x="431" y="417"/>
                  </a:lnTo>
                  <a:lnTo>
                    <a:pt x="510" y="417"/>
                  </a:lnTo>
                  <a:lnTo>
                    <a:pt x="593" y="417"/>
                  </a:lnTo>
                  <a:lnTo>
                    <a:pt x="669" y="368"/>
                  </a:lnTo>
                  <a:lnTo>
                    <a:pt x="669" y="395"/>
                  </a:lnTo>
                  <a:lnTo>
                    <a:pt x="615" y="417"/>
                  </a:lnTo>
                  <a:lnTo>
                    <a:pt x="593" y="417"/>
                  </a:lnTo>
                  <a:lnTo>
                    <a:pt x="482" y="478"/>
                  </a:lnTo>
                  <a:lnTo>
                    <a:pt x="406" y="478"/>
                  </a:lnTo>
                  <a:lnTo>
                    <a:pt x="347" y="478"/>
                  </a:lnTo>
                  <a:lnTo>
                    <a:pt x="295" y="478"/>
                  </a:lnTo>
                  <a:lnTo>
                    <a:pt x="215" y="553"/>
                  </a:lnTo>
                  <a:lnTo>
                    <a:pt x="160" y="553"/>
                  </a:lnTo>
                  <a:lnTo>
                    <a:pt x="215" y="553"/>
                  </a:lnTo>
                  <a:lnTo>
                    <a:pt x="295" y="501"/>
                  </a:lnTo>
                  <a:lnTo>
                    <a:pt x="375" y="478"/>
                  </a:lnTo>
                  <a:lnTo>
                    <a:pt x="431" y="417"/>
                  </a:lnTo>
                  <a:lnTo>
                    <a:pt x="510" y="417"/>
                  </a:lnTo>
                  <a:lnTo>
                    <a:pt x="615" y="395"/>
                  </a:lnTo>
                  <a:lnTo>
                    <a:pt x="669" y="368"/>
                  </a:lnTo>
                  <a:lnTo>
                    <a:pt x="829" y="368"/>
                  </a:lnTo>
                  <a:lnTo>
                    <a:pt x="887" y="318"/>
                  </a:lnTo>
                  <a:lnTo>
                    <a:pt x="990" y="318"/>
                  </a:lnTo>
                  <a:lnTo>
                    <a:pt x="1098" y="318"/>
                  </a:lnTo>
                  <a:lnTo>
                    <a:pt x="1048" y="318"/>
                  </a:lnTo>
                  <a:lnTo>
                    <a:pt x="1048" y="36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913" y="368"/>
                  </a:lnTo>
                  <a:lnTo>
                    <a:pt x="887" y="368"/>
                  </a:lnTo>
                  <a:lnTo>
                    <a:pt x="857" y="368"/>
                  </a:lnTo>
                  <a:lnTo>
                    <a:pt x="887" y="368"/>
                  </a:lnTo>
                  <a:lnTo>
                    <a:pt x="937" y="368"/>
                  </a:lnTo>
                  <a:lnTo>
                    <a:pt x="990" y="368"/>
                  </a:lnTo>
                  <a:lnTo>
                    <a:pt x="1098" y="368"/>
                  </a:lnTo>
                  <a:lnTo>
                    <a:pt x="1018" y="368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829" y="318"/>
                  </a:lnTo>
                  <a:lnTo>
                    <a:pt x="753" y="318"/>
                  </a:lnTo>
                  <a:lnTo>
                    <a:pt x="669" y="318"/>
                  </a:lnTo>
                  <a:lnTo>
                    <a:pt x="593" y="318"/>
                  </a:lnTo>
                  <a:lnTo>
                    <a:pt x="510" y="318"/>
                  </a:lnTo>
                  <a:lnTo>
                    <a:pt x="482" y="318"/>
                  </a:lnTo>
                  <a:lnTo>
                    <a:pt x="482" y="284"/>
                  </a:lnTo>
                  <a:lnTo>
                    <a:pt x="566" y="284"/>
                  </a:lnTo>
                  <a:lnTo>
                    <a:pt x="593" y="284"/>
                  </a:lnTo>
                  <a:lnTo>
                    <a:pt x="642" y="284"/>
                  </a:lnTo>
                  <a:lnTo>
                    <a:pt x="669" y="284"/>
                  </a:lnTo>
                  <a:lnTo>
                    <a:pt x="726" y="236"/>
                  </a:lnTo>
                  <a:lnTo>
                    <a:pt x="669" y="236"/>
                  </a:lnTo>
                  <a:lnTo>
                    <a:pt x="642" y="236"/>
                  </a:lnTo>
                  <a:lnTo>
                    <a:pt x="593" y="236"/>
                  </a:lnTo>
                  <a:lnTo>
                    <a:pt x="510" y="236"/>
                  </a:lnTo>
                  <a:lnTo>
                    <a:pt x="482" y="236"/>
                  </a:lnTo>
                  <a:lnTo>
                    <a:pt x="431" y="236"/>
                  </a:lnTo>
                  <a:lnTo>
                    <a:pt x="482" y="259"/>
                  </a:lnTo>
                  <a:lnTo>
                    <a:pt x="510" y="284"/>
                  </a:lnTo>
                  <a:lnTo>
                    <a:pt x="593" y="284"/>
                  </a:lnTo>
                  <a:lnTo>
                    <a:pt x="642" y="284"/>
                  </a:lnTo>
                  <a:lnTo>
                    <a:pt x="669" y="284"/>
                  </a:lnTo>
                  <a:lnTo>
                    <a:pt x="777" y="284"/>
                  </a:lnTo>
                  <a:lnTo>
                    <a:pt x="887" y="284"/>
                  </a:lnTo>
                  <a:lnTo>
                    <a:pt x="937" y="284"/>
                  </a:lnTo>
                  <a:lnTo>
                    <a:pt x="1048" y="284"/>
                  </a:lnTo>
                  <a:lnTo>
                    <a:pt x="1125" y="284"/>
                  </a:lnTo>
                  <a:lnTo>
                    <a:pt x="1125" y="236"/>
                  </a:lnTo>
                  <a:lnTo>
                    <a:pt x="1098" y="236"/>
                  </a:lnTo>
                  <a:lnTo>
                    <a:pt x="1098" y="259"/>
                  </a:lnTo>
                  <a:lnTo>
                    <a:pt x="1098" y="236"/>
                  </a:lnTo>
                  <a:lnTo>
                    <a:pt x="1152" y="182"/>
                  </a:lnTo>
                  <a:lnTo>
                    <a:pt x="1178" y="182"/>
                  </a:lnTo>
                  <a:lnTo>
                    <a:pt x="1258" y="182"/>
                  </a:lnTo>
                  <a:lnTo>
                    <a:pt x="1285" y="182"/>
                  </a:lnTo>
                  <a:lnTo>
                    <a:pt x="1285" y="236"/>
                  </a:lnTo>
                  <a:lnTo>
                    <a:pt x="1258" y="259"/>
                  </a:lnTo>
                  <a:lnTo>
                    <a:pt x="1209" y="259"/>
                  </a:lnTo>
                  <a:lnTo>
                    <a:pt x="1152" y="284"/>
                  </a:lnTo>
                  <a:lnTo>
                    <a:pt x="1125" y="284"/>
                  </a:lnTo>
                  <a:lnTo>
                    <a:pt x="1098" y="284"/>
                  </a:lnTo>
                  <a:lnTo>
                    <a:pt x="1048" y="284"/>
                  </a:lnTo>
                  <a:lnTo>
                    <a:pt x="1098" y="284"/>
                  </a:lnTo>
                  <a:lnTo>
                    <a:pt x="1152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369" y="284"/>
                  </a:lnTo>
                  <a:lnTo>
                    <a:pt x="1445" y="284"/>
                  </a:lnTo>
                  <a:lnTo>
                    <a:pt x="1445" y="236"/>
                  </a:lnTo>
                  <a:lnTo>
                    <a:pt x="1445" y="259"/>
                  </a:lnTo>
                  <a:lnTo>
                    <a:pt x="1420" y="259"/>
                  </a:lnTo>
                  <a:lnTo>
                    <a:pt x="1396" y="259"/>
                  </a:lnTo>
                  <a:lnTo>
                    <a:pt x="1369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09" y="318"/>
                  </a:lnTo>
                  <a:lnTo>
                    <a:pt x="1152" y="368"/>
                  </a:lnTo>
                  <a:lnTo>
                    <a:pt x="1125" y="368"/>
                  </a:lnTo>
                  <a:lnTo>
                    <a:pt x="1098" y="395"/>
                  </a:lnTo>
                  <a:lnTo>
                    <a:pt x="1152" y="395"/>
                  </a:lnTo>
                  <a:lnTo>
                    <a:pt x="1209" y="368"/>
                  </a:lnTo>
                  <a:lnTo>
                    <a:pt x="1258" y="368"/>
                  </a:lnTo>
                  <a:lnTo>
                    <a:pt x="1313" y="368"/>
                  </a:lnTo>
                  <a:lnTo>
                    <a:pt x="1369" y="368"/>
                  </a:lnTo>
                  <a:lnTo>
                    <a:pt x="1369" y="395"/>
                  </a:lnTo>
                  <a:lnTo>
                    <a:pt x="1396" y="417"/>
                  </a:lnTo>
                  <a:lnTo>
                    <a:pt x="1445" y="417"/>
                  </a:lnTo>
                  <a:lnTo>
                    <a:pt x="1396" y="417"/>
                  </a:lnTo>
                  <a:lnTo>
                    <a:pt x="1313" y="395"/>
                  </a:lnTo>
                  <a:lnTo>
                    <a:pt x="1258" y="368"/>
                  </a:lnTo>
                  <a:lnTo>
                    <a:pt x="1178" y="368"/>
                  </a:lnTo>
                  <a:lnTo>
                    <a:pt x="1098" y="368"/>
                  </a:lnTo>
                  <a:lnTo>
                    <a:pt x="1048" y="368"/>
                  </a:lnTo>
                  <a:lnTo>
                    <a:pt x="990" y="284"/>
                  </a:lnTo>
                  <a:lnTo>
                    <a:pt x="937" y="318"/>
                  </a:lnTo>
                  <a:lnTo>
                    <a:pt x="990" y="318"/>
                  </a:lnTo>
                  <a:lnTo>
                    <a:pt x="990" y="368"/>
                  </a:lnTo>
                  <a:lnTo>
                    <a:pt x="1018" y="368"/>
                  </a:lnTo>
                  <a:lnTo>
                    <a:pt x="1098" y="368"/>
                  </a:lnTo>
                  <a:lnTo>
                    <a:pt x="1098" y="318"/>
                  </a:lnTo>
                  <a:lnTo>
                    <a:pt x="1152" y="318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85" y="318"/>
                  </a:lnTo>
                  <a:lnTo>
                    <a:pt x="1285" y="284"/>
                  </a:lnTo>
                  <a:lnTo>
                    <a:pt x="1369" y="284"/>
                  </a:lnTo>
                  <a:lnTo>
                    <a:pt x="1420" y="259"/>
                  </a:lnTo>
                  <a:lnTo>
                    <a:pt x="1445" y="236"/>
                  </a:lnTo>
                  <a:lnTo>
                    <a:pt x="1472" y="182"/>
                  </a:lnTo>
                  <a:lnTo>
                    <a:pt x="1529" y="182"/>
                  </a:lnTo>
                  <a:lnTo>
                    <a:pt x="1529" y="236"/>
                  </a:lnTo>
                  <a:lnTo>
                    <a:pt x="1472" y="284"/>
                  </a:lnTo>
                  <a:lnTo>
                    <a:pt x="1529" y="284"/>
                  </a:lnTo>
                  <a:lnTo>
                    <a:pt x="1556" y="259"/>
                  </a:lnTo>
                  <a:lnTo>
                    <a:pt x="1556" y="236"/>
                  </a:lnTo>
                  <a:lnTo>
                    <a:pt x="1632" y="182"/>
                  </a:lnTo>
                  <a:lnTo>
                    <a:pt x="1607" y="236"/>
                  </a:lnTo>
                  <a:lnTo>
                    <a:pt x="1556" y="259"/>
                  </a:lnTo>
                  <a:lnTo>
                    <a:pt x="1529" y="284"/>
                  </a:lnTo>
                  <a:lnTo>
                    <a:pt x="1472" y="318"/>
                  </a:lnTo>
                  <a:lnTo>
                    <a:pt x="1445" y="368"/>
                  </a:lnTo>
                  <a:lnTo>
                    <a:pt x="1420" y="395"/>
                  </a:lnTo>
                  <a:lnTo>
                    <a:pt x="1445" y="368"/>
                  </a:lnTo>
                  <a:lnTo>
                    <a:pt x="1472" y="318"/>
                  </a:lnTo>
                  <a:lnTo>
                    <a:pt x="1472" y="284"/>
                  </a:lnTo>
                  <a:lnTo>
                    <a:pt x="1529" y="259"/>
                  </a:lnTo>
                  <a:lnTo>
                    <a:pt x="1472" y="259"/>
                  </a:lnTo>
                  <a:lnTo>
                    <a:pt x="1445" y="259"/>
                  </a:lnTo>
                  <a:lnTo>
                    <a:pt x="1420" y="284"/>
                  </a:lnTo>
                  <a:lnTo>
                    <a:pt x="1369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178" y="284"/>
                  </a:lnTo>
                  <a:lnTo>
                    <a:pt x="1152" y="284"/>
                  </a:lnTo>
                  <a:lnTo>
                    <a:pt x="1152" y="236"/>
                  </a:lnTo>
                  <a:lnTo>
                    <a:pt x="1152" y="182"/>
                  </a:lnTo>
                  <a:lnTo>
                    <a:pt x="1178" y="182"/>
                  </a:lnTo>
                  <a:lnTo>
                    <a:pt x="1209" y="159"/>
                  </a:lnTo>
                  <a:lnTo>
                    <a:pt x="1209" y="127"/>
                  </a:lnTo>
                  <a:lnTo>
                    <a:pt x="1209" y="159"/>
                  </a:lnTo>
                  <a:lnTo>
                    <a:pt x="1152" y="182"/>
                  </a:lnTo>
                  <a:lnTo>
                    <a:pt x="1098" y="182"/>
                  </a:lnTo>
                  <a:lnTo>
                    <a:pt x="1048" y="182"/>
                  </a:lnTo>
                  <a:lnTo>
                    <a:pt x="937" y="236"/>
                  </a:lnTo>
                  <a:lnTo>
                    <a:pt x="887" y="236"/>
                  </a:lnTo>
                  <a:lnTo>
                    <a:pt x="857" y="236"/>
                  </a:lnTo>
                  <a:lnTo>
                    <a:pt x="887" y="236"/>
                  </a:lnTo>
                  <a:lnTo>
                    <a:pt x="887" y="182"/>
                  </a:lnTo>
                  <a:lnTo>
                    <a:pt x="937" y="182"/>
                  </a:lnTo>
                  <a:lnTo>
                    <a:pt x="990" y="182"/>
                  </a:lnTo>
                  <a:lnTo>
                    <a:pt x="1048" y="127"/>
                  </a:lnTo>
                  <a:lnTo>
                    <a:pt x="1018" y="127"/>
                  </a:lnTo>
                  <a:lnTo>
                    <a:pt x="937" y="159"/>
                  </a:lnTo>
                  <a:lnTo>
                    <a:pt x="887" y="182"/>
                  </a:lnTo>
                  <a:lnTo>
                    <a:pt x="829" y="236"/>
                  </a:lnTo>
                  <a:lnTo>
                    <a:pt x="777" y="236"/>
                  </a:lnTo>
                  <a:lnTo>
                    <a:pt x="726" y="236"/>
                  </a:lnTo>
                  <a:lnTo>
                    <a:pt x="753" y="236"/>
                  </a:lnTo>
                  <a:lnTo>
                    <a:pt x="753" y="182"/>
                  </a:lnTo>
                  <a:lnTo>
                    <a:pt x="777" y="182"/>
                  </a:lnTo>
                  <a:lnTo>
                    <a:pt x="753" y="182"/>
                  </a:lnTo>
                  <a:lnTo>
                    <a:pt x="726" y="182"/>
                  </a:lnTo>
                  <a:lnTo>
                    <a:pt x="669" y="182"/>
                  </a:lnTo>
                  <a:lnTo>
                    <a:pt x="753" y="182"/>
                  </a:lnTo>
                  <a:lnTo>
                    <a:pt x="829" y="127"/>
                  </a:lnTo>
                  <a:lnTo>
                    <a:pt x="887" y="77"/>
                  </a:lnTo>
                  <a:lnTo>
                    <a:pt x="887" y="49"/>
                  </a:lnTo>
                  <a:lnTo>
                    <a:pt x="887" y="0"/>
                  </a:lnTo>
                  <a:lnTo>
                    <a:pt x="887" y="49"/>
                  </a:lnTo>
                  <a:lnTo>
                    <a:pt x="887" y="77"/>
                  </a:lnTo>
                  <a:lnTo>
                    <a:pt x="829" y="159"/>
                  </a:lnTo>
                  <a:lnTo>
                    <a:pt x="777" y="182"/>
                  </a:lnTo>
                  <a:lnTo>
                    <a:pt x="777" y="236"/>
                  </a:lnTo>
                  <a:lnTo>
                    <a:pt x="777" y="284"/>
                  </a:lnTo>
                  <a:lnTo>
                    <a:pt x="777" y="368"/>
                  </a:lnTo>
                  <a:lnTo>
                    <a:pt x="829" y="318"/>
                  </a:lnTo>
                  <a:lnTo>
                    <a:pt x="829" y="284"/>
                  </a:lnTo>
                  <a:lnTo>
                    <a:pt x="857" y="284"/>
                  </a:lnTo>
                  <a:lnTo>
                    <a:pt x="777" y="368"/>
                  </a:lnTo>
                  <a:lnTo>
                    <a:pt x="753" y="368"/>
                  </a:lnTo>
                  <a:lnTo>
                    <a:pt x="669" y="417"/>
                  </a:lnTo>
                  <a:lnTo>
                    <a:pt x="669" y="501"/>
                  </a:lnTo>
                  <a:lnTo>
                    <a:pt x="857" y="368"/>
                  </a:lnTo>
                  <a:lnTo>
                    <a:pt x="887" y="368"/>
                  </a:lnTo>
                  <a:lnTo>
                    <a:pt x="887" y="318"/>
                  </a:lnTo>
                  <a:lnTo>
                    <a:pt x="913" y="284"/>
                  </a:lnTo>
                  <a:lnTo>
                    <a:pt x="913" y="318"/>
                  </a:lnTo>
                  <a:lnTo>
                    <a:pt x="887" y="368"/>
                  </a:lnTo>
                  <a:lnTo>
                    <a:pt x="887" y="417"/>
                  </a:lnTo>
                  <a:lnTo>
                    <a:pt x="887" y="478"/>
                  </a:lnTo>
                  <a:lnTo>
                    <a:pt x="857" y="501"/>
                  </a:lnTo>
                  <a:lnTo>
                    <a:pt x="887" y="553"/>
                  </a:lnTo>
                  <a:lnTo>
                    <a:pt x="887" y="478"/>
                  </a:lnTo>
                  <a:lnTo>
                    <a:pt x="913" y="417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937" y="318"/>
                  </a:lnTo>
                  <a:lnTo>
                    <a:pt x="937" y="368"/>
                  </a:lnTo>
                  <a:lnTo>
                    <a:pt x="913" y="368"/>
                  </a:lnTo>
                  <a:lnTo>
                    <a:pt x="887" y="417"/>
                  </a:lnTo>
                  <a:lnTo>
                    <a:pt x="887" y="478"/>
                  </a:lnTo>
                  <a:lnTo>
                    <a:pt x="857" y="553"/>
                  </a:lnTo>
                  <a:lnTo>
                    <a:pt x="887" y="553"/>
                  </a:lnTo>
                  <a:lnTo>
                    <a:pt x="887" y="501"/>
                  </a:lnTo>
                  <a:lnTo>
                    <a:pt x="887" y="417"/>
                  </a:lnTo>
                  <a:lnTo>
                    <a:pt x="887" y="395"/>
                  </a:lnTo>
                  <a:lnTo>
                    <a:pt x="937" y="395"/>
                  </a:lnTo>
                  <a:lnTo>
                    <a:pt x="937" y="368"/>
                  </a:lnTo>
                  <a:lnTo>
                    <a:pt x="887" y="368"/>
                  </a:lnTo>
                  <a:lnTo>
                    <a:pt x="777" y="368"/>
                  </a:lnTo>
                  <a:lnTo>
                    <a:pt x="753" y="368"/>
                  </a:lnTo>
                  <a:lnTo>
                    <a:pt x="669" y="417"/>
                  </a:lnTo>
                  <a:lnTo>
                    <a:pt x="615" y="417"/>
                  </a:lnTo>
                  <a:lnTo>
                    <a:pt x="669" y="417"/>
                  </a:lnTo>
                  <a:lnTo>
                    <a:pt x="669" y="368"/>
                  </a:lnTo>
                  <a:lnTo>
                    <a:pt x="669" y="284"/>
                  </a:lnTo>
                  <a:lnTo>
                    <a:pt x="726" y="284"/>
                  </a:lnTo>
                  <a:lnTo>
                    <a:pt x="726" y="259"/>
                  </a:lnTo>
                  <a:lnTo>
                    <a:pt x="669" y="259"/>
                  </a:lnTo>
                  <a:lnTo>
                    <a:pt x="669" y="284"/>
                  </a:lnTo>
                  <a:lnTo>
                    <a:pt x="642" y="284"/>
                  </a:lnTo>
                  <a:lnTo>
                    <a:pt x="642" y="318"/>
                  </a:lnTo>
                  <a:lnTo>
                    <a:pt x="642" y="284"/>
                  </a:lnTo>
                  <a:lnTo>
                    <a:pt x="642" y="259"/>
                  </a:lnTo>
                  <a:lnTo>
                    <a:pt x="642" y="182"/>
                  </a:lnTo>
                  <a:lnTo>
                    <a:pt x="642" y="236"/>
                  </a:lnTo>
                  <a:lnTo>
                    <a:pt x="642" y="259"/>
                  </a:lnTo>
                  <a:lnTo>
                    <a:pt x="669" y="284"/>
                  </a:lnTo>
                  <a:lnTo>
                    <a:pt x="642" y="284"/>
                  </a:lnTo>
                  <a:lnTo>
                    <a:pt x="593" y="236"/>
                  </a:lnTo>
                  <a:lnTo>
                    <a:pt x="593" y="182"/>
                  </a:lnTo>
                  <a:lnTo>
                    <a:pt x="510" y="159"/>
                  </a:lnTo>
                  <a:lnTo>
                    <a:pt x="482" y="159"/>
                  </a:lnTo>
                  <a:lnTo>
                    <a:pt x="482" y="77"/>
                  </a:lnTo>
                  <a:lnTo>
                    <a:pt x="431" y="77"/>
                  </a:lnTo>
                  <a:lnTo>
                    <a:pt x="482" y="77"/>
                  </a:lnTo>
                  <a:lnTo>
                    <a:pt x="482" y="159"/>
                  </a:lnTo>
                  <a:lnTo>
                    <a:pt x="510" y="182"/>
                  </a:lnTo>
                  <a:lnTo>
                    <a:pt x="593" y="182"/>
                  </a:lnTo>
                  <a:lnTo>
                    <a:pt x="615" y="182"/>
                  </a:lnTo>
                  <a:lnTo>
                    <a:pt x="642" y="236"/>
                  </a:lnTo>
                  <a:lnTo>
                    <a:pt x="669" y="259"/>
                  </a:lnTo>
                  <a:lnTo>
                    <a:pt x="669" y="284"/>
                  </a:lnTo>
                  <a:lnTo>
                    <a:pt x="669" y="318"/>
                  </a:lnTo>
                  <a:lnTo>
                    <a:pt x="753" y="318"/>
                  </a:lnTo>
                  <a:lnTo>
                    <a:pt x="669" y="318"/>
                  </a:lnTo>
                  <a:lnTo>
                    <a:pt x="669" y="284"/>
                  </a:lnTo>
                  <a:lnTo>
                    <a:pt x="726" y="284"/>
                  </a:lnTo>
                  <a:lnTo>
                    <a:pt x="777" y="318"/>
                  </a:lnTo>
                  <a:lnTo>
                    <a:pt x="857" y="368"/>
                  </a:lnTo>
                  <a:lnTo>
                    <a:pt x="857" y="395"/>
                  </a:lnTo>
                  <a:lnTo>
                    <a:pt x="887" y="417"/>
                  </a:lnTo>
                  <a:lnTo>
                    <a:pt x="913" y="417"/>
                  </a:lnTo>
                  <a:lnTo>
                    <a:pt x="887" y="417"/>
                  </a:lnTo>
                  <a:lnTo>
                    <a:pt x="887" y="368"/>
                  </a:lnTo>
                  <a:lnTo>
                    <a:pt x="913" y="368"/>
                  </a:lnTo>
                  <a:lnTo>
                    <a:pt x="937" y="368"/>
                  </a:lnTo>
                  <a:lnTo>
                    <a:pt x="937" y="417"/>
                  </a:lnTo>
                  <a:lnTo>
                    <a:pt x="937" y="395"/>
                  </a:lnTo>
                  <a:lnTo>
                    <a:pt x="913" y="368"/>
                  </a:lnTo>
                  <a:lnTo>
                    <a:pt x="887" y="368"/>
                  </a:lnTo>
                  <a:lnTo>
                    <a:pt x="857" y="368"/>
                  </a:lnTo>
                  <a:lnTo>
                    <a:pt x="829" y="318"/>
                  </a:lnTo>
                  <a:lnTo>
                    <a:pt x="777" y="318"/>
                  </a:lnTo>
                  <a:lnTo>
                    <a:pt x="777" y="284"/>
                  </a:lnTo>
                  <a:lnTo>
                    <a:pt x="887" y="284"/>
                  </a:lnTo>
                  <a:lnTo>
                    <a:pt x="937" y="284"/>
                  </a:lnTo>
                  <a:lnTo>
                    <a:pt x="1048" y="284"/>
                  </a:lnTo>
                  <a:lnTo>
                    <a:pt x="1098" y="284"/>
                  </a:lnTo>
                  <a:lnTo>
                    <a:pt x="1152" y="284"/>
                  </a:lnTo>
                  <a:lnTo>
                    <a:pt x="1178" y="284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09" y="284"/>
                  </a:lnTo>
                  <a:lnTo>
                    <a:pt x="1152" y="284"/>
                  </a:lnTo>
                  <a:lnTo>
                    <a:pt x="1125" y="284"/>
                  </a:lnTo>
                  <a:lnTo>
                    <a:pt x="1125" y="318"/>
                  </a:lnTo>
                  <a:lnTo>
                    <a:pt x="1098" y="368"/>
                  </a:lnTo>
                  <a:lnTo>
                    <a:pt x="1125" y="368"/>
                  </a:lnTo>
                  <a:lnTo>
                    <a:pt x="1152" y="284"/>
                  </a:lnTo>
                  <a:lnTo>
                    <a:pt x="1209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285" y="259"/>
                  </a:lnTo>
                  <a:lnTo>
                    <a:pt x="1313" y="259"/>
                  </a:lnTo>
                  <a:lnTo>
                    <a:pt x="1285" y="284"/>
                  </a:lnTo>
                  <a:lnTo>
                    <a:pt x="1258" y="284"/>
                  </a:lnTo>
                  <a:lnTo>
                    <a:pt x="1285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313" y="284"/>
                  </a:lnTo>
                  <a:lnTo>
                    <a:pt x="1285" y="284"/>
                  </a:lnTo>
                  <a:lnTo>
                    <a:pt x="1285" y="318"/>
                  </a:lnTo>
                  <a:lnTo>
                    <a:pt x="1258" y="318"/>
                  </a:lnTo>
                  <a:lnTo>
                    <a:pt x="1285" y="318"/>
                  </a:lnTo>
                  <a:lnTo>
                    <a:pt x="1369" y="318"/>
                  </a:lnTo>
                  <a:lnTo>
                    <a:pt x="1420" y="318"/>
                  </a:lnTo>
                  <a:lnTo>
                    <a:pt x="1445" y="284"/>
                  </a:lnTo>
                  <a:lnTo>
                    <a:pt x="1472" y="284"/>
                  </a:lnTo>
                  <a:lnTo>
                    <a:pt x="1472" y="236"/>
                  </a:lnTo>
                  <a:lnTo>
                    <a:pt x="1445" y="259"/>
                  </a:lnTo>
                  <a:lnTo>
                    <a:pt x="1420" y="284"/>
                  </a:lnTo>
                  <a:lnTo>
                    <a:pt x="1396" y="284"/>
                  </a:lnTo>
                  <a:lnTo>
                    <a:pt x="1369" y="284"/>
                  </a:lnTo>
                  <a:lnTo>
                    <a:pt x="1285" y="284"/>
                  </a:lnTo>
                  <a:lnTo>
                    <a:pt x="1209" y="284"/>
                  </a:lnTo>
                  <a:lnTo>
                    <a:pt x="1152" y="284"/>
                  </a:lnTo>
                  <a:lnTo>
                    <a:pt x="1098" y="259"/>
                  </a:lnTo>
                  <a:lnTo>
                    <a:pt x="1018" y="259"/>
                  </a:lnTo>
                  <a:lnTo>
                    <a:pt x="937" y="259"/>
                  </a:lnTo>
                  <a:lnTo>
                    <a:pt x="887" y="259"/>
                  </a:lnTo>
                  <a:lnTo>
                    <a:pt x="857" y="259"/>
                  </a:lnTo>
                  <a:lnTo>
                    <a:pt x="777" y="259"/>
                  </a:lnTo>
                  <a:lnTo>
                    <a:pt x="777" y="284"/>
                  </a:lnTo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5" name="Freeform 304"/>
            <p:cNvSpPr/>
            <p:nvPr/>
          </p:nvSpPr>
          <p:spPr>
            <a:xfrm>
              <a:off x="2953800" y="6118199"/>
              <a:ext cx="158040" cy="1998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40" h="556">
                  <a:moveTo>
                    <a:pt x="0" y="556"/>
                  </a:moveTo>
                  <a:lnTo>
                    <a:pt x="51" y="556"/>
                  </a:lnTo>
                  <a:lnTo>
                    <a:pt x="51" y="502"/>
                  </a:lnTo>
                  <a:lnTo>
                    <a:pt x="58" y="449"/>
                  </a:lnTo>
                  <a:lnTo>
                    <a:pt x="34" y="449"/>
                  </a:lnTo>
                  <a:lnTo>
                    <a:pt x="58" y="460"/>
                  </a:lnTo>
                  <a:lnTo>
                    <a:pt x="67" y="406"/>
                  </a:lnTo>
                  <a:lnTo>
                    <a:pt x="81" y="356"/>
                  </a:lnTo>
                  <a:lnTo>
                    <a:pt x="98" y="310"/>
                  </a:lnTo>
                  <a:lnTo>
                    <a:pt x="118" y="266"/>
                  </a:lnTo>
                  <a:lnTo>
                    <a:pt x="145" y="226"/>
                  </a:lnTo>
                  <a:lnTo>
                    <a:pt x="122" y="215"/>
                  </a:lnTo>
                  <a:lnTo>
                    <a:pt x="139" y="232"/>
                  </a:lnTo>
                  <a:lnTo>
                    <a:pt x="166" y="197"/>
                  </a:lnTo>
                  <a:lnTo>
                    <a:pt x="195" y="163"/>
                  </a:lnTo>
                  <a:lnTo>
                    <a:pt x="226" y="133"/>
                  </a:lnTo>
                  <a:lnTo>
                    <a:pt x="263" y="106"/>
                  </a:lnTo>
                  <a:lnTo>
                    <a:pt x="242" y="85"/>
                  </a:lnTo>
                  <a:lnTo>
                    <a:pt x="251" y="109"/>
                  </a:lnTo>
                  <a:lnTo>
                    <a:pt x="290" y="89"/>
                  </a:lnTo>
                  <a:lnTo>
                    <a:pt x="327" y="70"/>
                  </a:lnTo>
                  <a:lnTo>
                    <a:pt x="367" y="57"/>
                  </a:lnTo>
                  <a:lnTo>
                    <a:pt x="407" y="50"/>
                  </a:lnTo>
                  <a:lnTo>
                    <a:pt x="396" y="26"/>
                  </a:lnTo>
                  <a:lnTo>
                    <a:pt x="396" y="50"/>
                  </a:lnTo>
                  <a:lnTo>
                    <a:pt x="440" y="50"/>
                  </a:lnTo>
                  <a:lnTo>
                    <a:pt x="440" y="0"/>
                  </a:lnTo>
                  <a:lnTo>
                    <a:pt x="396" y="0"/>
                  </a:lnTo>
                  <a:lnTo>
                    <a:pt x="387" y="3"/>
                  </a:lnTo>
                  <a:lnTo>
                    <a:pt x="347" y="10"/>
                  </a:lnTo>
                  <a:lnTo>
                    <a:pt x="306" y="23"/>
                  </a:lnTo>
                  <a:lnTo>
                    <a:pt x="270" y="43"/>
                  </a:lnTo>
                  <a:lnTo>
                    <a:pt x="232" y="63"/>
                  </a:lnTo>
                  <a:lnTo>
                    <a:pt x="226" y="70"/>
                  </a:lnTo>
                  <a:lnTo>
                    <a:pt x="188" y="95"/>
                  </a:lnTo>
                  <a:lnTo>
                    <a:pt x="158" y="126"/>
                  </a:lnTo>
                  <a:lnTo>
                    <a:pt x="127" y="159"/>
                  </a:lnTo>
                  <a:lnTo>
                    <a:pt x="102" y="197"/>
                  </a:lnTo>
                  <a:lnTo>
                    <a:pt x="98" y="207"/>
                  </a:lnTo>
                  <a:lnTo>
                    <a:pt x="71" y="246"/>
                  </a:lnTo>
                  <a:lnTo>
                    <a:pt x="51" y="289"/>
                  </a:lnTo>
                  <a:lnTo>
                    <a:pt x="34" y="336"/>
                  </a:lnTo>
                  <a:lnTo>
                    <a:pt x="21" y="385"/>
                  </a:lnTo>
                  <a:lnTo>
                    <a:pt x="11" y="439"/>
                  </a:lnTo>
                  <a:lnTo>
                    <a:pt x="7" y="449"/>
                  </a:lnTo>
                  <a:lnTo>
                    <a:pt x="7" y="449"/>
                  </a:lnTo>
                  <a:lnTo>
                    <a:pt x="0" y="502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948240" y="5858640"/>
              <a:ext cx="1205999" cy="883799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7" name="Freeform 306"/>
            <p:cNvSpPr/>
            <p:nvPr/>
          </p:nvSpPr>
          <p:spPr>
            <a:xfrm>
              <a:off x="938880" y="5819760"/>
              <a:ext cx="1183680" cy="41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89" h="116">
                  <a:moveTo>
                    <a:pt x="0" y="0"/>
                  </a:moveTo>
                  <a:lnTo>
                    <a:pt x="0" y="112"/>
                  </a:lnTo>
                  <a:lnTo>
                    <a:pt x="3289" y="116"/>
                  </a:lnTo>
                  <a:lnTo>
                    <a:pt x="3289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8" name="Freeform 307"/>
            <p:cNvSpPr/>
            <p:nvPr/>
          </p:nvSpPr>
          <p:spPr>
            <a:xfrm>
              <a:off x="927720" y="6691320"/>
              <a:ext cx="1215359" cy="414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377" h="116">
                  <a:moveTo>
                    <a:pt x="0" y="0"/>
                  </a:moveTo>
                  <a:lnTo>
                    <a:pt x="0" y="113"/>
                  </a:lnTo>
                  <a:lnTo>
                    <a:pt x="3377" y="116"/>
                  </a:lnTo>
                  <a:lnTo>
                    <a:pt x="3377" y="3"/>
                  </a:lnTo>
                  <a:close/>
                </a:path>
              </a:pathLst>
            </a:custGeom>
            <a:solidFill>
              <a:srgbClr val="004E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9" name="Freeform 308"/>
            <p:cNvSpPr/>
            <p:nvPr/>
          </p:nvSpPr>
          <p:spPr>
            <a:xfrm>
              <a:off x="2500200" y="5830920"/>
              <a:ext cx="934920" cy="920879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47520">
              <a:solidFill>
                <a:srgbClr val="004EFF"/>
              </a:solidFill>
              <a:prstDash val="solid"/>
            </a:ln>
          </p:spPr>
          <p:txBody>
            <a:bodyPr vert="horz" lIns="23760" tIns="23760" rIns="23760" bIns="237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0" name="Freeform 309"/>
            <p:cNvSpPr/>
            <p:nvPr/>
          </p:nvSpPr>
          <p:spPr>
            <a:xfrm>
              <a:off x="3096359" y="5902200"/>
              <a:ext cx="181080" cy="2559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04" h="712">
                  <a:moveTo>
                    <a:pt x="504" y="0"/>
                  </a:moveTo>
                  <a:lnTo>
                    <a:pt x="453" y="0"/>
                  </a:lnTo>
                  <a:lnTo>
                    <a:pt x="453" y="2"/>
                  </a:lnTo>
                  <a:lnTo>
                    <a:pt x="453" y="2"/>
                  </a:lnTo>
                  <a:lnTo>
                    <a:pt x="450" y="73"/>
                  </a:lnTo>
                  <a:lnTo>
                    <a:pt x="444" y="139"/>
                  </a:lnTo>
                  <a:lnTo>
                    <a:pt x="431" y="207"/>
                  </a:lnTo>
                  <a:lnTo>
                    <a:pt x="457" y="207"/>
                  </a:lnTo>
                  <a:lnTo>
                    <a:pt x="434" y="197"/>
                  </a:lnTo>
                  <a:lnTo>
                    <a:pt x="418" y="261"/>
                  </a:lnTo>
                  <a:lnTo>
                    <a:pt x="398" y="316"/>
                  </a:lnTo>
                  <a:lnTo>
                    <a:pt x="374" y="375"/>
                  </a:lnTo>
                  <a:lnTo>
                    <a:pt x="345" y="427"/>
                  </a:lnTo>
                  <a:lnTo>
                    <a:pt x="315" y="475"/>
                  </a:lnTo>
                  <a:lnTo>
                    <a:pt x="338" y="484"/>
                  </a:lnTo>
                  <a:lnTo>
                    <a:pt x="322" y="468"/>
                  </a:lnTo>
                  <a:lnTo>
                    <a:pt x="286" y="512"/>
                  </a:lnTo>
                  <a:lnTo>
                    <a:pt x="248" y="551"/>
                  </a:lnTo>
                  <a:lnTo>
                    <a:pt x="209" y="584"/>
                  </a:lnTo>
                  <a:lnTo>
                    <a:pt x="229" y="601"/>
                  </a:lnTo>
                  <a:lnTo>
                    <a:pt x="220" y="578"/>
                  </a:lnTo>
                  <a:lnTo>
                    <a:pt x="176" y="608"/>
                  </a:lnTo>
                  <a:lnTo>
                    <a:pt x="133" y="632"/>
                  </a:lnTo>
                  <a:lnTo>
                    <a:pt x="86" y="649"/>
                  </a:lnTo>
                  <a:lnTo>
                    <a:pt x="40" y="659"/>
                  </a:lnTo>
                  <a:lnTo>
                    <a:pt x="50" y="683"/>
                  </a:lnTo>
                  <a:lnTo>
                    <a:pt x="50" y="655"/>
                  </a:lnTo>
                  <a:lnTo>
                    <a:pt x="0" y="662"/>
                  </a:lnTo>
                  <a:lnTo>
                    <a:pt x="0" y="712"/>
                  </a:lnTo>
                  <a:lnTo>
                    <a:pt x="50" y="705"/>
                  </a:lnTo>
                  <a:lnTo>
                    <a:pt x="60" y="705"/>
                  </a:lnTo>
                  <a:lnTo>
                    <a:pt x="106" y="694"/>
                  </a:lnTo>
                  <a:lnTo>
                    <a:pt x="152" y="679"/>
                  </a:lnTo>
                  <a:lnTo>
                    <a:pt x="196" y="655"/>
                  </a:lnTo>
                  <a:lnTo>
                    <a:pt x="239" y="625"/>
                  </a:lnTo>
                  <a:lnTo>
                    <a:pt x="245" y="622"/>
                  </a:lnTo>
                  <a:lnTo>
                    <a:pt x="286" y="588"/>
                  </a:lnTo>
                  <a:lnTo>
                    <a:pt x="322" y="547"/>
                  </a:lnTo>
                  <a:lnTo>
                    <a:pt x="358" y="505"/>
                  </a:lnTo>
                  <a:lnTo>
                    <a:pt x="362" y="494"/>
                  </a:lnTo>
                  <a:lnTo>
                    <a:pt x="391" y="447"/>
                  </a:lnTo>
                  <a:lnTo>
                    <a:pt x="421" y="395"/>
                  </a:lnTo>
                  <a:lnTo>
                    <a:pt x="444" y="337"/>
                  </a:lnTo>
                  <a:lnTo>
                    <a:pt x="464" y="280"/>
                  </a:lnTo>
                  <a:lnTo>
                    <a:pt x="481" y="217"/>
                  </a:lnTo>
                  <a:lnTo>
                    <a:pt x="481" y="207"/>
                  </a:lnTo>
                  <a:lnTo>
                    <a:pt x="481" y="207"/>
                  </a:lnTo>
                  <a:lnTo>
                    <a:pt x="493" y="139"/>
                  </a:lnTo>
                  <a:lnTo>
                    <a:pt x="501" y="73"/>
                  </a:lnTo>
                  <a:lnTo>
                    <a:pt x="504" y="2"/>
                  </a:lnTo>
                  <a:lnTo>
                    <a:pt x="504" y="2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1" name="Freeform 310"/>
            <p:cNvSpPr/>
            <p:nvPr/>
          </p:nvSpPr>
          <p:spPr>
            <a:xfrm>
              <a:off x="861479" y="5915880"/>
              <a:ext cx="1367640" cy="28692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800" h="798">
                  <a:moveTo>
                    <a:pt x="214" y="0"/>
                  </a:moveTo>
                  <a:lnTo>
                    <a:pt x="170" y="3"/>
                  </a:lnTo>
                  <a:lnTo>
                    <a:pt x="130" y="17"/>
                  </a:lnTo>
                  <a:lnTo>
                    <a:pt x="94" y="36"/>
                  </a:lnTo>
                  <a:lnTo>
                    <a:pt x="63" y="63"/>
                  </a:lnTo>
                  <a:lnTo>
                    <a:pt x="38" y="94"/>
                  </a:lnTo>
                  <a:lnTo>
                    <a:pt x="17" y="129"/>
                  </a:lnTo>
                  <a:lnTo>
                    <a:pt x="3" y="169"/>
                  </a:lnTo>
                  <a:lnTo>
                    <a:pt x="0" y="214"/>
                  </a:lnTo>
                  <a:lnTo>
                    <a:pt x="0" y="582"/>
                  </a:lnTo>
                  <a:lnTo>
                    <a:pt x="3" y="626"/>
                  </a:lnTo>
                  <a:lnTo>
                    <a:pt x="17" y="665"/>
                  </a:lnTo>
                  <a:lnTo>
                    <a:pt x="38" y="702"/>
                  </a:lnTo>
                  <a:lnTo>
                    <a:pt x="63" y="736"/>
                  </a:lnTo>
                  <a:lnTo>
                    <a:pt x="94" y="763"/>
                  </a:lnTo>
                  <a:lnTo>
                    <a:pt x="130" y="781"/>
                  </a:lnTo>
                  <a:lnTo>
                    <a:pt x="170" y="795"/>
                  </a:lnTo>
                  <a:lnTo>
                    <a:pt x="214" y="798"/>
                  </a:lnTo>
                  <a:lnTo>
                    <a:pt x="3581" y="798"/>
                  </a:lnTo>
                  <a:lnTo>
                    <a:pt x="3625" y="795"/>
                  </a:lnTo>
                  <a:lnTo>
                    <a:pt x="3665" y="781"/>
                  </a:lnTo>
                  <a:lnTo>
                    <a:pt x="3703" y="763"/>
                  </a:lnTo>
                  <a:lnTo>
                    <a:pt x="3736" y="736"/>
                  </a:lnTo>
                  <a:lnTo>
                    <a:pt x="3763" y="702"/>
                  </a:lnTo>
                  <a:lnTo>
                    <a:pt x="3783" y="665"/>
                  </a:lnTo>
                  <a:lnTo>
                    <a:pt x="3796" y="626"/>
                  </a:lnTo>
                  <a:lnTo>
                    <a:pt x="3800" y="582"/>
                  </a:lnTo>
                  <a:lnTo>
                    <a:pt x="3800" y="214"/>
                  </a:lnTo>
                  <a:lnTo>
                    <a:pt x="3796" y="169"/>
                  </a:lnTo>
                  <a:lnTo>
                    <a:pt x="3783" y="129"/>
                  </a:lnTo>
                  <a:lnTo>
                    <a:pt x="3763" y="94"/>
                  </a:lnTo>
                  <a:lnTo>
                    <a:pt x="3736" y="63"/>
                  </a:lnTo>
                  <a:lnTo>
                    <a:pt x="3703" y="36"/>
                  </a:lnTo>
                  <a:lnTo>
                    <a:pt x="3665" y="17"/>
                  </a:lnTo>
                  <a:lnTo>
                    <a:pt x="3625" y="3"/>
                  </a:lnTo>
                  <a:lnTo>
                    <a:pt x="3581" y="0"/>
                  </a:lnTo>
                  <a:close/>
                </a:path>
              </a:pathLst>
            </a:custGeom>
            <a:noFill/>
            <a:ln w="22320">
              <a:solidFill>
                <a:srgbClr val="000000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2" name="Freeform 311"/>
            <p:cNvSpPr/>
            <p:nvPr/>
          </p:nvSpPr>
          <p:spPr>
            <a:xfrm>
              <a:off x="840959" y="6366600"/>
              <a:ext cx="1357560" cy="2775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72" h="772">
                  <a:moveTo>
                    <a:pt x="203" y="0"/>
                  </a:moveTo>
                  <a:lnTo>
                    <a:pt x="163" y="3"/>
                  </a:lnTo>
                  <a:lnTo>
                    <a:pt x="123" y="17"/>
                  </a:lnTo>
                  <a:lnTo>
                    <a:pt x="90" y="33"/>
                  </a:lnTo>
                  <a:lnTo>
                    <a:pt x="59" y="60"/>
                  </a:lnTo>
                  <a:lnTo>
                    <a:pt x="32" y="88"/>
                  </a:lnTo>
                  <a:lnTo>
                    <a:pt x="16" y="123"/>
                  </a:lnTo>
                  <a:lnTo>
                    <a:pt x="3" y="163"/>
                  </a:lnTo>
                  <a:lnTo>
                    <a:pt x="0" y="204"/>
                  </a:lnTo>
                  <a:lnTo>
                    <a:pt x="0" y="569"/>
                  </a:lnTo>
                  <a:lnTo>
                    <a:pt x="3" y="610"/>
                  </a:lnTo>
                  <a:lnTo>
                    <a:pt x="16" y="648"/>
                  </a:lnTo>
                  <a:lnTo>
                    <a:pt x="32" y="682"/>
                  </a:lnTo>
                  <a:lnTo>
                    <a:pt x="59" y="712"/>
                  </a:lnTo>
                  <a:lnTo>
                    <a:pt x="90" y="740"/>
                  </a:lnTo>
                  <a:lnTo>
                    <a:pt x="123" y="754"/>
                  </a:lnTo>
                  <a:lnTo>
                    <a:pt x="163" y="768"/>
                  </a:lnTo>
                  <a:lnTo>
                    <a:pt x="203" y="772"/>
                  </a:lnTo>
                  <a:lnTo>
                    <a:pt x="3569" y="772"/>
                  </a:lnTo>
                  <a:lnTo>
                    <a:pt x="3609" y="768"/>
                  </a:lnTo>
                  <a:lnTo>
                    <a:pt x="3649" y="754"/>
                  </a:lnTo>
                  <a:lnTo>
                    <a:pt x="3682" y="740"/>
                  </a:lnTo>
                  <a:lnTo>
                    <a:pt x="3713" y="712"/>
                  </a:lnTo>
                  <a:lnTo>
                    <a:pt x="3738" y="682"/>
                  </a:lnTo>
                  <a:lnTo>
                    <a:pt x="3756" y="648"/>
                  </a:lnTo>
                  <a:lnTo>
                    <a:pt x="3769" y="610"/>
                  </a:lnTo>
                  <a:lnTo>
                    <a:pt x="3772" y="569"/>
                  </a:lnTo>
                  <a:lnTo>
                    <a:pt x="3772" y="204"/>
                  </a:lnTo>
                  <a:lnTo>
                    <a:pt x="3769" y="163"/>
                  </a:lnTo>
                  <a:lnTo>
                    <a:pt x="3756" y="123"/>
                  </a:lnTo>
                  <a:lnTo>
                    <a:pt x="3738" y="88"/>
                  </a:lnTo>
                  <a:lnTo>
                    <a:pt x="3713" y="60"/>
                  </a:lnTo>
                  <a:lnTo>
                    <a:pt x="3682" y="33"/>
                  </a:lnTo>
                  <a:lnTo>
                    <a:pt x="3649" y="17"/>
                  </a:lnTo>
                  <a:lnTo>
                    <a:pt x="3609" y="3"/>
                  </a:lnTo>
                  <a:lnTo>
                    <a:pt x="3569" y="0"/>
                  </a:lnTo>
                  <a:close/>
                </a:path>
              </a:pathLst>
            </a:custGeom>
            <a:noFill/>
            <a:ln w="22320">
              <a:solidFill>
                <a:srgbClr val="000000"/>
              </a:solidFill>
              <a:prstDash val="solid"/>
            </a:ln>
          </p:spPr>
          <p:txBody>
            <a:bodyPr vert="horz" lIns="11160" tIns="11160" rIns="11160" bIns="111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3" name="Freeform 312"/>
            <p:cNvSpPr/>
            <p:nvPr/>
          </p:nvSpPr>
          <p:spPr>
            <a:xfrm>
              <a:off x="1786680" y="6175080"/>
              <a:ext cx="142560" cy="194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97" h="55">
                  <a:moveTo>
                    <a:pt x="0" y="0"/>
                  </a:moveTo>
                  <a:lnTo>
                    <a:pt x="0" y="51"/>
                  </a:lnTo>
                  <a:lnTo>
                    <a:pt x="397" y="55"/>
                  </a:lnTo>
                  <a:lnTo>
                    <a:pt x="39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4" name="Freeform 313"/>
            <p:cNvSpPr/>
            <p:nvPr/>
          </p:nvSpPr>
          <p:spPr>
            <a:xfrm>
              <a:off x="1937519" y="6120720"/>
              <a:ext cx="166680" cy="1461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64" h="407">
                  <a:moveTo>
                    <a:pt x="0" y="204"/>
                  </a:moveTo>
                  <a:lnTo>
                    <a:pt x="0" y="407"/>
                  </a:lnTo>
                  <a:lnTo>
                    <a:pt x="464" y="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5" name="Freeform 314"/>
            <p:cNvSpPr/>
            <p:nvPr/>
          </p:nvSpPr>
          <p:spPr>
            <a:xfrm>
              <a:off x="1937519" y="6301080"/>
              <a:ext cx="166680" cy="1476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64" h="411">
                  <a:moveTo>
                    <a:pt x="0" y="208"/>
                  </a:moveTo>
                  <a:lnTo>
                    <a:pt x="0" y="411"/>
                  </a:lnTo>
                  <a:lnTo>
                    <a:pt x="464" y="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6" name="Freeform 315"/>
            <p:cNvSpPr/>
            <p:nvPr/>
          </p:nvSpPr>
          <p:spPr>
            <a:xfrm>
              <a:off x="1793880" y="6357960"/>
              <a:ext cx="135360" cy="180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7" h="51">
                  <a:moveTo>
                    <a:pt x="0" y="0"/>
                  </a:moveTo>
                  <a:lnTo>
                    <a:pt x="0" y="48"/>
                  </a:lnTo>
                  <a:lnTo>
                    <a:pt x="377" y="51"/>
                  </a:lnTo>
                  <a:lnTo>
                    <a:pt x="37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7" name="Freeform 316"/>
            <p:cNvSpPr/>
            <p:nvPr/>
          </p:nvSpPr>
          <p:spPr>
            <a:xfrm>
              <a:off x="3251159" y="6251399"/>
              <a:ext cx="77400" cy="106560"/>
            </a:xfrm>
            <a:custGeom>
              <a:avLst/>
              <a:gdLst>
                <a:gd name="idx" fmla="cos wd2 2700000"/>
                <a:gd name="idy" fmla="sin hd2 2700000"/>
                <a:gd name="il" fmla="+- hc 0 idx"/>
                <a:gd name="ir" fmla="+- hc idx 0"/>
                <a:gd name="it" fmla="+- vc 0 idy"/>
                <a:gd name="ib" fmla="+- vc idy 0"/>
              </a:gdLst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il" t="it" r="ir" b="ib"/>
              <a:pathLst>
                <a:path>
                  <a:moveTo>
                    <a:pt x="l" y="vc"/>
                  </a:moveTo>
                  <a:arcTo wR="wd2" hR="hd2" stAng="cd2" swAng="cd4"/>
                  <a:arcTo wR="wd2" hR="hd2" stAng="3cd4" swAng="cd4"/>
                  <a:arcTo wR="wd2" hR="hd2" stAng="0" swAng="cd4"/>
                  <a:arcTo wR="wd2" hR="hd2" stAng="cd4" swAng="cd4"/>
                  <a:close/>
                </a:path>
              </a:pathLst>
            </a:cu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8" name="Straight Connector 317"/>
            <p:cNvSpPr/>
            <p:nvPr/>
          </p:nvSpPr>
          <p:spPr>
            <a:xfrm>
              <a:off x="3288600" y="6263640"/>
              <a:ext cx="1079" cy="8496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9" name="Straight Connector 318"/>
            <p:cNvSpPr/>
            <p:nvPr/>
          </p:nvSpPr>
          <p:spPr>
            <a:xfrm flipH="1">
              <a:off x="3250800" y="6290280"/>
              <a:ext cx="67679" cy="1080"/>
            </a:xfrm>
            <a:prstGeom prst="line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0" name="Freeform 319"/>
            <p:cNvSpPr/>
            <p:nvPr/>
          </p:nvSpPr>
          <p:spPr>
            <a:xfrm>
              <a:off x="1521719" y="5814000"/>
              <a:ext cx="558720" cy="4636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553" h="1289">
                  <a:moveTo>
                    <a:pt x="0" y="1249"/>
                  </a:moveTo>
                  <a:lnTo>
                    <a:pt x="29" y="1289"/>
                  </a:lnTo>
                  <a:lnTo>
                    <a:pt x="1553" y="39"/>
                  </a:lnTo>
                  <a:lnTo>
                    <a:pt x="1522" y="0"/>
                  </a:lnTo>
                  <a:close/>
                </a:path>
              </a:pathLst>
            </a:custGeom>
            <a:solidFill>
              <a:srgbClr val="FF000C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3299760" y="5926679"/>
              <a:ext cx="374760" cy="248400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3443760" y="5976360"/>
              <a:ext cx="79560" cy="16128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3443760" y="5979960"/>
              <a:ext cx="78480" cy="16236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8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GB" sz="14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Helvetica" pitchFamily="34"/>
                  <a:ea typeface="HG Mincho Light J" pitchFamily="2"/>
                  <a:cs typeface="HG Mincho Light J" pitchFamily="2"/>
                </a:rPr>
                <a:t>µ</a:t>
              </a:r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3299760" y="5926679"/>
              <a:ext cx="375840" cy="249840"/>
            </a:xfrm>
            <a:prstGeom prst="rect">
              <a:avLst/>
            </a:prstGeom>
            <a:noFill/>
            <a:ln w="11160">
              <a:solidFill>
                <a:srgbClr val="000000"/>
              </a:solidFill>
              <a:prstDash val="solid"/>
            </a:ln>
          </p:spPr>
          <p:txBody>
            <a:bodyPr vert="horz" lIns="5400" tIns="5400" rIns="5400" bIns="54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325" name="TextBox 324"/>
          <p:cNvSpPr txBox="1"/>
          <p:nvPr/>
        </p:nvSpPr>
        <p:spPr>
          <a:xfrm>
            <a:off x="431800" y="971757"/>
            <a:ext cx="4104456" cy="35980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Solenoid (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mit</a:t>
            </a:r>
            <a:r>
              <a:rPr lang="en-US" sz="24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</a:t>
            </a:r>
            <a:r>
              <a:rPr lang="en-US" sz="24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Magneteisen</a:t>
            </a:r>
            <a:r>
              <a:rPr lang="en-US" sz="24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)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Standard Symbols L" pitchFamily="2"/>
              <a:cs typeface="Standard Symbols L" pitchFamily="2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6028199" y="971757"/>
            <a:ext cx="2756530" cy="35980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Toroid (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Luftspule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)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Standard Symbols L" pitchFamily="2"/>
              <a:cs typeface="Standard Symbols L" pitchFamily="2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418680" y="4021560"/>
            <a:ext cx="4693640" cy="10893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285480" marR="0" lvl="0" indent="-28548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5480" algn="l"/>
                <a:tab pos="914040" algn="l"/>
                <a:tab pos="1828440" algn="l"/>
                <a:tab pos="2742840" algn="l"/>
                <a:tab pos="3657240" algn="l"/>
                <a:tab pos="4571640" algn="l"/>
                <a:tab pos="5486040" algn="l"/>
                <a:tab pos="6400439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großes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homogenes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Feld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innerhalb</a:t>
            </a:r>
            <a:r>
              <a:rPr lang="en-GB" sz="1600" b="0" i="0" u="none" strike="noStrike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Spule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285480" marR="0" lvl="0" indent="-28548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5480" algn="l"/>
                <a:tab pos="914040" algn="l"/>
                <a:tab pos="1828440" algn="l"/>
                <a:tab pos="2742840" algn="l"/>
                <a:tab pos="3657240" algn="l"/>
                <a:tab pos="4571640" algn="l"/>
                <a:tab pos="5486040" algn="l"/>
                <a:tab pos="6400439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benötigt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Eisenrückflußjoch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.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Kurzschluß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285480" marR="0" lvl="0" indent="-28548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5480" algn="l"/>
                <a:tab pos="914040" algn="l"/>
                <a:tab pos="1828440" algn="l"/>
                <a:tab pos="2742840" algn="l"/>
                <a:tab pos="3657240" algn="l"/>
                <a:tab pos="4571640" algn="l"/>
                <a:tab pos="5486040" algn="l"/>
                <a:tab pos="6400439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begrenzte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Größe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Kosten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285480" marR="0" lvl="0" indent="-28548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5480" algn="l"/>
                <a:tab pos="914040" algn="l"/>
                <a:tab pos="1828440" algn="l"/>
                <a:tab pos="2742840" algn="l"/>
                <a:tab pos="3657240" algn="l"/>
                <a:tab pos="4571640" algn="l"/>
                <a:tab pos="5486040" algn="l"/>
                <a:tab pos="6400439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Spulendicke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Strahlungslängen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285480" marR="0" lvl="0" indent="-28548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5480" algn="l"/>
                <a:tab pos="734399" algn="l"/>
                <a:tab pos="1183679" algn="l"/>
                <a:tab pos="1632960" algn="l"/>
                <a:tab pos="2082240" algn="l"/>
                <a:tab pos="2531520" algn="l"/>
                <a:tab pos="2980800" algn="l"/>
                <a:tab pos="3430080" algn="l"/>
                <a:tab pos="3879360" algn="l"/>
                <a:tab pos="4328639" algn="l"/>
                <a:tab pos="4777920" algn="l"/>
                <a:tab pos="5227199" algn="l"/>
                <a:tab pos="5676480" algn="l"/>
                <a:tab pos="6125760" algn="l"/>
                <a:tab pos="6575040" algn="l"/>
                <a:tab pos="7024320" algn="l"/>
                <a:tab pos="7473600" algn="l"/>
                <a:tab pos="7922880" algn="l"/>
                <a:tab pos="8372159" algn="l"/>
                <a:tab pos="8821440" algn="l"/>
                <a:tab pos="927072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490360" y="3771000"/>
            <a:ext cx="4589279" cy="15159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639359" algn="l"/>
                <a:tab pos="1088639" algn="l"/>
                <a:tab pos="1537920" algn="l"/>
                <a:tab pos="1987200" algn="l"/>
                <a:tab pos="2436480" algn="l"/>
                <a:tab pos="2885760" algn="l"/>
                <a:tab pos="3335040" algn="l"/>
                <a:tab pos="3784320" algn="l"/>
                <a:tab pos="4233599" algn="l"/>
                <a:tab pos="4682880" algn="l"/>
                <a:tab pos="5132159" algn="l"/>
                <a:tab pos="5581440" algn="l"/>
                <a:tab pos="6030720" algn="l"/>
                <a:tab pos="6480000" algn="l"/>
                <a:tab pos="6929280" algn="l"/>
                <a:tab pos="7378560" algn="l"/>
                <a:tab pos="7827840" algn="l"/>
                <a:tab pos="8277119" algn="l"/>
                <a:tab pos="8726400" algn="l"/>
                <a:tab pos="917568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639359" algn="l"/>
                <a:tab pos="1088639" algn="l"/>
                <a:tab pos="1537920" algn="l"/>
                <a:tab pos="1987200" algn="l"/>
                <a:tab pos="2436480" algn="l"/>
                <a:tab pos="2885760" algn="l"/>
                <a:tab pos="3335040" algn="l"/>
                <a:tab pos="3784320" algn="l"/>
                <a:tab pos="4233599" algn="l"/>
                <a:tab pos="4682880" algn="l"/>
                <a:tab pos="5132159" algn="l"/>
                <a:tab pos="5581440" algn="l"/>
                <a:tab pos="6030720" algn="l"/>
                <a:tab pos="6480000" algn="l"/>
                <a:tab pos="6929280" algn="l"/>
                <a:tab pos="7378560" algn="l"/>
                <a:tab pos="7827840" algn="l"/>
                <a:tab pos="8277119" algn="l"/>
                <a:tab pos="8726400" algn="l"/>
                <a:tab pos="917568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kann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großes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Volumen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abdecken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639359" algn="l"/>
                <a:tab pos="1088639" algn="l"/>
                <a:tab pos="1537920" algn="l"/>
                <a:tab pos="1987200" algn="l"/>
                <a:tab pos="2436480" algn="l"/>
                <a:tab pos="2885760" algn="l"/>
                <a:tab pos="3335040" algn="l"/>
                <a:tab pos="3784320" algn="l"/>
                <a:tab pos="4233599" algn="l"/>
                <a:tab pos="4682880" algn="l"/>
                <a:tab pos="5132159" algn="l"/>
                <a:tab pos="5581440" algn="l"/>
                <a:tab pos="6030720" algn="l"/>
                <a:tab pos="6480000" algn="l"/>
                <a:tab pos="6929280" algn="l"/>
                <a:tab pos="7378560" algn="l"/>
                <a:tab pos="7827840" algn="l"/>
                <a:tab pos="8277119" algn="l"/>
                <a:tab pos="8726400" algn="l"/>
                <a:tab pos="917568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Luftspule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keine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Eisen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wenig</a:t>
            </a:r>
            <a:r>
              <a:rPr lang="en-GB" sz="1600" b="0" i="0" u="none" strike="noStrike" baseline="0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Material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914039" algn="l"/>
                <a:tab pos="1828440" algn="l"/>
                <a:tab pos="2742840" algn="l"/>
                <a:tab pos="3657239" algn="l"/>
                <a:tab pos="4571640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 </a:t>
            </a:r>
            <a:r>
              <a:rPr lang="en-GB" sz="1600" b="0" i="0" u="none" strike="noStrike" baseline="0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benötigt</a:t>
            </a:r>
            <a:r>
              <a:rPr lang="en-GB" sz="1600" b="0" i="0" u="none" strike="noStrike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weiteren</a:t>
            </a:r>
            <a:r>
              <a:rPr lang="en-GB" sz="1600" b="0" i="0" u="none" strike="noStrike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kleinen</a:t>
            </a:r>
            <a:r>
              <a:rPr lang="en-GB" sz="1600" b="0" i="0" u="none" strike="noStrike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Solenoid </a:t>
            </a:r>
            <a:r>
              <a:rPr lang="en-GB" sz="1600" b="0" i="0" u="none" strike="noStrike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für</a:t>
            </a:r>
            <a:r>
              <a:rPr lang="en-GB" sz="1600" b="0" i="0" u="none" strike="noStrike" dirty="0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b="0" i="0" u="none" strike="noStrike" dirty="0" err="1" smtClean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Hauptspurdetektor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914039" algn="l"/>
                <a:tab pos="1828440" algn="l"/>
                <a:tab pos="2742840" algn="l"/>
                <a:tab pos="3657239" algn="l"/>
                <a:tab pos="4571640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kein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homogenes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Feld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914039" algn="l"/>
                <a:tab pos="1828440" algn="l"/>
                <a:tab pos="2742840" algn="l"/>
                <a:tab pos="3657239" algn="l"/>
                <a:tab pos="4571640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 	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sehr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komplexer</a:t>
            </a:r>
            <a:r>
              <a:rPr lang="en-GB" sz="1600" dirty="0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GB" sz="1600" dirty="0" err="1" smtClean="0">
                <a:solidFill>
                  <a:srgbClr val="333399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Aufbau</a:t>
            </a: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190440" marR="0" lvl="0" indent="-19044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90440" algn="l"/>
                <a:tab pos="639359" algn="l"/>
                <a:tab pos="1088639" algn="l"/>
                <a:tab pos="1537920" algn="l"/>
                <a:tab pos="1987200" algn="l"/>
                <a:tab pos="2436480" algn="l"/>
                <a:tab pos="2885760" algn="l"/>
                <a:tab pos="3335040" algn="l"/>
                <a:tab pos="3784320" algn="l"/>
                <a:tab pos="4233599" algn="l"/>
                <a:tab pos="4682880" algn="l"/>
                <a:tab pos="5132159" algn="l"/>
                <a:tab pos="5581440" algn="l"/>
                <a:tab pos="6030720" algn="l"/>
                <a:tab pos="6480000" algn="l"/>
                <a:tab pos="6929280" algn="l"/>
                <a:tab pos="7378560" algn="l"/>
                <a:tab pos="7827840" algn="l"/>
                <a:tab pos="8277119" algn="l"/>
                <a:tab pos="8726400" algn="l"/>
                <a:tab pos="917568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333399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585000" y="5228149"/>
            <a:ext cx="2799128" cy="227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CMS, ALICE, LEP </a:t>
            </a:r>
            <a:r>
              <a:rPr lang="en-US" sz="1600" dirty="0" err="1"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</a:t>
            </a: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etektoren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145000" y="5228509"/>
            <a:ext cx="649800" cy="2350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96832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ATLAS </a:t>
            </a:r>
            <a:r>
              <a:rPr lang="en-US" dirty="0" smtClean="0"/>
              <a:t>und </a:t>
            </a:r>
            <a:r>
              <a:rPr lang="en-US" dirty="0"/>
              <a:t>CMS </a:t>
            </a:r>
            <a:r>
              <a:rPr lang="en-US" dirty="0" err="1" smtClean="0"/>
              <a:t>Spulen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1320" y="918719"/>
            <a:ext cx="632772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426280" y="3441240"/>
            <a:ext cx="450792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/>
          <p:cNvSpPr/>
          <p:nvPr/>
        </p:nvSpPr>
        <p:spPr>
          <a:xfrm flipH="1" flipV="1">
            <a:off x="2583360" y="4416120"/>
            <a:ext cx="201960" cy="14720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V="1">
            <a:off x="3591360" y="4416480"/>
            <a:ext cx="201959" cy="14720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 flipV="1">
            <a:off x="1255680" y="3694320"/>
            <a:ext cx="808200" cy="2164679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V="1">
            <a:off x="4279680" y="3694680"/>
            <a:ext cx="808200" cy="216468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1920" y="6006960"/>
            <a:ext cx="3215600" cy="27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ATLAS 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Barrel 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T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oroid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Spulen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Standard Symbols L" pitchFamily="2"/>
              <a:cs typeface="Standard Symbols L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1000" y="6361920"/>
            <a:ext cx="1189440" cy="2350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dirty="0" err="1" smtClean="0"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Herbst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2005</a:t>
            </a:r>
          </a:p>
        </p:txBody>
      </p:sp>
      <p:sp>
        <p:nvSpPr>
          <p:cNvPr id="11" name="Straight Connector 10"/>
          <p:cNvSpPr/>
          <p:nvPr/>
        </p:nvSpPr>
        <p:spPr>
          <a:xfrm flipH="1">
            <a:off x="7822079" y="2294640"/>
            <a:ext cx="230761" cy="115452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4200" y="1794960"/>
            <a:ext cx="1661759" cy="5248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CMS 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Solenoid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Standard Symbols L" pitchFamily="2"/>
              <a:cs typeface="Standard Symbols L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 (5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Segmente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Standard Symbols L" pitchFamily="2"/>
                <a:cs typeface="Standard Symbols L" pitchFamily="2"/>
              </a:rPr>
              <a:t>)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Standard Symbols L" pitchFamily="2"/>
              <a:cs typeface="Standard Symbols 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4615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 smtClean="0"/>
              <a:t>Vergleich</a:t>
            </a:r>
            <a:r>
              <a:rPr lang="en-US" dirty="0" smtClean="0"/>
              <a:t> ATLAS – CMS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274320" y="1189080"/>
            <a:ext cx="9601200" cy="5989563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-434519" algn="l"/>
                <a:tab pos="-50040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578879" algn="l"/>
                <a:tab pos="1028159" algn="l"/>
                <a:tab pos="1477438" algn="l"/>
                <a:tab pos="1926718" algn="l"/>
                <a:tab pos="2375999" algn="l"/>
                <a:tab pos="2825279" algn="l"/>
                <a:tab pos="3274199" algn="l"/>
                <a:tab pos="3723478" algn="l"/>
                <a:tab pos="4172759" algn="l"/>
                <a:tab pos="4622039" algn="l"/>
                <a:tab pos="5071319" algn="l"/>
                <a:tab pos="5520598" algn="l"/>
                <a:tab pos="5969879" algn="l"/>
                <a:tab pos="6419159" algn="l"/>
                <a:tab pos="6868439" algn="l"/>
                <a:tab pos="7317719" algn="l"/>
                <a:tab pos="7766998" algn="l"/>
                <a:tab pos="8216279" algn="l"/>
                <a:tab pos="8665559" algn="l"/>
                <a:tab pos="9114839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Unterschiedliche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Detektorkonzepte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 err="1" smtClean="0">
                <a:latin typeface="" pitchFamily="16"/>
              </a:rPr>
              <a:t>beiden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großen</a:t>
            </a:r>
            <a:r>
              <a:rPr lang="en-US" dirty="0" smtClean="0">
                <a:latin typeface="" pitchFamily="16"/>
              </a:rPr>
              <a:t> LHC </a:t>
            </a:r>
            <a:r>
              <a:rPr lang="en-US" dirty="0" err="1" smtClean="0">
                <a:latin typeface="" pitchFamily="16"/>
              </a:rPr>
              <a:t>Detektoren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</a:rPr>
              <a:t>(</a:t>
            </a:r>
            <a:r>
              <a:rPr lang="en-US" dirty="0" err="1" smtClean="0">
                <a:latin typeface="" pitchFamily="16"/>
              </a:rPr>
              <a:t>beabsichtigt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bei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Genehmigung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ATLAS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kleiner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Hauptspurdetektor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mit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mittelgroßem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Magnetfeld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(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kleiner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2 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Solenoid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)</a:t>
            </a:r>
          </a:p>
          <a:p>
            <a:pPr lvl="2"/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Elektron-Identifizierung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mittels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Übergangsstrahlungsdetektor</a:t>
            </a:r>
            <a:endParaRPr lang="en-US" dirty="0">
              <a:solidFill>
                <a:srgbClr val="008000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FF"/>
                </a:solidFill>
                <a:latin typeface="" pitchFamily="16"/>
              </a:rPr>
              <a:t>sampling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Kalorimeter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mit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hoher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Granularität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ausserhalb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des Solenoid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Toroidspulen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Luftspulen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)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für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gute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Myon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Impulsmessung</a:t>
            </a:r>
            <a:endParaRPr lang="en-US" dirty="0">
              <a:solidFill>
                <a:srgbClr val="008000"/>
              </a:solidFill>
              <a:latin typeface="" pitchFamily="16"/>
            </a:endParaRPr>
          </a:p>
          <a:p>
            <a:pPr lvl="3">
              <a:buNone/>
            </a:pPr>
            <a:endParaRPr lang="en-US" dirty="0">
              <a:latin typeface="" pitchFamily="16"/>
            </a:endParaRPr>
          </a:p>
          <a:p>
            <a:pPr lvl="2">
              <a:buNone/>
            </a:pP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CMS</a:t>
            </a:r>
          </a:p>
          <a:p>
            <a:pPr lvl="2"/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großer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Hauptspurdetektor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mit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hohem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Magnetfeld</a:t>
            </a:r>
            <a:r>
              <a:rPr lang="en-US" dirty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(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großer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>
                <a:solidFill>
                  <a:srgbClr val="008000"/>
                </a:solidFill>
                <a:latin typeface="" pitchFamily="16"/>
              </a:rPr>
              <a:t>4 T 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Solenoid</a:t>
            </a:r>
            <a:r>
              <a:rPr lang="en-US" dirty="0">
                <a:solidFill>
                  <a:srgbClr val="008000"/>
                </a:solidFill>
                <a:latin typeface="" pitchFamily="16"/>
              </a:rPr>
              <a:t>)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kein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Spezialdetektor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für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Elektron-Identifizierung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homogenes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Kristall</a:t>
            </a:r>
            <a:r>
              <a:rPr lang="en-US" dirty="0" err="1">
                <a:solidFill>
                  <a:srgbClr val="0000FF"/>
                </a:solidFill>
                <a:latin typeface="" pitchFamily="16"/>
              </a:rPr>
              <a:t>k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alorimeter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guter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Energieauflösung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immerhald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des Solenoid</a:t>
            </a:r>
            <a:endParaRPr lang="en-US" dirty="0">
              <a:solidFill>
                <a:srgbClr val="008000"/>
              </a:solidFill>
              <a:latin typeface="" pitchFamily="16"/>
            </a:endParaRPr>
          </a:p>
          <a:p>
            <a:pPr lvl="3"/>
            <a:endParaRPr lang="en-US" dirty="0">
              <a:latin typeface="" pitchFamily="16"/>
            </a:endParaRPr>
          </a:p>
          <a:p>
            <a:pPr lvl="3"/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Trotz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unterschiedlicher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Konzepte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vergleichbare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Leistungsfähigkeit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bei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 err="1" smtClean="0">
                <a:latin typeface="" pitchFamily="16"/>
              </a:rPr>
              <a:t>Physikanalyse</a:t>
            </a:r>
            <a:endParaRPr lang="en-US" dirty="0">
              <a:latin typeface="" pitchFamily="1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8320" y="3861359"/>
            <a:ext cx="6908376" cy="27851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Betonung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auf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granulares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alorimeter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nd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gute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My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on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messung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88320" y="5872421"/>
            <a:ext cx="7988496" cy="2744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Betonung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auf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gute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allgemeine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Spurmessung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und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gute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Energieauflösung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9603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012825"/>
            <a:ext cx="9024938" cy="5943600"/>
          </a:xfrm>
          <a:prstGeom prst="rect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Absenkung</a:t>
            </a:r>
            <a:r>
              <a:rPr lang="en-US" dirty="0" smtClean="0"/>
              <a:t> des </a:t>
            </a:r>
            <a:r>
              <a:rPr lang="en-US" dirty="0"/>
              <a:t>2000 t </a:t>
            </a:r>
            <a:r>
              <a:rPr lang="en-US" dirty="0" smtClean="0"/>
              <a:t>CMS </a:t>
            </a:r>
            <a:r>
              <a:rPr lang="en-US" dirty="0" err="1" smtClean="0"/>
              <a:t>Mittelteils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292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50" y="2616200"/>
            <a:ext cx="5943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930275"/>
            <a:ext cx="4953000" cy="348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7920038" y="5976938"/>
            <a:ext cx="1836057" cy="94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800" b="1" dirty="0" err="1" smtClean="0">
                <a:solidFill>
                  <a:srgbClr val="FFFF00"/>
                </a:solidFill>
                <a:latin typeface="Luxi Sans" charset="0"/>
              </a:rPr>
              <a:t>Länge</a:t>
            </a:r>
            <a:r>
              <a:rPr lang="en-US" sz="1800" b="1" dirty="0" smtClean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FF00"/>
                </a:solidFill>
                <a:latin typeface="Luxi Sans" charset="0"/>
              </a:rPr>
              <a:t>	= 55 m</a:t>
            </a:r>
          </a:p>
          <a:p>
            <a:pPr>
              <a:lnSpc>
                <a:spcPct val="102000"/>
              </a:lnSpc>
            </a:pPr>
            <a:r>
              <a:rPr lang="en-US" sz="1800" b="1" dirty="0" err="1" smtClean="0">
                <a:solidFill>
                  <a:srgbClr val="FFFF00"/>
                </a:solidFill>
                <a:latin typeface="Luxi Sans" charset="0"/>
              </a:rPr>
              <a:t>Breite</a:t>
            </a:r>
            <a:r>
              <a:rPr lang="en-US" sz="1800" b="1" dirty="0">
                <a:solidFill>
                  <a:srgbClr val="FFFF00"/>
                </a:solidFill>
                <a:latin typeface="Luxi Sans" charset="0"/>
              </a:rPr>
              <a:t>	= 32 m</a:t>
            </a:r>
          </a:p>
          <a:p>
            <a:pPr>
              <a:lnSpc>
                <a:spcPct val="102000"/>
              </a:lnSpc>
            </a:pPr>
            <a:r>
              <a:rPr lang="en-US" sz="1800" b="1" dirty="0" err="1" smtClean="0">
                <a:solidFill>
                  <a:srgbClr val="FFFF00"/>
                </a:solidFill>
                <a:latin typeface="Luxi Sans" charset="0"/>
              </a:rPr>
              <a:t>Höhe</a:t>
            </a:r>
            <a:r>
              <a:rPr lang="en-US" sz="1800" b="1" dirty="0">
                <a:solidFill>
                  <a:srgbClr val="FFFF00"/>
                </a:solidFill>
                <a:latin typeface="Luxi Sans" charset="0"/>
              </a:rPr>
              <a:t>	= 35 m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679950"/>
            <a:ext cx="30353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ATLAS </a:t>
            </a:r>
            <a:r>
              <a:rPr lang="en-US" dirty="0" err="1" smtClean="0"/>
              <a:t>unterirdische</a:t>
            </a:r>
            <a:r>
              <a:rPr lang="en-US" dirty="0" smtClean="0"/>
              <a:t> </a:t>
            </a:r>
            <a:r>
              <a:rPr lang="en-US" dirty="0" err="1" smtClean="0"/>
              <a:t>Kaverne</a:t>
            </a:r>
            <a:endParaRPr lang="en-US" dirty="0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73113" y="6229350"/>
            <a:ext cx="2370658" cy="65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ATLAS </a:t>
            </a:r>
            <a:r>
              <a:rPr lang="en-US" sz="1200" b="1" dirty="0" err="1" smtClean="0">
                <a:solidFill>
                  <a:srgbClr val="FFFF00"/>
                </a:solidFill>
                <a:latin typeface="Luxi Sans" charset="0"/>
              </a:rPr>
              <a:t>Detektor</a:t>
            </a:r>
            <a:r>
              <a:rPr lang="en-US" sz="1200" b="1" dirty="0" smtClean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FFFF00"/>
                </a:solidFill>
                <a:latin typeface="Luxi Sans" charset="0"/>
              </a:rPr>
              <a:t>im</a:t>
            </a:r>
            <a:r>
              <a:rPr lang="en-US" sz="1200" b="1" dirty="0" smtClean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FFFF00"/>
                </a:solidFill>
                <a:latin typeface="Luxi Sans" charset="0"/>
              </a:rPr>
              <a:t>Vergleich</a:t>
            </a:r>
            <a:endParaRPr lang="en-US" sz="1200" b="1" dirty="0">
              <a:solidFill>
                <a:srgbClr val="FFFF00"/>
              </a:solidFill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1200" b="1" dirty="0" err="1" smtClean="0">
                <a:solidFill>
                  <a:srgbClr val="FFFF00"/>
                </a:solidFill>
                <a:latin typeface="Luxi Sans" charset="0"/>
              </a:rPr>
              <a:t>zum</a:t>
            </a:r>
            <a:r>
              <a:rPr lang="en-US" sz="1200" b="1" dirty="0" smtClean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5</a:t>
            </a:r>
            <a:r>
              <a:rPr lang="en-US" sz="1200" b="1" dirty="0" smtClean="0">
                <a:solidFill>
                  <a:srgbClr val="FFFF00"/>
                </a:solidFill>
                <a:latin typeface="Luxi Sans" charset="0"/>
              </a:rPr>
              <a:t>-stöckigen ATLAS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+CMS  </a:t>
            </a:r>
          </a:p>
          <a:p>
            <a:pPr>
              <a:lnSpc>
                <a:spcPct val="102000"/>
              </a:lnSpc>
            </a:pPr>
            <a:r>
              <a:rPr lang="en-US" sz="1200" b="1" dirty="0" err="1" smtClean="0">
                <a:solidFill>
                  <a:srgbClr val="FFFF00"/>
                </a:solidFill>
                <a:latin typeface="Luxi Sans" charset="0"/>
              </a:rPr>
              <a:t>Hauptgebäude</a:t>
            </a:r>
            <a:r>
              <a:rPr lang="en-US" sz="1200" b="1" dirty="0" smtClean="0">
                <a:solidFill>
                  <a:srgbClr val="FFFF00"/>
                </a:solidFill>
                <a:latin typeface="Luxi Sans" charset="0"/>
              </a:rPr>
              <a:t> am 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CERN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180013" y="1201738"/>
            <a:ext cx="4786312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 err="1" smtClean="0">
                <a:solidFill>
                  <a:srgbClr val="0000FF"/>
                </a:solidFill>
                <a:latin typeface="Luxi Sans" charset="0"/>
              </a:rPr>
              <a:t>Große</a:t>
            </a:r>
            <a:r>
              <a:rPr lang="en-US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Luxi Sans" charset="0"/>
              </a:rPr>
              <a:t>Kaverne</a:t>
            </a:r>
            <a:r>
              <a:rPr lang="en-US" b="1" dirty="0" smtClean="0">
                <a:solidFill>
                  <a:srgbClr val="0000FF"/>
                </a:solidFill>
                <a:latin typeface="Luxi Sans" charset="0"/>
              </a:rPr>
              <a:t>,</a:t>
            </a:r>
            <a:endParaRPr lang="en-US" b="1" dirty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2 </a:t>
            </a:r>
            <a:r>
              <a:rPr lang="en-US" b="1" dirty="0" err="1" smtClean="0">
                <a:solidFill>
                  <a:srgbClr val="0000FF"/>
                </a:solidFill>
                <a:latin typeface="Luxi Sans" charset="0"/>
              </a:rPr>
              <a:t>Materialschächte</a:t>
            </a:r>
            <a:r>
              <a:rPr lang="en-US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Luxi Sans" charset="0"/>
              </a:rPr>
              <a:t>18m + 12m </a:t>
            </a:r>
            <a:r>
              <a:rPr lang="en-US" b="1" dirty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Ø,</a:t>
            </a:r>
          </a:p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2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kleine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Schächte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für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Fahrstühle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+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Treppen</a:t>
            </a:r>
            <a:endParaRPr lang="en-US" sz="1800" b="1" dirty="0">
              <a:solidFill>
                <a:srgbClr val="0000FF"/>
              </a:solidFill>
              <a:latin typeface="Luxi Sans" charset="0"/>
              <a:ea typeface="Luxi Sans" charset="0"/>
              <a:cs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2478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Beginn</a:t>
            </a:r>
            <a:r>
              <a:rPr lang="en-US" dirty="0" smtClean="0"/>
              <a:t> des ATLAS </a:t>
            </a:r>
            <a:r>
              <a:rPr lang="en-US" dirty="0" err="1" smtClean="0"/>
              <a:t>Detektoraufbaus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7680" y="1168560"/>
            <a:ext cx="5219640" cy="391500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03360" y="1152720"/>
            <a:ext cx="3543480" cy="532944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sp>
        <p:nvSpPr>
          <p:cNvPr id="5" name="TextBox 4"/>
          <p:cNvSpPr txBox="1"/>
          <p:nvPr/>
        </p:nvSpPr>
        <p:spPr>
          <a:xfrm>
            <a:off x="552960" y="5613120"/>
            <a:ext cx="5081760" cy="101381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Transport 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 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Absenkung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ersten</a:t>
            </a:r>
            <a:r>
              <a:rPr lang="en-US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supraleitenden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Barrel Toroid </a:t>
            </a:r>
            <a:r>
              <a:rPr lang="en-US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Spule</a:t>
            </a:r>
            <a:endParaRPr lang="en-US" sz="2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451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66440" y="263160"/>
            <a:ext cx="1847519" cy="2381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532640" y="3275781"/>
            <a:ext cx="2247480" cy="19936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Das </a:t>
            </a:r>
            <a:r>
              <a:rPr lang="en-US" dirty="0" err="1" smtClean="0"/>
              <a:t>Zyklotron</a:t>
            </a:r>
            <a:endParaRPr lang="en-US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820248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5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6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7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8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Zyklotron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sz="2000" dirty="0" smtClean="0">
                <a:latin typeface="" pitchFamily="16"/>
              </a:rPr>
              <a:t>(Ernest </a:t>
            </a:r>
            <a:r>
              <a:rPr lang="en-GB" sz="2000" dirty="0">
                <a:latin typeface="" pitchFamily="16"/>
              </a:rPr>
              <a:t>O. Lawrence 1931, </a:t>
            </a:r>
            <a:r>
              <a:rPr lang="en-GB" sz="2000" dirty="0" err="1" smtClean="0">
                <a:latin typeface="" pitchFamily="16"/>
              </a:rPr>
              <a:t>Nobelpreis</a:t>
            </a:r>
            <a:r>
              <a:rPr lang="en-GB" sz="2000" dirty="0" smtClean="0">
                <a:latin typeface="" pitchFamily="16"/>
              </a:rPr>
              <a:t> </a:t>
            </a:r>
            <a:r>
              <a:rPr lang="en-GB" sz="2000" dirty="0">
                <a:latin typeface="" pitchFamily="16"/>
              </a:rPr>
              <a:t>1939)</a:t>
            </a:r>
          </a:p>
          <a:p>
            <a:pPr lvl="1"/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Kreis</a:t>
            </a:r>
            <a:r>
              <a:rPr lang="en-GB" dirty="0" smtClean="0">
                <a:latin typeface="" pitchFamily="16"/>
              </a:rPr>
              <a:t>-										</a:t>
            </a:r>
            <a:r>
              <a:rPr lang="en-GB" dirty="0">
                <a:latin typeface="" pitchFamily="16"/>
              </a:rPr>
              <a:t>	</a:t>
            </a:r>
            <a:r>
              <a:rPr lang="en-GB" dirty="0" smtClean="0">
                <a:latin typeface="" pitchFamily="16"/>
              </a:rPr>
              <a:t>	    </a:t>
            </a:r>
            <a:r>
              <a:rPr lang="en-GB" dirty="0" err="1" smtClean="0">
                <a:latin typeface="" pitchFamily="16"/>
              </a:rPr>
              <a:t>beschleuniger</a:t>
            </a:r>
            <a:endParaRPr lang="en-GB" dirty="0">
              <a:latin typeface="" pitchFamily="16"/>
            </a:endParaRPr>
          </a:p>
          <a:p>
            <a:pPr lvl="1">
              <a:buNone/>
            </a:pPr>
            <a:endParaRPr lang="en-GB" dirty="0">
              <a:latin typeface="" pitchFamily="16"/>
            </a:endParaRPr>
          </a:p>
          <a:p>
            <a:pPr marL="1652400" lvl="4" rtl="0">
              <a:buNone/>
            </a:pPr>
            <a:endParaRPr lang="en-GB" dirty="0">
              <a:latin typeface="" pitchFamily="16"/>
            </a:endParaRPr>
          </a:p>
          <a:p>
            <a:pPr lvl="1">
              <a:buNone/>
            </a:pP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Prototyp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Machbarkeit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Kosten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25 </a:t>
            </a:r>
            <a:r>
              <a:rPr lang="en-GB" dirty="0" smtClean="0">
                <a:latin typeface="" pitchFamily="16"/>
              </a:rPr>
              <a:t>$):</a:t>
            </a:r>
            <a:r>
              <a:rPr lang="en-GB" dirty="0">
                <a:latin typeface="" pitchFamily="16"/>
              </a:rPr>
              <a:t>							</a:t>
            </a:r>
            <a:r>
              <a:rPr lang="en-GB" dirty="0" smtClean="0">
                <a:latin typeface="" pitchFamily="16"/>
              </a:rPr>
              <a:t>   	       13 </a:t>
            </a:r>
            <a:r>
              <a:rPr lang="en-GB" dirty="0">
                <a:latin typeface="" pitchFamily="16"/>
              </a:rPr>
              <a:t>cm (4-inch) </a:t>
            </a:r>
            <a:r>
              <a:rPr lang="en-GB" dirty="0" err="1" smtClean="0">
                <a:latin typeface="" pitchFamily="16"/>
              </a:rPr>
              <a:t>Durchmesser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>
                <a:latin typeface="" pitchFamily="16"/>
              </a:rPr>
              <a:t>80 </a:t>
            </a:r>
            <a:r>
              <a:rPr lang="en-GB" dirty="0" err="1">
                <a:latin typeface="" pitchFamily="16"/>
              </a:rPr>
              <a:t>keV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(HF</a:t>
            </a:r>
            <a:r>
              <a:rPr lang="en-GB" dirty="0">
                <a:latin typeface="" pitchFamily="16"/>
              </a:rPr>
              <a:t>: 10 W, 2 kV</a:t>
            </a:r>
            <a:r>
              <a:rPr lang="en-GB" dirty="0" smtClean="0">
                <a:latin typeface="" pitchFamily="16"/>
              </a:rPr>
              <a:t>)</a:t>
            </a:r>
          </a:p>
          <a:p>
            <a:pPr lvl="2"/>
            <a:endParaRPr lang="en-GB" dirty="0">
              <a:latin typeface="" pitchFamily="16"/>
            </a:endParaRPr>
          </a:p>
          <a:p>
            <a:pPr lvl="1"/>
            <a:r>
              <a:rPr lang="de-DE" dirty="0" smtClean="0">
                <a:latin typeface="" pitchFamily="16"/>
              </a:rPr>
              <a:t>größere Maschinen in schneller Folge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nicht-relativistisch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11-inch, 27-inch, 60-inch (16 MeV)</a:t>
            </a:r>
          </a:p>
          <a:p>
            <a:pPr lvl="2"/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relativistisch</a:t>
            </a:r>
            <a:r>
              <a:rPr lang="en-GB" dirty="0">
                <a:solidFill>
                  <a:srgbClr val="FF00FF"/>
                </a:solidFill>
                <a:latin typeface="" pitchFamily="16"/>
              </a:rPr>
              <a:t>: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184-inch </a:t>
            </a:r>
            <a:r>
              <a:rPr lang="en-GB" dirty="0" err="1">
                <a:latin typeface="" pitchFamily="16"/>
              </a:rPr>
              <a:t>Synchro</a:t>
            </a:r>
            <a:r>
              <a:rPr lang="en-GB" dirty="0">
                <a:latin typeface="" pitchFamily="16"/>
              </a:rPr>
              <a:t>-Cyclotron </a:t>
            </a:r>
            <a:r>
              <a:rPr lang="en-GB" dirty="0" smtClean="0">
                <a:latin typeface="" pitchFamily="16"/>
              </a:rPr>
              <a:t>(CERN, 350 </a:t>
            </a:r>
            <a:r>
              <a:rPr lang="en-GB" dirty="0">
                <a:latin typeface="" pitchFamily="16"/>
              </a:rPr>
              <a:t>MeV</a:t>
            </a:r>
            <a:r>
              <a:rPr lang="en-GB" dirty="0" smtClean="0">
                <a:latin typeface="" pitchFamily="16"/>
              </a:rPr>
              <a:t>)</a:t>
            </a:r>
            <a:endParaRPr lang="de-DE" dirty="0">
              <a:latin typeface="" pitchFamily="16"/>
            </a:endParaRPr>
          </a:p>
          <a:p>
            <a:pPr marL="647640" lvl="2" indent="0">
              <a:buNone/>
            </a:pPr>
            <a:endParaRPr lang="de-DE" dirty="0" smtClean="0">
              <a:latin typeface="" pitchFamily="16"/>
            </a:endParaRPr>
          </a:p>
          <a:p>
            <a:pPr marL="647640" lvl="2" indent="0">
              <a:buNone/>
            </a:pPr>
            <a:endParaRPr lang="de-DE" dirty="0" smtClean="0">
              <a:latin typeface="" pitchFamily="16"/>
            </a:endParaRPr>
          </a:p>
          <a:p>
            <a:pPr lvl="1"/>
            <a:r>
              <a:rPr lang="de-DE" dirty="0" smtClean="0">
                <a:latin typeface="" pitchFamily="16"/>
              </a:rPr>
              <a:t>aber: Energie beschränkt durch Magnetgröße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konstantes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Magnetfeld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variabler</a:t>
            </a:r>
            <a:r>
              <a:rPr lang="en-GB" dirty="0" smtClean="0">
                <a:latin typeface="" pitchFamily="16"/>
              </a:rPr>
              <a:t> Radius der </a:t>
            </a:r>
            <a:r>
              <a:rPr lang="en-GB" dirty="0" err="1" smtClean="0">
                <a:latin typeface="" pitchFamily="16"/>
              </a:rPr>
              <a:t>Teilchenbahnen</a:t>
            </a:r>
            <a:endParaRPr lang="en-GB" dirty="0">
              <a:latin typeface="" pitchFamily="1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9720" y="2556360"/>
            <a:ext cx="2023559" cy="2671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Ernest O. Lawrence</a:t>
            </a:r>
          </a:p>
        </p:txBody>
      </p:sp>
      <p:pic>
        <p:nvPicPr>
          <p:cNvPr id="7" name="cyclotron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2902976" y="1655640"/>
            <a:ext cx="199332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26a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497560" y="1776600"/>
            <a:ext cx="1719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82165" y="869759"/>
            <a:ext cx="6994451" cy="16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angeregt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Wider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öe's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Veröffentlichung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über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die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Verwendung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von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zeitlich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variablen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Feldern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Luxi Sans" pitchFamily="34"/>
              <a:cs typeface="Luxi Sans" pitchFamily="34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4104208" y="2487240"/>
            <a:ext cx="1396232" cy="23400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6869708" y="4098573"/>
            <a:ext cx="1096731" cy="257328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04944" y="5896221"/>
            <a:ext cx="1863360" cy="18787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variable 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requenz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254" y="5435436"/>
            <a:ext cx="2495586" cy="1728777"/>
          </a:xfrm>
          <a:prstGeom prst="rect">
            <a:avLst/>
          </a:prstGeom>
        </p:spPr>
      </p:pic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904408" y="7056201"/>
            <a:ext cx="3888432" cy="25202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Transport von </a:t>
            </a:r>
            <a:r>
              <a:rPr lang="en-US" sz="1000" b="1" dirty="0" err="1" smtClean="0">
                <a:solidFill>
                  <a:srgbClr val="002060"/>
                </a:solidFill>
                <a:latin typeface="Luxi Sans" charset="0"/>
              </a:rPr>
              <a:t>Teilen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des </a:t>
            </a:r>
            <a:r>
              <a:rPr lang="en-US" sz="1000" b="1" dirty="0" err="1" smtClean="0">
                <a:solidFill>
                  <a:srgbClr val="002060"/>
                </a:solidFill>
                <a:latin typeface="Luxi Sans" charset="0"/>
              </a:rPr>
              <a:t>Synchrozyklotrons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2060"/>
                </a:solidFill>
                <a:latin typeface="Luxi Sans" charset="0"/>
              </a:rPr>
              <a:t>zum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 CERN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smtClean="0">
                <a:solidFill>
                  <a:srgbClr val="002060"/>
                </a:solidFill>
                <a:latin typeface="Luxi Sans" charset="0"/>
              </a:rPr>
              <a:t>(1956)</a:t>
            </a:r>
          </a:p>
        </p:txBody>
      </p:sp>
      <p:sp>
        <p:nvSpPr>
          <p:cNvPr id="16" name="Straight Connector 15"/>
          <p:cNvSpPr/>
          <p:nvPr/>
        </p:nvSpPr>
        <p:spPr>
          <a:xfrm flipH="1" flipV="1">
            <a:off x="2448024" y="5580037"/>
            <a:ext cx="576064" cy="399214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9248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4250"/>
            <a:ext cx="9107488" cy="5943600"/>
          </a:xfrm>
          <a:prstGeom prst="rect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6396038"/>
            <a:ext cx="1905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ATLAS Barrel </a:t>
            </a:r>
            <a:r>
              <a:rPr lang="en-US" dirty="0" smtClean="0"/>
              <a:t>Toroid </a:t>
            </a:r>
            <a:r>
              <a:rPr lang="en-US" dirty="0" err="1" smtClean="0"/>
              <a:t>fertiggestellt</a:t>
            </a:r>
            <a:r>
              <a:rPr lang="en-US" dirty="0" smtClean="0"/>
              <a:t> </a:t>
            </a:r>
            <a:r>
              <a:rPr lang="en-US" sz="2000" dirty="0"/>
              <a:t>(Nov 2005)</a:t>
            </a:r>
          </a:p>
        </p:txBody>
      </p:sp>
    </p:spTree>
    <p:extLst>
      <p:ext uri="{BB962C8B-B14F-4D97-AF65-F5344CB8AC3E}">
        <p14:creationId xmlns:p14="http://schemas.microsoft.com/office/powerpoint/2010/main" val="3511415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Detektortechnologie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 </a:t>
            </a:r>
            <a:r>
              <a:rPr lang="en-US" dirty="0" err="1" smtClean="0"/>
              <a:t>Kunst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984249"/>
            <a:ext cx="9338244" cy="6090389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95896" y="1203325"/>
            <a:ext cx="7735888" cy="3476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9000" rIns="9000" bIns="9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Bühnenbild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Oper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“Les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Troyens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” in Valencia,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Oktober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2009  </a:t>
            </a:r>
          </a:p>
        </p:txBody>
      </p:sp>
    </p:spTree>
    <p:extLst>
      <p:ext uri="{BB962C8B-B14F-4D97-AF65-F5344CB8AC3E}">
        <p14:creationId xmlns:p14="http://schemas.microsoft.com/office/powerpoint/2010/main" val="333114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sollte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man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wissen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Beschleunigung</a:t>
            </a:r>
            <a:r>
              <a:rPr lang="en-US" altLang="en-US" dirty="0"/>
              <a:t> von </a:t>
            </a:r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erfolgt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über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elektrische</a:t>
            </a:r>
            <a:r>
              <a:rPr lang="en-US" altLang="en-US" dirty="0">
                <a:solidFill>
                  <a:srgbClr val="FF0000"/>
                </a:solidFill>
              </a:rPr>
              <a:t> Felder</a:t>
            </a:r>
          </a:p>
          <a:p>
            <a:pPr lvl="2"/>
            <a:r>
              <a:rPr lang="en-US" altLang="en-US" dirty="0"/>
              <a:t>=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 err="1"/>
              <a:t>elektrisch</a:t>
            </a:r>
            <a:r>
              <a:rPr lang="en-US" altLang="en-US" dirty="0"/>
              <a:t> </a:t>
            </a:r>
            <a:r>
              <a:rPr lang="en-US" altLang="en-US" dirty="0" err="1"/>
              <a:t>geladene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können</a:t>
            </a:r>
            <a:r>
              <a:rPr lang="en-US" altLang="en-US" dirty="0"/>
              <a:t> </a:t>
            </a:r>
            <a:r>
              <a:rPr lang="en-US" altLang="en-US" dirty="0" err="1"/>
              <a:t>beschleunigt</a:t>
            </a:r>
            <a:r>
              <a:rPr lang="en-US" altLang="en-US" dirty="0"/>
              <a:t> </a:t>
            </a:r>
            <a:r>
              <a:rPr lang="en-US" altLang="en-US" dirty="0" err="1"/>
              <a:t>werden</a:t>
            </a:r>
            <a:endParaRPr lang="en-US" altLang="en-US" dirty="0"/>
          </a:p>
          <a:p>
            <a:pPr lvl="2"/>
            <a:r>
              <a:rPr lang="en-US" altLang="en-US" dirty="0" err="1"/>
              <a:t>Elektro-magnetische</a:t>
            </a:r>
            <a:r>
              <a:rPr lang="en-US" altLang="en-US" dirty="0"/>
              <a:t> </a:t>
            </a:r>
            <a:r>
              <a:rPr lang="en-US" altLang="en-US" dirty="0" err="1"/>
              <a:t>Wellen</a:t>
            </a:r>
            <a:r>
              <a:rPr lang="en-US" altLang="en-US" dirty="0"/>
              <a:t> (</a:t>
            </a:r>
            <a:r>
              <a:rPr lang="en-US" altLang="en-US" dirty="0" err="1"/>
              <a:t>hochfrequente</a:t>
            </a:r>
            <a:r>
              <a:rPr lang="en-US" altLang="en-US" dirty="0"/>
              <a:t> </a:t>
            </a:r>
            <a:r>
              <a:rPr lang="en-US" altLang="en-US" dirty="0" err="1"/>
              <a:t>Radiowellen</a:t>
            </a:r>
            <a:r>
              <a:rPr lang="en-US" altLang="en-US" dirty="0"/>
              <a:t>) </a:t>
            </a:r>
            <a:r>
              <a:rPr lang="en-US" altLang="en-US" dirty="0" err="1"/>
              <a:t>werden</a:t>
            </a:r>
            <a:r>
              <a:rPr lang="en-US" altLang="en-US" dirty="0"/>
              <a:t> in </a:t>
            </a:r>
            <a:r>
              <a:rPr lang="en-US" altLang="en-US" dirty="0" err="1"/>
              <a:t>eine</a:t>
            </a:r>
            <a:r>
              <a:rPr lang="en-US" altLang="en-US" dirty="0"/>
              <a:t> </a:t>
            </a:r>
            <a:r>
              <a:rPr lang="en-US" altLang="en-US" dirty="0" err="1"/>
              <a:t>Beschleunigerstrecke</a:t>
            </a:r>
            <a:r>
              <a:rPr lang="en-US" altLang="en-US" dirty="0"/>
              <a:t> </a:t>
            </a:r>
            <a:r>
              <a:rPr lang="en-US" altLang="en-US" dirty="0" err="1"/>
              <a:t>eingespeist</a:t>
            </a:r>
            <a:r>
              <a:rPr lang="en-US" altLang="en-US" dirty="0"/>
              <a:t>. Das </a:t>
            </a:r>
            <a:r>
              <a:rPr lang="en-US" altLang="en-US" dirty="0" err="1"/>
              <a:t>elektrische</a:t>
            </a:r>
            <a:r>
              <a:rPr lang="en-US" altLang="en-US" dirty="0"/>
              <a:t> Feld der </a:t>
            </a:r>
            <a:r>
              <a:rPr lang="en-US" altLang="en-US" dirty="0" err="1"/>
              <a:t>Radiowellen</a:t>
            </a:r>
            <a:r>
              <a:rPr lang="en-US" altLang="en-US" dirty="0"/>
              <a:t> </a:t>
            </a:r>
            <a:r>
              <a:rPr lang="en-US" altLang="en-US" dirty="0" err="1"/>
              <a:t>erzeugt</a:t>
            </a:r>
            <a:r>
              <a:rPr lang="en-US" altLang="en-US" dirty="0"/>
              <a:t> die </a:t>
            </a:r>
            <a:r>
              <a:rPr lang="en-US" altLang="en-US" dirty="0" err="1"/>
              <a:t>Beschleunigung</a:t>
            </a:r>
            <a:r>
              <a:rPr lang="en-US" altLang="en-US" dirty="0"/>
              <a:t>.</a:t>
            </a:r>
          </a:p>
          <a:p>
            <a:r>
              <a:rPr lang="en-US" altLang="en-US" dirty="0" err="1" smtClean="0"/>
              <a:t>Bei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Ringbeschleunigern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lenken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Magnetfelder</a:t>
            </a:r>
            <a:r>
              <a:rPr lang="en-US" altLang="en-US" dirty="0" smtClean="0"/>
              <a:t> die 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herum</a:t>
            </a:r>
            <a:r>
              <a:rPr lang="en-US" altLang="en-US" dirty="0" smtClean="0"/>
              <a:t> </a:t>
            </a:r>
            <a:r>
              <a:rPr lang="en-US" altLang="en-US" dirty="0"/>
              <a:t>und </a:t>
            </a:r>
            <a:r>
              <a:rPr lang="en-US" altLang="en-US" dirty="0" err="1"/>
              <a:t>führen</a:t>
            </a:r>
            <a:r>
              <a:rPr lang="en-US" altLang="en-US" dirty="0"/>
              <a:t> </a:t>
            </a:r>
            <a:r>
              <a:rPr lang="en-US" altLang="en-US" dirty="0" err="1"/>
              <a:t>sie</a:t>
            </a:r>
            <a:r>
              <a:rPr lang="en-US" altLang="en-US" dirty="0"/>
              <a:t> </a:t>
            </a:r>
            <a:r>
              <a:rPr lang="en-US" altLang="en-US" dirty="0" err="1"/>
              <a:t>zurück</a:t>
            </a:r>
            <a:r>
              <a:rPr lang="en-US" altLang="en-US" dirty="0"/>
              <a:t> </a:t>
            </a:r>
            <a:r>
              <a:rPr lang="en-US" altLang="en-US" dirty="0" err="1"/>
              <a:t>zur</a:t>
            </a:r>
            <a:r>
              <a:rPr lang="en-US" altLang="en-US" dirty="0"/>
              <a:t> </a:t>
            </a:r>
            <a:r>
              <a:rPr lang="en-US" altLang="en-US" dirty="0" err="1"/>
              <a:t>Beschleunigerstrecke</a:t>
            </a:r>
            <a:endParaRPr lang="en-US" altLang="en-US" dirty="0"/>
          </a:p>
          <a:p>
            <a:pPr lvl="2"/>
            <a:r>
              <a:rPr lang="en-US" altLang="en-US" dirty="0" err="1">
                <a:solidFill>
                  <a:srgbClr val="FF0000"/>
                </a:solidFill>
              </a:rPr>
              <a:t>Magnetfelder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beschleunigen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nicht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und </a:t>
            </a:r>
            <a:r>
              <a:rPr lang="en-US" altLang="en-US" dirty="0" err="1"/>
              <a:t>erhöhen</a:t>
            </a:r>
            <a:r>
              <a:rPr lang="en-US" altLang="en-US" dirty="0"/>
              <a:t> </a:t>
            </a:r>
            <a:r>
              <a:rPr lang="en-US" altLang="en-US" dirty="0" err="1"/>
              <a:t>nicht</a:t>
            </a:r>
            <a:r>
              <a:rPr lang="en-US" altLang="en-US" dirty="0"/>
              <a:t> die </a:t>
            </a:r>
            <a:r>
              <a:rPr lang="en-US" altLang="en-US" dirty="0" err="1"/>
              <a:t>Energie</a:t>
            </a:r>
            <a:r>
              <a:rPr lang="en-US" altLang="en-US" dirty="0"/>
              <a:t> der </a:t>
            </a:r>
            <a:r>
              <a:rPr lang="en-US" altLang="en-US" dirty="0" err="1"/>
              <a:t>Teilchen</a:t>
            </a:r>
            <a:endParaRPr lang="en-US" altLang="en-US" dirty="0"/>
          </a:p>
          <a:p>
            <a:pPr lvl="1"/>
            <a:r>
              <a:rPr lang="en-US" altLang="en-US" dirty="0" err="1"/>
              <a:t>Hohe</a:t>
            </a:r>
            <a:r>
              <a:rPr lang="en-US" altLang="en-US" dirty="0"/>
              <a:t> </a:t>
            </a:r>
            <a:r>
              <a:rPr lang="en-US" altLang="en-US" dirty="0" err="1"/>
              <a:t>Geschwindigkeit</a:t>
            </a:r>
            <a:r>
              <a:rPr lang="en-US" altLang="en-US" dirty="0"/>
              <a:t> </a:t>
            </a:r>
            <a:r>
              <a:rPr lang="en-US" altLang="en-US" dirty="0" err="1"/>
              <a:t>bzw</a:t>
            </a:r>
            <a:r>
              <a:rPr lang="en-US" altLang="en-US" dirty="0"/>
              <a:t>. </a:t>
            </a:r>
            <a:r>
              <a:rPr lang="en-US" altLang="en-US" dirty="0" err="1"/>
              <a:t>hohe</a:t>
            </a:r>
            <a:r>
              <a:rPr lang="en-US" altLang="en-US" dirty="0"/>
              <a:t> </a:t>
            </a:r>
            <a:r>
              <a:rPr lang="en-US" altLang="en-US" dirty="0" err="1"/>
              <a:t>Energie</a:t>
            </a:r>
            <a:r>
              <a:rPr lang="en-US" altLang="en-US" dirty="0"/>
              <a:t> </a:t>
            </a:r>
            <a:r>
              <a:rPr lang="en-US" altLang="en-US" dirty="0" err="1" smtClean="0"/>
              <a:t>wird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erreicht</a:t>
            </a:r>
            <a:r>
              <a:rPr lang="en-US" altLang="en-US" dirty="0" smtClean="0"/>
              <a:t> </a:t>
            </a:r>
            <a:r>
              <a:rPr lang="en-US" altLang="en-US" dirty="0" err="1"/>
              <a:t>durch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vielfaches</a:t>
            </a:r>
            <a:r>
              <a:rPr lang="en-US" altLang="en-US" dirty="0">
                <a:solidFill>
                  <a:srgbClr val="0000FF"/>
                </a:solidFill>
              </a:rPr>
              <a:t>, </a:t>
            </a:r>
            <a:r>
              <a:rPr lang="en-US" altLang="en-US" dirty="0" err="1">
                <a:solidFill>
                  <a:srgbClr val="0000FF"/>
                </a:solidFill>
              </a:rPr>
              <a:t>wiederholtes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Beschleunigen</a:t>
            </a:r>
            <a:r>
              <a:rPr lang="en-US" altLang="en-US" dirty="0"/>
              <a:t> in der </a:t>
            </a:r>
            <a:r>
              <a:rPr lang="en-US" altLang="en-US" dirty="0" err="1" smtClean="0"/>
              <a:t>Beschleunigungsstrecke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Bei</a:t>
            </a:r>
            <a:r>
              <a:rPr lang="en-US" altLang="en-US" dirty="0" smtClean="0"/>
              <a:t> </a:t>
            </a:r>
            <a:r>
              <a:rPr lang="en-US" altLang="en-US" dirty="0" err="1"/>
              <a:t>Geschwindigkeiten</a:t>
            </a:r>
            <a:r>
              <a:rPr lang="en-US" altLang="en-US" dirty="0"/>
              <a:t> </a:t>
            </a:r>
            <a:r>
              <a:rPr lang="en-US" altLang="en-US" dirty="0" err="1"/>
              <a:t>nahe</a:t>
            </a:r>
            <a:r>
              <a:rPr lang="en-US" altLang="en-US" dirty="0"/>
              <a:t> der </a:t>
            </a:r>
            <a:r>
              <a:rPr lang="en-US" altLang="en-US" dirty="0" err="1"/>
              <a:t>Lichtgeschwindigkeit</a:t>
            </a:r>
            <a:r>
              <a:rPr lang="en-US" altLang="en-US" dirty="0"/>
              <a:t> </a:t>
            </a:r>
            <a:r>
              <a:rPr lang="en-US" altLang="en-US" dirty="0" err="1"/>
              <a:t>nimmt</a:t>
            </a:r>
            <a:r>
              <a:rPr lang="en-US" altLang="en-US" dirty="0"/>
              <a:t> die </a:t>
            </a:r>
            <a:r>
              <a:rPr lang="en-US" altLang="en-US" dirty="0" err="1"/>
              <a:t>Geschwindigkeit</a:t>
            </a:r>
            <a:r>
              <a:rPr lang="en-US" altLang="en-US" dirty="0"/>
              <a:t>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 err="1"/>
              <a:t>noch</a:t>
            </a:r>
            <a:r>
              <a:rPr lang="en-US" altLang="en-US" dirty="0"/>
              <a:t> </a:t>
            </a:r>
            <a:r>
              <a:rPr lang="en-US" altLang="en-US" dirty="0" err="1"/>
              <a:t>wenig</a:t>
            </a:r>
            <a:r>
              <a:rPr lang="en-US" altLang="en-US" dirty="0"/>
              <a:t> </a:t>
            </a:r>
            <a:r>
              <a:rPr lang="en-US" altLang="en-US" dirty="0" err="1"/>
              <a:t>zu</a:t>
            </a:r>
            <a:r>
              <a:rPr lang="en-US" altLang="en-US" dirty="0"/>
              <a:t>,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die </a:t>
            </a:r>
            <a:r>
              <a:rPr lang="en-US" altLang="en-US" dirty="0" err="1">
                <a:solidFill>
                  <a:srgbClr val="FF0000"/>
                </a:solidFill>
              </a:rPr>
              <a:t>Energie</a:t>
            </a:r>
            <a:r>
              <a:rPr lang="en-US" altLang="en-US" dirty="0">
                <a:solidFill>
                  <a:srgbClr val="FF0000"/>
                </a:solidFill>
              </a:rPr>
              <a:t> der </a:t>
            </a:r>
            <a:r>
              <a:rPr lang="en-US" altLang="en-US" dirty="0" err="1">
                <a:solidFill>
                  <a:srgbClr val="FF0000"/>
                </a:solidFill>
              </a:rPr>
              <a:t>Teilchen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erhöht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sich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werden</a:t>
            </a:r>
            <a:r>
              <a:rPr lang="en-US" altLang="en-US" dirty="0"/>
              <a:t> </a:t>
            </a:r>
            <a:r>
              <a:rPr lang="en-US" altLang="en-US" dirty="0" err="1"/>
              <a:t>relativistisch</a:t>
            </a:r>
            <a:r>
              <a:rPr lang="en-US" altLang="en-US" dirty="0"/>
              <a:t> und </a:t>
            </a:r>
            <a:r>
              <a:rPr lang="en-US" altLang="en-US" dirty="0" err="1"/>
              <a:t>erfahren</a:t>
            </a:r>
            <a:r>
              <a:rPr lang="en-US" altLang="en-US" dirty="0"/>
              <a:t> </a:t>
            </a:r>
            <a:r>
              <a:rPr lang="en-US" altLang="en-US" dirty="0" err="1"/>
              <a:t>eine</a:t>
            </a:r>
            <a:r>
              <a:rPr lang="en-US" altLang="en-US" dirty="0"/>
              <a:t> </a:t>
            </a:r>
            <a:r>
              <a:rPr lang="en-US" altLang="en-US" dirty="0" err="1"/>
              <a:t>Massenzunahme</a:t>
            </a:r>
            <a:r>
              <a:rPr lang="en-US" altLang="en-US" dirty="0"/>
              <a:t> (= </a:t>
            </a:r>
            <a:r>
              <a:rPr lang="en-US" altLang="en-US" dirty="0" err="1"/>
              <a:t>höhere</a:t>
            </a:r>
            <a:r>
              <a:rPr lang="en-US" altLang="en-US" dirty="0"/>
              <a:t> </a:t>
            </a:r>
            <a:r>
              <a:rPr lang="en-US" altLang="en-US" dirty="0" err="1"/>
              <a:t>Energie</a:t>
            </a:r>
            <a:r>
              <a:rPr lang="en-US" altLang="en-US" dirty="0"/>
              <a:t>), </a:t>
            </a:r>
            <a:r>
              <a:rPr lang="en-US" altLang="en-US" dirty="0" err="1"/>
              <a:t>aber</a:t>
            </a:r>
            <a:r>
              <a:rPr lang="en-US" altLang="en-US" dirty="0"/>
              <a:t> </a:t>
            </a:r>
            <a:r>
              <a:rPr lang="en-US" altLang="en-US" dirty="0" err="1"/>
              <a:t>keine</a:t>
            </a:r>
            <a:r>
              <a:rPr lang="en-US" altLang="en-US" dirty="0"/>
              <a:t> </a:t>
            </a:r>
            <a:r>
              <a:rPr lang="en-US" altLang="en-US" dirty="0" err="1"/>
              <a:t>wesentliche</a:t>
            </a:r>
            <a:r>
              <a:rPr lang="en-US" altLang="en-US" dirty="0"/>
              <a:t> </a:t>
            </a:r>
            <a:r>
              <a:rPr lang="en-US" altLang="en-US" dirty="0" err="1"/>
              <a:t>Geschwindigkeitserhöhung</a:t>
            </a:r>
            <a:endParaRPr lang="en-US" altLang="en-US" dirty="0"/>
          </a:p>
          <a:p>
            <a:pPr lvl="2"/>
            <a:r>
              <a:rPr lang="en-US" altLang="en-US" dirty="0"/>
              <a:t>Die </a:t>
            </a:r>
            <a:r>
              <a:rPr lang="en-US" altLang="en-US" dirty="0" err="1"/>
              <a:t>Frage</a:t>
            </a:r>
            <a:r>
              <a:rPr lang="en-US" altLang="en-US" dirty="0"/>
              <a:t>: “</a:t>
            </a:r>
            <a:r>
              <a:rPr lang="en-US" altLang="ja-JP" dirty="0" err="1"/>
              <a:t>Wie</a:t>
            </a:r>
            <a:r>
              <a:rPr lang="en-US" altLang="ja-JP" dirty="0"/>
              <a:t> nah </a:t>
            </a:r>
            <a:r>
              <a:rPr lang="en-US" altLang="ja-JP" dirty="0" err="1"/>
              <a:t>sind</a:t>
            </a:r>
            <a:r>
              <a:rPr lang="en-US" altLang="ja-JP" dirty="0"/>
              <a:t> die </a:t>
            </a:r>
            <a:r>
              <a:rPr lang="en-US" altLang="ja-JP" dirty="0" err="1"/>
              <a:t>Teilchen</a:t>
            </a:r>
            <a:r>
              <a:rPr lang="en-US" altLang="ja-JP" dirty="0"/>
              <a:t> an der </a:t>
            </a:r>
            <a:r>
              <a:rPr lang="en-US" altLang="ja-JP" dirty="0" err="1"/>
              <a:t>Lichtgeschwindigkeit</a:t>
            </a:r>
            <a:r>
              <a:rPr lang="en-US" altLang="ja-JP" dirty="0"/>
              <a:t>?</a:t>
            </a:r>
            <a:r>
              <a:rPr lang="en-US" altLang="en-US" dirty="0"/>
              <a:t>”</a:t>
            </a:r>
            <a:r>
              <a:rPr lang="en-US" altLang="ja-JP" dirty="0"/>
              <a:t> </a:t>
            </a:r>
            <a:r>
              <a:rPr lang="en-US" altLang="ja-JP" dirty="0" err="1"/>
              <a:t>stellt</a:t>
            </a:r>
            <a:r>
              <a:rPr lang="en-US" altLang="ja-JP" dirty="0"/>
              <a:t> </a:t>
            </a:r>
            <a:r>
              <a:rPr lang="en-US" altLang="ja-JP" dirty="0" err="1"/>
              <a:t>sich</a:t>
            </a:r>
            <a:r>
              <a:rPr lang="en-US" altLang="ja-JP" dirty="0"/>
              <a:t> </a:t>
            </a:r>
            <a:r>
              <a:rPr lang="en-US" altLang="ja-JP" dirty="0" err="1"/>
              <a:t>Teilchenphysikern</a:t>
            </a:r>
            <a:r>
              <a:rPr lang="en-US" altLang="ja-JP" dirty="0"/>
              <a:t> </a:t>
            </a:r>
            <a:r>
              <a:rPr lang="en-US" altLang="ja-JP" dirty="0" err="1"/>
              <a:t>nicht</a:t>
            </a:r>
            <a:r>
              <a:rPr lang="en-US" altLang="ja-JP" dirty="0"/>
              <a:t> </a:t>
            </a:r>
            <a:r>
              <a:rPr lang="en-US" altLang="ja-JP" dirty="0" err="1"/>
              <a:t>wirklich</a:t>
            </a:r>
            <a:r>
              <a:rPr lang="en-US" altLang="ja-JP" dirty="0"/>
              <a:t>, </a:t>
            </a:r>
            <a:r>
              <a:rPr lang="en-US" altLang="ja-JP" dirty="0" err="1"/>
              <a:t>es</a:t>
            </a:r>
            <a:r>
              <a:rPr lang="en-US" altLang="ja-JP" dirty="0"/>
              <a:t> </a:t>
            </a:r>
            <a:r>
              <a:rPr lang="en-US" altLang="ja-JP" dirty="0" err="1"/>
              <a:t>zählt</a:t>
            </a:r>
            <a:r>
              <a:rPr lang="en-US" altLang="ja-JP" dirty="0"/>
              <a:t> die </a:t>
            </a:r>
            <a:r>
              <a:rPr lang="en-US" altLang="ja-JP" dirty="0" err="1"/>
              <a:t>Energie</a:t>
            </a:r>
            <a:r>
              <a:rPr lang="en-US" altLang="ja-JP" dirty="0"/>
              <a:t> der </a:t>
            </a:r>
            <a:r>
              <a:rPr lang="en-US" altLang="ja-JP" dirty="0" err="1" smtClean="0"/>
              <a:t>Teilchen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960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sollte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man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wissen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Aufgabe</a:t>
            </a:r>
            <a:r>
              <a:rPr lang="en-US" altLang="en-US" dirty="0" smtClean="0"/>
              <a:t> von </a:t>
            </a:r>
            <a:r>
              <a:rPr lang="en-US" altLang="en-US" dirty="0" err="1" smtClean="0"/>
              <a:t>Teilchendetektoren</a:t>
            </a:r>
            <a:endParaRPr lang="en-US" alt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Vermessen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einer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Teilchenwechselwirkung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mit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möglichst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hoher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Effizienz</a:t>
            </a:r>
            <a:r>
              <a:rPr lang="en-US" altLang="en-US" dirty="0" smtClean="0">
                <a:solidFill>
                  <a:srgbClr val="0000FF"/>
                </a:solidFill>
              </a:rPr>
              <a:t> und </a:t>
            </a:r>
            <a:r>
              <a:rPr lang="en-US" altLang="en-US" dirty="0" err="1" smtClean="0">
                <a:solidFill>
                  <a:srgbClr val="0000FF"/>
                </a:solidFill>
              </a:rPr>
              <a:t>Vollständigkeit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Impuls</a:t>
            </a:r>
            <a:r>
              <a:rPr lang="en-US" altLang="en-US" dirty="0" smtClean="0">
                <a:solidFill>
                  <a:srgbClr val="0000FF"/>
                </a:solidFill>
              </a:rPr>
              <a:t> + </a:t>
            </a:r>
            <a:r>
              <a:rPr lang="en-US" altLang="en-US" dirty="0" err="1" smtClean="0">
                <a:solidFill>
                  <a:srgbClr val="0000FF"/>
                </a:solidFill>
              </a:rPr>
              <a:t>Energie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aller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endParaRPr lang="en-US" altLang="en-US" dirty="0">
              <a:solidFill>
                <a:srgbClr val="0000FF"/>
              </a:solidFill>
            </a:endParaRPr>
          </a:p>
          <a:p>
            <a:r>
              <a:rPr lang="en-US" altLang="en-US" dirty="0" err="1" smtClean="0"/>
              <a:t>Impulsmessung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Spurdetektor</a:t>
            </a:r>
            <a:r>
              <a:rPr lang="en-US" altLang="en-US" dirty="0" smtClean="0"/>
              <a:t>)</a:t>
            </a:r>
          </a:p>
          <a:p>
            <a:pPr lvl="2">
              <a:buClr>
                <a:srgbClr val="3333CC"/>
              </a:buClr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innerste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Detektorlage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Spurpunkte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entlang</a:t>
            </a:r>
            <a:r>
              <a:rPr lang="en-US" altLang="en-US" dirty="0" smtClean="0">
                <a:solidFill>
                  <a:srgbClr val="0000FF"/>
                </a:solidFill>
              </a:rPr>
              <a:t> der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Teilchenbahn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Clr>
                <a:srgbClr val="3333CC"/>
              </a:buClr>
              <a:buFont typeface="Courier New" pitchFamily="49" charset="0"/>
              <a:buChar char="o"/>
            </a:pPr>
            <a:r>
              <a:rPr lang="en-US" altLang="en-US" dirty="0" smtClean="0">
                <a:solidFill>
                  <a:srgbClr val="0000FF"/>
                </a:solidFill>
              </a:rPr>
              <a:t>gas-</a:t>
            </a:r>
            <a:r>
              <a:rPr lang="en-US" altLang="en-US" dirty="0" err="1" smtClean="0">
                <a:solidFill>
                  <a:srgbClr val="0000FF"/>
                </a:solidFill>
              </a:rPr>
              <a:t>basierte</a:t>
            </a:r>
            <a:r>
              <a:rPr lang="en-US" altLang="en-US" dirty="0" smtClean="0">
                <a:solidFill>
                  <a:srgbClr val="0000FF"/>
                </a:solidFill>
              </a:rPr>
              <a:t> und </a:t>
            </a:r>
            <a:r>
              <a:rPr lang="en-US" altLang="en-US" dirty="0" err="1" smtClean="0">
                <a:solidFill>
                  <a:srgbClr val="0000FF"/>
                </a:solidFill>
              </a:rPr>
              <a:t>Silizium-Halbleiterdetektoren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Clr>
                <a:srgbClr val="3333CC"/>
              </a:buClr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Impulsmessung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über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Krümmung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im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Magnetfeld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Clr>
                <a:srgbClr val="3333CC"/>
              </a:buClr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Myondetektoren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als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äusserte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Detektorlage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endParaRPr lang="en-US" altLang="en-US" dirty="0" smtClean="0"/>
          </a:p>
          <a:p>
            <a:r>
              <a:rPr lang="en-US" altLang="en-US" dirty="0" err="1" smtClean="0"/>
              <a:t>Energiemessung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Kalorimeter</a:t>
            </a:r>
            <a:r>
              <a:rPr lang="en-US" altLang="en-US" dirty="0"/>
              <a:t>)</a:t>
            </a:r>
            <a:endParaRPr lang="en-US" alt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schweres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Detektormaterial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Bildung</a:t>
            </a:r>
            <a:r>
              <a:rPr lang="en-US" altLang="en-US" dirty="0" smtClean="0">
                <a:solidFill>
                  <a:srgbClr val="0000FF"/>
                </a:solidFill>
              </a:rPr>
              <a:t> und </a:t>
            </a:r>
            <a:r>
              <a:rPr lang="en-US" altLang="en-US" dirty="0" err="1" smtClean="0">
                <a:solidFill>
                  <a:srgbClr val="0000FF"/>
                </a:solidFill>
              </a:rPr>
              <a:t>Nachweis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eines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Teilchenschauers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elektro-magnetisches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Kalorimeter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leichte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Teilchen</a:t>
            </a:r>
            <a:r>
              <a:rPr lang="en-US" altLang="en-US" dirty="0" smtClean="0">
                <a:solidFill>
                  <a:srgbClr val="0000FF"/>
                </a:solidFill>
              </a:rPr>
              <a:t> (</a:t>
            </a:r>
            <a:r>
              <a:rPr lang="en-US" altLang="en-US" dirty="0" err="1" smtClean="0">
                <a:solidFill>
                  <a:srgbClr val="0000FF"/>
                </a:solidFill>
              </a:rPr>
              <a:t>Elektronen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Positronen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Photonen</a:t>
            </a:r>
            <a:r>
              <a:rPr lang="en-US" altLang="en-US" dirty="0" smtClean="0">
                <a:solidFill>
                  <a:srgbClr val="0000FF"/>
                </a:solidFill>
              </a:rPr>
              <a:t>)</a:t>
            </a: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Hadronkalorimeter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schwere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Hadronen</a:t>
            </a:r>
            <a:r>
              <a:rPr lang="en-US" altLang="en-US" dirty="0" smtClean="0">
                <a:solidFill>
                  <a:srgbClr val="0000FF"/>
                </a:solidFill>
              </a:rPr>
              <a:t> (</a:t>
            </a:r>
            <a:r>
              <a:rPr lang="en-US" altLang="en-US" dirty="0" err="1" smtClean="0">
                <a:solidFill>
                  <a:srgbClr val="0000FF"/>
                </a:solidFill>
              </a:rPr>
              <a:t>Pionen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Kaonen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Protonen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Neutronen</a:t>
            </a:r>
            <a:r>
              <a:rPr lang="en-US" altLang="en-US" dirty="0" smtClean="0">
                <a:solidFill>
                  <a:srgbClr val="0000FF"/>
                </a:solidFill>
              </a:rPr>
              <a:t>)</a:t>
            </a:r>
          </a:p>
          <a:p>
            <a:pPr lvl="2">
              <a:buFont typeface="Courier New" pitchFamily="49" charset="0"/>
              <a:buChar char="o"/>
            </a:pPr>
            <a:r>
              <a:rPr lang="en-US" altLang="en-US" dirty="0" err="1" smtClean="0">
                <a:solidFill>
                  <a:srgbClr val="0000FF"/>
                </a:solidFill>
              </a:rPr>
              <a:t>homogenes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Kalorimeter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err="1" smtClean="0">
                <a:solidFill>
                  <a:srgbClr val="0000FF"/>
                </a:solidFill>
              </a:rPr>
              <a:t>gute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Energieauflösung</a:t>
            </a:r>
            <a:r>
              <a:rPr lang="en-US" altLang="en-US" dirty="0" smtClean="0">
                <a:solidFill>
                  <a:srgbClr val="0000FF"/>
                </a:solidFill>
              </a:rPr>
              <a:t>, “sampling”: </a:t>
            </a:r>
            <a:r>
              <a:rPr lang="en-US" altLang="en-US" dirty="0" err="1" smtClean="0">
                <a:solidFill>
                  <a:srgbClr val="0000FF"/>
                </a:solidFill>
              </a:rPr>
              <a:t>Schauerprofil</a:t>
            </a:r>
            <a:r>
              <a:rPr lang="en-US" altLang="en-US" dirty="0" smtClean="0">
                <a:solidFill>
                  <a:srgbClr val="0000FF"/>
                </a:solidFill>
              </a:rPr>
              <a:t> + -Position</a:t>
            </a:r>
          </a:p>
          <a:p>
            <a:r>
              <a:rPr lang="en-US" altLang="en-US" dirty="0" smtClean="0"/>
              <a:t>LHC </a:t>
            </a:r>
            <a:r>
              <a:rPr lang="en-US" altLang="en-US" dirty="0" err="1" smtClean="0"/>
              <a:t>Detektoren</a:t>
            </a:r>
            <a:endParaRPr lang="en-US" altLang="en-US" dirty="0" smtClean="0"/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unterschedliche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komplementäre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Detektorkonzepte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sehr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hohe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Primärdatenrate</a:t>
            </a:r>
            <a:r>
              <a:rPr lang="en-US" altLang="en-US" dirty="0" smtClean="0">
                <a:solidFill>
                  <a:srgbClr val="0000FF"/>
                </a:solidFill>
              </a:rPr>
              <a:t>, </a:t>
            </a:r>
            <a:r>
              <a:rPr lang="en-US" altLang="en-US" dirty="0" err="1" smtClean="0">
                <a:solidFill>
                  <a:srgbClr val="0000FF"/>
                </a:solidFill>
              </a:rPr>
              <a:t>benötigt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effizienten</a:t>
            </a:r>
            <a:r>
              <a:rPr lang="en-US" altLang="en-US" dirty="0" smtClean="0">
                <a:solidFill>
                  <a:srgbClr val="0000FF"/>
                </a:solidFill>
              </a:rPr>
              <a:t> Trigger </a:t>
            </a:r>
            <a:r>
              <a:rPr lang="en-US" altLang="en-US" dirty="0" err="1" smtClean="0">
                <a:solidFill>
                  <a:srgbClr val="0000FF"/>
                </a:solidFill>
              </a:rPr>
              <a:t>zur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Filterung</a:t>
            </a:r>
            <a:endParaRPr lang="en-US" altLang="en-US" dirty="0" smtClean="0">
              <a:solidFill>
                <a:srgbClr val="0000FF"/>
              </a:solidFill>
            </a:endParaRPr>
          </a:p>
          <a:p>
            <a:pPr lvl="2"/>
            <a:r>
              <a:rPr lang="en-US" altLang="en-US" dirty="0" err="1" smtClean="0">
                <a:solidFill>
                  <a:srgbClr val="0000FF"/>
                </a:solidFill>
              </a:rPr>
              <a:t>Datenspeicherung</a:t>
            </a:r>
            <a:r>
              <a:rPr lang="en-US" altLang="en-US" dirty="0" smtClean="0">
                <a:solidFill>
                  <a:srgbClr val="0000FF"/>
                </a:solidFill>
              </a:rPr>
              <a:t> und </a:t>
            </a:r>
            <a:r>
              <a:rPr lang="en-US" altLang="en-US" dirty="0" err="1" smtClean="0">
                <a:solidFill>
                  <a:srgbClr val="0000FF"/>
                </a:solidFill>
              </a:rPr>
              <a:t>Auswertung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im</a:t>
            </a:r>
            <a:r>
              <a:rPr lang="en-US" altLang="en-US" dirty="0" smtClean="0">
                <a:solidFill>
                  <a:srgbClr val="0000FF"/>
                </a:solidFill>
              </a:rPr>
              <a:t> Grid</a:t>
            </a:r>
          </a:p>
        </p:txBody>
      </p:sp>
    </p:spTree>
    <p:extLst>
      <p:ext uri="{BB962C8B-B14F-4D97-AF65-F5344CB8AC3E}">
        <p14:creationId xmlns:p14="http://schemas.microsoft.com/office/powerpoint/2010/main" val="346800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45328" y="1907629"/>
            <a:ext cx="2811912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6868"/>
            <a:ext cx="9144000" cy="572464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Das Synchrotron          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81338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GB" dirty="0" err="1">
                <a:solidFill>
                  <a:srgbClr val="008000"/>
                </a:solidFill>
                <a:latin typeface="" pitchFamily="16"/>
              </a:rPr>
              <a:t>konstanter</a:t>
            </a:r>
            <a:r>
              <a:rPr lang="en-GB" dirty="0">
                <a:solidFill>
                  <a:srgbClr val="008000"/>
                </a:solidFill>
                <a:latin typeface="" pitchFamily="16"/>
              </a:rPr>
              <a:t> Radius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Magnetfeld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muß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mit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Energie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ansteigen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(fast)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alle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Beschleuniger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für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hohe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Energien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&gt; 1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GeV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sind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Synchrotrons</a:t>
            </a:r>
            <a:endParaRPr lang="en-US" dirty="0" smtClean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Erster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Vorschlag</a:t>
            </a:r>
            <a:r>
              <a:rPr lang="en-US" dirty="0" smtClean="0">
                <a:latin typeface="" pitchFamily="16"/>
              </a:rPr>
              <a:t> 1943 von </a:t>
            </a:r>
            <a:r>
              <a:rPr lang="en-US" dirty="0">
                <a:latin typeface="" pitchFamily="16"/>
              </a:rPr>
              <a:t>Mark </a:t>
            </a:r>
            <a:r>
              <a:rPr lang="en-US" dirty="0" smtClean="0">
                <a:latin typeface="" pitchFamily="16"/>
              </a:rPr>
              <a:t>Oliphant						 und </a:t>
            </a:r>
            <a:r>
              <a:rPr lang="en-US" dirty="0" err="1" smtClean="0">
                <a:latin typeface="" pitchFamily="16"/>
              </a:rPr>
              <a:t>später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>
                <a:latin typeface="" pitchFamily="16"/>
              </a:rPr>
              <a:t>Edwin M. McMillan (LBL)</a:t>
            </a:r>
          </a:p>
          <a:p>
            <a:pPr lvl="2"/>
            <a:r>
              <a:rPr lang="en-US" dirty="0">
                <a:latin typeface="" pitchFamily="16"/>
              </a:rPr>
              <a:t>1946 </a:t>
            </a:r>
            <a:r>
              <a:rPr lang="en-US" dirty="0" err="1" smtClean="0">
                <a:latin typeface="" pitchFamily="16"/>
              </a:rPr>
              <a:t>erster</a:t>
            </a:r>
            <a:r>
              <a:rPr lang="en-US" dirty="0" smtClean="0">
                <a:latin typeface="" pitchFamily="16"/>
              </a:rPr>
              <a:t> Test des </a:t>
            </a:r>
            <a:r>
              <a:rPr lang="en-US" dirty="0" err="1" smtClean="0">
                <a:latin typeface="" pitchFamily="16"/>
              </a:rPr>
              <a:t>Konzepts</a:t>
            </a:r>
            <a:r>
              <a:rPr lang="en-US" dirty="0" smtClean="0">
                <a:latin typeface="" pitchFamily="16"/>
              </a:rPr>
              <a:t> am Malvern </a:t>
            </a:r>
            <a:r>
              <a:rPr lang="en-US" dirty="0">
                <a:latin typeface="" pitchFamily="16"/>
              </a:rPr>
              <a:t>Research Lab </a:t>
            </a:r>
            <a:r>
              <a:rPr lang="en-US" dirty="0" smtClean="0">
                <a:latin typeface="" pitchFamily="16"/>
              </a:rPr>
              <a:t>(GB)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sehr</a:t>
            </a:r>
            <a:r>
              <a:rPr lang="en-US" dirty="0" smtClean="0">
                <a:latin typeface="" pitchFamily="16"/>
              </a:rPr>
              <a:t> bald Synchrotrons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immer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höherer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Energie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" pitchFamily="16"/>
              </a:rPr>
              <a:t>1953 Cosmotron (3.3 </a:t>
            </a:r>
            <a:r>
              <a:rPr lang="en-US" dirty="0" err="1">
                <a:latin typeface="" pitchFamily="16"/>
              </a:rPr>
              <a:t>GeV</a:t>
            </a:r>
            <a:r>
              <a:rPr lang="en-US" dirty="0">
                <a:latin typeface="" pitchFamily="16"/>
              </a:rPr>
              <a:t>, BNL)</a:t>
            </a:r>
          </a:p>
          <a:p>
            <a:pPr lvl="0"/>
            <a:r>
              <a:rPr lang="en-US" dirty="0">
                <a:latin typeface="" pitchFamily="16"/>
              </a:rPr>
              <a:t>1954 </a:t>
            </a:r>
            <a:r>
              <a:rPr lang="en-US" dirty="0" err="1">
                <a:latin typeface="" pitchFamily="16"/>
              </a:rPr>
              <a:t>Bevatron</a:t>
            </a:r>
            <a:r>
              <a:rPr lang="en-US" dirty="0">
                <a:latin typeface="" pitchFamily="16"/>
              </a:rPr>
              <a:t> (6.3 </a:t>
            </a:r>
            <a:r>
              <a:rPr lang="en-US" dirty="0" err="1">
                <a:latin typeface="" pitchFamily="16"/>
              </a:rPr>
              <a:t>GeV</a:t>
            </a:r>
            <a:r>
              <a:rPr lang="en-US" dirty="0">
                <a:latin typeface="" pitchFamily="16"/>
              </a:rPr>
              <a:t>, LBL)</a:t>
            </a:r>
          </a:p>
          <a:p>
            <a:pPr lvl="2"/>
            <a:r>
              <a:rPr lang="en-US" dirty="0">
                <a:latin typeface="" pitchFamily="16"/>
              </a:rPr>
              <a:t>“</a:t>
            </a:r>
            <a:r>
              <a:rPr lang="en-US" dirty="0" err="1">
                <a:latin typeface="" pitchFamily="16"/>
              </a:rPr>
              <a:t>Beva</a:t>
            </a:r>
            <a:r>
              <a:rPr lang="en-US" dirty="0">
                <a:latin typeface="" pitchFamily="16"/>
              </a:rPr>
              <a:t>” </a:t>
            </a:r>
            <a:r>
              <a:rPr lang="en-US" dirty="0" err="1" smtClean="0">
                <a:latin typeface="" pitchFamily="16"/>
              </a:rPr>
              <a:t>für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Billion </a:t>
            </a:r>
            <a:r>
              <a:rPr lang="en-US" dirty="0" err="1" smtClean="0">
                <a:latin typeface="" pitchFamily="16"/>
              </a:rPr>
              <a:t>eV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Milliarde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eV</a:t>
            </a:r>
            <a:r>
              <a:rPr lang="en-US" dirty="0">
                <a:latin typeface="" pitchFamily="16"/>
              </a:rPr>
              <a:t>)</a:t>
            </a:r>
          </a:p>
          <a:p>
            <a:pPr lvl="2"/>
            <a:r>
              <a:rPr lang="en-US" dirty="0">
                <a:latin typeface="" pitchFamily="16"/>
              </a:rPr>
              <a:t>Antiproton </a:t>
            </a:r>
            <a:r>
              <a:rPr lang="en-US" dirty="0" err="1" smtClean="0">
                <a:latin typeface="" pitchFamily="16"/>
              </a:rPr>
              <a:t>Entdeckung</a:t>
            </a:r>
            <a:r>
              <a:rPr lang="en-US" dirty="0" smtClean="0">
                <a:latin typeface="" pitchFamily="16"/>
              </a:rPr>
              <a:t> 1955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riesige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Magnete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Gewicht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~ 10'000 </a:t>
            </a:r>
            <a:r>
              <a:rPr lang="en-US" dirty="0" smtClean="0">
                <a:latin typeface="" pitchFamily="16"/>
              </a:rPr>
              <a:t>t,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grosse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Magnetöffnung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…</a:t>
            </a:r>
            <a:endParaRPr lang="en-US" dirty="0">
              <a:latin typeface="" pitchFamily="16"/>
            </a:endParaRPr>
          </a:p>
          <a:p>
            <a:pPr lvl="3"/>
            <a:endParaRPr lang="en-US" dirty="0" smtClean="0">
              <a:solidFill>
                <a:srgbClr val="0000FF"/>
              </a:solidFill>
              <a:latin typeface="" pitchFamily="16"/>
            </a:endParaRPr>
          </a:p>
          <a:p>
            <a:pPr lvl="0"/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Kreis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-)</a:t>
            </a:r>
            <a:r>
              <a:rPr lang="en-US" dirty="0" err="1">
                <a:solidFill>
                  <a:srgbClr val="0000FF"/>
                </a:solidFill>
                <a:latin typeface="" pitchFamily="16"/>
              </a:rPr>
              <a:t>B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eschleuniger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erfordern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		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Fokussierungsmechanismus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!</a:t>
            </a:r>
            <a:endParaRPr lang="en-US" dirty="0">
              <a:solidFill>
                <a:srgbClr val="0000FF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524204" y="4428361"/>
            <a:ext cx="3281476" cy="25372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616376" y="3851845"/>
            <a:ext cx="1455453" cy="203257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225280" y="6732719"/>
            <a:ext cx="1426320" cy="23291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Das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Bevatron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2624" y="3764233"/>
            <a:ext cx="2316240" cy="44765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Lawrence et al. </a:t>
            </a: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der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Magnetöffnung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sitzend</a:t>
            </a:r>
            <a:endParaRPr lang="en-US" sz="16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 flipH="1">
            <a:off x="6696496" y="4053157"/>
            <a:ext cx="947160" cy="590776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4120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Schwache</a:t>
            </a:r>
            <a:r>
              <a:rPr lang="en-US" dirty="0" smtClean="0"/>
              <a:t> </a:t>
            </a:r>
            <a:r>
              <a:rPr lang="en-US" dirty="0" err="1" smtClean="0"/>
              <a:t>Fokussierung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423467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GB" dirty="0" err="1" smtClean="0">
                <a:latin typeface="" pitchFamily="16"/>
              </a:rPr>
              <a:t>Magnetische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treibt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Teilchen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zurück</a:t>
            </a:r>
            <a:r>
              <a:rPr lang="en-GB" dirty="0" smtClean="0">
                <a:latin typeface="" pitchFamily="16"/>
              </a:rPr>
              <a:t>, die </a:t>
            </a:r>
            <a:r>
              <a:rPr lang="en-GB" dirty="0" err="1" smtClean="0">
                <a:latin typeface="" pitchFamily="16"/>
              </a:rPr>
              <a:t>vom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 </a:t>
            </a:r>
            <a:r>
              <a:rPr lang="en-GB" dirty="0" err="1" smtClean="0">
                <a:latin typeface="" pitchFamily="16"/>
              </a:rPr>
              <a:t>abweichen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Nur</a:t>
            </a:r>
            <a:r>
              <a:rPr lang="en-GB" dirty="0" smtClean="0">
                <a:latin typeface="" pitchFamily="16"/>
              </a:rPr>
              <a:t> “</a:t>
            </a:r>
            <a:r>
              <a:rPr lang="en-GB" dirty="0" err="1" smtClean="0">
                <a:latin typeface="" pitchFamily="16"/>
              </a:rPr>
              <a:t>Schwache</a:t>
            </a:r>
            <a:r>
              <a:rPr lang="en-GB" dirty="0" smtClean="0">
                <a:latin typeface="" pitchFamily="16"/>
              </a:rPr>
              <a:t>”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in </a:t>
            </a:r>
            <a:r>
              <a:rPr lang="en-GB" dirty="0" err="1" smtClean="0">
                <a:latin typeface="" pitchFamily="16"/>
              </a:rPr>
              <a:t>frühen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smtClean="0">
                <a:latin typeface="" pitchFamily="16"/>
              </a:rPr>
              <a:t>1950ern		  (Cosmotron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latin typeface="" pitchFamily="16"/>
              </a:rPr>
              <a:t>Bevatron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 smtClean="0">
                <a:latin typeface="" pitchFamily="16"/>
              </a:rPr>
              <a:t>Ablenkmagnetfelder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sind</a:t>
            </a:r>
            <a:r>
              <a:rPr lang="en-GB" dirty="0" smtClean="0">
                <a:latin typeface="" pitchFamily="16"/>
              </a:rPr>
              <a:t> NICHT </a:t>
            </a:r>
            <a:r>
              <a:rPr lang="en-GB" dirty="0" err="1" smtClean="0">
                <a:latin typeface="" pitchFamily="16"/>
              </a:rPr>
              <a:t>homogen</a:t>
            </a: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Vertikale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rücktreibende</a:t>
            </a:r>
            <a:r>
              <a:rPr lang="en-GB" dirty="0" smtClean="0">
                <a:latin typeface="" pitchFamily="16"/>
              </a:rPr>
              <a:t> Kraft</a:t>
            </a:r>
            <a:r>
              <a:rPr lang="en-GB" dirty="0">
                <a:latin typeface="" pitchFamily="16"/>
              </a:rPr>
              <a:t>				 							</a:t>
            </a:r>
            <a:r>
              <a:rPr lang="en-GB" dirty="0" smtClean="0">
                <a:latin typeface="" pitchFamily="16"/>
              </a:rPr>
              <a:t>   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Abweichung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vom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Oszillationen</a:t>
            </a:r>
            <a:r>
              <a:rPr lang="en-GB" dirty="0" smtClean="0">
                <a:latin typeface="" pitchFamily="16"/>
              </a:rPr>
              <a:t> um den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</a:t>
            </a:r>
            <a:endParaRPr lang="en-GB" dirty="0">
              <a:latin typeface="" pitchFamily="16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90719" y="5424701"/>
            <a:ext cx="3357361" cy="1811520"/>
            <a:chOff x="990719" y="5243760"/>
            <a:chExt cx="3357361" cy="1811520"/>
          </a:xfrm>
        </p:grpSpPr>
        <p:sp>
          <p:nvSpPr>
            <p:cNvPr id="5" name="Freeform 4"/>
            <p:cNvSpPr/>
            <p:nvPr/>
          </p:nvSpPr>
          <p:spPr>
            <a:xfrm>
              <a:off x="1147680" y="5512320"/>
              <a:ext cx="3200400" cy="10666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noFill/>
            <a:ln w="1908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2671560" y="6502680"/>
              <a:ext cx="76320" cy="15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 flipH="1">
              <a:off x="990719" y="5243760"/>
              <a:ext cx="3343319" cy="1511279"/>
            </a:xfrm>
            <a:custGeom>
              <a:avLst/>
              <a:gdLst>
                <a:gd name="f0" fmla="val 360"/>
                <a:gd name="f1" fmla="val 0"/>
                <a:gd name="f2" fmla="val 2106"/>
                <a:gd name="f3" fmla="val 952"/>
                <a:gd name="f4" fmla="val 476"/>
                <a:gd name="f5" fmla="val 2067"/>
                <a:gd name="f6" fmla="val 431"/>
                <a:gd name="f7" fmla="val 1961"/>
                <a:gd name="f8" fmla="val 233"/>
                <a:gd name="f9" fmla="val 1873"/>
                <a:gd name="f10" fmla="val 207"/>
                <a:gd name="f11" fmla="val 1785"/>
                <a:gd name="f12" fmla="val 181"/>
                <a:gd name="f13" fmla="val 1679"/>
                <a:gd name="f14" fmla="val 346"/>
                <a:gd name="f15" fmla="val 1579"/>
                <a:gd name="f16" fmla="val 317"/>
                <a:gd name="f17" fmla="val 1479"/>
                <a:gd name="f18" fmla="val 288"/>
                <a:gd name="f19" fmla="val 1375"/>
                <a:gd name="f20" fmla="val 39"/>
                <a:gd name="f21" fmla="val 1273"/>
                <a:gd name="f22" fmla="val 35"/>
                <a:gd name="f23" fmla="val 1171"/>
                <a:gd name="f24" fmla="val 31"/>
                <a:gd name="f25" fmla="val 1061"/>
                <a:gd name="f26" fmla="val 297"/>
                <a:gd name="f27" fmla="val 966"/>
                <a:gd name="f28" fmla="val 293"/>
                <a:gd name="f29" fmla="val 871"/>
                <a:gd name="f30" fmla="val 289"/>
                <a:gd name="f31" fmla="val 773"/>
                <a:gd name="f32" fmla="val 703"/>
                <a:gd name="f33" fmla="val 11"/>
                <a:gd name="f34" fmla="val 633"/>
                <a:gd name="f35" fmla="val 22"/>
                <a:gd name="f36" fmla="val 621"/>
                <a:gd name="f37" fmla="val 343"/>
                <a:gd name="f38" fmla="val 543"/>
                <a:gd name="f39" fmla="val 465"/>
                <a:gd name="f40" fmla="val 377"/>
                <a:gd name="f41" fmla="val 291"/>
                <a:gd name="f42" fmla="val 99"/>
                <a:gd name="f43" fmla="val 237"/>
                <a:gd name="f44" fmla="val 115"/>
                <a:gd name="f45" fmla="val 183"/>
                <a:gd name="f46" fmla="val 131"/>
                <a:gd name="f47" fmla="val 252"/>
                <a:gd name="f48" fmla="val 355"/>
                <a:gd name="f49" fmla="val 219"/>
                <a:gd name="f50" fmla="val 458"/>
                <a:gd name="f51" fmla="val 186"/>
                <a:gd name="f52" fmla="val 561"/>
                <a:gd name="f53" fmla="val 710"/>
                <a:gd name="f54" fmla="val 41"/>
                <a:gd name="f55" fmla="val 734"/>
                <a:gd name="f56" fmla="val 82"/>
                <a:gd name="f57" fmla="val 758"/>
                <a:gd name="f58" fmla="val 374"/>
                <a:gd name="f59" fmla="val 569"/>
                <a:gd name="f60" fmla="val 464"/>
                <a:gd name="f61" fmla="val 605"/>
                <a:gd name="f62" fmla="val 554"/>
                <a:gd name="f63" fmla="val 641"/>
                <a:gd name="f64" fmla="val 514"/>
                <a:gd name="f65" fmla="val 944"/>
                <a:gd name="f66" fmla="val 580"/>
                <a:gd name="f67" fmla="val 948"/>
                <a:gd name="f68" fmla="val 646"/>
                <a:gd name="f69" fmla="val 791"/>
                <a:gd name="f70" fmla="val 656"/>
                <a:gd name="f71" fmla="val 862"/>
                <a:gd name="f72" fmla="val 630"/>
                <a:gd name="f73" fmla="val 933"/>
                <a:gd name="f74" fmla="val 604"/>
                <a:gd name="f75" fmla="val 979"/>
                <a:gd name="f76" fmla="val 756"/>
                <a:gd name="f77" fmla="val 1009"/>
                <a:gd name="f78" fmla="val 78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06" h="952">
                  <a:moveTo>
                    <a:pt x="f2" y="f4"/>
                  </a:moveTo>
                  <a:cubicBezTo>
                    <a:pt x="f5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1"/>
                    <a:pt x="f32" y="f33"/>
                  </a:cubicBezTo>
                  <a:cubicBezTo>
                    <a:pt x="f34" y="f35"/>
                    <a:pt x="f36" y="f37"/>
                    <a:pt x="f38" y="f0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1" y="f53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3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</a:path>
              </a:pathLst>
            </a:custGeom>
            <a:noFill/>
            <a:ln w="9360">
              <a:solidFill>
                <a:srgbClr val="FF0000"/>
              </a:solidFill>
              <a:prstDash val="solid"/>
              <a:round/>
              <a:tailEnd type="arrow"/>
            </a:ln>
          </p:spPr>
          <p:txBody>
            <a:bodyPr vert="horz" wrap="none" lIns="90000" tIns="46800" rIns="90000" bIns="46800" anchor="t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 flipV="1">
              <a:off x="2628720" y="6598080"/>
              <a:ext cx="0" cy="4572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  <a:miter/>
              <a:tailEnd type="arrow"/>
            </a:ln>
          </p:spPr>
          <p:txBody>
            <a:bodyPr vert="horz" wrap="none" lIns="90000" tIns="46800" rIns="90000" bIns="46800" anchor="t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555640" y="6669360"/>
              <a:ext cx="468360" cy="368279"/>
              <a:chOff x="2555640" y="6669360"/>
              <a:chExt cx="468360" cy="368279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2555640" y="6745320"/>
                <a:ext cx="152640" cy="2286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03960" y="6669360"/>
                <a:ext cx="320040" cy="368279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8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rPr>
                  <a:t>F</a:t>
                </a:r>
              </a:p>
            </p:txBody>
          </p:sp>
        </p:grp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815519" y="2514960"/>
            <a:ext cx="266076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traight Connector 12"/>
          <p:cNvSpPr/>
          <p:nvPr/>
        </p:nvSpPr>
        <p:spPr>
          <a:xfrm>
            <a:off x="5608080" y="3510360"/>
            <a:ext cx="1080719" cy="106919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27480" y="3263638"/>
            <a:ext cx="3898800" cy="876239"/>
            <a:chOff x="1527480" y="3024720"/>
            <a:chExt cx="3898800" cy="87623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527480" y="3024720"/>
              <a:ext cx="3898800" cy="8762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940120" y="3298320"/>
              <a:ext cx="1169640" cy="3495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cut through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bending magnets</a:t>
              </a:r>
            </a:p>
          </p:txBody>
        </p:sp>
      </p:grpSp>
      <p:sp>
        <p:nvSpPr>
          <p:cNvPr id="17" name="Text Placeholder 16"/>
          <p:cNvSpPr txBox="1">
            <a:spLocks noGrp="1"/>
          </p:cNvSpPr>
          <p:nvPr>
            <p:ph type="body" idx="4294967295"/>
          </p:nvPr>
        </p:nvSpPr>
        <p:spPr>
          <a:xfrm>
            <a:off x="4680272" y="5652045"/>
            <a:ext cx="5298928" cy="1531317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US" dirty="0" smtClean="0">
                <a:latin typeface="" pitchFamily="16"/>
              </a:rPr>
              <a:t>Amplitude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abhängig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Fokussierungsstärke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schwache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Fokussierung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= </a:t>
            </a:r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Amplitude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Vakuumkammern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u</a:t>
            </a:r>
            <a:r>
              <a:rPr lang="en-US" dirty="0" smtClean="0">
                <a:latin typeface="" pitchFamily="16"/>
              </a:rPr>
              <a:t>nd </a:t>
            </a:r>
            <a:r>
              <a:rPr lang="en-US" dirty="0" err="1" smtClean="0">
                <a:latin typeface="" pitchFamily="16"/>
              </a:rPr>
              <a:t>riesige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M</a:t>
            </a:r>
            <a:r>
              <a:rPr lang="en-US" dirty="0" err="1" smtClean="0">
                <a:latin typeface="" pitchFamily="16"/>
              </a:rPr>
              <a:t>agnete</a:t>
            </a:r>
            <a:endParaRPr lang="en-US" dirty="0">
              <a:latin typeface="" pitchFamily="16"/>
            </a:endParaRPr>
          </a:p>
        </p:txBody>
      </p:sp>
      <p:sp>
        <p:nvSpPr>
          <p:cNvPr id="18" name="Straight Connector 17"/>
          <p:cNvSpPr/>
          <p:nvPr/>
        </p:nvSpPr>
        <p:spPr>
          <a:xfrm flipV="1">
            <a:off x="4176216" y="5351040"/>
            <a:ext cx="1602864" cy="301005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1240" y="5062320"/>
            <a:ext cx="3687584" cy="3401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“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Betatron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” 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Oszillationen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5103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72760" y="2952720"/>
            <a:ext cx="184716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Starke </a:t>
            </a:r>
            <a:r>
              <a:rPr lang="en-US" dirty="0" err="1" smtClean="0"/>
              <a:t>Fokussierung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079998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Maximale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schwacher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ist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beschränkt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smtClean="0">
                <a:latin typeface="" pitchFamily="16"/>
              </a:rPr>
              <a:t>“10x </a:t>
            </a:r>
            <a:r>
              <a:rPr lang="en-GB" dirty="0" err="1">
                <a:latin typeface="" pitchFamily="16"/>
              </a:rPr>
              <a:t>Bevatron</a:t>
            </a:r>
            <a:r>
              <a:rPr lang="en-GB" dirty="0">
                <a:latin typeface="" pitchFamily="16"/>
              </a:rPr>
              <a:t>” </a:t>
            </a:r>
            <a:r>
              <a:rPr lang="en-GB" dirty="0" err="1" smtClean="0">
                <a:latin typeface="" pitchFamily="16"/>
              </a:rPr>
              <a:t>Beschleuniger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würde</a:t>
            </a:r>
            <a:r>
              <a:rPr lang="en-GB" dirty="0" smtClean="0">
                <a:latin typeface="" pitchFamily="16"/>
              </a:rPr>
              <a:t> ~ </a:t>
            </a:r>
            <a:r>
              <a:rPr lang="en-GB" dirty="0">
                <a:latin typeface="" pitchFamily="16"/>
              </a:rPr>
              <a:t>200'000 t </a:t>
            </a:r>
            <a:r>
              <a:rPr lang="en-GB" dirty="0" err="1" smtClean="0">
                <a:latin typeface="" pitchFamily="16"/>
              </a:rPr>
              <a:t>Eisen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erfordern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kann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nicht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stärker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werden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größerer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Feldgradient</a:t>
            </a:r>
            <a:r>
              <a:rPr lang="en-GB" dirty="0" smtClean="0">
                <a:latin typeface="" pitchFamily="16"/>
              </a:rPr>
              <a:t> = </a:t>
            </a:r>
            <a:r>
              <a:rPr lang="en-GB" dirty="0" err="1" smtClean="0">
                <a:latin typeface="" pitchFamily="16"/>
              </a:rPr>
              <a:t>stärkere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vertikale</a:t>
            </a:r>
            <a:r>
              <a:rPr lang="en-GB" dirty="0" smtClean="0">
                <a:latin typeface="" pitchFamily="16"/>
              </a:rPr>
              <a:t>)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aber</a:t>
            </a:r>
            <a:r>
              <a:rPr lang="en-GB" dirty="0" smtClean="0">
                <a:latin typeface="" pitchFamily="16"/>
              </a:rPr>
              <a:t>:				       </a:t>
            </a:r>
            <a:r>
              <a:rPr lang="en-GB" dirty="0" err="1" smtClean="0">
                <a:latin typeface="" pitchFamily="16"/>
              </a:rPr>
              <a:t>zu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inhomogenes</a:t>
            </a:r>
            <a:r>
              <a:rPr lang="en-GB" dirty="0" smtClean="0">
                <a:latin typeface="" pitchFamily="16"/>
              </a:rPr>
              <a:t> Feld in </a:t>
            </a:r>
            <a:r>
              <a:rPr lang="en-GB" dirty="0" err="1" smtClean="0">
                <a:latin typeface="" pitchFamily="16"/>
              </a:rPr>
              <a:t>horizontaler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Ebene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keine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horizontale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mehr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1952 </a:t>
            </a:r>
            <a:r>
              <a:rPr lang="en-GB" dirty="0" err="1" smtClean="0">
                <a:latin typeface="" pitchFamily="16"/>
              </a:rPr>
              <a:t>neue</a:t>
            </a:r>
            <a:r>
              <a:rPr lang="en-GB" dirty="0" smtClean="0">
                <a:latin typeface="" pitchFamily="16"/>
              </a:rPr>
              <a:t> Art von starker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>
                <a:latin typeface="" pitchFamily="16"/>
              </a:rPr>
              <a:t>	</a:t>
            </a:r>
            <a:r>
              <a:rPr lang="en-GB" dirty="0" smtClean="0">
                <a:latin typeface="" pitchFamily="16"/>
              </a:rPr>
              <a:t>				</a:t>
            </a:r>
            <a:r>
              <a:rPr lang="en-GB" dirty="0">
                <a:latin typeface="" pitchFamily="16"/>
              </a:rPr>
              <a:t>	</a:t>
            </a:r>
            <a:r>
              <a:rPr lang="en-GB" sz="1600" dirty="0" smtClean="0">
                <a:latin typeface="" pitchFamily="16"/>
              </a:rPr>
              <a:t>(Ernest </a:t>
            </a:r>
            <a:r>
              <a:rPr lang="en-GB" sz="1600" dirty="0">
                <a:latin typeface="" pitchFamily="16"/>
              </a:rPr>
              <a:t>D. Courant, Milton Stanley Livingston </a:t>
            </a:r>
            <a:r>
              <a:rPr lang="en-GB" sz="1600" dirty="0" smtClean="0">
                <a:latin typeface="" pitchFamily="16"/>
              </a:rPr>
              <a:t>und </a:t>
            </a:r>
            <a:r>
              <a:rPr lang="en-GB" sz="1600" dirty="0">
                <a:latin typeface="" pitchFamily="16"/>
              </a:rPr>
              <a:t>Hartland S. Snyder)</a:t>
            </a:r>
          </a:p>
          <a:p>
            <a:pPr lvl="1"/>
            <a:r>
              <a:rPr lang="en-GB" dirty="0">
                <a:latin typeface="" pitchFamily="16"/>
              </a:rPr>
              <a:t>Alternating Gradient (AG) Synchrotron</a:t>
            </a:r>
          </a:p>
          <a:p>
            <a:pPr lvl="2"/>
            <a:r>
              <a:rPr lang="en-GB" dirty="0" smtClean="0">
                <a:latin typeface="" pitchFamily="16"/>
              </a:rPr>
              <a:t>= </a:t>
            </a:r>
            <a:r>
              <a:rPr lang="en-GB" dirty="0" err="1" smtClean="0">
                <a:latin typeface="" pitchFamily="16"/>
              </a:rPr>
              <a:t>wechselnde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Abfolge</a:t>
            </a:r>
            <a:r>
              <a:rPr lang="en-GB" dirty="0" smtClean="0">
                <a:latin typeface="" pitchFamily="16"/>
              </a:rPr>
              <a:t> von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fokussierenden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u</a:t>
            </a:r>
            <a:r>
              <a:rPr lang="en-GB" dirty="0" smtClean="0">
                <a:latin typeface="" pitchFamily="16"/>
              </a:rPr>
              <a:t>nd 					   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defokussierenden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Magneten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in </a:t>
            </a:r>
            <a:r>
              <a:rPr lang="en-GB" dirty="0" err="1" smtClean="0">
                <a:latin typeface="" pitchFamily="16"/>
              </a:rPr>
              <a:t>vertikaler</a:t>
            </a:r>
            <a:r>
              <a:rPr lang="en-GB" dirty="0" smtClean="0">
                <a:latin typeface="" pitchFamily="16"/>
              </a:rPr>
              <a:t>/</a:t>
            </a:r>
            <a:r>
              <a:rPr lang="en-GB" dirty="0" err="1" smtClean="0">
                <a:latin typeface="" pitchFamily="16"/>
              </a:rPr>
              <a:t>horizontaler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Ebene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im</a:t>
            </a:r>
            <a:r>
              <a:rPr lang="en-GB" dirty="0" smtClean="0">
                <a:solidFill>
                  <a:srgbClr val="FF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Mittel</a:t>
            </a:r>
            <a:r>
              <a:rPr lang="en-GB" dirty="0" smtClean="0">
                <a:latin typeface="" pitchFamily="16"/>
              </a:rPr>
              <a:t>(!)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fokussierende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Kraft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stärker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als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defokussierende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1">
              <a:buNone/>
            </a:pPr>
            <a:endParaRPr lang="de-DE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1954 </a:t>
            </a:r>
            <a:r>
              <a:rPr lang="en-GB" dirty="0" err="1" smtClean="0">
                <a:latin typeface="" pitchFamily="16"/>
              </a:rPr>
              <a:t>erstes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AG Synchrotron (Cornell, 1.5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, 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)</a:t>
            </a:r>
          </a:p>
          <a:p>
            <a:pPr lvl="3">
              <a:buNone/>
            </a:pPr>
            <a:r>
              <a:rPr lang="en-GB" dirty="0">
                <a:latin typeface="" pitchFamily="16"/>
              </a:rPr>
              <a:t>1958 </a:t>
            </a:r>
            <a:r>
              <a:rPr lang="en-GB" dirty="0" err="1" smtClean="0">
                <a:latin typeface="" pitchFamily="16"/>
              </a:rPr>
              <a:t>erstes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deutsches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500 MeV 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 AG synchrotron in Bonn (Wolfgang Paul)</a:t>
            </a:r>
          </a:p>
          <a:p>
            <a:pPr lvl="0"/>
            <a:r>
              <a:rPr lang="en-GB" dirty="0">
                <a:latin typeface="" pitchFamily="16"/>
              </a:rPr>
              <a:t>1959 CERN PS, 28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Protonen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noch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immer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benutzt</a:t>
            </a:r>
            <a:r>
              <a:rPr lang="en-GB" dirty="0" smtClean="0">
                <a:latin typeface="" pitchFamily="16"/>
              </a:rPr>
              <a:t>...)</a:t>
            </a:r>
            <a:endParaRPr lang="en-GB" dirty="0">
              <a:latin typeface="" pitchFamily="16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474640" y="5247421"/>
            <a:ext cx="31820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228799" y="5364013"/>
            <a:ext cx="277272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“Combined function” </a:t>
            </a:r>
            <a:r>
              <a:rPr lang="en-US" sz="1400" b="1" dirty="0" err="1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agnete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=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ablenkend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de)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9445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" y="216867"/>
            <a:ext cx="10080624" cy="572464"/>
          </a:xfrm>
        </p:spPr>
        <p:txBody>
          <a:bodyPr wrap="square">
            <a:spAutoFit/>
          </a:bodyPr>
          <a:lstStyle/>
          <a:p>
            <a:pPr lvl="0"/>
            <a:r>
              <a:rPr lang="en-US" dirty="0" err="1" smtClean="0"/>
              <a:t>Typischer</a:t>
            </a:r>
            <a:r>
              <a:rPr lang="en-US" dirty="0" smtClean="0"/>
              <a:t> </a:t>
            </a:r>
            <a:r>
              <a:rPr lang="en-US" dirty="0" err="1" smtClean="0"/>
              <a:t>Hochenergie</a:t>
            </a:r>
            <a:r>
              <a:rPr lang="en-US" dirty="0" smtClean="0"/>
              <a:t> </a:t>
            </a:r>
            <a:r>
              <a:rPr lang="en-US" dirty="0" err="1" smtClean="0"/>
              <a:t>Beschleuniger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6933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Getrennte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ablenkende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+ (</a:t>
            </a:r>
            <a:r>
              <a:rPr lang="en-GB" dirty="0" smtClean="0">
                <a:latin typeface="" pitchFamily="16"/>
              </a:rPr>
              <a:t>de)</a:t>
            </a:r>
            <a:r>
              <a:rPr lang="en-GB" dirty="0" err="1" smtClean="0">
                <a:latin typeface="" pitchFamily="16"/>
              </a:rPr>
              <a:t>fokussierende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Magnete</a:t>
            </a:r>
            <a:endParaRPr lang="en-GB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459920" y="2411685"/>
            <a:ext cx="12528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893160" y="2164680"/>
            <a:ext cx="511164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1319" y="1836906"/>
            <a:ext cx="4066919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ipole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Ablenkung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0232" y="3563813"/>
            <a:ext cx="5113224" cy="475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vertikaler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                  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813240" y="2086920"/>
            <a:ext cx="385200" cy="125208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952200" y="2086920"/>
            <a:ext cx="2001600" cy="38519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 flipH="1" flipV="1">
            <a:off x="2653920" y="3606479"/>
            <a:ext cx="96480" cy="492481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 flipH="1" flipV="1">
            <a:off x="4548239" y="2996640"/>
            <a:ext cx="310321" cy="4921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1680" y="1763613"/>
            <a:ext cx="3623168" cy="64421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</a:t>
            </a:r>
            <a:r>
              <a:rPr lang="en-US" sz="16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einige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x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: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</a:t>
            </a:r>
            <a:r>
              <a:rPr lang="en-US" sz="16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Korrektur</a:t>
            </a:r>
            <a:r>
              <a:rPr lang="en-US" sz="16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latin typeface="Luxi Sans" pitchFamily="34"/>
                <a:ea typeface="HG Mincho Light J" pitchFamily="2"/>
                <a:cs typeface="HG Mincho Light J" pitchFamily="2"/>
              </a:rPr>
              <a:t>h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  <a:endParaRPr lang="en-US" sz="1600" b="1" dirty="0"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</a:t>
            </a:r>
            <a:r>
              <a:rPr lang="en-US" sz="16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beration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1761480" y="5234400"/>
            <a:ext cx="2619000" cy="1495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6801120" y="4799520"/>
            <a:ext cx="2286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traight Connector 15"/>
          <p:cNvSpPr/>
          <p:nvPr/>
        </p:nvSpPr>
        <p:spPr>
          <a:xfrm>
            <a:off x="4762440" y="5929200"/>
            <a:ext cx="1680480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>
            <a:off x="845639" y="5939640"/>
            <a:ext cx="620641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5680" y="4834440"/>
            <a:ext cx="6535440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Kräfte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uadrupolen</a:t>
            </a:r>
            <a:r>
              <a:rPr lang="en-US" sz="14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linear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proportional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zum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Abstand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zentralem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Orbit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9992" y="4139877"/>
            <a:ext cx="5113224" cy="475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vertikaler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               </a:t>
            </a:r>
            <a:r>
              <a:rPr lang="en-US" sz="16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695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60026</TotalTime>
  <Words>3101</Words>
  <Application>Microsoft Office PowerPoint</Application>
  <PresentationFormat>Custom</PresentationFormat>
  <Paragraphs>772</Paragraphs>
  <Slides>53</Slides>
  <Notes>44</Notes>
  <HiddenSlides>0</HiddenSlides>
  <MMClips>0</MMClips>
  <ScaleCrop>false</ScaleCrop>
  <HeadingPairs>
    <vt:vector size="10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  <vt:variant>
        <vt:lpstr>Custom Shows</vt:lpstr>
      </vt:variant>
      <vt:variant>
        <vt:i4>2</vt:i4>
      </vt:variant>
    </vt:vector>
  </HeadingPairs>
  <TitlesOfParts>
    <vt:vector size="73" baseType="lpstr">
      <vt:lpstr>Arial</vt:lpstr>
      <vt:lpstr>Times New Roman</vt:lpstr>
      <vt:lpstr>Standard Symbols L</vt:lpstr>
      <vt:lpstr>ＭＳ Ｐゴシック</vt:lpstr>
      <vt:lpstr>OpenSymbol</vt:lpstr>
      <vt:lpstr>Luxi Serif</vt:lpstr>
      <vt:lpstr>msmincho</vt:lpstr>
      <vt:lpstr>Courier New</vt:lpstr>
      <vt:lpstr>Helvetica</vt:lpstr>
      <vt:lpstr>Symbol</vt:lpstr>
      <vt:lpstr>Luxi Sans</vt:lpstr>
      <vt:lpstr>Wingdings</vt:lpstr>
      <vt:lpstr>Lucida Sans Typewriter</vt:lpstr>
      <vt:lpstr>HG Mincho Light J</vt:lpstr>
      <vt:lpstr>StarSymbol</vt:lpstr>
      <vt:lpstr>Office Theme</vt:lpstr>
      <vt:lpstr>Equation</vt:lpstr>
      <vt:lpstr>Chart</vt:lpstr>
      <vt:lpstr>Beschleuniger + Detektoren </vt:lpstr>
      <vt:lpstr>Wie funktioniert ein Beschleuniger?</vt:lpstr>
      <vt:lpstr>Erzeugung hoher elektischer Felder I</vt:lpstr>
      <vt:lpstr>Erzeugung hoher elektrischer Felder II</vt:lpstr>
      <vt:lpstr>Das Zyklotron</vt:lpstr>
      <vt:lpstr>Das Synchrotron          </vt:lpstr>
      <vt:lpstr>Schwache Fokussierung</vt:lpstr>
      <vt:lpstr>Starke Fokussierung</vt:lpstr>
      <vt:lpstr>Typischer Hochenergie Beschleuniger</vt:lpstr>
      <vt:lpstr>Collider</vt:lpstr>
      <vt:lpstr>Luminosität</vt:lpstr>
      <vt:lpstr>Der LHC: ~30 Jahre... und länger...</vt:lpstr>
      <vt:lpstr>LHC Parameter</vt:lpstr>
      <vt:lpstr>LHC in Zahlen</vt:lpstr>
      <vt:lpstr>Proton – Proton Kollisionen(*) im LHC</vt:lpstr>
      <vt:lpstr>LHC Dipole</vt:lpstr>
      <vt:lpstr>LHC Tunnel</vt:lpstr>
      <vt:lpstr>gespeicherte LHC Strahlenergie</vt:lpstr>
      <vt:lpstr>Der LHC Beam Dump</vt:lpstr>
      <vt:lpstr>CERN Beschleuniger Komplex</vt:lpstr>
      <vt:lpstr>LHC Betriebsmodus</vt:lpstr>
      <vt:lpstr>Methoden der Teilchenphysik</vt:lpstr>
      <vt:lpstr>Der perfekte Detektor...</vt:lpstr>
      <vt:lpstr>Aufgabe von Teilchendetektoren</vt:lpstr>
      <vt:lpstr>Ein typischer Teilchendetektor</vt:lpstr>
      <vt:lpstr>Impulsmessung</vt:lpstr>
      <vt:lpstr>Spurdetektoren</vt:lpstr>
      <vt:lpstr>Geiger-Müller Zählrohr</vt:lpstr>
      <vt:lpstr>Driftkammer</vt:lpstr>
      <vt:lpstr>Halbleiter Spurdetektoren</vt:lpstr>
      <vt:lpstr>Siliziumstreifendetektor</vt:lpstr>
      <vt:lpstr>Si-Det. Elektronik + Si-Pixeldetektor</vt:lpstr>
      <vt:lpstr>ATLAS Inner Tracker</vt:lpstr>
      <vt:lpstr>CMS Siliziumspurdetektor</vt:lpstr>
      <vt:lpstr>Myondetektoren</vt:lpstr>
      <vt:lpstr>Kalorimeter Konzepte</vt:lpstr>
      <vt:lpstr>Homogenes Kalorimeter</vt:lpstr>
      <vt:lpstr>“Sampling” Kalorimeter</vt:lpstr>
      <vt:lpstr>Selektion interessanter Kollisionen?</vt:lpstr>
      <vt:lpstr>                        Das Grid</vt:lpstr>
      <vt:lpstr>Anforderungen an LHC Detektoren</vt:lpstr>
      <vt:lpstr>ATLAS (A Toroidal LHC ApparatuS)</vt:lpstr>
      <vt:lpstr>CMS (Compact Muon Spectrometer)</vt:lpstr>
      <vt:lpstr>Magnetkonzepte der LHC Experimente</vt:lpstr>
      <vt:lpstr>ATLAS und CMS Spulen</vt:lpstr>
      <vt:lpstr>Vergleich ATLAS – CMS</vt:lpstr>
      <vt:lpstr>Absenkung des 2000 t CMS Mittelteils</vt:lpstr>
      <vt:lpstr>ATLAS unterirdische Kaverne</vt:lpstr>
      <vt:lpstr>Beginn des ATLAS Detektoraufbaus</vt:lpstr>
      <vt:lpstr>ATLAS Barrel Toroid fertiggestellt (Nov 2005)</vt:lpstr>
      <vt:lpstr>Detektortechnologie und Kunst</vt:lpstr>
      <vt:lpstr>Was sollte man wissen?</vt:lpstr>
      <vt:lpstr>Was sollte man wissen?</vt:lpstr>
      <vt:lpstr>CERN Introduction - long</vt:lpstr>
      <vt:lpstr>CERN Introduction - short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1261</cp:revision>
  <cp:lastPrinted>2003-07-02T12:30:06Z</cp:lastPrinted>
  <dcterms:created xsi:type="dcterms:W3CDTF">2003-03-07T08:03:06Z</dcterms:created>
  <dcterms:modified xsi:type="dcterms:W3CDTF">2014-12-03T13:24:45Z</dcterms:modified>
</cp:coreProperties>
</file>