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8" r:id="rId2"/>
    <p:sldId id="299" r:id="rId3"/>
    <p:sldId id="304" r:id="rId4"/>
    <p:sldId id="305" r:id="rId5"/>
    <p:sldId id="307" r:id="rId6"/>
    <p:sldId id="308" r:id="rId7"/>
    <p:sldId id="309" r:id="rId8"/>
    <p:sldId id="310" r:id="rId9"/>
    <p:sldId id="306" r:id="rId10"/>
  </p:sldIdLst>
  <p:sldSz cx="9902825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latin typeface="Helvetica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latin typeface="Helvetica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latin typeface="Helvetica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latin typeface="Helvetica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htmlPubPr pubBrowser="v3" r:id="rId1">
    <p:sldAll/>
  </p:htmlPubPr>
  <p:webPr allowPng="1" relyOnVml="1" imgSz="1024x768" encoding="windows-1252" clr="none"/>
  <p:clrMru>
    <a:srgbClr val="FF3399"/>
    <a:srgbClr val="FF9900"/>
    <a:srgbClr val="000000"/>
    <a:srgbClr val="CC00CC"/>
    <a:srgbClr val="FF66FF"/>
    <a:srgbClr val="33CC33"/>
    <a:srgbClr val="CC99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303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300" y="-72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4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8028800" cy="78028800"/>
</p:viewPr>
</file>

<file path=ppt/_rels/presProps.xml.rels><?xml version="1.0" encoding="UTF-8" standalone="yes"?>
<Relationships xmlns="http://schemas.openxmlformats.org/package/2006/relationships"><Relationship Id="rId1" Type="http://schemas.openxmlformats.org/officeDocument/2006/relationships/htmlPubSaveAs" Target="file:///E:\html\farm2001\farmts.html" TargetMode="External"/></Relationships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 eaLnBrk="0" hangingPunct="0">
              <a:lnSpc>
                <a:spcPct val="90000"/>
              </a:lnSpc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 eaLnBrk="0" hangingPunct="0">
              <a:lnSpc>
                <a:spcPct val="90000"/>
              </a:lnSpc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 eaLnBrk="0" hangingPunct="0">
              <a:lnSpc>
                <a:spcPct val="90000"/>
              </a:lnSpc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 eaLnBrk="0" hangingPunct="0">
              <a:lnSpc>
                <a:spcPct val="90000"/>
              </a:lnSpc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260B52B8-6AE2-439C-9290-D35A4D35E7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 eaLnBrk="0" hangingPunct="0">
              <a:lnSpc>
                <a:spcPct val="90000"/>
              </a:lnSpc>
              <a:spcBef>
                <a:spcPct val="50000"/>
              </a:spcBef>
              <a:defRPr/>
            </a:pPr>
            <a:fld id="{1DCB0140-C60A-412E-9D4C-376307FFE9F4}" type="slidenum">
              <a:rPr lang="en-GB" sz="1000" b="0">
                <a:solidFill>
                  <a:schemeClr val="tx1"/>
                </a:solidFill>
                <a:latin typeface="Times New Roman" pitchFamily="18" charset="0"/>
              </a:rPr>
              <a:pPr algn="ctr" defTabSz="952500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 eaLnBrk="0" hangingPunct="0">
              <a:defRPr/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Silvia Dalla Torre</a:t>
            </a:r>
          </a:p>
        </p:txBody>
      </p:sp>
      <p:pic>
        <p:nvPicPr>
          <p:cNvPr id="5" name="Picture 255" descr="compass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90000"/>
              </a:lnSpc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dt" sz="quarter" idx="11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313" y="0"/>
            <a:ext cx="7148512" cy="13081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778000"/>
            <a:ext cx="8863012" cy="45370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Paris, 14/10/2008                               </a:t>
            </a:r>
            <a:r>
              <a:rPr lang="en-US"/>
              <a:t>                            </a:t>
            </a:r>
            <a:r>
              <a:rPr lang="en-US" b="1"/>
              <a:t>II RD51  CB meeting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70113" y="241300"/>
            <a:ext cx="7148512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600200"/>
            <a:ext cx="8863012" cy="47148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Paris, 14/10/2008</a:t>
            </a:r>
            <a:r>
              <a:rPr lang="en-US"/>
              <a:t>		                           RD51 CB meeting		        Silvia DALLA TORRE</a:t>
            </a:r>
          </a:p>
          <a:p>
            <a:pPr>
              <a:defRPr/>
            </a:pPr>
            <a:endParaRPr lang="en-US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375603BE-F58B-4E35-B050-E9B6E7D9D7A5}" type="slidenum">
              <a:rPr lang="en-US" b="0">
                <a:solidFill>
                  <a:schemeClr val="tx1"/>
                </a:solidFill>
                <a:latin typeface="Comic Sans MS" pitchFamily="66" charset="0"/>
              </a:rPr>
              <a:pPr algn="r">
                <a:defRPr/>
              </a:pPr>
              <a:t>‹#›</a:t>
            </a:fld>
            <a:endParaRPr lang="en-US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 userDrawn="1"/>
        </p:nvSpPr>
        <p:spPr bwMode="auto">
          <a:xfrm>
            <a:off x="0" y="13176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093" name="Line 69"/>
          <p:cNvSpPr>
            <a:spLocks noChangeShapeType="1"/>
          </p:cNvSpPr>
          <p:nvPr userDrawn="1"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1032" name="Picture 70" descr="Logo_INFN3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87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52425" y="0"/>
            <a:ext cx="14001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chemeClr val="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bg1"/>
                </a:solidFill>
              </a:rPr>
              <a:t>Second RD51 CB meeting – 14/10/2008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752600"/>
            <a:ext cx="8863012" cy="45370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9900"/>
                </a:solidFill>
              </a:rPr>
              <a:t>AGENDA 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chemeClr val="accent2"/>
                </a:solidFill>
              </a:rPr>
              <a:t>Approval of the agenda  </a:t>
            </a:r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chemeClr val="accent2"/>
                </a:solidFill>
              </a:rPr>
              <a:t>Approval of the minutes of the 17/4/08 CB meeting in Amsterdam 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Minutes circulated via e-mail on 5/5/08</a:t>
            </a:r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chemeClr val="accent2"/>
                </a:solidFill>
              </a:rPr>
              <a:t>RD51 internal organization</a:t>
            </a:r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chemeClr val="accent2"/>
                </a:solidFill>
              </a:rPr>
              <a:t>RD51 management for next term </a:t>
            </a:r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err="1" smtClean="0">
                <a:solidFill>
                  <a:schemeClr val="accent2"/>
                </a:solidFill>
              </a:rPr>
              <a:t>MoU</a:t>
            </a:r>
            <a:r>
              <a:rPr lang="en-US" dirty="0" smtClean="0">
                <a:solidFill>
                  <a:schemeClr val="accent2"/>
                </a:solidFill>
              </a:rPr>
              <a:t> (Hans </a:t>
            </a:r>
            <a:r>
              <a:rPr lang="en-US" dirty="0" err="1" smtClean="0">
                <a:solidFill>
                  <a:schemeClr val="accent2"/>
                </a:solidFill>
              </a:rPr>
              <a:t>Taureg’s</a:t>
            </a:r>
            <a:r>
              <a:rPr lang="en-US" dirty="0" smtClean="0">
                <a:solidFill>
                  <a:schemeClr val="accent2"/>
                </a:solidFill>
              </a:rPr>
              <a:t> report)</a:t>
            </a:r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chemeClr val="accent2"/>
                </a:solidFill>
              </a:rPr>
              <a:t>Common funds (</a:t>
            </a:r>
            <a:r>
              <a:rPr lang="en-US" dirty="0" err="1" smtClean="0">
                <a:solidFill>
                  <a:schemeClr val="accent2"/>
                </a:solidFill>
              </a:rPr>
              <a:t>Leszek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Ropelevsky’s</a:t>
            </a:r>
            <a:r>
              <a:rPr lang="en-US" dirty="0" smtClean="0">
                <a:solidFill>
                  <a:schemeClr val="accent2"/>
                </a:solidFill>
              </a:rPr>
              <a:t> report)</a:t>
            </a:r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chemeClr val="accent2"/>
                </a:solidFill>
              </a:rPr>
              <a:t>Next meetings </a:t>
            </a:r>
          </a:p>
          <a:p>
            <a:pPr>
              <a:buFont typeface="Wingdings" pitchFamily="2" charset="2"/>
              <a:buAutoNum type="arabicPeriod"/>
              <a:defRPr/>
            </a:pPr>
            <a:r>
              <a:rPr lang="en-US" dirty="0" err="1" smtClean="0">
                <a:solidFill>
                  <a:schemeClr val="accent2"/>
                </a:solidFill>
              </a:rPr>
              <a:t>AoB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</a:p>
          <a:p>
            <a:pPr>
              <a:defRPr/>
            </a:pPr>
            <a:endParaRPr lang="en-US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Paris, 14/10/2008 			</a:t>
            </a:r>
            <a:r>
              <a:rPr lang="en-US" b="1" dirty="0"/>
              <a:t>II RD51  CB meeting 		</a:t>
            </a:r>
            <a:r>
              <a:rPr lang="en-US" dirty="0"/>
              <a:t>Silvia DALLA TORRE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520700" y="3848100"/>
            <a:ext cx="5486400" cy="1930400"/>
          </a:xfrm>
          <a:prstGeom prst="rect">
            <a:avLst/>
          </a:prstGeom>
          <a:solidFill>
            <a:srgbClr val="FF3399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075" tIns="46038" rIns="92075" bIns="46038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300" y="0"/>
            <a:ext cx="7785100" cy="13081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3"/>
                </a:solidFill>
              </a:rPr>
              <a:t>RD51 internal organization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498600"/>
            <a:ext cx="9334500" cy="4816475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MANAGEMENT STRUCTURE: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2"/>
                </a:solidFill>
              </a:rPr>
              <a:t>(see </a:t>
            </a:r>
            <a:r>
              <a:rPr lang="en-US" sz="1800" dirty="0" smtClean="0">
                <a:solidFill>
                  <a:schemeClr val="accent2"/>
                </a:solidFill>
              </a:rPr>
              <a:t>RD51 proposal, section IV)</a:t>
            </a:r>
            <a:r>
              <a:rPr lang="en-US" sz="1800" dirty="0" smtClean="0"/>
              <a:t> </a:t>
            </a:r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endParaRPr lang="en-US" sz="1800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sz="1800" dirty="0" smtClean="0"/>
              <a:t>Spokespersons elected by the CB for 2 y</a:t>
            </a:r>
          </a:p>
          <a:p>
            <a:pPr>
              <a:buFont typeface="Wingdings" pitchFamily="2" charset="2"/>
              <a:buNone/>
              <a:defRPr/>
            </a:pPr>
            <a:endParaRPr lang="en-US" sz="1800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Paris, 14/10/2008 			</a:t>
            </a:r>
            <a:r>
              <a:rPr lang="en-US" b="1"/>
              <a:t>II RD51  CB meeting 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  <p:pic>
        <p:nvPicPr>
          <p:cNvPr id="17412" name="Picture 3" descr="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3413" y="2540000"/>
            <a:ext cx="6202362" cy="30607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3"/>
                </a:solidFill>
              </a:rPr>
              <a:t>RD51 internal organization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6"/>
                </a:solidFill>
              </a:rPr>
              <a:t>ABOUT </a:t>
            </a:r>
            <a:r>
              <a:rPr lang="en-US" dirty="0" err="1" smtClean="0">
                <a:solidFill>
                  <a:schemeClr val="accent6"/>
                </a:solidFill>
              </a:rPr>
              <a:t>managemnet</a:t>
            </a:r>
            <a:r>
              <a:rPr lang="en-US" dirty="0" smtClean="0">
                <a:solidFill>
                  <a:schemeClr val="accent6"/>
                </a:solidFill>
              </a:rPr>
              <a:t>, decided: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6"/>
                </a:solidFill>
              </a:rPr>
              <a:t>The initial mandate starts on 15.10.2008 for a period of one year,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6"/>
                </a:solidFill>
              </a:rPr>
              <a:t>that subsequent mandates should be for two years, and that a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6"/>
                </a:solidFill>
              </a:rPr>
              <a:t>person may be reelected to a position.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Paris, 14/10/2008                               </a:t>
            </a:r>
            <a:r>
              <a:rPr lang="en-US"/>
              <a:t>                            </a:t>
            </a:r>
            <a:r>
              <a:rPr lang="en-US" b="1"/>
              <a:t>II RD51  CB meeting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3"/>
                </a:solidFill>
              </a:rPr>
              <a:t>RD51 management for next term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22400"/>
            <a:ext cx="8863012" cy="48926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6"/>
                </a:solidFill>
              </a:rPr>
              <a:t>ELECTED: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2 Co-spokespersons 		</a:t>
            </a:r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Ropelewski</a:t>
            </a:r>
            <a:r>
              <a:rPr lang="en-US" dirty="0" smtClean="0"/>
              <a:t>, Maxim </a:t>
            </a:r>
            <a:r>
              <a:rPr lang="en-US" dirty="0" err="1" smtClean="0"/>
              <a:t>Titov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Collaboration Board Chair 	Silvia </a:t>
            </a:r>
            <a:r>
              <a:rPr lang="en-US" dirty="0" err="1" smtClean="0"/>
              <a:t>Dalla</a:t>
            </a:r>
            <a:r>
              <a:rPr lang="en-US" dirty="0" smtClean="0"/>
              <a:t> Torre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Deputy CB 			Klaus </a:t>
            </a:r>
            <a:r>
              <a:rPr lang="en-US" dirty="0" err="1" smtClean="0"/>
              <a:t>Desch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members of the MB:		Amos </a:t>
            </a:r>
            <a:r>
              <a:rPr lang="en-US" dirty="0" err="1" smtClean="0"/>
              <a:t>Breskin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					</a:t>
            </a:r>
            <a:r>
              <a:rPr lang="en-US" dirty="0" err="1" smtClean="0"/>
              <a:t>Ioanis</a:t>
            </a:r>
            <a:r>
              <a:rPr lang="en-US" dirty="0" smtClean="0"/>
              <a:t> </a:t>
            </a:r>
            <a:r>
              <a:rPr lang="en-US" dirty="0" err="1" smtClean="0"/>
              <a:t>Giomataris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					Fabio </a:t>
            </a:r>
            <a:r>
              <a:rPr lang="en-US" dirty="0" err="1" smtClean="0"/>
              <a:t>Sauli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					Harry van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Graaf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					Andrew White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Appointed: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en-US" dirty="0" err="1" smtClean="0"/>
              <a:t>H.Taureg</a:t>
            </a:r>
            <a:r>
              <a:rPr lang="en-US" dirty="0" smtClean="0"/>
              <a:t> as </a:t>
            </a:r>
            <a:r>
              <a:rPr lang="en-US" u="sng" dirty="0" smtClean="0"/>
              <a:t>secretary of the MB/CB </a:t>
            </a:r>
            <a:r>
              <a:rPr lang="en-US" dirty="0" smtClean="0"/>
              <a:t>and as </a:t>
            </a:r>
            <a:r>
              <a:rPr lang="en-US" u="sng" dirty="0" smtClean="0"/>
              <a:t>finance coordinator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46063" y="6678613"/>
            <a:ext cx="8421687" cy="179387"/>
          </a:xfrm>
        </p:spPr>
        <p:txBody>
          <a:bodyPr/>
          <a:lstStyle/>
          <a:p>
            <a:pPr>
              <a:defRPr/>
            </a:pPr>
            <a:r>
              <a:rPr lang="en-GB"/>
              <a:t>Paris, 14/10/2008                               </a:t>
            </a:r>
            <a:r>
              <a:rPr lang="en-US"/>
              <a:t>                            </a:t>
            </a:r>
            <a:r>
              <a:rPr lang="en-US" b="1"/>
              <a:t>II RD51  CB meeting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3"/>
                </a:solidFill>
              </a:rPr>
              <a:t>RD51 management for next term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422400"/>
            <a:ext cx="9410700" cy="48926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6"/>
                </a:solidFill>
              </a:rPr>
              <a:t>Present WGCs: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WG1		Paul Colas, Silvia </a:t>
            </a:r>
            <a:r>
              <a:rPr lang="en-US" dirty="0" err="1" smtClean="0"/>
              <a:t>Dalla</a:t>
            </a:r>
            <a:r>
              <a:rPr lang="en-US" dirty="0" smtClean="0"/>
              <a:t> Torre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WG2		Harry van </a:t>
            </a:r>
            <a:r>
              <a:rPr lang="en-US" dirty="0" err="1" smtClean="0">
                <a:solidFill>
                  <a:srgbClr val="000000"/>
                </a:solidFill>
              </a:rPr>
              <a:t>der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Graaf</a:t>
            </a:r>
            <a:r>
              <a:rPr lang="en-US" dirty="0" smtClean="0">
                <a:solidFill>
                  <a:srgbClr val="000000"/>
                </a:solidFill>
              </a:rPr>
              <a:t>, Vladimir </a:t>
            </a:r>
            <a:r>
              <a:rPr lang="en-US" dirty="0" err="1" smtClean="0">
                <a:solidFill>
                  <a:srgbClr val="000000"/>
                </a:solidFill>
              </a:rPr>
              <a:t>Peskov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WG3		Frank Simon, Andrew White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WG4		Alain </a:t>
            </a:r>
            <a:r>
              <a:rPr lang="en-US" dirty="0" err="1" smtClean="0">
                <a:solidFill>
                  <a:srgbClr val="000000"/>
                </a:solidFill>
              </a:rPr>
              <a:t>Bellerive</a:t>
            </a:r>
            <a:r>
              <a:rPr lang="en-US" dirty="0" smtClean="0">
                <a:solidFill>
                  <a:srgbClr val="000000"/>
                </a:solidFill>
              </a:rPr>
              <a:t>, Rob </a:t>
            </a:r>
            <a:r>
              <a:rPr lang="en-US" dirty="0" err="1" smtClean="0">
                <a:solidFill>
                  <a:srgbClr val="000000"/>
                </a:solidFill>
              </a:rPr>
              <a:t>Veenhof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WG5		</a:t>
            </a:r>
            <a:r>
              <a:rPr lang="de-DE" dirty="0" smtClean="0"/>
              <a:t>Michael Campbell, Werner Riegler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tx1"/>
                </a:solidFill>
              </a:rPr>
              <a:t>WG6		Hans </a:t>
            </a:r>
            <a:r>
              <a:rPr lang="en-US" dirty="0" err="1" smtClean="0">
                <a:solidFill>
                  <a:schemeClr val="tx1"/>
                </a:solidFill>
              </a:rPr>
              <a:t>Taureg</a:t>
            </a:r>
            <a:r>
              <a:rPr lang="en-US" dirty="0" smtClean="0">
                <a:solidFill>
                  <a:schemeClr val="tx1"/>
                </a:solidFill>
              </a:rPr>
              <a:t>, Erik van </a:t>
            </a:r>
            <a:r>
              <a:rPr lang="en-US" dirty="0" err="1" smtClean="0">
                <a:solidFill>
                  <a:schemeClr val="tx1"/>
                </a:solidFill>
              </a:rPr>
              <a:t>der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Bij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Ioanis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Giomataris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WG7		</a:t>
            </a:r>
            <a:r>
              <a:rPr lang="en-US" dirty="0" err="1" smtClean="0"/>
              <a:t>Matteo</a:t>
            </a:r>
            <a:r>
              <a:rPr lang="en-US" dirty="0" smtClean="0"/>
              <a:t> </a:t>
            </a:r>
            <a:r>
              <a:rPr lang="en-US" dirty="0" err="1" smtClean="0"/>
              <a:t>Alfonsi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	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46063" y="6678613"/>
            <a:ext cx="8421687" cy="179387"/>
          </a:xfrm>
        </p:spPr>
        <p:txBody>
          <a:bodyPr/>
          <a:lstStyle/>
          <a:p>
            <a:pPr>
              <a:defRPr/>
            </a:pPr>
            <a:r>
              <a:rPr lang="en-GB" dirty="0"/>
              <a:t>Paris, 14/10/2008                               </a:t>
            </a:r>
            <a:r>
              <a:rPr lang="en-US" dirty="0"/>
              <a:t>                            </a:t>
            </a:r>
            <a:r>
              <a:rPr lang="en-US" b="1" dirty="0"/>
              <a:t>II RD51  CB meeting		</a:t>
            </a:r>
            <a:r>
              <a:rPr lang="en-US" dirty="0"/>
              <a:t>Silvia DALLA TORRE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300" y="0"/>
            <a:ext cx="7785100" cy="13081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3"/>
                </a:solidFill>
              </a:rPr>
              <a:t>RD51 internal organization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676400"/>
            <a:ext cx="9334500" cy="4584700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Institutions joining RD51, </a:t>
            </a:r>
            <a:r>
              <a:rPr lang="en-US" dirty="0" smtClean="0"/>
              <a:t>decisions: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What follows is to be applied after RD51 is formally approved (expected: 5/12/2008)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CM voting by e-mail to speedup the procedure.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Paris, 14/10/2008 			</a:t>
            </a:r>
            <a:r>
              <a:rPr lang="en-US" b="1"/>
              <a:t>II RD51  CB meeting 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MOU and COMMON FOUND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85900"/>
            <a:ext cx="8863012" cy="48291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MOU MAIN ITEMS: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Intellectual property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Request to CERN (light ones)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Common founds </a:t>
            </a:r>
          </a:p>
          <a:p>
            <a:pPr lvl="1">
              <a:defRPr/>
            </a:pPr>
            <a:r>
              <a:rPr lang="en-US" dirty="0" smtClean="0"/>
              <a:t>Light model</a:t>
            </a:r>
          </a:p>
          <a:p>
            <a:pPr lvl="1">
              <a:defRPr/>
            </a:pPr>
            <a:r>
              <a:rPr lang="en-US" dirty="0" smtClean="0"/>
              <a:t>Financial resources to run the collaboration (Collaboration meeting)</a:t>
            </a:r>
          </a:p>
          <a:p>
            <a:pPr lvl="1">
              <a:defRPr/>
            </a:pPr>
            <a:r>
              <a:rPr lang="en-US" dirty="0" smtClean="0"/>
              <a:t>Maintenance and operation of common structures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Paris, 14/10/2008                               </a:t>
            </a:r>
            <a:r>
              <a:rPr lang="en-US" smtClean="0"/>
              <a:t>                            </a:t>
            </a:r>
            <a:r>
              <a:rPr lang="en-US" b="1" smtClean="0"/>
              <a:t>II RD51  CB meeting		</a:t>
            </a:r>
            <a:r>
              <a:rPr lang="en-US" smtClean="0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MOU TIME LINES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85900"/>
            <a:ext cx="8863012" cy="48291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STATUS &amp; TIME LINES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MOU draft distributed to the CB members last week</a:t>
            </a:r>
          </a:p>
          <a:p>
            <a:pPr>
              <a:defRPr/>
            </a:pPr>
            <a:r>
              <a:rPr lang="en-US" dirty="0" smtClean="0"/>
              <a:t>comments from the CB members till 01 November</a:t>
            </a:r>
          </a:p>
          <a:p>
            <a:pPr>
              <a:defRPr/>
            </a:pPr>
            <a:r>
              <a:rPr lang="en-US" dirty="0" smtClean="0"/>
              <a:t>If no major changes needed</a:t>
            </a:r>
          </a:p>
          <a:p>
            <a:pPr lvl="1">
              <a:defRPr/>
            </a:pPr>
            <a:r>
              <a:rPr lang="en-US" dirty="0" smtClean="0"/>
              <a:t>Give </a:t>
            </a:r>
            <a:r>
              <a:rPr lang="en-US" dirty="0" err="1" smtClean="0"/>
              <a:t>MoU</a:t>
            </a:r>
            <a:r>
              <a:rPr lang="en-US" dirty="0" smtClean="0"/>
              <a:t> to institute management for comments and acceptance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Sign shortly after RD51 approval (RB approval expected on 05.12.2008)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   </a:t>
            </a:r>
            <a:r>
              <a:rPr lang="en-US" dirty="0" err="1" smtClean="0"/>
              <a:t>MoU</a:t>
            </a:r>
            <a:r>
              <a:rPr lang="en-US" dirty="0" smtClean="0"/>
              <a:t> signature procedure (CERN and Institutes !) can start in  January 2009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Paris, 14/10/2008                               </a:t>
            </a:r>
            <a:r>
              <a:rPr lang="en-US" smtClean="0"/>
              <a:t>                            </a:t>
            </a:r>
            <a:r>
              <a:rPr lang="en-US" b="1" smtClean="0"/>
              <a:t>II RD51  CB meeting		</a:t>
            </a:r>
            <a:r>
              <a:rPr lang="en-US" smtClean="0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accent3"/>
                </a:solidFill>
              </a:rPr>
              <a:t>Next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DECISIONS: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rgbClr val="CC00CC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CC00CC"/>
                </a:solidFill>
              </a:rPr>
              <a:t>RD51 meetings, periodicity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mtClean="0"/>
              <a:t>	</a:t>
            </a:r>
            <a:r>
              <a:rPr lang="en-US" smtClean="0">
                <a:solidFill>
                  <a:schemeClr val="accent6"/>
                </a:solidFill>
              </a:rPr>
              <a:t>2 </a:t>
            </a:r>
            <a:r>
              <a:rPr lang="en-US" dirty="0" smtClean="0">
                <a:solidFill>
                  <a:schemeClr val="accent6"/>
                </a:solidFill>
              </a:rPr>
              <a:t>collaboration meetings per year, one outside and one at CERN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2009:</a:t>
            </a:r>
          </a:p>
          <a:p>
            <a:pPr lvl="1">
              <a:defRPr/>
            </a:pPr>
            <a:r>
              <a:rPr lang="en-US" dirty="0" smtClean="0"/>
              <a:t>first meeting: at the end of the Crete Conference on MPGD (12-15/6/08), namely on </a:t>
            </a:r>
            <a:r>
              <a:rPr lang="en-US" dirty="0" smtClean="0">
                <a:solidFill>
                  <a:srgbClr val="CC00CC"/>
                </a:solidFill>
              </a:rPr>
              <a:t>16-17/6/2008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>
              <a:defRPr/>
            </a:pPr>
            <a:r>
              <a:rPr lang="en-US" dirty="0" smtClean="0"/>
              <a:t>second meeting at CERN in approximately one year from now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Paris, 14/10/2008                               </a:t>
            </a:r>
            <a:r>
              <a:rPr lang="en-US"/>
              <a:t>                            </a:t>
            </a:r>
            <a:r>
              <a:rPr lang="en-US" b="1"/>
              <a:t>II RD51  CB meeting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44177</TotalTime>
  <Words>439</Words>
  <Application>Microsoft PowerPoint</Application>
  <PresentationFormat>Custom</PresentationFormat>
  <Paragraphs>118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13</vt:i4>
      </vt:variant>
      <vt:variant>
        <vt:lpstr>Slide Titles</vt:lpstr>
      </vt:variant>
      <vt:variant>
        <vt:i4>9</vt:i4>
      </vt:variant>
    </vt:vector>
  </HeadingPairs>
  <TitlesOfParts>
    <vt:vector size="27" baseType="lpstr">
      <vt:lpstr>Helvetica</vt:lpstr>
      <vt:lpstr>Arial</vt:lpstr>
      <vt:lpstr>Comic Sans MS</vt:lpstr>
      <vt:lpstr>Wingdings</vt:lpstr>
      <vt:lpstr>Times New Roman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Paper Presentation 2</vt:lpstr>
      <vt:lpstr>Second RD51 CB meeting – 14/10/2008</vt:lpstr>
      <vt:lpstr>RD51 internal organization </vt:lpstr>
      <vt:lpstr>RD51 internal organization </vt:lpstr>
      <vt:lpstr>RD51 management for next term</vt:lpstr>
      <vt:lpstr>RD51 management for next term</vt:lpstr>
      <vt:lpstr>RD51 internal organization </vt:lpstr>
      <vt:lpstr>MOU and COMMON FOUND</vt:lpstr>
      <vt:lpstr>MOU TIME LINES</vt:lpstr>
      <vt:lpstr>Next meetings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RD51</cp:lastModifiedBy>
  <cp:revision>1269</cp:revision>
  <cp:lastPrinted>2000-06-14T12:59:46Z</cp:lastPrinted>
  <dcterms:created xsi:type="dcterms:W3CDTF">1999-01-09T07:35:23Z</dcterms:created>
  <dcterms:modified xsi:type="dcterms:W3CDTF">2008-10-15T13:26:09Z</dcterms:modified>
</cp:coreProperties>
</file>