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410" r:id="rId2"/>
    <p:sldId id="408" r:id="rId3"/>
    <p:sldId id="411" r:id="rId4"/>
  </p:sldIdLst>
  <p:sldSz cx="9144000" cy="6858000" type="screen4x3"/>
  <p:notesSz cx="9774238" cy="67246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71"/>
    <a:srgbClr val="7F7F7F"/>
    <a:srgbClr val="0DF766"/>
    <a:srgbClr val="51F991"/>
    <a:srgbClr val="808080"/>
    <a:srgbClr val="4F81BD"/>
    <a:srgbClr val="6600CC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37" autoAdjust="0"/>
    <p:restoredTop sz="99364" autoAdjust="0"/>
  </p:normalViewPr>
  <p:slideViewPr>
    <p:cSldViewPr snapToGrid="0">
      <p:cViewPr varScale="1">
        <p:scale>
          <a:sx n="81" d="100"/>
          <a:sy n="81" d="100"/>
        </p:scale>
        <p:origin x="-1040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32" d="100"/>
          <a:sy n="132" d="100"/>
        </p:scale>
        <p:origin x="-1494" y="-84"/>
      </p:cViewPr>
      <p:guideLst>
        <p:guide orient="horz" pos="2119"/>
        <p:guide pos="307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4236568" cy="336555"/>
          </a:xfrm>
          <a:prstGeom prst="rect">
            <a:avLst/>
          </a:prstGeom>
        </p:spPr>
        <p:txBody>
          <a:bodyPr vert="horz" lIns="90182" tIns="45091" rIns="90182" bIns="45091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35389" y="0"/>
            <a:ext cx="4236568" cy="336555"/>
          </a:xfrm>
          <a:prstGeom prst="rect">
            <a:avLst/>
          </a:prstGeom>
        </p:spPr>
        <p:txBody>
          <a:bodyPr vert="horz" lIns="90182" tIns="45091" rIns="90182" bIns="45091" rtlCol="0"/>
          <a:lstStyle>
            <a:lvl1pPr algn="r">
              <a:defRPr sz="1200"/>
            </a:lvl1pPr>
          </a:lstStyle>
          <a:p>
            <a:fld id="{19AD7185-C481-4428-AE0C-24964917F65F}" type="datetimeFigureOut">
              <a:rPr lang="fr-FR" smtClean="0"/>
              <a:t>11/6/14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6387019"/>
            <a:ext cx="4236568" cy="336555"/>
          </a:xfrm>
          <a:prstGeom prst="rect">
            <a:avLst/>
          </a:prstGeom>
        </p:spPr>
        <p:txBody>
          <a:bodyPr vert="horz" lIns="90182" tIns="45091" rIns="90182" bIns="45091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35389" y="6387019"/>
            <a:ext cx="4236568" cy="336555"/>
          </a:xfrm>
          <a:prstGeom prst="rect">
            <a:avLst/>
          </a:prstGeom>
        </p:spPr>
        <p:txBody>
          <a:bodyPr vert="horz" lIns="90182" tIns="45091" rIns="90182" bIns="45091" rtlCol="0" anchor="b"/>
          <a:lstStyle>
            <a:lvl1pPr algn="r">
              <a:defRPr sz="1200"/>
            </a:lvl1pPr>
          </a:lstStyle>
          <a:p>
            <a:fld id="{6C9BDCFA-3D9B-4F0F-A3A1-353185CF830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44993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4236568" cy="336555"/>
          </a:xfrm>
          <a:prstGeom prst="rect">
            <a:avLst/>
          </a:prstGeom>
        </p:spPr>
        <p:txBody>
          <a:bodyPr vert="horz" lIns="90182" tIns="45091" rIns="90182" bIns="45091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35389" y="0"/>
            <a:ext cx="4236568" cy="336555"/>
          </a:xfrm>
          <a:prstGeom prst="rect">
            <a:avLst/>
          </a:prstGeom>
        </p:spPr>
        <p:txBody>
          <a:bodyPr vert="horz" lIns="90182" tIns="45091" rIns="90182" bIns="45091" rtlCol="0"/>
          <a:lstStyle>
            <a:lvl1pPr algn="r">
              <a:defRPr sz="1200"/>
            </a:lvl1pPr>
          </a:lstStyle>
          <a:p>
            <a:fld id="{EA05359A-F210-4C2B-959A-8B9FCC886DD4}" type="datetimeFigureOut">
              <a:rPr lang="en-GB" smtClean="0"/>
              <a:t>11/6/14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06750" y="504825"/>
            <a:ext cx="3360738" cy="2522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182" tIns="45091" rIns="90182" bIns="4509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76971" y="3194586"/>
            <a:ext cx="7820303" cy="3025770"/>
          </a:xfrm>
          <a:prstGeom prst="rect">
            <a:avLst/>
          </a:prstGeom>
        </p:spPr>
        <p:txBody>
          <a:bodyPr vert="horz" lIns="90182" tIns="45091" rIns="90182" bIns="4509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6387019"/>
            <a:ext cx="4236568" cy="336555"/>
          </a:xfrm>
          <a:prstGeom prst="rect">
            <a:avLst/>
          </a:prstGeom>
        </p:spPr>
        <p:txBody>
          <a:bodyPr vert="horz" lIns="90182" tIns="45091" rIns="90182" bIns="45091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35389" y="6387019"/>
            <a:ext cx="4236568" cy="336555"/>
          </a:xfrm>
          <a:prstGeom prst="rect">
            <a:avLst/>
          </a:prstGeom>
        </p:spPr>
        <p:txBody>
          <a:bodyPr vert="horz" lIns="90182" tIns="45091" rIns="90182" bIns="45091" rtlCol="0" anchor="b"/>
          <a:lstStyle>
            <a:lvl1pPr algn="r">
              <a:defRPr sz="1200"/>
            </a:lvl1pPr>
          </a:lstStyle>
          <a:p>
            <a:fld id="{BBE15719-091E-42EF-A8DC-621539A4E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4136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TREX - 07/11/2104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BRAN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827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TREX - 07/11/2104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BRAN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40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TREX - 07/11/2104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BRAN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7062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TREX - 07/11/2104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BRAN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0667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5643602" cy="654032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"/>
          </p:nvPr>
        </p:nvSpPr>
        <p:spPr>
          <a:xfrm>
            <a:off x="214282" y="1071546"/>
            <a:ext cx="7786742" cy="5143536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TREX - 07/11/2104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BRAN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A5EFC-FF5B-452B-8A78-768B0CC6FB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783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roup 138"/>
          <p:cNvGrpSpPr/>
          <p:nvPr userDrawn="1"/>
        </p:nvGrpSpPr>
        <p:grpSpPr>
          <a:xfrm>
            <a:off x="926482" y="1448844"/>
            <a:ext cx="7200914" cy="3960420"/>
            <a:chOff x="701494" y="1448782"/>
            <a:chExt cx="180096" cy="3960420"/>
          </a:xfrm>
          <a:noFill/>
        </p:grpSpPr>
        <p:sp>
          <p:nvSpPr>
            <p:cNvPr id="86" name="Rectangle 85"/>
            <p:cNvSpPr/>
            <p:nvPr userDrawn="1"/>
          </p:nvSpPr>
          <p:spPr>
            <a:xfrm>
              <a:off x="701590" y="144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26</a:t>
              </a:r>
              <a:endParaRPr lang="en-GB" sz="600" dirty="0"/>
            </a:p>
          </p:txBody>
        </p:sp>
        <p:sp>
          <p:nvSpPr>
            <p:cNvPr id="87" name="Rectangle 86"/>
            <p:cNvSpPr/>
            <p:nvPr userDrawn="1"/>
          </p:nvSpPr>
          <p:spPr>
            <a:xfrm>
              <a:off x="701590" y="153874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27</a:t>
              </a:r>
              <a:endParaRPr lang="en-GB" sz="600" dirty="0"/>
            </a:p>
          </p:txBody>
        </p:sp>
        <p:sp>
          <p:nvSpPr>
            <p:cNvPr id="88" name="Rectangle 87"/>
            <p:cNvSpPr/>
            <p:nvPr userDrawn="1"/>
          </p:nvSpPr>
          <p:spPr>
            <a:xfrm>
              <a:off x="701566" y="16288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28</a:t>
              </a:r>
              <a:endParaRPr lang="en-GB" sz="600" dirty="0"/>
            </a:p>
          </p:txBody>
        </p:sp>
        <p:sp>
          <p:nvSpPr>
            <p:cNvPr id="89" name="Rectangle 88"/>
            <p:cNvSpPr/>
            <p:nvPr userDrawn="1"/>
          </p:nvSpPr>
          <p:spPr>
            <a:xfrm>
              <a:off x="701566" y="171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29</a:t>
              </a:r>
              <a:endParaRPr lang="en-GB" sz="600" dirty="0"/>
            </a:p>
          </p:txBody>
        </p:sp>
        <p:sp>
          <p:nvSpPr>
            <p:cNvPr id="90" name="Rectangle 89"/>
            <p:cNvSpPr/>
            <p:nvPr userDrawn="1"/>
          </p:nvSpPr>
          <p:spPr>
            <a:xfrm>
              <a:off x="701566" y="180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30</a:t>
              </a:r>
              <a:endParaRPr lang="en-GB" sz="600" dirty="0"/>
            </a:p>
          </p:txBody>
        </p:sp>
        <p:sp>
          <p:nvSpPr>
            <p:cNvPr id="91" name="Rectangle 90"/>
            <p:cNvSpPr/>
            <p:nvPr userDrawn="1"/>
          </p:nvSpPr>
          <p:spPr>
            <a:xfrm>
              <a:off x="701566" y="189874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31</a:t>
              </a:r>
              <a:endParaRPr lang="en-GB" sz="600" dirty="0"/>
            </a:p>
          </p:txBody>
        </p:sp>
        <p:sp>
          <p:nvSpPr>
            <p:cNvPr id="92" name="Rectangle 91"/>
            <p:cNvSpPr/>
            <p:nvPr userDrawn="1"/>
          </p:nvSpPr>
          <p:spPr>
            <a:xfrm>
              <a:off x="701542" y="19888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32</a:t>
              </a:r>
              <a:endParaRPr lang="en-GB" sz="600" dirty="0"/>
            </a:p>
          </p:txBody>
        </p:sp>
        <p:sp>
          <p:nvSpPr>
            <p:cNvPr id="93" name="Rectangle 92"/>
            <p:cNvSpPr/>
            <p:nvPr userDrawn="1"/>
          </p:nvSpPr>
          <p:spPr>
            <a:xfrm>
              <a:off x="701542" y="207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33</a:t>
              </a:r>
              <a:endParaRPr lang="en-GB" sz="600" dirty="0"/>
            </a:p>
          </p:txBody>
        </p:sp>
        <p:sp>
          <p:nvSpPr>
            <p:cNvPr id="94" name="Rectangle 93"/>
            <p:cNvSpPr/>
            <p:nvPr userDrawn="1"/>
          </p:nvSpPr>
          <p:spPr>
            <a:xfrm>
              <a:off x="701566" y="216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34</a:t>
              </a:r>
              <a:endParaRPr lang="en-GB" sz="600" dirty="0"/>
            </a:p>
          </p:txBody>
        </p:sp>
        <p:sp>
          <p:nvSpPr>
            <p:cNvPr id="95" name="Rectangle 94"/>
            <p:cNvSpPr/>
            <p:nvPr userDrawn="1"/>
          </p:nvSpPr>
          <p:spPr>
            <a:xfrm>
              <a:off x="701566" y="225879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35</a:t>
              </a:r>
              <a:endParaRPr lang="en-GB" sz="600" dirty="0"/>
            </a:p>
          </p:txBody>
        </p:sp>
        <p:sp>
          <p:nvSpPr>
            <p:cNvPr id="96" name="Rectangle 95"/>
            <p:cNvSpPr/>
            <p:nvPr userDrawn="1"/>
          </p:nvSpPr>
          <p:spPr>
            <a:xfrm>
              <a:off x="701542" y="23488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36</a:t>
              </a:r>
              <a:endParaRPr lang="en-GB" sz="600" dirty="0"/>
            </a:p>
          </p:txBody>
        </p:sp>
        <p:sp>
          <p:nvSpPr>
            <p:cNvPr id="97" name="Rectangle 96"/>
            <p:cNvSpPr/>
            <p:nvPr userDrawn="1"/>
          </p:nvSpPr>
          <p:spPr>
            <a:xfrm>
              <a:off x="701542" y="243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37</a:t>
              </a:r>
              <a:endParaRPr lang="en-GB" sz="600" dirty="0"/>
            </a:p>
          </p:txBody>
        </p:sp>
        <p:sp>
          <p:nvSpPr>
            <p:cNvPr id="98" name="Rectangle 97"/>
            <p:cNvSpPr/>
            <p:nvPr userDrawn="1"/>
          </p:nvSpPr>
          <p:spPr>
            <a:xfrm>
              <a:off x="701542" y="252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38</a:t>
              </a:r>
              <a:endParaRPr lang="en-GB" sz="600" dirty="0"/>
            </a:p>
          </p:txBody>
        </p:sp>
        <p:sp>
          <p:nvSpPr>
            <p:cNvPr id="99" name="Rectangle 98"/>
            <p:cNvSpPr/>
            <p:nvPr userDrawn="1"/>
          </p:nvSpPr>
          <p:spPr>
            <a:xfrm>
              <a:off x="701542" y="261879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39</a:t>
              </a:r>
              <a:endParaRPr lang="en-GB" sz="600" dirty="0"/>
            </a:p>
          </p:txBody>
        </p:sp>
        <p:sp>
          <p:nvSpPr>
            <p:cNvPr id="100" name="Rectangle 99"/>
            <p:cNvSpPr/>
            <p:nvPr userDrawn="1"/>
          </p:nvSpPr>
          <p:spPr>
            <a:xfrm>
              <a:off x="701518" y="27088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40</a:t>
              </a:r>
              <a:endParaRPr lang="en-GB" sz="600" dirty="0"/>
            </a:p>
          </p:txBody>
        </p:sp>
        <p:sp>
          <p:nvSpPr>
            <p:cNvPr id="101" name="Rectangle 100"/>
            <p:cNvSpPr/>
            <p:nvPr userDrawn="1"/>
          </p:nvSpPr>
          <p:spPr>
            <a:xfrm>
              <a:off x="701518" y="279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41</a:t>
              </a:r>
              <a:endParaRPr lang="en-GB" sz="600" dirty="0"/>
            </a:p>
          </p:txBody>
        </p:sp>
        <p:sp>
          <p:nvSpPr>
            <p:cNvPr id="102" name="Rectangle 101"/>
            <p:cNvSpPr/>
            <p:nvPr userDrawn="1"/>
          </p:nvSpPr>
          <p:spPr>
            <a:xfrm>
              <a:off x="701566" y="288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42</a:t>
              </a:r>
              <a:endParaRPr lang="en-GB" sz="600" dirty="0"/>
            </a:p>
          </p:txBody>
        </p:sp>
        <p:sp>
          <p:nvSpPr>
            <p:cNvPr id="103" name="Rectangle 102"/>
            <p:cNvSpPr/>
            <p:nvPr userDrawn="1"/>
          </p:nvSpPr>
          <p:spPr>
            <a:xfrm>
              <a:off x="701566" y="297889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43</a:t>
              </a:r>
              <a:endParaRPr lang="en-GB" sz="600" dirty="0"/>
            </a:p>
          </p:txBody>
        </p:sp>
        <p:sp>
          <p:nvSpPr>
            <p:cNvPr id="104" name="Rectangle 103"/>
            <p:cNvSpPr/>
            <p:nvPr userDrawn="1"/>
          </p:nvSpPr>
          <p:spPr>
            <a:xfrm>
              <a:off x="701542" y="306896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44</a:t>
              </a:r>
              <a:endParaRPr lang="en-GB" sz="600" dirty="0"/>
            </a:p>
          </p:txBody>
        </p:sp>
        <p:sp>
          <p:nvSpPr>
            <p:cNvPr id="105" name="Rectangle 104"/>
            <p:cNvSpPr/>
            <p:nvPr userDrawn="1"/>
          </p:nvSpPr>
          <p:spPr>
            <a:xfrm>
              <a:off x="701542" y="315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45</a:t>
              </a:r>
              <a:endParaRPr lang="en-GB" sz="600" dirty="0"/>
            </a:p>
          </p:txBody>
        </p:sp>
        <p:sp>
          <p:nvSpPr>
            <p:cNvPr id="106" name="Rectangle 105"/>
            <p:cNvSpPr/>
            <p:nvPr userDrawn="1"/>
          </p:nvSpPr>
          <p:spPr>
            <a:xfrm>
              <a:off x="701542" y="324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46</a:t>
              </a:r>
              <a:endParaRPr lang="en-GB" sz="600" dirty="0"/>
            </a:p>
          </p:txBody>
        </p:sp>
        <p:sp>
          <p:nvSpPr>
            <p:cNvPr id="107" name="Rectangle 106"/>
            <p:cNvSpPr/>
            <p:nvPr userDrawn="1"/>
          </p:nvSpPr>
          <p:spPr>
            <a:xfrm>
              <a:off x="701542" y="333889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47</a:t>
              </a:r>
              <a:endParaRPr lang="en-GB" sz="600" dirty="0"/>
            </a:p>
          </p:txBody>
        </p:sp>
        <p:sp>
          <p:nvSpPr>
            <p:cNvPr id="108" name="Rectangle 107"/>
            <p:cNvSpPr/>
            <p:nvPr userDrawn="1"/>
          </p:nvSpPr>
          <p:spPr>
            <a:xfrm>
              <a:off x="701518" y="342894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48</a:t>
              </a:r>
              <a:endParaRPr lang="en-GB" sz="600" dirty="0"/>
            </a:p>
          </p:txBody>
        </p:sp>
        <p:sp>
          <p:nvSpPr>
            <p:cNvPr id="109" name="Rectangle 108"/>
            <p:cNvSpPr/>
            <p:nvPr userDrawn="1"/>
          </p:nvSpPr>
          <p:spPr>
            <a:xfrm>
              <a:off x="701518" y="351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49</a:t>
              </a:r>
              <a:endParaRPr lang="en-GB" sz="600" dirty="0"/>
            </a:p>
          </p:txBody>
        </p:sp>
        <p:sp>
          <p:nvSpPr>
            <p:cNvPr id="110" name="Rectangle 109"/>
            <p:cNvSpPr/>
            <p:nvPr userDrawn="1"/>
          </p:nvSpPr>
          <p:spPr>
            <a:xfrm>
              <a:off x="701542" y="360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50</a:t>
              </a:r>
              <a:endParaRPr lang="en-GB" sz="600" dirty="0"/>
            </a:p>
          </p:txBody>
        </p:sp>
        <p:sp>
          <p:nvSpPr>
            <p:cNvPr id="111" name="Rectangle 110"/>
            <p:cNvSpPr/>
            <p:nvPr userDrawn="1"/>
          </p:nvSpPr>
          <p:spPr>
            <a:xfrm>
              <a:off x="701542" y="369893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51</a:t>
              </a:r>
              <a:endParaRPr lang="en-GB" sz="600" dirty="0"/>
            </a:p>
          </p:txBody>
        </p:sp>
        <p:sp>
          <p:nvSpPr>
            <p:cNvPr id="112" name="Rectangle 111"/>
            <p:cNvSpPr/>
            <p:nvPr userDrawn="1"/>
          </p:nvSpPr>
          <p:spPr>
            <a:xfrm>
              <a:off x="701518" y="378901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52</a:t>
              </a:r>
              <a:endParaRPr lang="en-GB" sz="600" dirty="0"/>
            </a:p>
          </p:txBody>
        </p:sp>
        <p:sp>
          <p:nvSpPr>
            <p:cNvPr id="113" name="Rectangle 112"/>
            <p:cNvSpPr/>
            <p:nvPr userDrawn="1"/>
          </p:nvSpPr>
          <p:spPr>
            <a:xfrm>
              <a:off x="701518" y="387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</a:t>
              </a:r>
              <a:endParaRPr lang="en-GB" sz="600" dirty="0"/>
            </a:p>
          </p:txBody>
        </p:sp>
        <p:sp>
          <p:nvSpPr>
            <p:cNvPr id="114" name="Rectangle 113"/>
            <p:cNvSpPr/>
            <p:nvPr userDrawn="1"/>
          </p:nvSpPr>
          <p:spPr>
            <a:xfrm>
              <a:off x="701518" y="396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</a:t>
              </a:r>
              <a:endParaRPr lang="en-GB" sz="600" dirty="0"/>
            </a:p>
          </p:txBody>
        </p:sp>
        <p:sp>
          <p:nvSpPr>
            <p:cNvPr id="115" name="Rectangle 114"/>
            <p:cNvSpPr/>
            <p:nvPr userDrawn="1"/>
          </p:nvSpPr>
          <p:spPr>
            <a:xfrm>
              <a:off x="701518" y="405893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</a:t>
              </a:r>
              <a:endParaRPr lang="en-GB" sz="600" dirty="0"/>
            </a:p>
          </p:txBody>
        </p:sp>
        <p:sp>
          <p:nvSpPr>
            <p:cNvPr id="116" name="Rectangle 115"/>
            <p:cNvSpPr/>
            <p:nvPr userDrawn="1"/>
          </p:nvSpPr>
          <p:spPr>
            <a:xfrm>
              <a:off x="701494" y="414901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</a:t>
              </a:r>
              <a:endParaRPr lang="en-GB" sz="600" dirty="0"/>
            </a:p>
          </p:txBody>
        </p:sp>
        <p:sp>
          <p:nvSpPr>
            <p:cNvPr id="117" name="Rectangle 116"/>
            <p:cNvSpPr/>
            <p:nvPr userDrawn="1"/>
          </p:nvSpPr>
          <p:spPr>
            <a:xfrm>
              <a:off x="701494" y="423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</a:t>
              </a:r>
              <a:endParaRPr lang="en-GB" sz="600" dirty="0"/>
            </a:p>
          </p:txBody>
        </p:sp>
        <p:sp>
          <p:nvSpPr>
            <p:cNvPr id="118" name="Rectangle 117"/>
            <p:cNvSpPr/>
            <p:nvPr userDrawn="1"/>
          </p:nvSpPr>
          <p:spPr>
            <a:xfrm>
              <a:off x="701566" y="43291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6</a:t>
              </a:r>
              <a:endParaRPr lang="en-GB" sz="600" dirty="0"/>
            </a:p>
          </p:txBody>
        </p:sp>
        <p:sp>
          <p:nvSpPr>
            <p:cNvPr id="119" name="Rectangle 118"/>
            <p:cNvSpPr/>
            <p:nvPr userDrawn="1"/>
          </p:nvSpPr>
          <p:spPr>
            <a:xfrm>
              <a:off x="701566" y="44191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7</a:t>
              </a:r>
              <a:endParaRPr lang="en-GB" sz="600" dirty="0"/>
            </a:p>
          </p:txBody>
        </p:sp>
        <p:sp>
          <p:nvSpPr>
            <p:cNvPr id="120" name="Rectangle 119"/>
            <p:cNvSpPr/>
            <p:nvPr userDrawn="1"/>
          </p:nvSpPr>
          <p:spPr>
            <a:xfrm>
              <a:off x="701566" y="45090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8</a:t>
              </a:r>
              <a:endParaRPr lang="en-GB" sz="600" dirty="0"/>
            </a:p>
          </p:txBody>
        </p:sp>
        <p:sp>
          <p:nvSpPr>
            <p:cNvPr id="121" name="Rectangle 120"/>
            <p:cNvSpPr/>
            <p:nvPr userDrawn="1"/>
          </p:nvSpPr>
          <p:spPr>
            <a:xfrm>
              <a:off x="701542" y="459915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9</a:t>
              </a:r>
              <a:endParaRPr lang="en-GB" sz="600" dirty="0"/>
            </a:p>
          </p:txBody>
        </p:sp>
        <p:sp>
          <p:nvSpPr>
            <p:cNvPr id="122" name="Rectangle 121"/>
            <p:cNvSpPr/>
            <p:nvPr userDrawn="1"/>
          </p:nvSpPr>
          <p:spPr>
            <a:xfrm>
              <a:off x="701542" y="46891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10</a:t>
              </a:r>
              <a:endParaRPr lang="en-GB" sz="600" dirty="0"/>
            </a:p>
          </p:txBody>
        </p:sp>
        <p:sp>
          <p:nvSpPr>
            <p:cNvPr id="123" name="Rectangle 122"/>
            <p:cNvSpPr/>
            <p:nvPr userDrawn="1"/>
          </p:nvSpPr>
          <p:spPr>
            <a:xfrm>
              <a:off x="701566" y="477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11</a:t>
              </a:r>
              <a:endParaRPr lang="en-GB" sz="600" dirty="0"/>
            </a:p>
          </p:txBody>
        </p:sp>
        <p:sp>
          <p:nvSpPr>
            <p:cNvPr id="124" name="Rectangle 123"/>
            <p:cNvSpPr/>
            <p:nvPr userDrawn="1"/>
          </p:nvSpPr>
          <p:spPr>
            <a:xfrm>
              <a:off x="701566" y="48691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12</a:t>
              </a:r>
              <a:endParaRPr lang="en-GB" sz="600" dirty="0"/>
            </a:p>
          </p:txBody>
        </p:sp>
        <p:sp>
          <p:nvSpPr>
            <p:cNvPr id="125" name="Rectangle 124"/>
            <p:cNvSpPr/>
            <p:nvPr userDrawn="1"/>
          </p:nvSpPr>
          <p:spPr>
            <a:xfrm>
              <a:off x="701542" y="495920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13</a:t>
              </a:r>
              <a:endParaRPr lang="en-GB" sz="600" dirty="0"/>
            </a:p>
          </p:txBody>
        </p:sp>
        <p:sp>
          <p:nvSpPr>
            <p:cNvPr id="126" name="Rectangle 125"/>
            <p:cNvSpPr/>
            <p:nvPr userDrawn="1"/>
          </p:nvSpPr>
          <p:spPr>
            <a:xfrm>
              <a:off x="701542" y="504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14</a:t>
              </a:r>
              <a:endParaRPr lang="en-GB" sz="600" dirty="0"/>
            </a:p>
          </p:txBody>
        </p:sp>
        <p:sp>
          <p:nvSpPr>
            <p:cNvPr id="127" name="Rectangle 126"/>
            <p:cNvSpPr/>
            <p:nvPr userDrawn="1"/>
          </p:nvSpPr>
          <p:spPr>
            <a:xfrm>
              <a:off x="701542" y="513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15</a:t>
              </a:r>
              <a:endParaRPr lang="en-GB" sz="600" dirty="0"/>
            </a:p>
          </p:txBody>
        </p:sp>
        <p:sp>
          <p:nvSpPr>
            <p:cNvPr id="128" name="Rectangle 127"/>
            <p:cNvSpPr/>
            <p:nvPr userDrawn="1"/>
          </p:nvSpPr>
          <p:spPr>
            <a:xfrm>
              <a:off x="701542" y="52291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16</a:t>
              </a:r>
              <a:endParaRPr lang="en-GB" sz="600" dirty="0"/>
            </a:p>
          </p:txBody>
        </p:sp>
        <p:sp>
          <p:nvSpPr>
            <p:cNvPr id="129" name="Rectangle 128"/>
            <p:cNvSpPr/>
            <p:nvPr userDrawn="1"/>
          </p:nvSpPr>
          <p:spPr>
            <a:xfrm>
              <a:off x="701518" y="531920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17</a:t>
              </a:r>
              <a:endParaRPr lang="en-GB" sz="6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>
            <a:lvl1pPr algn="l">
              <a:defRPr sz="3600" b="1" u="sng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TREX - 07/11/2104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E788-883B-4454-8F10-52BB2141CD4F}" type="slidenum">
              <a:rPr lang="en-GB" smtClean="0"/>
              <a:t>‹#›</a:t>
            </a:fld>
            <a:endParaRPr lang="en-GB"/>
          </a:p>
        </p:txBody>
      </p:sp>
      <p:sp>
        <p:nvSpPr>
          <p:cNvPr id="60" name="Rectangle 59"/>
          <p:cNvSpPr/>
          <p:nvPr userDrawn="1"/>
        </p:nvSpPr>
        <p:spPr>
          <a:xfrm>
            <a:off x="704448" y="1538748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July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1" name="Rectangle 60"/>
          <p:cNvSpPr/>
          <p:nvPr userDrawn="1"/>
        </p:nvSpPr>
        <p:spPr>
          <a:xfrm>
            <a:off x="704448" y="194383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August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2" name="Rectangle 61"/>
          <p:cNvSpPr/>
          <p:nvPr userDrawn="1"/>
        </p:nvSpPr>
        <p:spPr>
          <a:xfrm>
            <a:off x="704542" y="2348880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September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>
            <a:off x="704542" y="275392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October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>
            <a:off x="704542" y="3158970"/>
            <a:ext cx="180000" cy="36004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November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704542" y="351901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December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6" name="Rectangle 65"/>
          <p:cNvSpPr/>
          <p:nvPr userDrawn="1"/>
        </p:nvSpPr>
        <p:spPr>
          <a:xfrm>
            <a:off x="704542" y="3906000"/>
            <a:ext cx="180000" cy="432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January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>
            <a:off x="704542" y="4329100"/>
            <a:ext cx="180000" cy="360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February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8" name="Rectangle 67"/>
          <p:cNvSpPr/>
          <p:nvPr userDrawn="1"/>
        </p:nvSpPr>
        <p:spPr>
          <a:xfrm>
            <a:off x="704542" y="468914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March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704542" y="507600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April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54" name="Group 153"/>
          <p:cNvGrpSpPr/>
          <p:nvPr userDrawn="1"/>
        </p:nvGrpSpPr>
        <p:grpSpPr>
          <a:xfrm>
            <a:off x="930822" y="1943835"/>
            <a:ext cx="7200000" cy="3522692"/>
            <a:chOff x="547548" y="1943835"/>
            <a:chExt cx="7200000" cy="3522692"/>
          </a:xfrm>
        </p:grpSpPr>
        <p:cxnSp>
          <p:nvCxnSpPr>
            <p:cNvPr id="141" name="Straight Connector 140"/>
            <p:cNvCxnSpPr/>
            <p:nvPr userDrawn="1"/>
          </p:nvCxnSpPr>
          <p:spPr>
            <a:xfrm>
              <a:off x="547548" y="1943835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>
            <a:xfrm flipV="1">
              <a:off x="547548" y="2350230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>
            <a:xfrm flipV="1">
              <a:off x="547548" y="2749368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>
            <a:xfrm flipV="1">
              <a:off x="547548" y="3155763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>
            <a:xfrm flipV="1">
              <a:off x="547548" y="3518616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>
            <a:xfrm flipV="1">
              <a:off x="547548" y="3904902"/>
              <a:ext cx="720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>
            <a:xfrm flipV="1">
              <a:off x="547548" y="4333068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>
            <a:xfrm flipV="1">
              <a:off x="547548" y="4688664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>
            <a:xfrm flipV="1">
              <a:off x="547548" y="5076000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>
            <a:xfrm flipV="1">
              <a:off x="547548" y="5466527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5" name="Rectangle 154"/>
          <p:cNvSpPr/>
          <p:nvPr userDrawn="1"/>
        </p:nvSpPr>
        <p:spPr>
          <a:xfrm>
            <a:off x="8152593" y="1538748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July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6" name="Rectangle 155"/>
          <p:cNvSpPr/>
          <p:nvPr userDrawn="1"/>
        </p:nvSpPr>
        <p:spPr>
          <a:xfrm>
            <a:off x="8152593" y="194383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August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7" name="Rectangle 156"/>
          <p:cNvSpPr/>
          <p:nvPr userDrawn="1"/>
        </p:nvSpPr>
        <p:spPr>
          <a:xfrm>
            <a:off x="8152687" y="2348880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September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8" name="Rectangle 157"/>
          <p:cNvSpPr/>
          <p:nvPr userDrawn="1"/>
        </p:nvSpPr>
        <p:spPr>
          <a:xfrm>
            <a:off x="8152687" y="275392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October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9" name="Rectangle 158"/>
          <p:cNvSpPr/>
          <p:nvPr userDrawn="1"/>
        </p:nvSpPr>
        <p:spPr>
          <a:xfrm>
            <a:off x="8152687" y="3158970"/>
            <a:ext cx="180000" cy="36004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November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0" name="Rectangle 159"/>
          <p:cNvSpPr/>
          <p:nvPr userDrawn="1"/>
        </p:nvSpPr>
        <p:spPr>
          <a:xfrm>
            <a:off x="8152687" y="351901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December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1" name="Rectangle 160"/>
          <p:cNvSpPr/>
          <p:nvPr userDrawn="1"/>
        </p:nvSpPr>
        <p:spPr>
          <a:xfrm>
            <a:off x="8152687" y="3906000"/>
            <a:ext cx="180000" cy="432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January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2" name="Rectangle 161"/>
          <p:cNvSpPr/>
          <p:nvPr userDrawn="1"/>
        </p:nvSpPr>
        <p:spPr>
          <a:xfrm>
            <a:off x="8152687" y="4329100"/>
            <a:ext cx="180000" cy="360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February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3" name="Rectangle 162"/>
          <p:cNvSpPr/>
          <p:nvPr userDrawn="1"/>
        </p:nvSpPr>
        <p:spPr>
          <a:xfrm>
            <a:off x="8152687" y="468914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March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4" name="Rectangle 163"/>
          <p:cNvSpPr/>
          <p:nvPr userDrawn="1"/>
        </p:nvSpPr>
        <p:spPr>
          <a:xfrm>
            <a:off x="8152687" y="507600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April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7" name="Rectangle 166"/>
          <p:cNvSpPr/>
          <p:nvPr userDrawn="1"/>
        </p:nvSpPr>
        <p:spPr>
          <a:xfrm>
            <a:off x="9265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P1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8" name="Rectangle 167"/>
          <p:cNvSpPr/>
          <p:nvPr userDrawn="1"/>
        </p:nvSpPr>
        <p:spPr>
          <a:xfrm>
            <a:off x="11066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12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9" name="Rectangle 168"/>
          <p:cNvSpPr/>
          <p:nvPr userDrawn="1"/>
        </p:nvSpPr>
        <p:spPr>
          <a:xfrm>
            <a:off x="20067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23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0" name="Rectangle 169"/>
          <p:cNvSpPr/>
          <p:nvPr userDrawn="1"/>
        </p:nvSpPr>
        <p:spPr>
          <a:xfrm>
            <a:off x="18266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P2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1" name="Rectangle 170"/>
          <p:cNvSpPr/>
          <p:nvPr userDrawn="1"/>
        </p:nvSpPr>
        <p:spPr>
          <a:xfrm>
            <a:off x="27267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P3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2" name="Rectangle 171"/>
          <p:cNvSpPr/>
          <p:nvPr userDrawn="1"/>
        </p:nvSpPr>
        <p:spPr>
          <a:xfrm>
            <a:off x="29068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34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3" name="Rectangle 172"/>
          <p:cNvSpPr/>
          <p:nvPr userDrawn="1"/>
        </p:nvSpPr>
        <p:spPr>
          <a:xfrm>
            <a:off x="38069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45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4" name="Rectangle 173"/>
          <p:cNvSpPr/>
          <p:nvPr userDrawn="1"/>
        </p:nvSpPr>
        <p:spPr>
          <a:xfrm>
            <a:off x="36268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P4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5" name="Rectangle 174"/>
          <p:cNvSpPr/>
          <p:nvPr userDrawn="1"/>
        </p:nvSpPr>
        <p:spPr>
          <a:xfrm>
            <a:off x="45269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P5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6" name="Rectangle 175"/>
          <p:cNvSpPr/>
          <p:nvPr userDrawn="1"/>
        </p:nvSpPr>
        <p:spPr>
          <a:xfrm>
            <a:off x="47070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56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7" name="Rectangle 176"/>
          <p:cNvSpPr/>
          <p:nvPr userDrawn="1"/>
        </p:nvSpPr>
        <p:spPr>
          <a:xfrm>
            <a:off x="56071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67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8" name="Rectangle 177"/>
          <p:cNvSpPr/>
          <p:nvPr userDrawn="1"/>
        </p:nvSpPr>
        <p:spPr>
          <a:xfrm>
            <a:off x="54270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P6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9" name="Rectangle 178"/>
          <p:cNvSpPr/>
          <p:nvPr userDrawn="1"/>
        </p:nvSpPr>
        <p:spPr>
          <a:xfrm>
            <a:off x="63271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P7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0" name="Rectangle 179"/>
          <p:cNvSpPr/>
          <p:nvPr userDrawn="1"/>
        </p:nvSpPr>
        <p:spPr>
          <a:xfrm>
            <a:off x="65072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78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1" name="Rectangle 180"/>
          <p:cNvSpPr/>
          <p:nvPr userDrawn="1"/>
        </p:nvSpPr>
        <p:spPr>
          <a:xfrm>
            <a:off x="74073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81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2" name="Rectangle 181"/>
          <p:cNvSpPr/>
          <p:nvPr userDrawn="1"/>
        </p:nvSpPr>
        <p:spPr>
          <a:xfrm>
            <a:off x="72272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P8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3" name="Group 2"/>
          <p:cNvGrpSpPr/>
          <p:nvPr userDrawn="1"/>
        </p:nvGrpSpPr>
        <p:grpSpPr>
          <a:xfrm>
            <a:off x="1106605" y="1448780"/>
            <a:ext cx="6300710" cy="4005445"/>
            <a:chOff x="1106605" y="1448780"/>
            <a:chExt cx="6300710" cy="4770530"/>
          </a:xfrm>
        </p:grpSpPr>
        <p:cxnSp>
          <p:nvCxnSpPr>
            <p:cNvPr id="184" name="Straight Connector 183"/>
            <p:cNvCxnSpPr/>
            <p:nvPr userDrawn="1"/>
          </p:nvCxnSpPr>
          <p:spPr>
            <a:xfrm>
              <a:off x="110660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 userDrawn="1"/>
          </p:nvCxnSpPr>
          <p:spPr>
            <a:xfrm>
              <a:off x="182669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 userDrawn="1"/>
          </p:nvCxnSpPr>
          <p:spPr>
            <a:xfrm>
              <a:off x="200671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 userDrawn="1"/>
          </p:nvCxnSpPr>
          <p:spPr>
            <a:xfrm>
              <a:off x="272679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 userDrawn="1"/>
          </p:nvCxnSpPr>
          <p:spPr>
            <a:xfrm>
              <a:off x="290681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 userDrawn="1"/>
          </p:nvCxnSpPr>
          <p:spPr>
            <a:xfrm>
              <a:off x="362689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 userDrawn="1"/>
          </p:nvCxnSpPr>
          <p:spPr>
            <a:xfrm>
              <a:off x="380691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 userDrawn="1"/>
          </p:nvCxnSpPr>
          <p:spPr>
            <a:xfrm>
              <a:off x="452699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 userDrawn="1"/>
          </p:nvCxnSpPr>
          <p:spPr>
            <a:xfrm>
              <a:off x="470701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 userDrawn="1"/>
          </p:nvCxnSpPr>
          <p:spPr>
            <a:xfrm>
              <a:off x="542709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 userDrawn="1"/>
          </p:nvCxnSpPr>
          <p:spPr>
            <a:xfrm>
              <a:off x="560711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 userDrawn="1"/>
          </p:nvCxnSpPr>
          <p:spPr>
            <a:xfrm>
              <a:off x="632719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 userDrawn="1"/>
          </p:nvCxnSpPr>
          <p:spPr>
            <a:xfrm>
              <a:off x="650721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 userDrawn="1"/>
          </p:nvCxnSpPr>
          <p:spPr>
            <a:xfrm>
              <a:off x="722729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 userDrawn="1"/>
          </p:nvCxnSpPr>
          <p:spPr>
            <a:xfrm>
              <a:off x="740731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5" name="Picture 2" descr="G:\Websites\f\foraz\images\Accelerator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10494"/>
            <a:ext cx="971851" cy="67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2963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roup 138"/>
          <p:cNvGrpSpPr/>
          <p:nvPr userDrawn="1"/>
        </p:nvGrpSpPr>
        <p:grpSpPr>
          <a:xfrm>
            <a:off x="926482" y="1448844"/>
            <a:ext cx="1809461" cy="3960420"/>
            <a:chOff x="701494" y="1448782"/>
            <a:chExt cx="180096" cy="3960420"/>
          </a:xfrm>
          <a:noFill/>
        </p:grpSpPr>
        <p:sp>
          <p:nvSpPr>
            <p:cNvPr id="86" name="Rectangle 85"/>
            <p:cNvSpPr/>
            <p:nvPr userDrawn="1"/>
          </p:nvSpPr>
          <p:spPr>
            <a:xfrm>
              <a:off x="701590" y="144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26</a:t>
              </a:r>
              <a:endParaRPr lang="en-GB" sz="600" dirty="0"/>
            </a:p>
          </p:txBody>
        </p:sp>
        <p:sp>
          <p:nvSpPr>
            <p:cNvPr id="87" name="Rectangle 86"/>
            <p:cNvSpPr/>
            <p:nvPr userDrawn="1"/>
          </p:nvSpPr>
          <p:spPr>
            <a:xfrm>
              <a:off x="701590" y="153874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27</a:t>
              </a:r>
              <a:endParaRPr lang="en-GB" sz="600" dirty="0"/>
            </a:p>
          </p:txBody>
        </p:sp>
        <p:sp>
          <p:nvSpPr>
            <p:cNvPr id="88" name="Rectangle 87"/>
            <p:cNvSpPr/>
            <p:nvPr userDrawn="1"/>
          </p:nvSpPr>
          <p:spPr>
            <a:xfrm>
              <a:off x="701566" y="16288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28</a:t>
              </a:r>
              <a:endParaRPr lang="en-GB" sz="600" dirty="0"/>
            </a:p>
          </p:txBody>
        </p:sp>
        <p:sp>
          <p:nvSpPr>
            <p:cNvPr id="89" name="Rectangle 88"/>
            <p:cNvSpPr/>
            <p:nvPr userDrawn="1"/>
          </p:nvSpPr>
          <p:spPr>
            <a:xfrm>
              <a:off x="701566" y="171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29</a:t>
              </a:r>
              <a:endParaRPr lang="en-GB" sz="600" dirty="0"/>
            </a:p>
          </p:txBody>
        </p:sp>
        <p:sp>
          <p:nvSpPr>
            <p:cNvPr id="90" name="Rectangle 89"/>
            <p:cNvSpPr/>
            <p:nvPr userDrawn="1"/>
          </p:nvSpPr>
          <p:spPr>
            <a:xfrm>
              <a:off x="701566" y="180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30</a:t>
              </a:r>
              <a:endParaRPr lang="en-GB" sz="600" dirty="0"/>
            </a:p>
          </p:txBody>
        </p:sp>
        <p:sp>
          <p:nvSpPr>
            <p:cNvPr id="91" name="Rectangle 90"/>
            <p:cNvSpPr/>
            <p:nvPr userDrawn="1"/>
          </p:nvSpPr>
          <p:spPr>
            <a:xfrm>
              <a:off x="701566" y="189874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31</a:t>
              </a:r>
              <a:endParaRPr lang="en-GB" sz="600" dirty="0"/>
            </a:p>
          </p:txBody>
        </p:sp>
        <p:sp>
          <p:nvSpPr>
            <p:cNvPr id="92" name="Rectangle 91"/>
            <p:cNvSpPr/>
            <p:nvPr userDrawn="1"/>
          </p:nvSpPr>
          <p:spPr>
            <a:xfrm>
              <a:off x="701542" y="19888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32</a:t>
              </a:r>
              <a:endParaRPr lang="en-GB" sz="600" dirty="0"/>
            </a:p>
          </p:txBody>
        </p:sp>
        <p:sp>
          <p:nvSpPr>
            <p:cNvPr id="93" name="Rectangle 92"/>
            <p:cNvSpPr/>
            <p:nvPr userDrawn="1"/>
          </p:nvSpPr>
          <p:spPr>
            <a:xfrm>
              <a:off x="701542" y="207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33</a:t>
              </a:r>
              <a:endParaRPr lang="en-GB" sz="600" dirty="0"/>
            </a:p>
          </p:txBody>
        </p:sp>
        <p:sp>
          <p:nvSpPr>
            <p:cNvPr id="94" name="Rectangle 93"/>
            <p:cNvSpPr/>
            <p:nvPr userDrawn="1"/>
          </p:nvSpPr>
          <p:spPr>
            <a:xfrm>
              <a:off x="701566" y="216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34</a:t>
              </a:r>
              <a:endParaRPr lang="en-GB" sz="600" dirty="0"/>
            </a:p>
          </p:txBody>
        </p:sp>
        <p:sp>
          <p:nvSpPr>
            <p:cNvPr id="95" name="Rectangle 94"/>
            <p:cNvSpPr/>
            <p:nvPr userDrawn="1"/>
          </p:nvSpPr>
          <p:spPr>
            <a:xfrm>
              <a:off x="701566" y="225879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35</a:t>
              </a:r>
              <a:endParaRPr lang="en-GB" sz="600" dirty="0"/>
            </a:p>
          </p:txBody>
        </p:sp>
        <p:sp>
          <p:nvSpPr>
            <p:cNvPr id="96" name="Rectangle 95"/>
            <p:cNvSpPr/>
            <p:nvPr userDrawn="1"/>
          </p:nvSpPr>
          <p:spPr>
            <a:xfrm>
              <a:off x="701542" y="23488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36</a:t>
              </a:r>
              <a:endParaRPr lang="en-GB" sz="600" dirty="0"/>
            </a:p>
          </p:txBody>
        </p:sp>
        <p:sp>
          <p:nvSpPr>
            <p:cNvPr id="97" name="Rectangle 96"/>
            <p:cNvSpPr/>
            <p:nvPr userDrawn="1"/>
          </p:nvSpPr>
          <p:spPr>
            <a:xfrm>
              <a:off x="701542" y="243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37</a:t>
              </a:r>
              <a:endParaRPr lang="en-GB" sz="600" dirty="0"/>
            </a:p>
          </p:txBody>
        </p:sp>
        <p:sp>
          <p:nvSpPr>
            <p:cNvPr id="98" name="Rectangle 97"/>
            <p:cNvSpPr/>
            <p:nvPr userDrawn="1"/>
          </p:nvSpPr>
          <p:spPr>
            <a:xfrm>
              <a:off x="701542" y="252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38</a:t>
              </a:r>
              <a:endParaRPr lang="en-GB" sz="600" dirty="0"/>
            </a:p>
          </p:txBody>
        </p:sp>
        <p:sp>
          <p:nvSpPr>
            <p:cNvPr id="99" name="Rectangle 98"/>
            <p:cNvSpPr/>
            <p:nvPr userDrawn="1"/>
          </p:nvSpPr>
          <p:spPr>
            <a:xfrm>
              <a:off x="701542" y="261879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39</a:t>
              </a:r>
              <a:endParaRPr lang="en-GB" sz="600" dirty="0"/>
            </a:p>
          </p:txBody>
        </p:sp>
        <p:sp>
          <p:nvSpPr>
            <p:cNvPr id="100" name="Rectangle 99"/>
            <p:cNvSpPr/>
            <p:nvPr userDrawn="1"/>
          </p:nvSpPr>
          <p:spPr>
            <a:xfrm>
              <a:off x="701518" y="27088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40</a:t>
              </a:r>
              <a:endParaRPr lang="en-GB" sz="600" dirty="0"/>
            </a:p>
          </p:txBody>
        </p:sp>
        <p:sp>
          <p:nvSpPr>
            <p:cNvPr id="101" name="Rectangle 100"/>
            <p:cNvSpPr/>
            <p:nvPr userDrawn="1"/>
          </p:nvSpPr>
          <p:spPr>
            <a:xfrm>
              <a:off x="701518" y="279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41</a:t>
              </a:r>
              <a:endParaRPr lang="en-GB" sz="600" dirty="0"/>
            </a:p>
          </p:txBody>
        </p:sp>
        <p:sp>
          <p:nvSpPr>
            <p:cNvPr id="102" name="Rectangle 101"/>
            <p:cNvSpPr/>
            <p:nvPr userDrawn="1"/>
          </p:nvSpPr>
          <p:spPr>
            <a:xfrm>
              <a:off x="701566" y="288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42</a:t>
              </a:r>
              <a:endParaRPr lang="en-GB" sz="600" dirty="0"/>
            </a:p>
          </p:txBody>
        </p:sp>
        <p:sp>
          <p:nvSpPr>
            <p:cNvPr id="103" name="Rectangle 102"/>
            <p:cNvSpPr/>
            <p:nvPr userDrawn="1"/>
          </p:nvSpPr>
          <p:spPr>
            <a:xfrm>
              <a:off x="701566" y="297889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43</a:t>
              </a:r>
              <a:endParaRPr lang="en-GB" sz="600" dirty="0"/>
            </a:p>
          </p:txBody>
        </p:sp>
        <p:sp>
          <p:nvSpPr>
            <p:cNvPr id="104" name="Rectangle 103"/>
            <p:cNvSpPr/>
            <p:nvPr userDrawn="1"/>
          </p:nvSpPr>
          <p:spPr>
            <a:xfrm>
              <a:off x="701542" y="306896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44</a:t>
              </a:r>
              <a:endParaRPr lang="en-GB" sz="600" dirty="0"/>
            </a:p>
          </p:txBody>
        </p:sp>
        <p:sp>
          <p:nvSpPr>
            <p:cNvPr id="105" name="Rectangle 104"/>
            <p:cNvSpPr/>
            <p:nvPr userDrawn="1"/>
          </p:nvSpPr>
          <p:spPr>
            <a:xfrm>
              <a:off x="701542" y="315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45</a:t>
              </a:r>
              <a:endParaRPr lang="en-GB" sz="600" dirty="0"/>
            </a:p>
          </p:txBody>
        </p:sp>
        <p:sp>
          <p:nvSpPr>
            <p:cNvPr id="106" name="Rectangle 105"/>
            <p:cNvSpPr/>
            <p:nvPr userDrawn="1"/>
          </p:nvSpPr>
          <p:spPr>
            <a:xfrm>
              <a:off x="701542" y="324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46</a:t>
              </a:r>
              <a:endParaRPr lang="en-GB" sz="600" dirty="0"/>
            </a:p>
          </p:txBody>
        </p:sp>
        <p:sp>
          <p:nvSpPr>
            <p:cNvPr id="107" name="Rectangle 106"/>
            <p:cNvSpPr/>
            <p:nvPr userDrawn="1"/>
          </p:nvSpPr>
          <p:spPr>
            <a:xfrm>
              <a:off x="701542" y="333889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47</a:t>
              </a:r>
              <a:endParaRPr lang="en-GB" sz="600" dirty="0"/>
            </a:p>
          </p:txBody>
        </p:sp>
        <p:sp>
          <p:nvSpPr>
            <p:cNvPr id="108" name="Rectangle 107"/>
            <p:cNvSpPr/>
            <p:nvPr userDrawn="1"/>
          </p:nvSpPr>
          <p:spPr>
            <a:xfrm>
              <a:off x="701518" y="342894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48</a:t>
              </a:r>
              <a:endParaRPr lang="en-GB" sz="600" dirty="0"/>
            </a:p>
          </p:txBody>
        </p:sp>
        <p:sp>
          <p:nvSpPr>
            <p:cNvPr id="109" name="Rectangle 108"/>
            <p:cNvSpPr/>
            <p:nvPr userDrawn="1"/>
          </p:nvSpPr>
          <p:spPr>
            <a:xfrm>
              <a:off x="701518" y="351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49</a:t>
              </a:r>
              <a:endParaRPr lang="en-GB" sz="600" dirty="0"/>
            </a:p>
          </p:txBody>
        </p:sp>
        <p:sp>
          <p:nvSpPr>
            <p:cNvPr id="110" name="Rectangle 109"/>
            <p:cNvSpPr/>
            <p:nvPr userDrawn="1"/>
          </p:nvSpPr>
          <p:spPr>
            <a:xfrm>
              <a:off x="701542" y="360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50</a:t>
              </a:r>
              <a:endParaRPr lang="en-GB" sz="600" dirty="0"/>
            </a:p>
          </p:txBody>
        </p:sp>
        <p:sp>
          <p:nvSpPr>
            <p:cNvPr id="111" name="Rectangle 110"/>
            <p:cNvSpPr/>
            <p:nvPr userDrawn="1"/>
          </p:nvSpPr>
          <p:spPr>
            <a:xfrm>
              <a:off x="701542" y="369893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51</a:t>
              </a:r>
              <a:endParaRPr lang="en-GB" sz="600" dirty="0"/>
            </a:p>
          </p:txBody>
        </p:sp>
        <p:sp>
          <p:nvSpPr>
            <p:cNvPr id="112" name="Rectangle 111"/>
            <p:cNvSpPr/>
            <p:nvPr userDrawn="1"/>
          </p:nvSpPr>
          <p:spPr>
            <a:xfrm>
              <a:off x="701518" y="378901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52</a:t>
              </a:r>
              <a:endParaRPr lang="en-GB" sz="600" dirty="0"/>
            </a:p>
          </p:txBody>
        </p:sp>
        <p:sp>
          <p:nvSpPr>
            <p:cNvPr id="113" name="Rectangle 112"/>
            <p:cNvSpPr/>
            <p:nvPr userDrawn="1"/>
          </p:nvSpPr>
          <p:spPr>
            <a:xfrm>
              <a:off x="701518" y="387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</a:t>
              </a:r>
              <a:endParaRPr lang="en-GB" sz="600" dirty="0"/>
            </a:p>
          </p:txBody>
        </p:sp>
        <p:sp>
          <p:nvSpPr>
            <p:cNvPr id="114" name="Rectangle 113"/>
            <p:cNvSpPr/>
            <p:nvPr userDrawn="1"/>
          </p:nvSpPr>
          <p:spPr>
            <a:xfrm>
              <a:off x="701518" y="396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</a:t>
              </a:r>
              <a:endParaRPr lang="en-GB" sz="600" dirty="0"/>
            </a:p>
          </p:txBody>
        </p:sp>
        <p:sp>
          <p:nvSpPr>
            <p:cNvPr id="115" name="Rectangle 114"/>
            <p:cNvSpPr/>
            <p:nvPr userDrawn="1"/>
          </p:nvSpPr>
          <p:spPr>
            <a:xfrm>
              <a:off x="701518" y="405893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</a:t>
              </a:r>
              <a:endParaRPr lang="en-GB" sz="600" dirty="0"/>
            </a:p>
          </p:txBody>
        </p:sp>
        <p:sp>
          <p:nvSpPr>
            <p:cNvPr id="116" name="Rectangle 115"/>
            <p:cNvSpPr/>
            <p:nvPr userDrawn="1"/>
          </p:nvSpPr>
          <p:spPr>
            <a:xfrm>
              <a:off x="701494" y="414901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</a:t>
              </a:r>
              <a:endParaRPr lang="en-GB" sz="600" dirty="0"/>
            </a:p>
          </p:txBody>
        </p:sp>
        <p:sp>
          <p:nvSpPr>
            <p:cNvPr id="117" name="Rectangle 116"/>
            <p:cNvSpPr/>
            <p:nvPr userDrawn="1"/>
          </p:nvSpPr>
          <p:spPr>
            <a:xfrm>
              <a:off x="701494" y="423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</a:t>
              </a:r>
              <a:endParaRPr lang="en-GB" sz="600" dirty="0"/>
            </a:p>
          </p:txBody>
        </p:sp>
        <p:sp>
          <p:nvSpPr>
            <p:cNvPr id="118" name="Rectangle 117"/>
            <p:cNvSpPr/>
            <p:nvPr userDrawn="1"/>
          </p:nvSpPr>
          <p:spPr>
            <a:xfrm>
              <a:off x="701566" y="43291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6</a:t>
              </a:r>
              <a:endParaRPr lang="en-GB" sz="600" dirty="0"/>
            </a:p>
          </p:txBody>
        </p:sp>
        <p:sp>
          <p:nvSpPr>
            <p:cNvPr id="119" name="Rectangle 118"/>
            <p:cNvSpPr/>
            <p:nvPr userDrawn="1"/>
          </p:nvSpPr>
          <p:spPr>
            <a:xfrm>
              <a:off x="701566" y="44191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7</a:t>
              </a:r>
              <a:endParaRPr lang="en-GB" sz="600" dirty="0"/>
            </a:p>
          </p:txBody>
        </p:sp>
        <p:sp>
          <p:nvSpPr>
            <p:cNvPr id="120" name="Rectangle 119"/>
            <p:cNvSpPr/>
            <p:nvPr userDrawn="1"/>
          </p:nvSpPr>
          <p:spPr>
            <a:xfrm>
              <a:off x="701566" y="45090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8</a:t>
              </a:r>
              <a:endParaRPr lang="en-GB" sz="600" dirty="0"/>
            </a:p>
          </p:txBody>
        </p:sp>
        <p:sp>
          <p:nvSpPr>
            <p:cNvPr id="121" name="Rectangle 120"/>
            <p:cNvSpPr/>
            <p:nvPr userDrawn="1"/>
          </p:nvSpPr>
          <p:spPr>
            <a:xfrm>
              <a:off x="701542" y="459915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9</a:t>
              </a:r>
              <a:endParaRPr lang="en-GB" sz="600" dirty="0"/>
            </a:p>
          </p:txBody>
        </p:sp>
        <p:sp>
          <p:nvSpPr>
            <p:cNvPr id="122" name="Rectangle 121"/>
            <p:cNvSpPr/>
            <p:nvPr userDrawn="1"/>
          </p:nvSpPr>
          <p:spPr>
            <a:xfrm>
              <a:off x="701542" y="46891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10</a:t>
              </a:r>
              <a:endParaRPr lang="en-GB" sz="600" dirty="0"/>
            </a:p>
          </p:txBody>
        </p:sp>
        <p:sp>
          <p:nvSpPr>
            <p:cNvPr id="123" name="Rectangle 122"/>
            <p:cNvSpPr/>
            <p:nvPr userDrawn="1"/>
          </p:nvSpPr>
          <p:spPr>
            <a:xfrm>
              <a:off x="701566" y="477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11</a:t>
              </a:r>
              <a:endParaRPr lang="en-GB" sz="600" dirty="0"/>
            </a:p>
          </p:txBody>
        </p:sp>
        <p:sp>
          <p:nvSpPr>
            <p:cNvPr id="124" name="Rectangle 123"/>
            <p:cNvSpPr/>
            <p:nvPr userDrawn="1"/>
          </p:nvSpPr>
          <p:spPr>
            <a:xfrm>
              <a:off x="701566" y="48691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12</a:t>
              </a:r>
              <a:endParaRPr lang="en-GB" sz="600" dirty="0"/>
            </a:p>
          </p:txBody>
        </p:sp>
        <p:sp>
          <p:nvSpPr>
            <p:cNvPr id="125" name="Rectangle 124"/>
            <p:cNvSpPr/>
            <p:nvPr userDrawn="1"/>
          </p:nvSpPr>
          <p:spPr>
            <a:xfrm>
              <a:off x="701542" y="495920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13</a:t>
              </a:r>
              <a:endParaRPr lang="en-GB" sz="600" dirty="0"/>
            </a:p>
          </p:txBody>
        </p:sp>
        <p:sp>
          <p:nvSpPr>
            <p:cNvPr id="126" name="Rectangle 125"/>
            <p:cNvSpPr/>
            <p:nvPr userDrawn="1"/>
          </p:nvSpPr>
          <p:spPr>
            <a:xfrm>
              <a:off x="701542" y="504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14</a:t>
              </a:r>
              <a:endParaRPr lang="en-GB" sz="600" dirty="0"/>
            </a:p>
          </p:txBody>
        </p:sp>
        <p:sp>
          <p:nvSpPr>
            <p:cNvPr id="127" name="Rectangle 126"/>
            <p:cNvSpPr/>
            <p:nvPr userDrawn="1"/>
          </p:nvSpPr>
          <p:spPr>
            <a:xfrm>
              <a:off x="701542" y="513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15</a:t>
              </a:r>
              <a:endParaRPr lang="en-GB" sz="600" dirty="0"/>
            </a:p>
          </p:txBody>
        </p:sp>
        <p:sp>
          <p:nvSpPr>
            <p:cNvPr id="128" name="Rectangle 127"/>
            <p:cNvSpPr/>
            <p:nvPr userDrawn="1"/>
          </p:nvSpPr>
          <p:spPr>
            <a:xfrm>
              <a:off x="701542" y="52291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16</a:t>
              </a:r>
              <a:endParaRPr lang="en-GB" sz="600" dirty="0"/>
            </a:p>
          </p:txBody>
        </p:sp>
        <p:sp>
          <p:nvSpPr>
            <p:cNvPr id="129" name="Rectangle 128"/>
            <p:cNvSpPr/>
            <p:nvPr userDrawn="1"/>
          </p:nvSpPr>
          <p:spPr>
            <a:xfrm>
              <a:off x="701518" y="531920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17</a:t>
              </a:r>
              <a:endParaRPr lang="en-GB" sz="6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>
            <a:lvl1pPr algn="l">
              <a:defRPr sz="3600" b="1" u="sng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TREX - 07/11/2104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E788-883B-4454-8F10-52BB2141CD4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521646" y="144884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26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1646" y="153880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27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521622" y="162888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28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521622" y="171884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29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521622" y="180884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30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521622" y="189880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31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1598" y="198888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32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521598" y="207884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33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521622" y="21688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34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1622" y="225885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35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521598" y="234892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36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521598" y="24388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37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521598" y="25288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38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521598" y="261885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39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521574" y="270892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40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521574" y="27988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41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521622" y="288898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42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521622" y="297895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43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521598" y="306902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44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521598" y="315898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45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521598" y="324898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46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521598" y="333895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47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>
            <a:off x="521574" y="342901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48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521574" y="351898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49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521598" y="360903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50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 userDrawn="1"/>
        </p:nvSpPr>
        <p:spPr>
          <a:xfrm>
            <a:off x="521598" y="369900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51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 userDrawn="1"/>
        </p:nvSpPr>
        <p:spPr>
          <a:xfrm>
            <a:off x="521574" y="378907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52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 userDrawn="1"/>
        </p:nvSpPr>
        <p:spPr>
          <a:xfrm>
            <a:off x="521574" y="387903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 userDrawn="1"/>
        </p:nvSpPr>
        <p:spPr>
          <a:xfrm>
            <a:off x="521574" y="396903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2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521574" y="405900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 userDrawn="1"/>
        </p:nvSpPr>
        <p:spPr>
          <a:xfrm>
            <a:off x="521550" y="414907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>
            <a:off x="521550" y="423903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5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>
            <a:off x="521622" y="432918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6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521622" y="441918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7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>
            <a:off x="521622" y="450914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8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521598" y="459921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9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521598" y="468918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10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 userDrawn="1"/>
        </p:nvSpPr>
        <p:spPr>
          <a:xfrm>
            <a:off x="521622" y="477922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11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/>
          <p:nvPr userDrawn="1"/>
        </p:nvSpPr>
        <p:spPr>
          <a:xfrm>
            <a:off x="521622" y="48691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12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6" name="Rectangle 45"/>
          <p:cNvSpPr/>
          <p:nvPr userDrawn="1"/>
        </p:nvSpPr>
        <p:spPr>
          <a:xfrm>
            <a:off x="521598" y="495926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13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>
            <a:off x="521598" y="504922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14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 userDrawn="1"/>
        </p:nvSpPr>
        <p:spPr>
          <a:xfrm>
            <a:off x="521598" y="513922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15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 userDrawn="1"/>
        </p:nvSpPr>
        <p:spPr>
          <a:xfrm>
            <a:off x="521598" y="52291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16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 userDrawn="1"/>
        </p:nvSpPr>
        <p:spPr>
          <a:xfrm>
            <a:off x="521574" y="531926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17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60" name="Rectangle 59"/>
          <p:cNvSpPr/>
          <p:nvPr userDrawn="1"/>
        </p:nvSpPr>
        <p:spPr>
          <a:xfrm>
            <a:off x="704448" y="1538748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July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1" name="Rectangle 60"/>
          <p:cNvSpPr/>
          <p:nvPr userDrawn="1"/>
        </p:nvSpPr>
        <p:spPr>
          <a:xfrm>
            <a:off x="704448" y="194383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August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2" name="Rectangle 61"/>
          <p:cNvSpPr/>
          <p:nvPr userDrawn="1"/>
        </p:nvSpPr>
        <p:spPr>
          <a:xfrm>
            <a:off x="704542" y="2348880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September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>
            <a:off x="704542" y="275392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October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>
            <a:off x="704542" y="3158970"/>
            <a:ext cx="180000" cy="36004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November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704542" y="351901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December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6" name="Rectangle 65"/>
          <p:cNvSpPr/>
          <p:nvPr userDrawn="1"/>
        </p:nvSpPr>
        <p:spPr>
          <a:xfrm>
            <a:off x="704542" y="3906000"/>
            <a:ext cx="180000" cy="432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January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>
            <a:off x="704542" y="4329100"/>
            <a:ext cx="180000" cy="360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February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8" name="Rectangle 67"/>
          <p:cNvSpPr/>
          <p:nvPr userDrawn="1"/>
        </p:nvSpPr>
        <p:spPr>
          <a:xfrm>
            <a:off x="704542" y="468914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March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704542" y="507600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April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54" name="Group 153"/>
          <p:cNvGrpSpPr/>
          <p:nvPr userDrawn="1"/>
        </p:nvGrpSpPr>
        <p:grpSpPr>
          <a:xfrm>
            <a:off x="930821" y="1943835"/>
            <a:ext cx="1790607" cy="3522692"/>
            <a:chOff x="547548" y="1943835"/>
            <a:chExt cx="7200000" cy="3522692"/>
          </a:xfrm>
        </p:grpSpPr>
        <p:cxnSp>
          <p:nvCxnSpPr>
            <p:cNvPr id="141" name="Straight Connector 140"/>
            <p:cNvCxnSpPr/>
            <p:nvPr userDrawn="1"/>
          </p:nvCxnSpPr>
          <p:spPr>
            <a:xfrm>
              <a:off x="547548" y="1943835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>
            <a:xfrm flipV="1">
              <a:off x="547548" y="2350230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>
            <a:xfrm flipV="1">
              <a:off x="547548" y="2749368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>
            <a:xfrm flipV="1">
              <a:off x="547548" y="3155763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>
            <a:xfrm flipV="1">
              <a:off x="547548" y="3518616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>
            <a:xfrm flipV="1">
              <a:off x="547548" y="3904902"/>
              <a:ext cx="720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>
            <a:xfrm flipV="1">
              <a:off x="547548" y="4333068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>
            <a:xfrm flipV="1">
              <a:off x="547548" y="4688664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>
            <a:xfrm flipV="1">
              <a:off x="547548" y="5076000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>
            <a:xfrm flipV="1">
              <a:off x="547548" y="5466527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7" name="Rectangle 166"/>
          <p:cNvSpPr/>
          <p:nvPr userDrawn="1"/>
        </p:nvSpPr>
        <p:spPr>
          <a:xfrm>
            <a:off x="9265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P1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8" name="Rectangle 167"/>
          <p:cNvSpPr/>
          <p:nvPr userDrawn="1"/>
        </p:nvSpPr>
        <p:spPr>
          <a:xfrm>
            <a:off x="11066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12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9" name="Rectangle 168"/>
          <p:cNvSpPr/>
          <p:nvPr userDrawn="1"/>
        </p:nvSpPr>
        <p:spPr>
          <a:xfrm>
            <a:off x="20067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23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0" name="Rectangle 169"/>
          <p:cNvSpPr/>
          <p:nvPr userDrawn="1"/>
        </p:nvSpPr>
        <p:spPr>
          <a:xfrm>
            <a:off x="18266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P2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184" name="Straight Connector 183"/>
          <p:cNvCxnSpPr/>
          <p:nvPr userDrawn="1"/>
        </p:nvCxnSpPr>
        <p:spPr>
          <a:xfrm>
            <a:off x="1106605" y="1448780"/>
            <a:ext cx="0" cy="40054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 userDrawn="1"/>
        </p:nvCxnSpPr>
        <p:spPr>
          <a:xfrm>
            <a:off x="1826695" y="1448780"/>
            <a:ext cx="0" cy="40054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 userDrawn="1"/>
        </p:nvCxnSpPr>
        <p:spPr>
          <a:xfrm>
            <a:off x="2006715" y="1448780"/>
            <a:ext cx="0" cy="40054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 userDrawn="1"/>
        </p:nvCxnSpPr>
        <p:spPr>
          <a:xfrm>
            <a:off x="2726795" y="1448780"/>
            <a:ext cx="0" cy="40054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5" name="Picture 2" descr="G:\Websites\f\foraz\images\Accelerator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10494"/>
            <a:ext cx="971851" cy="67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6" name="Content Placeholder 2"/>
          <p:cNvSpPr>
            <a:spLocks noGrp="1"/>
          </p:cNvSpPr>
          <p:nvPr>
            <p:ph idx="1"/>
          </p:nvPr>
        </p:nvSpPr>
        <p:spPr>
          <a:xfrm>
            <a:off x="2997200" y="1219200"/>
            <a:ext cx="5689600" cy="423817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6769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roup 138"/>
          <p:cNvGrpSpPr/>
          <p:nvPr userDrawn="1"/>
        </p:nvGrpSpPr>
        <p:grpSpPr>
          <a:xfrm>
            <a:off x="926482" y="1448844"/>
            <a:ext cx="1809461" cy="3960420"/>
            <a:chOff x="701494" y="1448782"/>
            <a:chExt cx="180096" cy="3960420"/>
          </a:xfrm>
          <a:noFill/>
        </p:grpSpPr>
        <p:sp>
          <p:nvSpPr>
            <p:cNvPr id="86" name="Rectangle 85"/>
            <p:cNvSpPr/>
            <p:nvPr userDrawn="1"/>
          </p:nvSpPr>
          <p:spPr>
            <a:xfrm>
              <a:off x="701590" y="144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26</a:t>
              </a:r>
              <a:endParaRPr lang="en-GB" sz="600" dirty="0"/>
            </a:p>
          </p:txBody>
        </p:sp>
        <p:sp>
          <p:nvSpPr>
            <p:cNvPr id="87" name="Rectangle 86"/>
            <p:cNvSpPr/>
            <p:nvPr userDrawn="1"/>
          </p:nvSpPr>
          <p:spPr>
            <a:xfrm>
              <a:off x="701590" y="153874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27</a:t>
              </a:r>
              <a:endParaRPr lang="en-GB" sz="600" dirty="0"/>
            </a:p>
          </p:txBody>
        </p:sp>
        <p:sp>
          <p:nvSpPr>
            <p:cNvPr id="88" name="Rectangle 87"/>
            <p:cNvSpPr/>
            <p:nvPr userDrawn="1"/>
          </p:nvSpPr>
          <p:spPr>
            <a:xfrm>
              <a:off x="701566" y="16288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28</a:t>
              </a:r>
              <a:endParaRPr lang="en-GB" sz="600" dirty="0"/>
            </a:p>
          </p:txBody>
        </p:sp>
        <p:sp>
          <p:nvSpPr>
            <p:cNvPr id="89" name="Rectangle 88"/>
            <p:cNvSpPr/>
            <p:nvPr userDrawn="1"/>
          </p:nvSpPr>
          <p:spPr>
            <a:xfrm>
              <a:off x="701566" y="171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29</a:t>
              </a:r>
              <a:endParaRPr lang="en-GB" sz="600" dirty="0"/>
            </a:p>
          </p:txBody>
        </p:sp>
        <p:sp>
          <p:nvSpPr>
            <p:cNvPr id="90" name="Rectangle 89"/>
            <p:cNvSpPr/>
            <p:nvPr userDrawn="1"/>
          </p:nvSpPr>
          <p:spPr>
            <a:xfrm>
              <a:off x="701566" y="180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30</a:t>
              </a:r>
              <a:endParaRPr lang="en-GB" sz="600" dirty="0"/>
            </a:p>
          </p:txBody>
        </p:sp>
        <p:sp>
          <p:nvSpPr>
            <p:cNvPr id="91" name="Rectangle 90"/>
            <p:cNvSpPr/>
            <p:nvPr userDrawn="1"/>
          </p:nvSpPr>
          <p:spPr>
            <a:xfrm>
              <a:off x="701566" y="189874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31</a:t>
              </a:r>
              <a:endParaRPr lang="en-GB" sz="600" dirty="0"/>
            </a:p>
          </p:txBody>
        </p:sp>
        <p:sp>
          <p:nvSpPr>
            <p:cNvPr id="92" name="Rectangle 91"/>
            <p:cNvSpPr/>
            <p:nvPr userDrawn="1"/>
          </p:nvSpPr>
          <p:spPr>
            <a:xfrm>
              <a:off x="701542" y="19888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32</a:t>
              </a:r>
              <a:endParaRPr lang="en-GB" sz="600" dirty="0"/>
            </a:p>
          </p:txBody>
        </p:sp>
        <p:sp>
          <p:nvSpPr>
            <p:cNvPr id="93" name="Rectangle 92"/>
            <p:cNvSpPr/>
            <p:nvPr userDrawn="1"/>
          </p:nvSpPr>
          <p:spPr>
            <a:xfrm>
              <a:off x="701542" y="207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33</a:t>
              </a:r>
              <a:endParaRPr lang="en-GB" sz="600" dirty="0"/>
            </a:p>
          </p:txBody>
        </p:sp>
        <p:sp>
          <p:nvSpPr>
            <p:cNvPr id="94" name="Rectangle 93"/>
            <p:cNvSpPr/>
            <p:nvPr userDrawn="1"/>
          </p:nvSpPr>
          <p:spPr>
            <a:xfrm>
              <a:off x="701566" y="216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34</a:t>
              </a:r>
              <a:endParaRPr lang="en-GB" sz="600" dirty="0"/>
            </a:p>
          </p:txBody>
        </p:sp>
        <p:sp>
          <p:nvSpPr>
            <p:cNvPr id="95" name="Rectangle 94"/>
            <p:cNvSpPr/>
            <p:nvPr userDrawn="1"/>
          </p:nvSpPr>
          <p:spPr>
            <a:xfrm>
              <a:off x="701566" y="225879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35</a:t>
              </a:r>
              <a:endParaRPr lang="en-GB" sz="600" dirty="0"/>
            </a:p>
          </p:txBody>
        </p:sp>
        <p:sp>
          <p:nvSpPr>
            <p:cNvPr id="96" name="Rectangle 95"/>
            <p:cNvSpPr/>
            <p:nvPr userDrawn="1"/>
          </p:nvSpPr>
          <p:spPr>
            <a:xfrm>
              <a:off x="701542" y="23488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36</a:t>
              </a:r>
              <a:endParaRPr lang="en-GB" sz="600" dirty="0"/>
            </a:p>
          </p:txBody>
        </p:sp>
        <p:sp>
          <p:nvSpPr>
            <p:cNvPr id="97" name="Rectangle 96"/>
            <p:cNvSpPr/>
            <p:nvPr userDrawn="1"/>
          </p:nvSpPr>
          <p:spPr>
            <a:xfrm>
              <a:off x="701542" y="243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37</a:t>
              </a:r>
              <a:endParaRPr lang="en-GB" sz="600" dirty="0"/>
            </a:p>
          </p:txBody>
        </p:sp>
        <p:sp>
          <p:nvSpPr>
            <p:cNvPr id="98" name="Rectangle 97"/>
            <p:cNvSpPr/>
            <p:nvPr userDrawn="1"/>
          </p:nvSpPr>
          <p:spPr>
            <a:xfrm>
              <a:off x="701542" y="252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38</a:t>
              </a:r>
              <a:endParaRPr lang="en-GB" sz="600" dirty="0"/>
            </a:p>
          </p:txBody>
        </p:sp>
        <p:sp>
          <p:nvSpPr>
            <p:cNvPr id="99" name="Rectangle 98"/>
            <p:cNvSpPr/>
            <p:nvPr userDrawn="1"/>
          </p:nvSpPr>
          <p:spPr>
            <a:xfrm>
              <a:off x="701542" y="261879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39</a:t>
              </a:r>
              <a:endParaRPr lang="en-GB" sz="600" dirty="0"/>
            </a:p>
          </p:txBody>
        </p:sp>
        <p:sp>
          <p:nvSpPr>
            <p:cNvPr id="100" name="Rectangle 99"/>
            <p:cNvSpPr/>
            <p:nvPr userDrawn="1"/>
          </p:nvSpPr>
          <p:spPr>
            <a:xfrm>
              <a:off x="701518" y="27088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40</a:t>
              </a:r>
              <a:endParaRPr lang="en-GB" sz="600" dirty="0"/>
            </a:p>
          </p:txBody>
        </p:sp>
        <p:sp>
          <p:nvSpPr>
            <p:cNvPr id="101" name="Rectangle 100"/>
            <p:cNvSpPr/>
            <p:nvPr userDrawn="1"/>
          </p:nvSpPr>
          <p:spPr>
            <a:xfrm>
              <a:off x="701518" y="279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41</a:t>
              </a:r>
              <a:endParaRPr lang="en-GB" sz="600" dirty="0"/>
            </a:p>
          </p:txBody>
        </p:sp>
        <p:sp>
          <p:nvSpPr>
            <p:cNvPr id="102" name="Rectangle 101"/>
            <p:cNvSpPr/>
            <p:nvPr userDrawn="1"/>
          </p:nvSpPr>
          <p:spPr>
            <a:xfrm>
              <a:off x="701566" y="288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42</a:t>
              </a:r>
              <a:endParaRPr lang="en-GB" sz="600" dirty="0"/>
            </a:p>
          </p:txBody>
        </p:sp>
        <p:sp>
          <p:nvSpPr>
            <p:cNvPr id="103" name="Rectangle 102"/>
            <p:cNvSpPr/>
            <p:nvPr userDrawn="1"/>
          </p:nvSpPr>
          <p:spPr>
            <a:xfrm>
              <a:off x="701566" y="297889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43</a:t>
              </a:r>
              <a:endParaRPr lang="en-GB" sz="600" dirty="0"/>
            </a:p>
          </p:txBody>
        </p:sp>
        <p:sp>
          <p:nvSpPr>
            <p:cNvPr id="104" name="Rectangle 103"/>
            <p:cNvSpPr/>
            <p:nvPr userDrawn="1"/>
          </p:nvSpPr>
          <p:spPr>
            <a:xfrm>
              <a:off x="701542" y="306896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44</a:t>
              </a:r>
              <a:endParaRPr lang="en-GB" sz="600" dirty="0"/>
            </a:p>
          </p:txBody>
        </p:sp>
        <p:sp>
          <p:nvSpPr>
            <p:cNvPr id="105" name="Rectangle 104"/>
            <p:cNvSpPr/>
            <p:nvPr userDrawn="1"/>
          </p:nvSpPr>
          <p:spPr>
            <a:xfrm>
              <a:off x="701542" y="315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45</a:t>
              </a:r>
              <a:endParaRPr lang="en-GB" sz="600" dirty="0"/>
            </a:p>
          </p:txBody>
        </p:sp>
        <p:sp>
          <p:nvSpPr>
            <p:cNvPr id="106" name="Rectangle 105"/>
            <p:cNvSpPr/>
            <p:nvPr userDrawn="1"/>
          </p:nvSpPr>
          <p:spPr>
            <a:xfrm>
              <a:off x="701542" y="324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46</a:t>
              </a:r>
              <a:endParaRPr lang="en-GB" sz="600" dirty="0"/>
            </a:p>
          </p:txBody>
        </p:sp>
        <p:sp>
          <p:nvSpPr>
            <p:cNvPr id="107" name="Rectangle 106"/>
            <p:cNvSpPr/>
            <p:nvPr userDrawn="1"/>
          </p:nvSpPr>
          <p:spPr>
            <a:xfrm>
              <a:off x="701542" y="333889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47</a:t>
              </a:r>
              <a:endParaRPr lang="en-GB" sz="600" dirty="0"/>
            </a:p>
          </p:txBody>
        </p:sp>
        <p:sp>
          <p:nvSpPr>
            <p:cNvPr id="108" name="Rectangle 107"/>
            <p:cNvSpPr/>
            <p:nvPr userDrawn="1"/>
          </p:nvSpPr>
          <p:spPr>
            <a:xfrm>
              <a:off x="701518" y="342894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48</a:t>
              </a:r>
              <a:endParaRPr lang="en-GB" sz="600" dirty="0"/>
            </a:p>
          </p:txBody>
        </p:sp>
        <p:sp>
          <p:nvSpPr>
            <p:cNvPr id="109" name="Rectangle 108"/>
            <p:cNvSpPr/>
            <p:nvPr userDrawn="1"/>
          </p:nvSpPr>
          <p:spPr>
            <a:xfrm>
              <a:off x="701518" y="351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49</a:t>
              </a:r>
              <a:endParaRPr lang="en-GB" sz="600" dirty="0"/>
            </a:p>
          </p:txBody>
        </p:sp>
        <p:sp>
          <p:nvSpPr>
            <p:cNvPr id="110" name="Rectangle 109"/>
            <p:cNvSpPr/>
            <p:nvPr userDrawn="1"/>
          </p:nvSpPr>
          <p:spPr>
            <a:xfrm>
              <a:off x="701542" y="360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50</a:t>
              </a:r>
              <a:endParaRPr lang="en-GB" sz="600" dirty="0"/>
            </a:p>
          </p:txBody>
        </p:sp>
        <p:sp>
          <p:nvSpPr>
            <p:cNvPr id="111" name="Rectangle 110"/>
            <p:cNvSpPr/>
            <p:nvPr userDrawn="1"/>
          </p:nvSpPr>
          <p:spPr>
            <a:xfrm>
              <a:off x="701542" y="369893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51</a:t>
              </a:r>
              <a:endParaRPr lang="en-GB" sz="600" dirty="0"/>
            </a:p>
          </p:txBody>
        </p:sp>
        <p:sp>
          <p:nvSpPr>
            <p:cNvPr id="112" name="Rectangle 111"/>
            <p:cNvSpPr/>
            <p:nvPr userDrawn="1"/>
          </p:nvSpPr>
          <p:spPr>
            <a:xfrm>
              <a:off x="701518" y="378901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52</a:t>
              </a:r>
              <a:endParaRPr lang="en-GB" sz="600" dirty="0"/>
            </a:p>
          </p:txBody>
        </p:sp>
        <p:sp>
          <p:nvSpPr>
            <p:cNvPr id="113" name="Rectangle 112"/>
            <p:cNvSpPr/>
            <p:nvPr userDrawn="1"/>
          </p:nvSpPr>
          <p:spPr>
            <a:xfrm>
              <a:off x="701518" y="387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</a:t>
              </a:r>
              <a:endParaRPr lang="en-GB" sz="600" dirty="0"/>
            </a:p>
          </p:txBody>
        </p:sp>
        <p:sp>
          <p:nvSpPr>
            <p:cNvPr id="114" name="Rectangle 113"/>
            <p:cNvSpPr/>
            <p:nvPr userDrawn="1"/>
          </p:nvSpPr>
          <p:spPr>
            <a:xfrm>
              <a:off x="701518" y="396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</a:t>
              </a:r>
              <a:endParaRPr lang="en-GB" sz="600" dirty="0"/>
            </a:p>
          </p:txBody>
        </p:sp>
        <p:sp>
          <p:nvSpPr>
            <p:cNvPr id="115" name="Rectangle 114"/>
            <p:cNvSpPr/>
            <p:nvPr userDrawn="1"/>
          </p:nvSpPr>
          <p:spPr>
            <a:xfrm>
              <a:off x="701518" y="405893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</a:t>
              </a:r>
              <a:endParaRPr lang="en-GB" sz="600" dirty="0"/>
            </a:p>
          </p:txBody>
        </p:sp>
        <p:sp>
          <p:nvSpPr>
            <p:cNvPr id="116" name="Rectangle 115"/>
            <p:cNvSpPr/>
            <p:nvPr userDrawn="1"/>
          </p:nvSpPr>
          <p:spPr>
            <a:xfrm>
              <a:off x="701494" y="414901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</a:t>
              </a:r>
              <a:endParaRPr lang="en-GB" sz="600" dirty="0"/>
            </a:p>
          </p:txBody>
        </p:sp>
        <p:sp>
          <p:nvSpPr>
            <p:cNvPr id="117" name="Rectangle 116"/>
            <p:cNvSpPr/>
            <p:nvPr userDrawn="1"/>
          </p:nvSpPr>
          <p:spPr>
            <a:xfrm>
              <a:off x="701494" y="423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</a:t>
              </a:r>
              <a:endParaRPr lang="en-GB" sz="600" dirty="0"/>
            </a:p>
          </p:txBody>
        </p:sp>
        <p:sp>
          <p:nvSpPr>
            <p:cNvPr id="118" name="Rectangle 117"/>
            <p:cNvSpPr/>
            <p:nvPr userDrawn="1"/>
          </p:nvSpPr>
          <p:spPr>
            <a:xfrm>
              <a:off x="701566" y="43291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6</a:t>
              </a:r>
              <a:endParaRPr lang="en-GB" sz="600" dirty="0"/>
            </a:p>
          </p:txBody>
        </p:sp>
        <p:sp>
          <p:nvSpPr>
            <p:cNvPr id="119" name="Rectangle 118"/>
            <p:cNvSpPr/>
            <p:nvPr userDrawn="1"/>
          </p:nvSpPr>
          <p:spPr>
            <a:xfrm>
              <a:off x="701566" y="44191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7</a:t>
              </a:r>
              <a:endParaRPr lang="en-GB" sz="600" dirty="0"/>
            </a:p>
          </p:txBody>
        </p:sp>
        <p:sp>
          <p:nvSpPr>
            <p:cNvPr id="120" name="Rectangle 119"/>
            <p:cNvSpPr/>
            <p:nvPr userDrawn="1"/>
          </p:nvSpPr>
          <p:spPr>
            <a:xfrm>
              <a:off x="701566" y="45090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8</a:t>
              </a:r>
              <a:endParaRPr lang="en-GB" sz="600" dirty="0"/>
            </a:p>
          </p:txBody>
        </p:sp>
        <p:sp>
          <p:nvSpPr>
            <p:cNvPr id="121" name="Rectangle 120"/>
            <p:cNvSpPr/>
            <p:nvPr userDrawn="1"/>
          </p:nvSpPr>
          <p:spPr>
            <a:xfrm>
              <a:off x="701542" y="459915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9</a:t>
              </a:r>
              <a:endParaRPr lang="en-GB" sz="600" dirty="0"/>
            </a:p>
          </p:txBody>
        </p:sp>
        <p:sp>
          <p:nvSpPr>
            <p:cNvPr id="122" name="Rectangle 121"/>
            <p:cNvSpPr/>
            <p:nvPr userDrawn="1"/>
          </p:nvSpPr>
          <p:spPr>
            <a:xfrm>
              <a:off x="701542" y="46891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10</a:t>
              </a:r>
              <a:endParaRPr lang="en-GB" sz="600" dirty="0"/>
            </a:p>
          </p:txBody>
        </p:sp>
        <p:sp>
          <p:nvSpPr>
            <p:cNvPr id="123" name="Rectangle 122"/>
            <p:cNvSpPr/>
            <p:nvPr userDrawn="1"/>
          </p:nvSpPr>
          <p:spPr>
            <a:xfrm>
              <a:off x="701566" y="477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11</a:t>
              </a:r>
              <a:endParaRPr lang="en-GB" sz="600" dirty="0"/>
            </a:p>
          </p:txBody>
        </p:sp>
        <p:sp>
          <p:nvSpPr>
            <p:cNvPr id="124" name="Rectangle 123"/>
            <p:cNvSpPr/>
            <p:nvPr userDrawn="1"/>
          </p:nvSpPr>
          <p:spPr>
            <a:xfrm>
              <a:off x="701566" y="48691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12</a:t>
              </a:r>
              <a:endParaRPr lang="en-GB" sz="600" dirty="0"/>
            </a:p>
          </p:txBody>
        </p:sp>
        <p:sp>
          <p:nvSpPr>
            <p:cNvPr id="125" name="Rectangle 124"/>
            <p:cNvSpPr/>
            <p:nvPr userDrawn="1"/>
          </p:nvSpPr>
          <p:spPr>
            <a:xfrm>
              <a:off x="701542" y="495920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13</a:t>
              </a:r>
              <a:endParaRPr lang="en-GB" sz="600" dirty="0"/>
            </a:p>
          </p:txBody>
        </p:sp>
        <p:sp>
          <p:nvSpPr>
            <p:cNvPr id="126" name="Rectangle 125"/>
            <p:cNvSpPr/>
            <p:nvPr userDrawn="1"/>
          </p:nvSpPr>
          <p:spPr>
            <a:xfrm>
              <a:off x="701542" y="504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14</a:t>
              </a:r>
              <a:endParaRPr lang="en-GB" sz="600" dirty="0"/>
            </a:p>
          </p:txBody>
        </p:sp>
        <p:sp>
          <p:nvSpPr>
            <p:cNvPr id="127" name="Rectangle 126"/>
            <p:cNvSpPr/>
            <p:nvPr userDrawn="1"/>
          </p:nvSpPr>
          <p:spPr>
            <a:xfrm>
              <a:off x="701542" y="513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15</a:t>
              </a:r>
              <a:endParaRPr lang="en-GB" sz="600" dirty="0"/>
            </a:p>
          </p:txBody>
        </p:sp>
        <p:sp>
          <p:nvSpPr>
            <p:cNvPr id="128" name="Rectangle 127"/>
            <p:cNvSpPr/>
            <p:nvPr userDrawn="1"/>
          </p:nvSpPr>
          <p:spPr>
            <a:xfrm>
              <a:off x="701542" y="52291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16</a:t>
              </a:r>
              <a:endParaRPr lang="en-GB" sz="600" dirty="0"/>
            </a:p>
          </p:txBody>
        </p:sp>
        <p:sp>
          <p:nvSpPr>
            <p:cNvPr id="129" name="Rectangle 128"/>
            <p:cNvSpPr/>
            <p:nvPr userDrawn="1"/>
          </p:nvSpPr>
          <p:spPr>
            <a:xfrm>
              <a:off x="701518" y="531920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17</a:t>
              </a:r>
              <a:endParaRPr lang="en-GB" sz="6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>
            <a:lvl1pPr algn="l">
              <a:defRPr sz="3600" b="1" u="sng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TREX - 07/11/2104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E788-883B-4454-8F10-52BB2141CD4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521646" y="144884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26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1646" y="153880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27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521622" y="162888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28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521622" y="171884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29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521622" y="180884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30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521622" y="189880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31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1598" y="198888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32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521598" y="207884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33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521622" y="21688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34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1622" y="225885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35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521598" y="234892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36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521598" y="24388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37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521598" y="25288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38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521598" y="261885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39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521574" y="270892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40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521574" y="27988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41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521622" y="288898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42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521622" y="297895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43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521598" y="306902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44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521598" y="315898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45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521598" y="324898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46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521598" y="333895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47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>
            <a:off x="521574" y="342901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48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521574" y="351898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49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521598" y="360903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50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 userDrawn="1"/>
        </p:nvSpPr>
        <p:spPr>
          <a:xfrm>
            <a:off x="521598" y="369900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51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 userDrawn="1"/>
        </p:nvSpPr>
        <p:spPr>
          <a:xfrm>
            <a:off x="521574" y="378907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52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 userDrawn="1"/>
        </p:nvSpPr>
        <p:spPr>
          <a:xfrm>
            <a:off x="521574" y="387903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 userDrawn="1"/>
        </p:nvSpPr>
        <p:spPr>
          <a:xfrm>
            <a:off x="521574" y="396903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2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521574" y="405900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 userDrawn="1"/>
        </p:nvSpPr>
        <p:spPr>
          <a:xfrm>
            <a:off x="521550" y="414907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>
            <a:off x="521550" y="423903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5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>
            <a:off x="521622" y="432918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6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521622" y="441918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7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>
            <a:off x="521622" y="450914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8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521598" y="459921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9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521598" y="468918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10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 userDrawn="1"/>
        </p:nvSpPr>
        <p:spPr>
          <a:xfrm>
            <a:off x="521622" y="477922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11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/>
          <p:nvPr userDrawn="1"/>
        </p:nvSpPr>
        <p:spPr>
          <a:xfrm>
            <a:off x="521622" y="48691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12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6" name="Rectangle 45"/>
          <p:cNvSpPr/>
          <p:nvPr userDrawn="1"/>
        </p:nvSpPr>
        <p:spPr>
          <a:xfrm>
            <a:off x="521598" y="495926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13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>
            <a:off x="521598" y="504922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14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 userDrawn="1"/>
        </p:nvSpPr>
        <p:spPr>
          <a:xfrm>
            <a:off x="521598" y="513922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15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 userDrawn="1"/>
        </p:nvSpPr>
        <p:spPr>
          <a:xfrm>
            <a:off x="521598" y="52291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16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 userDrawn="1"/>
        </p:nvSpPr>
        <p:spPr>
          <a:xfrm>
            <a:off x="521574" y="531926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17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60" name="Rectangle 59"/>
          <p:cNvSpPr/>
          <p:nvPr userDrawn="1"/>
        </p:nvSpPr>
        <p:spPr>
          <a:xfrm>
            <a:off x="704448" y="1538748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July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1" name="Rectangle 60"/>
          <p:cNvSpPr/>
          <p:nvPr userDrawn="1"/>
        </p:nvSpPr>
        <p:spPr>
          <a:xfrm>
            <a:off x="704448" y="194383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August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2" name="Rectangle 61"/>
          <p:cNvSpPr/>
          <p:nvPr userDrawn="1"/>
        </p:nvSpPr>
        <p:spPr>
          <a:xfrm>
            <a:off x="704542" y="2348880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September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>
            <a:off x="704542" y="275392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October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>
            <a:off x="704542" y="3158970"/>
            <a:ext cx="180000" cy="36004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November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704542" y="351901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December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6" name="Rectangle 65"/>
          <p:cNvSpPr/>
          <p:nvPr userDrawn="1"/>
        </p:nvSpPr>
        <p:spPr>
          <a:xfrm>
            <a:off x="704542" y="3906000"/>
            <a:ext cx="180000" cy="432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January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>
            <a:off x="704542" y="4329100"/>
            <a:ext cx="180000" cy="360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February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8" name="Rectangle 67"/>
          <p:cNvSpPr/>
          <p:nvPr userDrawn="1"/>
        </p:nvSpPr>
        <p:spPr>
          <a:xfrm>
            <a:off x="704542" y="468914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March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704542" y="507600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April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54" name="Group 153"/>
          <p:cNvGrpSpPr/>
          <p:nvPr userDrawn="1"/>
        </p:nvGrpSpPr>
        <p:grpSpPr>
          <a:xfrm>
            <a:off x="930821" y="1943835"/>
            <a:ext cx="1790607" cy="3522692"/>
            <a:chOff x="547548" y="1943835"/>
            <a:chExt cx="7200000" cy="3522692"/>
          </a:xfrm>
        </p:grpSpPr>
        <p:cxnSp>
          <p:nvCxnSpPr>
            <p:cNvPr id="141" name="Straight Connector 140"/>
            <p:cNvCxnSpPr/>
            <p:nvPr userDrawn="1"/>
          </p:nvCxnSpPr>
          <p:spPr>
            <a:xfrm>
              <a:off x="547548" y="1943835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>
            <a:xfrm flipV="1">
              <a:off x="547548" y="2350230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>
            <a:xfrm flipV="1">
              <a:off x="547548" y="2749368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>
            <a:xfrm flipV="1">
              <a:off x="547548" y="3155763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>
            <a:xfrm flipV="1">
              <a:off x="547548" y="3518616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>
            <a:xfrm flipV="1">
              <a:off x="547548" y="3904902"/>
              <a:ext cx="720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>
            <a:xfrm flipV="1">
              <a:off x="547548" y="4333068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>
            <a:xfrm flipV="1">
              <a:off x="547548" y="4688664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>
            <a:xfrm flipV="1">
              <a:off x="547548" y="5076000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>
            <a:xfrm flipV="1">
              <a:off x="547548" y="5466527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7" name="Rectangle 166"/>
          <p:cNvSpPr/>
          <p:nvPr userDrawn="1"/>
        </p:nvSpPr>
        <p:spPr>
          <a:xfrm>
            <a:off x="9265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P3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8" name="Rectangle 167"/>
          <p:cNvSpPr/>
          <p:nvPr userDrawn="1"/>
        </p:nvSpPr>
        <p:spPr>
          <a:xfrm>
            <a:off x="11066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34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9" name="Rectangle 168"/>
          <p:cNvSpPr/>
          <p:nvPr userDrawn="1"/>
        </p:nvSpPr>
        <p:spPr>
          <a:xfrm>
            <a:off x="20067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45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0" name="Rectangle 169"/>
          <p:cNvSpPr/>
          <p:nvPr userDrawn="1"/>
        </p:nvSpPr>
        <p:spPr>
          <a:xfrm>
            <a:off x="18266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P4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184" name="Straight Connector 183"/>
          <p:cNvCxnSpPr/>
          <p:nvPr userDrawn="1"/>
        </p:nvCxnSpPr>
        <p:spPr>
          <a:xfrm>
            <a:off x="1106605" y="1448780"/>
            <a:ext cx="0" cy="40054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 userDrawn="1"/>
        </p:nvCxnSpPr>
        <p:spPr>
          <a:xfrm>
            <a:off x="1826695" y="1448780"/>
            <a:ext cx="0" cy="40054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 userDrawn="1"/>
        </p:nvCxnSpPr>
        <p:spPr>
          <a:xfrm>
            <a:off x="2006715" y="1448780"/>
            <a:ext cx="0" cy="40054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 userDrawn="1"/>
        </p:nvCxnSpPr>
        <p:spPr>
          <a:xfrm>
            <a:off x="2726795" y="1448780"/>
            <a:ext cx="0" cy="40054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5" name="Picture 2" descr="G:\Websites\f\foraz\images\Accelerator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10494"/>
            <a:ext cx="971851" cy="67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0" name="Content Placeholder 2"/>
          <p:cNvSpPr>
            <a:spLocks noGrp="1"/>
          </p:cNvSpPr>
          <p:nvPr>
            <p:ph idx="1"/>
          </p:nvPr>
        </p:nvSpPr>
        <p:spPr>
          <a:xfrm>
            <a:off x="2997200" y="1219200"/>
            <a:ext cx="5689600" cy="423817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0477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roup 138"/>
          <p:cNvGrpSpPr/>
          <p:nvPr userDrawn="1"/>
        </p:nvGrpSpPr>
        <p:grpSpPr>
          <a:xfrm>
            <a:off x="926482" y="1448844"/>
            <a:ext cx="1809461" cy="3960420"/>
            <a:chOff x="701494" y="1448782"/>
            <a:chExt cx="180096" cy="3960420"/>
          </a:xfrm>
          <a:noFill/>
        </p:grpSpPr>
        <p:sp>
          <p:nvSpPr>
            <p:cNvPr id="86" name="Rectangle 85"/>
            <p:cNvSpPr/>
            <p:nvPr userDrawn="1"/>
          </p:nvSpPr>
          <p:spPr>
            <a:xfrm>
              <a:off x="701590" y="144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26</a:t>
              </a:r>
              <a:endParaRPr lang="en-GB" sz="600" dirty="0"/>
            </a:p>
          </p:txBody>
        </p:sp>
        <p:sp>
          <p:nvSpPr>
            <p:cNvPr id="87" name="Rectangle 86"/>
            <p:cNvSpPr/>
            <p:nvPr userDrawn="1"/>
          </p:nvSpPr>
          <p:spPr>
            <a:xfrm>
              <a:off x="701590" y="153874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27</a:t>
              </a:r>
              <a:endParaRPr lang="en-GB" sz="600" dirty="0"/>
            </a:p>
          </p:txBody>
        </p:sp>
        <p:sp>
          <p:nvSpPr>
            <p:cNvPr id="88" name="Rectangle 87"/>
            <p:cNvSpPr/>
            <p:nvPr userDrawn="1"/>
          </p:nvSpPr>
          <p:spPr>
            <a:xfrm>
              <a:off x="701566" y="16288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28</a:t>
              </a:r>
              <a:endParaRPr lang="en-GB" sz="600" dirty="0"/>
            </a:p>
          </p:txBody>
        </p:sp>
        <p:sp>
          <p:nvSpPr>
            <p:cNvPr id="89" name="Rectangle 88"/>
            <p:cNvSpPr/>
            <p:nvPr userDrawn="1"/>
          </p:nvSpPr>
          <p:spPr>
            <a:xfrm>
              <a:off x="701566" y="171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29</a:t>
              </a:r>
              <a:endParaRPr lang="en-GB" sz="600" dirty="0"/>
            </a:p>
          </p:txBody>
        </p:sp>
        <p:sp>
          <p:nvSpPr>
            <p:cNvPr id="90" name="Rectangle 89"/>
            <p:cNvSpPr/>
            <p:nvPr userDrawn="1"/>
          </p:nvSpPr>
          <p:spPr>
            <a:xfrm>
              <a:off x="701566" y="180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30</a:t>
              </a:r>
              <a:endParaRPr lang="en-GB" sz="600" dirty="0"/>
            </a:p>
          </p:txBody>
        </p:sp>
        <p:sp>
          <p:nvSpPr>
            <p:cNvPr id="91" name="Rectangle 90"/>
            <p:cNvSpPr/>
            <p:nvPr userDrawn="1"/>
          </p:nvSpPr>
          <p:spPr>
            <a:xfrm>
              <a:off x="701566" y="189874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31</a:t>
              </a:r>
              <a:endParaRPr lang="en-GB" sz="600" dirty="0"/>
            </a:p>
          </p:txBody>
        </p:sp>
        <p:sp>
          <p:nvSpPr>
            <p:cNvPr id="92" name="Rectangle 91"/>
            <p:cNvSpPr/>
            <p:nvPr userDrawn="1"/>
          </p:nvSpPr>
          <p:spPr>
            <a:xfrm>
              <a:off x="701542" y="19888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32</a:t>
              </a:r>
              <a:endParaRPr lang="en-GB" sz="600" dirty="0"/>
            </a:p>
          </p:txBody>
        </p:sp>
        <p:sp>
          <p:nvSpPr>
            <p:cNvPr id="93" name="Rectangle 92"/>
            <p:cNvSpPr/>
            <p:nvPr userDrawn="1"/>
          </p:nvSpPr>
          <p:spPr>
            <a:xfrm>
              <a:off x="701542" y="207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33</a:t>
              </a:r>
              <a:endParaRPr lang="en-GB" sz="600" dirty="0"/>
            </a:p>
          </p:txBody>
        </p:sp>
        <p:sp>
          <p:nvSpPr>
            <p:cNvPr id="94" name="Rectangle 93"/>
            <p:cNvSpPr/>
            <p:nvPr userDrawn="1"/>
          </p:nvSpPr>
          <p:spPr>
            <a:xfrm>
              <a:off x="701566" y="216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34</a:t>
              </a:r>
              <a:endParaRPr lang="en-GB" sz="600" dirty="0"/>
            </a:p>
          </p:txBody>
        </p:sp>
        <p:sp>
          <p:nvSpPr>
            <p:cNvPr id="95" name="Rectangle 94"/>
            <p:cNvSpPr/>
            <p:nvPr userDrawn="1"/>
          </p:nvSpPr>
          <p:spPr>
            <a:xfrm>
              <a:off x="701566" y="225879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35</a:t>
              </a:r>
              <a:endParaRPr lang="en-GB" sz="600" dirty="0"/>
            </a:p>
          </p:txBody>
        </p:sp>
        <p:sp>
          <p:nvSpPr>
            <p:cNvPr id="96" name="Rectangle 95"/>
            <p:cNvSpPr/>
            <p:nvPr userDrawn="1"/>
          </p:nvSpPr>
          <p:spPr>
            <a:xfrm>
              <a:off x="701542" y="23488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36</a:t>
              </a:r>
              <a:endParaRPr lang="en-GB" sz="600" dirty="0"/>
            </a:p>
          </p:txBody>
        </p:sp>
        <p:sp>
          <p:nvSpPr>
            <p:cNvPr id="97" name="Rectangle 96"/>
            <p:cNvSpPr/>
            <p:nvPr userDrawn="1"/>
          </p:nvSpPr>
          <p:spPr>
            <a:xfrm>
              <a:off x="701542" y="243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37</a:t>
              </a:r>
              <a:endParaRPr lang="en-GB" sz="600" dirty="0"/>
            </a:p>
          </p:txBody>
        </p:sp>
        <p:sp>
          <p:nvSpPr>
            <p:cNvPr id="98" name="Rectangle 97"/>
            <p:cNvSpPr/>
            <p:nvPr userDrawn="1"/>
          </p:nvSpPr>
          <p:spPr>
            <a:xfrm>
              <a:off x="701542" y="252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38</a:t>
              </a:r>
              <a:endParaRPr lang="en-GB" sz="600" dirty="0"/>
            </a:p>
          </p:txBody>
        </p:sp>
        <p:sp>
          <p:nvSpPr>
            <p:cNvPr id="99" name="Rectangle 98"/>
            <p:cNvSpPr/>
            <p:nvPr userDrawn="1"/>
          </p:nvSpPr>
          <p:spPr>
            <a:xfrm>
              <a:off x="701542" y="261879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39</a:t>
              </a:r>
              <a:endParaRPr lang="en-GB" sz="600" dirty="0"/>
            </a:p>
          </p:txBody>
        </p:sp>
        <p:sp>
          <p:nvSpPr>
            <p:cNvPr id="100" name="Rectangle 99"/>
            <p:cNvSpPr/>
            <p:nvPr userDrawn="1"/>
          </p:nvSpPr>
          <p:spPr>
            <a:xfrm>
              <a:off x="701518" y="27088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40</a:t>
              </a:r>
              <a:endParaRPr lang="en-GB" sz="600" dirty="0"/>
            </a:p>
          </p:txBody>
        </p:sp>
        <p:sp>
          <p:nvSpPr>
            <p:cNvPr id="101" name="Rectangle 100"/>
            <p:cNvSpPr/>
            <p:nvPr userDrawn="1"/>
          </p:nvSpPr>
          <p:spPr>
            <a:xfrm>
              <a:off x="701518" y="279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41</a:t>
              </a:r>
              <a:endParaRPr lang="en-GB" sz="600" dirty="0"/>
            </a:p>
          </p:txBody>
        </p:sp>
        <p:sp>
          <p:nvSpPr>
            <p:cNvPr id="102" name="Rectangle 101"/>
            <p:cNvSpPr/>
            <p:nvPr userDrawn="1"/>
          </p:nvSpPr>
          <p:spPr>
            <a:xfrm>
              <a:off x="701566" y="288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42</a:t>
              </a:r>
              <a:endParaRPr lang="en-GB" sz="600" dirty="0"/>
            </a:p>
          </p:txBody>
        </p:sp>
        <p:sp>
          <p:nvSpPr>
            <p:cNvPr id="103" name="Rectangle 102"/>
            <p:cNvSpPr/>
            <p:nvPr userDrawn="1"/>
          </p:nvSpPr>
          <p:spPr>
            <a:xfrm>
              <a:off x="701566" y="297889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43</a:t>
              </a:r>
              <a:endParaRPr lang="en-GB" sz="600" dirty="0"/>
            </a:p>
          </p:txBody>
        </p:sp>
        <p:sp>
          <p:nvSpPr>
            <p:cNvPr id="104" name="Rectangle 103"/>
            <p:cNvSpPr/>
            <p:nvPr userDrawn="1"/>
          </p:nvSpPr>
          <p:spPr>
            <a:xfrm>
              <a:off x="701542" y="306896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44</a:t>
              </a:r>
              <a:endParaRPr lang="en-GB" sz="600" dirty="0"/>
            </a:p>
          </p:txBody>
        </p:sp>
        <p:sp>
          <p:nvSpPr>
            <p:cNvPr id="105" name="Rectangle 104"/>
            <p:cNvSpPr/>
            <p:nvPr userDrawn="1"/>
          </p:nvSpPr>
          <p:spPr>
            <a:xfrm>
              <a:off x="701542" y="315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45</a:t>
              </a:r>
              <a:endParaRPr lang="en-GB" sz="600" dirty="0"/>
            </a:p>
          </p:txBody>
        </p:sp>
        <p:sp>
          <p:nvSpPr>
            <p:cNvPr id="106" name="Rectangle 105"/>
            <p:cNvSpPr/>
            <p:nvPr userDrawn="1"/>
          </p:nvSpPr>
          <p:spPr>
            <a:xfrm>
              <a:off x="701542" y="324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46</a:t>
              </a:r>
              <a:endParaRPr lang="en-GB" sz="600" dirty="0"/>
            </a:p>
          </p:txBody>
        </p:sp>
        <p:sp>
          <p:nvSpPr>
            <p:cNvPr id="107" name="Rectangle 106"/>
            <p:cNvSpPr/>
            <p:nvPr userDrawn="1"/>
          </p:nvSpPr>
          <p:spPr>
            <a:xfrm>
              <a:off x="701542" y="333889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47</a:t>
              </a:r>
              <a:endParaRPr lang="en-GB" sz="600" dirty="0"/>
            </a:p>
          </p:txBody>
        </p:sp>
        <p:sp>
          <p:nvSpPr>
            <p:cNvPr id="108" name="Rectangle 107"/>
            <p:cNvSpPr/>
            <p:nvPr userDrawn="1"/>
          </p:nvSpPr>
          <p:spPr>
            <a:xfrm>
              <a:off x="701518" y="342894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48</a:t>
              </a:r>
              <a:endParaRPr lang="en-GB" sz="600" dirty="0"/>
            </a:p>
          </p:txBody>
        </p:sp>
        <p:sp>
          <p:nvSpPr>
            <p:cNvPr id="109" name="Rectangle 108"/>
            <p:cNvSpPr/>
            <p:nvPr userDrawn="1"/>
          </p:nvSpPr>
          <p:spPr>
            <a:xfrm>
              <a:off x="701518" y="351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49</a:t>
              </a:r>
              <a:endParaRPr lang="en-GB" sz="600" dirty="0"/>
            </a:p>
          </p:txBody>
        </p:sp>
        <p:sp>
          <p:nvSpPr>
            <p:cNvPr id="110" name="Rectangle 109"/>
            <p:cNvSpPr/>
            <p:nvPr userDrawn="1"/>
          </p:nvSpPr>
          <p:spPr>
            <a:xfrm>
              <a:off x="701542" y="360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50</a:t>
              </a:r>
              <a:endParaRPr lang="en-GB" sz="600" dirty="0"/>
            </a:p>
          </p:txBody>
        </p:sp>
        <p:sp>
          <p:nvSpPr>
            <p:cNvPr id="111" name="Rectangle 110"/>
            <p:cNvSpPr/>
            <p:nvPr userDrawn="1"/>
          </p:nvSpPr>
          <p:spPr>
            <a:xfrm>
              <a:off x="701542" y="369893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51</a:t>
              </a:r>
              <a:endParaRPr lang="en-GB" sz="600" dirty="0"/>
            </a:p>
          </p:txBody>
        </p:sp>
        <p:sp>
          <p:nvSpPr>
            <p:cNvPr id="112" name="Rectangle 111"/>
            <p:cNvSpPr/>
            <p:nvPr userDrawn="1"/>
          </p:nvSpPr>
          <p:spPr>
            <a:xfrm>
              <a:off x="701518" y="378901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52</a:t>
              </a:r>
              <a:endParaRPr lang="en-GB" sz="600" dirty="0"/>
            </a:p>
          </p:txBody>
        </p:sp>
        <p:sp>
          <p:nvSpPr>
            <p:cNvPr id="113" name="Rectangle 112"/>
            <p:cNvSpPr/>
            <p:nvPr userDrawn="1"/>
          </p:nvSpPr>
          <p:spPr>
            <a:xfrm>
              <a:off x="701518" y="387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</a:t>
              </a:r>
              <a:endParaRPr lang="en-GB" sz="600" dirty="0"/>
            </a:p>
          </p:txBody>
        </p:sp>
        <p:sp>
          <p:nvSpPr>
            <p:cNvPr id="114" name="Rectangle 113"/>
            <p:cNvSpPr/>
            <p:nvPr userDrawn="1"/>
          </p:nvSpPr>
          <p:spPr>
            <a:xfrm>
              <a:off x="701518" y="396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</a:t>
              </a:r>
              <a:endParaRPr lang="en-GB" sz="600" dirty="0"/>
            </a:p>
          </p:txBody>
        </p:sp>
        <p:sp>
          <p:nvSpPr>
            <p:cNvPr id="115" name="Rectangle 114"/>
            <p:cNvSpPr/>
            <p:nvPr userDrawn="1"/>
          </p:nvSpPr>
          <p:spPr>
            <a:xfrm>
              <a:off x="701518" y="405893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</a:t>
              </a:r>
              <a:endParaRPr lang="en-GB" sz="600" dirty="0"/>
            </a:p>
          </p:txBody>
        </p:sp>
        <p:sp>
          <p:nvSpPr>
            <p:cNvPr id="116" name="Rectangle 115"/>
            <p:cNvSpPr/>
            <p:nvPr userDrawn="1"/>
          </p:nvSpPr>
          <p:spPr>
            <a:xfrm>
              <a:off x="701494" y="414901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</a:t>
              </a:r>
              <a:endParaRPr lang="en-GB" sz="600" dirty="0"/>
            </a:p>
          </p:txBody>
        </p:sp>
        <p:sp>
          <p:nvSpPr>
            <p:cNvPr id="117" name="Rectangle 116"/>
            <p:cNvSpPr/>
            <p:nvPr userDrawn="1"/>
          </p:nvSpPr>
          <p:spPr>
            <a:xfrm>
              <a:off x="701494" y="423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</a:t>
              </a:r>
              <a:endParaRPr lang="en-GB" sz="600" dirty="0"/>
            </a:p>
          </p:txBody>
        </p:sp>
        <p:sp>
          <p:nvSpPr>
            <p:cNvPr id="118" name="Rectangle 117"/>
            <p:cNvSpPr/>
            <p:nvPr userDrawn="1"/>
          </p:nvSpPr>
          <p:spPr>
            <a:xfrm>
              <a:off x="701566" y="43291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6</a:t>
              </a:r>
              <a:endParaRPr lang="en-GB" sz="600" dirty="0"/>
            </a:p>
          </p:txBody>
        </p:sp>
        <p:sp>
          <p:nvSpPr>
            <p:cNvPr id="119" name="Rectangle 118"/>
            <p:cNvSpPr/>
            <p:nvPr userDrawn="1"/>
          </p:nvSpPr>
          <p:spPr>
            <a:xfrm>
              <a:off x="701566" y="44191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7</a:t>
              </a:r>
              <a:endParaRPr lang="en-GB" sz="600" dirty="0"/>
            </a:p>
          </p:txBody>
        </p:sp>
        <p:sp>
          <p:nvSpPr>
            <p:cNvPr id="120" name="Rectangle 119"/>
            <p:cNvSpPr/>
            <p:nvPr userDrawn="1"/>
          </p:nvSpPr>
          <p:spPr>
            <a:xfrm>
              <a:off x="701566" y="45090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8</a:t>
              </a:r>
              <a:endParaRPr lang="en-GB" sz="600" dirty="0"/>
            </a:p>
          </p:txBody>
        </p:sp>
        <p:sp>
          <p:nvSpPr>
            <p:cNvPr id="121" name="Rectangle 120"/>
            <p:cNvSpPr/>
            <p:nvPr userDrawn="1"/>
          </p:nvSpPr>
          <p:spPr>
            <a:xfrm>
              <a:off x="701542" y="459915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9</a:t>
              </a:r>
              <a:endParaRPr lang="en-GB" sz="600" dirty="0"/>
            </a:p>
          </p:txBody>
        </p:sp>
        <p:sp>
          <p:nvSpPr>
            <p:cNvPr id="122" name="Rectangle 121"/>
            <p:cNvSpPr/>
            <p:nvPr userDrawn="1"/>
          </p:nvSpPr>
          <p:spPr>
            <a:xfrm>
              <a:off x="701542" y="46891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10</a:t>
              </a:r>
              <a:endParaRPr lang="en-GB" sz="600" dirty="0"/>
            </a:p>
          </p:txBody>
        </p:sp>
        <p:sp>
          <p:nvSpPr>
            <p:cNvPr id="123" name="Rectangle 122"/>
            <p:cNvSpPr/>
            <p:nvPr userDrawn="1"/>
          </p:nvSpPr>
          <p:spPr>
            <a:xfrm>
              <a:off x="701566" y="477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11</a:t>
              </a:r>
              <a:endParaRPr lang="en-GB" sz="600" dirty="0"/>
            </a:p>
          </p:txBody>
        </p:sp>
        <p:sp>
          <p:nvSpPr>
            <p:cNvPr id="124" name="Rectangle 123"/>
            <p:cNvSpPr/>
            <p:nvPr userDrawn="1"/>
          </p:nvSpPr>
          <p:spPr>
            <a:xfrm>
              <a:off x="701566" y="48691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12</a:t>
              </a:r>
              <a:endParaRPr lang="en-GB" sz="600" dirty="0"/>
            </a:p>
          </p:txBody>
        </p:sp>
        <p:sp>
          <p:nvSpPr>
            <p:cNvPr id="125" name="Rectangle 124"/>
            <p:cNvSpPr/>
            <p:nvPr userDrawn="1"/>
          </p:nvSpPr>
          <p:spPr>
            <a:xfrm>
              <a:off x="701542" y="495920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13</a:t>
              </a:r>
              <a:endParaRPr lang="en-GB" sz="600" dirty="0"/>
            </a:p>
          </p:txBody>
        </p:sp>
        <p:sp>
          <p:nvSpPr>
            <p:cNvPr id="126" name="Rectangle 125"/>
            <p:cNvSpPr/>
            <p:nvPr userDrawn="1"/>
          </p:nvSpPr>
          <p:spPr>
            <a:xfrm>
              <a:off x="701542" y="504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14</a:t>
              </a:r>
              <a:endParaRPr lang="en-GB" sz="600" dirty="0"/>
            </a:p>
          </p:txBody>
        </p:sp>
        <p:sp>
          <p:nvSpPr>
            <p:cNvPr id="127" name="Rectangle 126"/>
            <p:cNvSpPr/>
            <p:nvPr userDrawn="1"/>
          </p:nvSpPr>
          <p:spPr>
            <a:xfrm>
              <a:off x="701542" y="513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15</a:t>
              </a:r>
              <a:endParaRPr lang="en-GB" sz="600" dirty="0"/>
            </a:p>
          </p:txBody>
        </p:sp>
        <p:sp>
          <p:nvSpPr>
            <p:cNvPr id="128" name="Rectangle 127"/>
            <p:cNvSpPr/>
            <p:nvPr userDrawn="1"/>
          </p:nvSpPr>
          <p:spPr>
            <a:xfrm>
              <a:off x="701542" y="52291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16</a:t>
              </a:r>
              <a:endParaRPr lang="en-GB" sz="600" dirty="0"/>
            </a:p>
          </p:txBody>
        </p:sp>
        <p:sp>
          <p:nvSpPr>
            <p:cNvPr id="129" name="Rectangle 128"/>
            <p:cNvSpPr/>
            <p:nvPr userDrawn="1"/>
          </p:nvSpPr>
          <p:spPr>
            <a:xfrm>
              <a:off x="701518" y="531920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17</a:t>
              </a:r>
              <a:endParaRPr lang="en-GB" sz="6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>
            <a:lvl1pPr algn="l">
              <a:defRPr sz="3600" b="1" u="sng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TREX - 07/11/2104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E788-883B-4454-8F10-52BB2141CD4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521646" y="144884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26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1646" y="153880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27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521622" y="162888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28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521622" y="171884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29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521622" y="180884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30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521622" y="189880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31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1598" y="198888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32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521598" y="207884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33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521622" y="21688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34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1622" y="225885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35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521598" y="234892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36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521598" y="24388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37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521598" y="25288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38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521598" y="261885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39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521574" y="270892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40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521574" y="27988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41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521622" y="288898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42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521622" y="297895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43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521598" y="306902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44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521598" y="315898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45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521598" y="324898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46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521598" y="333895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47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>
            <a:off x="521574" y="342901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48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521574" y="351898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49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521598" y="360903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50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 userDrawn="1"/>
        </p:nvSpPr>
        <p:spPr>
          <a:xfrm>
            <a:off x="521598" y="369900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51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 userDrawn="1"/>
        </p:nvSpPr>
        <p:spPr>
          <a:xfrm>
            <a:off x="521574" y="378907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52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 userDrawn="1"/>
        </p:nvSpPr>
        <p:spPr>
          <a:xfrm>
            <a:off x="521574" y="387903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 userDrawn="1"/>
        </p:nvSpPr>
        <p:spPr>
          <a:xfrm>
            <a:off x="521574" y="396903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2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521574" y="405900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 userDrawn="1"/>
        </p:nvSpPr>
        <p:spPr>
          <a:xfrm>
            <a:off x="521550" y="414907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>
            <a:off x="521550" y="423903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5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>
            <a:off x="521622" y="432918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6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521622" y="441918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7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>
            <a:off x="521622" y="450914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8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521598" y="459921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9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521598" y="468918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10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 userDrawn="1"/>
        </p:nvSpPr>
        <p:spPr>
          <a:xfrm>
            <a:off x="521622" y="477922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11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/>
          <p:nvPr userDrawn="1"/>
        </p:nvSpPr>
        <p:spPr>
          <a:xfrm>
            <a:off x="521622" y="48691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12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6" name="Rectangle 45"/>
          <p:cNvSpPr/>
          <p:nvPr userDrawn="1"/>
        </p:nvSpPr>
        <p:spPr>
          <a:xfrm>
            <a:off x="521598" y="495926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13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>
            <a:off x="521598" y="504922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14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 userDrawn="1"/>
        </p:nvSpPr>
        <p:spPr>
          <a:xfrm>
            <a:off x="521598" y="513922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15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 userDrawn="1"/>
        </p:nvSpPr>
        <p:spPr>
          <a:xfrm>
            <a:off x="521598" y="52291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16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 userDrawn="1"/>
        </p:nvSpPr>
        <p:spPr>
          <a:xfrm>
            <a:off x="521574" y="531926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17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60" name="Rectangle 59"/>
          <p:cNvSpPr/>
          <p:nvPr userDrawn="1"/>
        </p:nvSpPr>
        <p:spPr>
          <a:xfrm>
            <a:off x="704448" y="1538748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July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1" name="Rectangle 60"/>
          <p:cNvSpPr/>
          <p:nvPr userDrawn="1"/>
        </p:nvSpPr>
        <p:spPr>
          <a:xfrm>
            <a:off x="704448" y="194383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August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2" name="Rectangle 61"/>
          <p:cNvSpPr/>
          <p:nvPr userDrawn="1"/>
        </p:nvSpPr>
        <p:spPr>
          <a:xfrm>
            <a:off x="704542" y="2348880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September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>
            <a:off x="704542" y="275392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October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>
            <a:off x="704542" y="3158970"/>
            <a:ext cx="180000" cy="36004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November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704542" y="351901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December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6" name="Rectangle 65"/>
          <p:cNvSpPr/>
          <p:nvPr userDrawn="1"/>
        </p:nvSpPr>
        <p:spPr>
          <a:xfrm>
            <a:off x="704542" y="3906000"/>
            <a:ext cx="180000" cy="432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January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>
            <a:off x="704542" y="4329100"/>
            <a:ext cx="180000" cy="360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February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8" name="Rectangle 67"/>
          <p:cNvSpPr/>
          <p:nvPr userDrawn="1"/>
        </p:nvSpPr>
        <p:spPr>
          <a:xfrm>
            <a:off x="704542" y="468914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March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704542" y="507600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April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54" name="Group 153"/>
          <p:cNvGrpSpPr/>
          <p:nvPr userDrawn="1"/>
        </p:nvGrpSpPr>
        <p:grpSpPr>
          <a:xfrm>
            <a:off x="930821" y="1943835"/>
            <a:ext cx="1790607" cy="3522692"/>
            <a:chOff x="547548" y="1943835"/>
            <a:chExt cx="7200000" cy="3522692"/>
          </a:xfrm>
        </p:grpSpPr>
        <p:cxnSp>
          <p:nvCxnSpPr>
            <p:cNvPr id="141" name="Straight Connector 140"/>
            <p:cNvCxnSpPr/>
            <p:nvPr userDrawn="1"/>
          </p:nvCxnSpPr>
          <p:spPr>
            <a:xfrm>
              <a:off x="547548" y="1943835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>
            <a:xfrm flipV="1">
              <a:off x="547548" y="2350230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>
            <a:xfrm flipV="1">
              <a:off x="547548" y="2749368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>
            <a:xfrm flipV="1">
              <a:off x="547548" y="3155763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>
            <a:xfrm flipV="1">
              <a:off x="547548" y="3518616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>
            <a:xfrm flipV="1">
              <a:off x="547548" y="3904902"/>
              <a:ext cx="720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>
            <a:xfrm flipV="1">
              <a:off x="547548" y="4333068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>
            <a:xfrm flipV="1">
              <a:off x="547548" y="4688664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>
            <a:xfrm flipV="1">
              <a:off x="547548" y="5076000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>
            <a:xfrm flipV="1">
              <a:off x="547548" y="5466527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7" name="Rectangle 166"/>
          <p:cNvSpPr/>
          <p:nvPr userDrawn="1"/>
        </p:nvSpPr>
        <p:spPr>
          <a:xfrm>
            <a:off x="9265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P5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8" name="Rectangle 167"/>
          <p:cNvSpPr/>
          <p:nvPr userDrawn="1"/>
        </p:nvSpPr>
        <p:spPr>
          <a:xfrm>
            <a:off x="11066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56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9" name="Rectangle 168"/>
          <p:cNvSpPr/>
          <p:nvPr userDrawn="1"/>
        </p:nvSpPr>
        <p:spPr>
          <a:xfrm>
            <a:off x="20067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67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0" name="Rectangle 169"/>
          <p:cNvSpPr/>
          <p:nvPr userDrawn="1"/>
        </p:nvSpPr>
        <p:spPr>
          <a:xfrm>
            <a:off x="18266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P6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184" name="Straight Connector 183"/>
          <p:cNvCxnSpPr/>
          <p:nvPr userDrawn="1"/>
        </p:nvCxnSpPr>
        <p:spPr>
          <a:xfrm>
            <a:off x="1106605" y="1448780"/>
            <a:ext cx="0" cy="40054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 userDrawn="1"/>
        </p:nvCxnSpPr>
        <p:spPr>
          <a:xfrm>
            <a:off x="1826695" y="1448780"/>
            <a:ext cx="0" cy="40054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 userDrawn="1"/>
        </p:nvCxnSpPr>
        <p:spPr>
          <a:xfrm>
            <a:off x="2006715" y="1448780"/>
            <a:ext cx="0" cy="40054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 userDrawn="1"/>
        </p:nvCxnSpPr>
        <p:spPr>
          <a:xfrm>
            <a:off x="2726795" y="1448780"/>
            <a:ext cx="0" cy="40054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5" name="Picture 2" descr="G:\Websites\f\foraz\images\Accelerator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10494"/>
            <a:ext cx="971851" cy="67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0" name="Content Placeholder 2"/>
          <p:cNvSpPr>
            <a:spLocks noGrp="1"/>
          </p:cNvSpPr>
          <p:nvPr>
            <p:ph idx="1"/>
          </p:nvPr>
        </p:nvSpPr>
        <p:spPr>
          <a:xfrm>
            <a:off x="2997200" y="1219200"/>
            <a:ext cx="5689600" cy="423817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25727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roup 138"/>
          <p:cNvGrpSpPr/>
          <p:nvPr userDrawn="1"/>
        </p:nvGrpSpPr>
        <p:grpSpPr>
          <a:xfrm>
            <a:off x="926482" y="1448844"/>
            <a:ext cx="1809461" cy="3960420"/>
            <a:chOff x="701494" y="1448782"/>
            <a:chExt cx="180096" cy="3960420"/>
          </a:xfrm>
          <a:noFill/>
        </p:grpSpPr>
        <p:sp>
          <p:nvSpPr>
            <p:cNvPr id="86" name="Rectangle 85"/>
            <p:cNvSpPr/>
            <p:nvPr userDrawn="1"/>
          </p:nvSpPr>
          <p:spPr>
            <a:xfrm>
              <a:off x="701590" y="144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26</a:t>
              </a:r>
              <a:endParaRPr lang="en-GB" sz="600" dirty="0"/>
            </a:p>
          </p:txBody>
        </p:sp>
        <p:sp>
          <p:nvSpPr>
            <p:cNvPr id="87" name="Rectangle 86"/>
            <p:cNvSpPr/>
            <p:nvPr userDrawn="1"/>
          </p:nvSpPr>
          <p:spPr>
            <a:xfrm>
              <a:off x="701590" y="153874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27</a:t>
              </a:r>
              <a:endParaRPr lang="en-GB" sz="600" dirty="0"/>
            </a:p>
          </p:txBody>
        </p:sp>
        <p:sp>
          <p:nvSpPr>
            <p:cNvPr id="88" name="Rectangle 87"/>
            <p:cNvSpPr/>
            <p:nvPr userDrawn="1"/>
          </p:nvSpPr>
          <p:spPr>
            <a:xfrm>
              <a:off x="701566" y="16288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28</a:t>
              </a:r>
              <a:endParaRPr lang="en-GB" sz="600" dirty="0"/>
            </a:p>
          </p:txBody>
        </p:sp>
        <p:sp>
          <p:nvSpPr>
            <p:cNvPr id="89" name="Rectangle 88"/>
            <p:cNvSpPr/>
            <p:nvPr userDrawn="1"/>
          </p:nvSpPr>
          <p:spPr>
            <a:xfrm>
              <a:off x="701566" y="171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29</a:t>
              </a:r>
              <a:endParaRPr lang="en-GB" sz="600" dirty="0"/>
            </a:p>
          </p:txBody>
        </p:sp>
        <p:sp>
          <p:nvSpPr>
            <p:cNvPr id="90" name="Rectangle 89"/>
            <p:cNvSpPr/>
            <p:nvPr userDrawn="1"/>
          </p:nvSpPr>
          <p:spPr>
            <a:xfrm>
              <a:off x="701566" y="180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30</a:t>
              </a:r>
              <a:endParaRPr lang="en-GB" sz="600" dirty="0"/>
            </a:p>
          </p:txBody>
        </p:sp>
        <p:sp>
          <p:nvSpPr>
            <p:cNvPr id="91" name="Rectangle 90"/>
            <p:cNvSpPr/>
            <p:nvPr userDrawn="1"/>
          </p:nvSpPr>
          <p:spPr>
            <a:xfrm>
              <a:off x="701566" y="189874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31</a:t>
              </a:r>
              <a:endParaRPr lang="en-GB" sz="600" dirty="0"/>
            </a:p>
          </p:txBody>
        </p:sp>
        <p:sp>
          <p:nvSpPr>
            <p:cNvPr id="92" name="Rectangle 91"/>
            <p:cNvSpPr/>
            <p:nvPr userDrawn="1"/>
          </p:nvSpPr>
          <p:spPr>
            <a:xfrm>
              <a:off x="701542" y="19888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32</a:t>
              </a:r>
              <a:endParaRPr lang="en-GB" sz="600" dirty="0"/>
            </a:p>
          </p:txBody>
        </p:sp>
        <p:sp>
          <p:nvSpPr>
            <p:cNvPr id="93" name="Rectangle 92"/>
            <p:cNvSpPr/>
            <p:nvPr userDrawn="1"/>
          </p:nvSpPr>
          <p:spPr>
            <a:xfrm>
              <a:off x="701542" y="207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33</a:t>
              </a:r>
              <a:endParaRPr lang="en-GB" sz="600" dirty="0"/>
            </a:p>
          </p:txBody>
        </p:sp>
        <p:sp>
          <p:nvSpPr>
            <p:cNvPr id="94" name="Rectangle 93"/>
            <p:cNvSpPr/>
            <p:nvPr userDrawn="1"/>
          </p:nvSpPr>
          <p:spPr>
            <a:xfrm>
              <a:off x="701566" y="216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34</a:t>
              </a:r>
              <a:endParaRPr lang="en-GB" sz="600" dirty="0"/>
            </a:p>
          </p:txBody>
        </p:sp>
        <p:sp>
          <p:nvSpPr>
            <p:cNvPr id="95" name="Rectangle 94"/>
            <p:cNvSpPr/>
            <p:nvPr userDrawn="1"/>
          </p:nvSpPr>
          <p:spPr>
            <a:xfrm>
              <a:off x="701566" y="225879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35</a:t>
              </a:r>
              <a:endParaRPr lang="en-GB" sz="600" dirty="0"/>
            </a:p>
          </p:txBody>
        </p:sp>
        <p:sp>
          <p:nvSpPr>
            <p:cNvPr id="96" name="Rectangle 95"/>
            <p:cNvSpPr/>
            <p:nvPr userDrawn="1"/>
          </p:nvSpPr>
          <p:spPr>
            <a:xfrm>
              <a:off x="701542" y="23488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36</a:t>
              </a:r>
              <a:endParaRPr lang="en-GB" sz="600" dirty="0"/>
            </a:p>
          </p:txBody>
        </p:sp>
        <p:sp>
          <p:nvSpPr>
            <p:cNvPr id="97" name="Rectangle 96"/>
            <p:cNvSpPr/>
            <p:nvPr userDrawn="1"/>
          </p:nvSpPr>
          <p:spPr>
            <a:xfrm>
              <a:off x="701542" y="243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37</a:t>
              </a:r>
              <a:endParaRPr lang="en-GB" sz="600" dirty="0"/>
            </a:p>
          </p:txBody>
        </p:sp>
        <p:sp>
          <p:nvSpPr>
            <p:cNvPr id="98" name="Rectangle 97"/>
            <p:cNvSpPr/>
            <p:nvPr userDrawn="1"/>
          </p:nvSpPr>
          <p:spPr>
            <a:xfrm>
              <a:off x="701542" y="252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38</a:t>
              </a:r>
              <a:endParaRPr lang="en-GB" sz="600" dirty="0"/>
            </a:p>
          </p:txBody>
        </p:sp>
        <p:sp>
          <p:nvSpPr>
            <p:cNvPr id="99" name="Rectangle 98"/>
            <p:cNvSpPr/>
            <p:nvPr userDrawn="1"/>
          </p:nvSpPr>
          <p:spPr>
            <a:xfrm>
              <a:off x="701542" y="261879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39</a:t>
              </a:r>
              <a:endParaRPr lang="en-GB" sz="600" dirty="0"/>
            </a:p>
          </p:txBody>
        </p:sp>
        <p:sp>
          <p:nvSpPr>
            <p:cNvPr id="100" name="Rectangle 99"/>
            <p:cNvSpPr/>
            <p:nvPr userDrawn="1"/>
          </p:nvSpPr>
          <p:spPr>
            <a:xfrm>
              <a:off x="701518" y="27088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40</a:t>
              </a:r>
              <a:endParaRPr lang="en-GB" sz="600" dirty="0"/>
            </a:p>
          </p:txBody>
        </p:sp>
        <p:sp>
          <p:nvSpPr>
            <p:cNvPr id="101" name="Rectangle 100"/>
            <p:cNvSpPr/>
            <p:nvPr userDrawn="1"/>
          </p:nvSpPr>
          <p:spPr>
            <a:xfrm>
              <a:off x="701518" y="279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41</a:t>
              </a:r>
              <a:endParaRPr lang="en-GB" sz="600" dirty="0"/>
            </a:p>
          </p:txBody>
        </p:sp>
        <p:sp>
          <p:nvSpPr>
            <p:cNvPr id="102" name="Rectangle 101"/>
            <p:cNvSpPr/>
            <p:nvPr userDrawn="1"/>
          </p:nvSpPr>
          <p:spPr>
            <a:xfrm>
              <a:off x="701566" y="288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42</a:t>
              </a:r>
              <a:endParaRPr lang="en-GB" sz="600" dirty="0"/>
            </a:p>
          </p:txBody>
        </p:sp>
        <p:sp>
          <p:nvSpPr>
            <p:cNvPr id="103" name="Rectangle 102"/>
            <p:cNvSpPr/>
            <p:nvPr userDrawn="1"/>
          </p:nvSpPr>
          <p:spPr>
            <a:xfrm>
              <a:off x="701566" y="297889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43</a:t>
              </a:r>
              <a:endParaRPr lang="en-GB" sz="600" dirty="0"/>
            </a:p>
          </p:txBody>
        </p:sp>
        <p:sp>
          <p:nvSpPr>
            <p:cNvPr id="104" name="Rectangle 103"/>
            <p:cNvSpPr/>
            <p:nvPr userDrawn="1"/>
          </p:nvSpPr>
          <p:spPr>
            <a:xfrm>
              <a:off x="701542" y="306896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44</a:t>
              </a:r>
              <a:endParaRPr lang="en-GB" sz="600" dirty="0"/>
            </a:p>
          </p:txBody>
        </p:sp>
        <p:sp>
          <p:nvSpPr>
            <p:cNvPr id="105" name="Rectangle 104"/>
            <p:cNvSpPr/>
            <p:nvPr userDrawn="1"/>
          </p:nvSpPr>
          <p:spPr>
            <a:xfrm>
              <a:off x="701542" y="315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45</a:t>
              </a:r>
              <a:endParaRPr lang="en-GB" sz="600" dirty="0"/>
            </a:p>
          </p:txBody>
        </p:sp>
        <p:sp>
          <p:nvSpPr>
            <p:cNvPr id="106" name="Rectangle 105"/>
            <p:cNvSpPr/>
            <p:nvPr userDrawn="1"/>
          </p:nvSpPr>
          <p:spPr>
            <a:xfrm>
              <a:off x="701542" y="324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46</a:t>
              </a:r>
              <a:endParaRPr lang="en-GB" sz="600" dirty="0"/>
            </a:p>
          </p:txBody>
        </p:sp>
        <p:sp>
          <p:nvSpPr>
            <p:cNvPr id="107" name="Rectangle 106"/>
            <p:cNvSpPr/>
            <p:nvPr userDrawn="1"/>
          </p:nvSpPr>
          <p:spPr>
            <a:xfrm>
              <a:off x="701542" y="333889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47</a:t>
              </a:r>
              <a:endParaRPr lang="en-GB" sz="600" dirty="0"/>
            </a:p>
          </p:txBody>
        </p:sp>
        <p:sp>
          <p:nvSpPr>
            <p:cNvPr id="108" name="Rectangle 107"/>
            <p:cNvSpPr/>
            <p:nvPr userDrawn="1"/>
          </p:nvSpPr>
          <p:spPr>
            <a:xfrm>
              <a:off x="701518" y="342894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48</a:t>
              </a:r>
              <a:endParaRPr lang="en-GB" sz="600" dirty="0"/>
            </a:p>
          </p:txBody>
        </p:sp>
        <p:sp>
          <p:nvSpPr>
            <p:cNvPr id="109" name="Rectangle 108"/>
            <p:cNvSpPr/>
            <p:nvPr userDrawn="1"/>
          </p:nvSpPr>
          <p:spPr>
            <a:xfrm>
              <a:off x="701518" y="351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49</a:t>
              </a:r>
              <a:endParaRPr lang="en-GB" sz="600" dirty="0"/>
            </a:p>
          </p:txBody>
        </p:sp>
        <p:sp>
          <p:nvSpPr>
            <p:cNvPr id="110" name="Rectangle 109"/>
            <p:cNvSpPr/>
            <p:nvPr userDrawn="1"/>
          </p:nvSpPr>
          <p:spPr>
            <a:xfrm>
              <a:off x="701542" y="360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50</a:t>
              </a:r>
              <a:endParaRPr lang="en-GB" sz="600" dirty="0"/>
            </a:p>
          </p:txBody>
        </p:sp>
        <p:sp>
          <p:nvSpPr>
            <p:cNvPr id="111" name="Rectangle 110"/>
            <p:cNvSpPr/>
            <p:nvPr userDrawn="1"/>
          </p:nvSpPr>
          <p:spPr>
            <a:xfrm>
              <a:off x="701542" y="369893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51</a:t>
              </a:r>
              <a:endParaRPr lang="en-GB" sz="600" dirty="0"/>
            </a:p>
          </p:txBody>
        </p:sp>
        <p:sp>
          <p:nvSpPr>
            <p:cNvPr id="112" name="Rectangle 111"/>
            <p:cNvSpPr/>
            <p:nvPr userDrawn="1"/>
          </p:nvSpPr>
          <p:spPr>
            <a:xfrm>
              <a:off x="701518" y="378901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52</a:t>
              </a:r>
              <a:endParaRPr lang="en-GB" sz="600" dirty="0"/>
            </a:p>
          </p:txBody>
        </p:sp>
        <p:sp>
          <p:nvSpPr>
            <p:cNvPr id="113" name="Rectangle 112"/>
            <p:cNvSpPr/>
            <p:nvPr userDrawn="1"/>
          </p:nvSpPr>
          <p:spPr>
            <a:xfrm>
              <a:off x="701518" y="387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</a:t>
              </a:r>
              <a:endParaRPr lang="en-GB" sz="600" dirty="0"/>
            </a:p>
          </p:txBody>
        </p:sp>
        <p:sp>
          <p:nvSpPr>
            <p:cNvPr id="114" name="Rectangle 113"/>
            <p:cNvSpPr/>
            <p:nvPr userDrawn="1"/>
          </p:nvSpPr>
          <p:spPr>
            <a:xfrm>
              <a:off x="701518" y="396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</a:t>
              </a:r>
              <a:endParaRPr lang="en-GB" sz="600" dirty="0"/>
            </a:p>
          </p:txBody>
        </p:sp>
        <p:sp>
          <p:nvSpPr>
            <p:cNvPr id="115" name="Rectangle 114"/>
            <p:cNvSpPr/>
            <p:nvPr userDrawn="1"/>
          </p:nvSpPr>
          <p:spPr>
            <a:xfrm>
              <a:off x="701518" y="405893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</a:t>
              </a:r>
              <a:endParaRPr lang="en-GB" sz="600" dirty="0"/>
            </a:p>
          </p:txBody>
        </p:sp>
        <p:sp>
          <p:nvSpPr>
            <p:cNvPr id="116" name="Rectangle 115"/>
            <p:cNvSpPr/>
            <p:nvPr userDrawn="1"/>
          </p:nvSpPr>
          <p:spPr>
            <a:xfrm>
              <a:off x="701494" y="414901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</a:t>
              </a:r>
              <a:endParaRPr lang="en-GB" sz="600" dirty="0"/>
            </a:p>
          </p:txBody>
        </p:sp>
        <p:sp>
          <p:nvSpPr>
            <p:cNvPr id="117" name="Rectangle 116"/>
            <p:cNvSpPr/>
            <p:nvPr userDrawn="1"/>
          </p:nvSpPr>
          <p:spPr>
            <a:xfrm>
              <a:off x="701494" y="423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</a:t>
              </a:r>
              <a:endParaRPr lang="en-GB" sz="600" dirty="0"/>
            </a:p>
          </p:txBody>
        </p:sp>
        <p:sp>
          <p:nvSpPr>
            <p:cNvPr id="118" name="Rectangle 117"/>
            <p:cNvSpPr/>
            <p:nvPr userDrawn="1"/>
          </p:nvSpPr>
          <p:spPr>
            <a:xfrm>
              <a:off x="701566" y="43291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6</a:t>
              </a:r>
              <a:endParaRPr lang="en-GB" sz="600" dirty="0"/>
            </a:p>
          </p:txBody>
        </p:sp>
        <p:sp>
          <p:nvSpPr>
            <p:cNvPr id="119" name="Rectangle 118"/>
            <p:cNvSpPr/>
            <p:nvPr userDrawn="1"/>
          </p:nvSpPr>
          <p:spPr>
            <a:xfrm>
              <a:off x="701566" y="44191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7</a:t>
              </a:r>
              <a:endParaRPr lang="en-GB" sz="600" dirty="0"/>
            </a:p>
          </p:txBody>
        </p:sp>
        <p:sp>
          <p:nvSpPr>
            <p:cNvPr id="120" name="Rectangle 119"/>
            <p:cNvSpPr/>
            <p:nvPr userDrawn="1"/>
          </p:nvSpPr>
          <p:spPr>
            <a:xfrm>
              <a:off x="701566" y="45090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8</a:t>
              </a:r>
              <a:endParaRPr lang="en-GB" sz="600" dirty="0"/>
            </a:p>
          </p:txBody>
        </p:sp>
        <p:sp>
          <p:nvSpPr>
            <p:cNvPr id="121" name="Rectangle 120"/>
            <p:cNvSpPr/>
            <p:nvPr userDrawn="1"/>
          </p:nvSpPr>
          <p:spPr>
            <a:xfrm>
              <a:off x="701542" y="459915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9</a:t>
              </a:r>
              <a:endParaRPr lang="en-GB" sz="600" dirty="0"/>
            </a:p>
          </p:txBody>
        </p:sp>
        <p:sp>
          <p:nvSpPr>
            <p:cNvPr id="122" name="Rectangle 121"/>
            <p:cNvSpPr/>
            <p:nvPr userDrawn="1"/>
          </p:nvSpPr>
          <p:spPr>
            <a:xfrm>
              <a:off x="701542" y="46891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10</a:t>
              </a:r>
              <a:endParaRPr lang="en-GB" sz="600" dirty="0"/>
            </a:p>
          </p:txBody>
        </p:sp>
        <p:sp>
          <p:nvSpPr>
            <p:cNvPr id="123" name="Rectangle 122"/>
            <p:cNvSpPr/>
            <p:nvPr userDrawn="1"/>
          </p:nvSpPr>
          <p:spPr>
            <a:xfrm>
              <a:off x="701566" y="477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11</a:t>
              </a:r>
              <a:endParaRPr lang="en-GB" sz="600" dirty="0"/>
            </a:p>
          </p:txBody>
        </p:sp>
        <p:sp>
          <p:nvSpPr>
            <p:cNvPr id="124" name="Rectangle 123"/>
            <p:cNvSpPr/>
            <p:nvPr userDrawn="1"/>
          </p:nvSpPr>
          <p:spPr>
            <a:xfrm>
              <a:off x="701566" y="48691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12</a:t>
              </a:r>
              <a:endParaRPr lang="en-GB" sz="600" dirty="0"/>
            </a:p>
          </p:txBody>
        </p:sp>
        <p:sp>
          <p:nvSpPr>
            <p:cNvPr id="125" name="Rectangle 124"/>
            <p:cNvSpPr/>
            <p:nvPr userDrawn="1"/>
          </p:nvSpPr>
          <p:spPr>
            <a:xfrm>
              <a:off x="701542" y="495920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13</a:t>
              </a:r>
              <a:endParaRPr lang="en-GB" sz="600" dirty="0"/>
            </a:p>
          </p:txBody>
        </p:sp>
        <p:sp>
          <p:nvSpPr>
            <p:cNvPr id="126" name="Rectangle 125"/>
            <p:cNvSpPr/>
            <p:nvPr userDrawn="1"/>
          </p:nvSpPr>
          <p:spPr>
            <a:xfrm>
              <a:off x="701542" y="504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14</a:t>
              </a:r>
              <a:endParaRPr lang="en-GB" sz="600" dirty="0"/>
            </a:p>
          </p:txBody>
        </p:sp>
        <p:sp>
          <p:nvSpPr>
            <p:cNvPr id="127" name="Rectangle 126"/>
            <p:cNvSpPr/>
            <p:nvPr userDrawn="1"/>
          </p:nvSpPr>
          <p:spPr>
            <a:xfrm>
              <a:off x="701542" y="513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15</a:t>
              </a:r>
              <a:endParaRPr lang="en-GB" sz="600" dirty="0"/>
            </a:p>
          </p:txBody>
        </p:sp>
        <p:sp>
          <p:nvSpPr>
            <p:cNvPr id="128" name="Rectangle 127"/>
            <p:cNvSpPr/>
            <p:nvPr userDrawn="1"/>
          </p:nvSpPr>
          <p:spPr>
            <a:xfrm>
              <a:off x="701542" y="52291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16</a:t>
              </a:r>
              <a:endParaRPr lang="en-GB" sz="600" dirty="0"/>
            </a:p>
          </p:txBody>
        </p:sp>
        <p:sp>
          <p:nvSpPr>
            <p:cNvPr id="129" name="Rectangle 128"/>
            <p:cNvSpPr/>
            <p:nvPr userDrawn="1"/>
          </p:nvSpPr>
          <p:spPr>
            <a:xfrm>
              <a:off x="701518" y="531920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17</a:t>
              </a:r>
              <a:endParaRPr lang="en-GB" sz="6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>
            <a:lvl1pPr algn="l">
              <a:defRPr sz="3600" b="1" u="sng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TREX - 07/11/2104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E788-883B-4454-8F10-52BB2141CD4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521646" y="144884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26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1646" y="153880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27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521622" y="162888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28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521622" y="171884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29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521622" y="180884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30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521622" y="189880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31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1598" y="198888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32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521598" y="207884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33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521622" y="21688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34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1622" y="225885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35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521598" y="234892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36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521598" y="24388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37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521598" y="25288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38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521598" y="261885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39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521574" y="270892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40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521574" y="27988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41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521622" y="288898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42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521622" y="297895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43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521598" y="306902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44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521598" y="315898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45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521598" y="324898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46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521598" y="333895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47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>
            <a:off x="521574" y="342901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48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521574" y="351898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49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521598" y="360903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50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 userDrawn="1"/>
        </p:nvSpPr>
        <p:spPr>
          <a:xfrm>
            <a:off x="521598" y="369900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51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 userDrawn="1"/>
        </p:nvSpPr>
        <p:spPr>
          <a:xfrm>
            <a:off x="521574" y="378907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52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 userDrawn="1"/>
        </p:nvSpPr>
        <p:spPr>
          <a:xfrm>
            <a:off x="521574" y="387903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 userDrawn="1"/>
        </p:nvSpPr>
        <p:spPr>
          <a:xfrm>
            <a:off x="521574" y="396903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2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521574" y="405900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 userDrawn="1"/>
        </p:nvSpPr>
        <p:spPr>
          <a:xfrm>
            <a:off x="521550" y="414907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>
            <a:off x="521550" y="423903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5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>
            <a:off x="521622" y="432918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6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521622" y="441918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7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>
            <a:off x="521622" y="450914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8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521598" y="459921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9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521598" y="468918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10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 userDrawn="1"/>
        </p:nvSpPr>
        <p:spPr>
          <a:xfrm>
            <a:off x="521622" y="477922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11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/>
          <p:nvPr userDrawn="1"/>
        </p:nvSpPr>
        <p:spPr>
          <a:xfrm>
            <a:off x="521622" y="48691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12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6" name="Rectangle 45"/>
          <p:cNvSpPr/>
          <p:nvPr userDrawn="1"/>
        </p:nvSpPr>
        <p:spPr>
          <a:xfrm>
            <a:off x="521598" y="495926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13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>
            <a:off x="521598" y="504922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14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 userDrawn="1"/>
        </p:nvSpPr>
        <p:spPr>
          <a:xfrm>
            <a:off x="521598" y="513922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15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 userDrawn="1"/>
        </p:nvSpPr>
        <p:spPr>
          <a:xfrm>
            <a:off x="521598" y="52291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16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 userDrawn="1"/>
        </p:nvSpPr>
        <p:spPr>
          <a:xfrm>
            <a:off x="521574" y="531926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17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60" name="Rectangle 59"/>
          <p:cNvSpPr/>
          <p:nvPr userDrawn="1"/>
        </p:nvSpPr>
        <p:spPr>
          <a:xfrm>
            <a:off x="704448" y="1538748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July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1" name="Rectangle 60"/>
          <p:cNvSpPr/>
          <p:nvPr userDrawn="1"/>
        </p:nvSpPr>
        <p:spPr>
          <a:xfrm>
            <a:off x="704448" y="194383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August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2" name="Rectangle 61"/>
          <p:cNvSpPr/>
          <p:nvPr userDrawn="1"/>
        </p:nvSpPr>
        <p:spPr>
          <a:xfrm>
            <a:off x="704542" y="2348880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September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>
            <a:off x="704542" y="275392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October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>
            <a:off x="704542" y="3158970"/>
            <a:ext cx="180000" cy="36004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November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704542" y="351901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December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6" name="Rectangle 65"/>
          <p:cNvSpPr/>
          <p:nvPr userDrawn="1"/>
        </p:nvSpPr>
        <p:spPr>
          <a:xfrm>
            <a:off x="704542" y="3906000"/>
            <a:ext cx="180000" cy="432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January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>
            <a:off x="704542" y="4329100"/>
            <a:ext cx="180000" cy="360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February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8" name="Rectangle 67"/>
          <p:cNvSpPr/>
          <p:nvPr userDrawn="1"/>
        </p:nvSpPr>
        <p:spPr>
          <a:xfrm>
            <a:off x="704542" y="468914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March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704542" y="507600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April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54" name="Group 153"/>
          <p:cNvGrpSpPr/>
          <p:nvPr userDrawn="1"/>
        </p:nvGrpSpPr>
        <p:grpSpPr>
          <a:xfrm>
            <a:off x="930821" y="1943835"/>
            <a:ext cx="1790607" cy="3522692"/>
            <a:chOff x="547548" y="1943835"/>
            <a:chExt cx="7200000" cy="3522692"/>
          </a:xfrm>
        </p:grpSpPr>
        <p:cxnSp>
          <p:nvCxnSpPr>
            <p:cNvPr id="141" name="Straight Connector 140"/>
            <p:cNvCxnSpPr/>
            <p:nvPr userDrawn="1"/>
          </p:nvCxnSpPr>
          <p:spPr>
            <a:xfrm>
              <a:off x="547548" y="1943835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>
            <a:xfrm flipV="1">
              <a:off x="547548" y="2350230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>
            <a:xfrm flipV="1">
              <a:off x="547548" y="2749368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>
            <a:xfrm flipV="1">
              <a:off x="547548" y="3155763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>
            <a:xfrm flipV="1">
              <a:off x="547548" y="3518616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>
            <a:xfrm flipV="1">
              <a:off x="547548" y="3904902"/>
              <a:ext cx="720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>
            <a:xfrm flipV="1">
              <a:off x="547548" y="4333068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>
            <a:xfrm flipV="1">
              <a:off x="547548" y="4688664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>
            <a:xfrm flipV="1">
              <a:off x="547548" y="5076000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>
            <a:xfrm flipV="1">
              <a:off x="547548" y="5466527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7" name="Rectangle 166"/>
          <p:cNvSpPr/>
          <p:nvPr userDrawn="1"/>
        </p:nvSpPr>
        <p:spPr>
          <a:xfrm>
            <a:off x="9265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P7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8" name="Rectangle 167"/>
          <p:cNvSpPr/>
          <p:nvPr userDrawn="1"/>
        </p:nvSpPr>
        <p:spPr>
          <a:xfrm>
            <a:off x="11066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78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9" name="Rectangle 168"/>
          <p:cNvSpPr/>
          <p:nvPr userDrawn="1"/>
        </p:nvSpPr>
        <p:spPr>
          <a:xfrm>
            <a:off x="20067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81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0" name="Rectangle 169"/>
          <p:cNvSpPr/>
          <p:nvPr userDrawn="1"/>
        </p:nvSpPr>
        <p:spPr>
          <a:xfrm>
            <a:off x="18266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P8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184" name="Straight Connector 183"/>
          <p:cNvCxnSpPr/>
          <p:nvPr userDrawn="1"/>
        </p:nvCxnSpPr>
        <p:spPr>
          <a:xfrm>
            <a:off x="1106605" y="1448780"/>
            <a:ext cx="0" cy="40054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 userDrawn="1"/>
        </p:nvCxnSpPr>
        <p:spPr>
          <a:xfrm>
            <a:off x="1826695" y="1448780"/>
            <a:ext cx="0" cy="40054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 userDrawn="1"/>
        </p:nvCxnSpPr>
        <p:spPr>
          <a:xfrm>
            <a:off x="2006715" y="1448780"/>
            <a:ext cx="0" cy="40054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 userDrawn="1"/>
        </p:nvCxnSpPr>
        <p:spPr>
          <a:xfrm>
            <a:off x="2726795" y="1448780"/>
            <a:ext cx="0" cy="40054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5" name="Picture 2" descr="G:\Websites\f\foraz\images\Accelerator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10494"/>
            <a:ext cx="971851" cy="67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0" name="Content Placeholder 2"/>
          <p:cNvSpPr>
            <a:spLocks noGrp="1"/>
          </p:cNvSpPr>
          <p:nvPr>
            <p:ph idx="1"/>
          </p:nvPr>
        </p:nvSpPr>
        <p:spPr>
          <a:xfrm>
            <a:off x="2997200" y="1219200"/>
            <a:ext cx="5689600" cy="423817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8927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>
            <a:lvl1pPr algn="l">
              <a:defRPr sz="3600" b="1" u="none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 i="1"/>
            </a:lvl1pPr>
          </a:lstStyle>
          <a:p>
            <a:r>
              <a:rPr lang="en-US" smtClean="0"/>
              <a:t>TREX - 07/11/2104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 i="1"/>
            </a:lvl1pPr>
          </a:lstStyle>
          <a:p>
            <a:r>
              <a:rPr lang="pt-BR" smtClean="0"/>
              <a:t>BRAN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 i="1"/>
            </a:lvl1pPr>
          </a:lstStyle>
          <a:p>
            <a:fld id="{604A7A00-B4E9-40A3-8A33-B6DF65EDD4A1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67544" y="908720"/>
            <a:ext cx="741682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G:\Websites\f\foraz\images\Accelerator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10494"/>
            <a:ext cx="971851" cy="67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467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>
            <a:lvl1pPr algn="l">
              <a:defRPr sz="3600" b="1" u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4471"/>
            <a:ext cx="4521200" cy="1440000"/>
          </a:xfrm>
        </p:spPr>
        <p:txBody>
          <a:bodyPr>
            <a:normAutofit/>
          </a:bodyPr>
          <a:lstStyle>
            <a:lvl1pPr marL="0" indent="0">
              <a:buNone/>
              <a:defRPr sz="1600" b="1" u="sng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 i="1"/>
            </a:lvl1pPr>
          </a:lstStyle>
          <a:p>
            <a:r>
              <a:rPr lang="en-US" smtClean="0"/>
              <a:t>TREX - 07/11/2104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 i="1"/>
            </a:lvl1pPr>
          </a:lstStyle>
          <a:p>
            <a:r>
              <a:rPr lang="pt-BR" smtClean="0"/>
              <a:t>BRAN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 i="1"/>
            </a:lvl1pPr>
          </a:lstStyle>
          <a:p>
            <a:fld id="{604A7A00-B4E9-40A3-8A33-B6DF65EDD4A1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67544" y="908720"/>
            <a:ext cx="741682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G:\Websites\f\foraz\images\Accelerator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10494"/>
            <a:ext cx="971851" cy="67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" y="2545311"/>
            <a:ext cx="4521200" cy="2160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600" b="1" u="sng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57200" y="4766150"/>
            <a:ext cx="4521200" cy="1440000"/>
          </a:xfrm>
        </p:spPr>
        <p:txBody>
          <a:bodyPr>
            <a:normAutofit/>
          </a:bodyPr>
          <a:lstStyle>
            <a:lvl1pPr marL="0" indent="0">
              <a:buNone/>
              <a:defRPr sz="1600" b="1" u="sng">
                <a:effectLst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5211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TREX - 07/11/2104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BRAN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111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TREX - 07/11/2104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BRAN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976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TREX - 07/11/2104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BRAN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25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TREX - 07/11/2104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BRAN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848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TREX - 07/11/2104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BRAN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734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TREX - 07/11/2104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BRAN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962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TREX - 07/11/2104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/>
              <a:t>BRAN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235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3" r:id="rId14"/>
    <p:sldLayoutId id="2147483664" r:id="rId15"/>
    <p:sldLayoutId id="2147483665" r:id="rId16"/>
    <p:sldLayoutId id="2147483666" r:id="rId17"/>
    <p:sldLayoutId id="2147483667" r:id="rId18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BRAN installation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BRAN Point 8 test installation (</a:t>
            </a:r>
            <a:r>
              <a:rPr lang="en-US" b="1" dirty="0" err="1">
                <a:solidFill>
                  <a:srgbClr val="FF0000"/>
                </a:solidFill>
              </a:rPr>
              <a:t>Sune</a:t>
            </a:r>
            <a:r>
              <a:rPr lang="en-US" b="1" dirty="0">
                <a:solidFill>
                  <a:srgbClr val="FF0000"/>
                </a:solidFill>
              </a:rPr>
              <a:t> follows up):</a:t>
            </a:r>
          </a:p>
          <a:p>
            <a:pPr lvl="1"/>
            <a:r>
              <a:rPr lang="en-US" dirty="0"/>
              <a:t>Point 8L after 17 </a:t>
            </a:r>
            <a:r>
              <a:rPr lang="en-US" dirty="0" smtClean="0"/>
              <a:t>November W47</a:t>
            </a:r>
            <a:endParaRPr lang="en-US" dirty="0"/>
          </a:p>
          <a:p>
            <a:pPr lvl="1"/>
            <a:r>
              <a:rPr lang="en-US" dirty="0"/>
              <a:t>Point 8R: Thursday or Friday </a:t>
            </a:r>
            <a:r>
              <a:rPr lang="en-US" dirty="0" smtClean="0"/>
              <a:t>W44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r>
              <a:rPr lang="en-US" b="1" dirty="0">
                <a:solidFill>
                  <a:srgbClr val="FF0000"/>
                </a:solidFill>
              </a:rPr>
              <a:t>BRAN Point 1 (</a:t>
            </a:r>
            <a:r>
              <a:rPr lang="en-US" b="1" dirty="0" err="1">
                <a:solidFill>
                  <a:srgbClr val="FF0000"/>
                </a:solidFill>
              </a:rPr>
              <a:t>Sune</a:t>
            </a:r>
            <a:r>
              <a:rPr lang="en-US" b="1" dirty="0">
                <a:solidFill>
                  <a:srgbClr val="FF0000"/>
                </a:solidFill>
              </a:rPr>
              <a:t> follows up):</a:t>
            </a:r>
          </a:p>
          <a:p>
            <a:pPr lvl="1"/>
            <a:r>
              <a:rPr lang="en-US" dirty="0"/>
              <a:t>Point 1L: Re-installation: 18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smtClean="0"/>
              <a:t>November (W47) </a:t>
            </a:r>
            <a:r>
              <a:rPr lang="en-US" dirty="0"/>
              <a:t>if the installation team is available.</a:t>
            </a:r>
          </a:p>
          <a:p>
            <a:pPr lvl="1"/>
            <a:r>
              <a:rPr lang="en-US" dirty="0"/>
              <a:t>Point 1R piping and electrical connection: </a:t>
            </a:r>
            <a:r>
              <a:rPr lang="en-US" dirty="0" smtClean="0"/>
              <a:t>already </a:t>
            </a:r>
            <a:r>
              <a:rPr lang="en-US" dirty="0"/>
              <a:t>done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r>
              <a:rPr lang="en-US" b="1" dirty="0">
                <a:solidFill>
                  <a:srgbClr val="FF0000"/>
                </a:solidFill>
              </a:rPr>
              <a:t>BRAN Point 5 (Gerhard follows up):</a:t>
            </a:r>
          </a:p>
          <a:p>
            <a:pPr lvl="1"/>
            <a:r>
              <a:rPr lang="nl-NL" dirty="0"/>
              <a:t>5L: W</a:t>
            </a:r>
            <a:r>
              <a:rPr lang="nl-NL" dirty="0" smtClean="0"/>
              <a:t>48 </a:t>
            </a:r>
            <a:r>
              <a:rPr lang="nl-NL" dirty="0"/>
              <a:t>(~24 November)</a:t>
            </a:r>
          </a:p>
          <a:p>
            <a:pPr lvl="1"/>
            <a:r>
              <a:rPr lang="nl-NL" dirty="0"/>
              <a:t>5R: W</a:t>
            </a:r>
            <a:r>
              <a:rPr lang="nl-NL" dirty="0" smtClean="0"/>
              <a:t>47 </a:t>
            </a:r>
            <a:r>
              <a:rPr lang="nl-NL" dirty="0"/>
              <a:t>(~18 November</a:t>
            </a:r>
            <a:r>
              <a:rPr lang="nl-NL" dirty="0" smtClean="0"/>
              <a:t>)</a:t>
            </a:r>
          </a:p>
          <a:p>
            <a:pPr lvl="1"/>
            <a:r>
              <a:rPr lang="nl-NL" dirty="0" smtClean="0"/>
              <a:t>TESTS?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TREX - 07/11/2104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BRAN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095780" y="5881146"/>
            <a:ext cx="4507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Courtesy: Gerhard Schneider, </a:t>
            </a:r>
            <a:r>
              <a:rPr lang="en-US" dirty="0" err="1" smtClean="0"/>
              <a:t>Sune</a:t>
            </a:r>
            <a:r>
              <a:rPr lang="en-US" dirty="0" smtClean="0"/>
              <a:t> </a:t>
            </a:r>
            <a:r>
              <a:rPr lang="en-US" dirty="0" err="1" smtClean="0"/>
              <a:t>Jakobsen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002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LHCf</a:t>
            </a:r>
            <a:r>
              <a:rPr lang="en-US" dirty="0" smtClean="0"/>
              <a:t> – Takashi </a:t>
            </a:r>
            <a:r>
              <a:rPr lang="en-US" dirty="0" err="1" smtClean="0"/>
              <a:t>Sako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Recently we </a:t>
            </a:r>
            <a:r>
              <a:rPr lang="en-US" dirty="0" err="1"/>
              <a:t>LHCf</a:t>
            </a:r>
            <a:r>
              <a:rPr lang="en-US" dirty="0"/>
              <a:t> fixed our detector installation dates with a help of Julie </a:t>
            </a:r>
            <a:r>
              <a:rPr lang="en-US" dirty="0" err="1"/>
              <a:t>Coupard</a:t>
            </a:r>
            <a:r>
              <a:rPr lang="en-US" dirty="0"/>
              <a:t>.   As we think it is better recognized by TREX, </a:t>
            </a:r>
          </a:p>
          <a:p>
            <a:r>
              <a:rPr lang="en-US" dirty="0"/>
              <a:t>I summarize our plan below.   If you know any conflict especially with ATLAS ZDC or BRAN, please let us know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sz="2400" dirty="0"/>
              <a:t>week 47 (17 Nov.-)  installation of </a:t>
            </a:r>
            <a:r>
              <a:rPr lang="en-US" sz="2400" dirty="0" err="1"/>
              <a:t>LHCf</a:t>
            </a:r>
            <a:r>
              <a:rPr lang="en-US" sz="2400" dirty="0"/>
              <a:t> Arm1 at the IP8 </a:t>
            </a:r>
            <a:r>
              <a:rPr lang="en-US" sz="2400" dirty="0" smtClean="0"/>
              <a:t>side (1L) </a:t>
            </a:r>
            <a:endParaRPr lang="en-US" sz="2400" dirty="0"/>
          </a:p>
          <a:p>
            <a:r>
              <a:rPr lang="en-US" sz="2400" dirty="0" smtClean="0"/>
              <a:t>week </a:t>
            </a:r>
            <a:r>
              <a:rPr lang="en-US" sz="2400" dirty="0"/>
              <a:t>48 (24 Nov.-)  installation of </a:t>
            </a:r>
            <a:r>
              <a:rPr lang="en-US" sz="2400" dirty="0" err="1"/>
              <a:t>LHCf</a:t>
            </a:r>
            <a:r>
              <a:rPr lang="en-US" sz="2400" dirty="0"/>
              <a:t> Arm2 at the IP2 </a:t>
            </a:r>
            <a:r>
              <a:rPr lang="en-US" sz="2400" dirty="0" smtClean="0"/>
              <a:t>side (1R)</a:t>
            </a:r>
          </a:p>
          <a:p>
            <a:endParaRPr lang="en-US" sz="2400" dirty="0"/>
          </a:p>
          <a:p>
            <a:r>
              <a:rPr lang="en-US" sz="2400" dirty="0" smtClean="0"/>
              <a:t>1L – same week as BRAN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TREX - 07/11/2104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BRAN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064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 Q4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TREX - 07/11/2104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BRAN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3</a:t>
            </a:fld>
            <a:endParaRPr lang="en-GB"/>
          </a:p>
        </p:txBody>
      </p:sp>
      <p:pic>
        <p:nvPicPr>
          <p:cNvPr id="8" name="Picture 7" descr="Screen Shot 2014-11-06 at 5.16.12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63800"/>
            <a:ext cx="9144000" cy="1925919"/>
          </a:xfrm>
          <a:prstGeom prst="rect">
            <a:avLst/>
          </a:prstGeom>
        </p:spPr>
      </p:pic>
      <p:sp>
        <p:nvSpPr>
          <p:cNvPr id="9" name="Up Arrow 8"/>
          <p:cNvSpPr/>
          <p:nvPr/>
        </p:nvSpPr>
        <p:spPr>
          <a:xfrm>
            <a:off x="5159767" y="4439465"/>
            <a:ext cx="331781" cy="583537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622054" y="5125979"/>
            <a:ext cx="101822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LHCf</a:t>
            </a:r>
            <a:r>
              <a:rPr lang="en-US" dirty="0" smtClean="0"/>
              <a:t> 1L</a:t>
            </a:r>
          </a:p>
          <a:p>
            <a:r>
              <a:rPr lang="en-US" dirty="0" smtClean="0"/>
              <a:t>BRAN 1L</a:t>
            </a:r>
          </a:p>
          <a:p>
            <a:r>
              <a:rPr lang="en-US" dirty="0" smtClean="0"/>
              <a:t>BRAN 5R</a:t>
            </a:r>
          </a:p>
          <a:p>
            <a:r>
              <a:rPr lang="en-US" dirty="0" smtClean="0"/>
              <a:t>BRAN 8L</a:t>
            </a:r>
            <a:endParaRPr lang="en-US" dirty="0"/>
          </a:p>
        </p:txBody>
      </p:sp>
      <p:sp>
        <p:nvSpPr>
          <p:cNvPr id="11" name="Up Arrow 10"/>
          <p:cNvSpPr/>
          <p:nvPr/>
        </p:nvSpPr>
        <p:spPr>
          <a:xfrm>
            <a:off x="5815559" y="4443121"/>
            <a:ext cx="331781" cy="583537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838442" y="5095307"/>
            <a:ext cx="99167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LHCf</a:t>
            </a:r>
            <a:r>
              <a:rPr lang="en-US" dirty="0" smtClean="0"/>
              <a:t> </a:t>
            </a:r>
            <a:r>
              <a:rPr lang="en-US" dirty="0" smtClean="0"/>
              <a:t>1R</a:t>
            </a:r>
            <a:endParaRPr lang="en-US" dirty="0" smtClean="0"/>
          </a:p>
          <a:p>
            <a:r>
              <a:rPr lang="en-US" dirty="0" smtClean="0"/>
              <a:t>BRAN 5L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507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40047</TotalTime>
  <Words>93</Words>
  <Application>Microsoft Macintosh PowerPoint</Application>
  <PresentationFormat>On-screen Show (4:3)</PresentationFormat>
  <Paragraphs>38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BRAN installation</vt:lpstr>
      <vt:lpstr>LHCf – Takashi Sako</vt:lpstr>
      <vt:lpstr>2014 Q4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LS1  MM March 11th</dc:title>
  <dc:creator>Katy Foraz</dc:creator>
  <cp:lastModifiedBy>Mike LAMONT</cp:lastModifiedBy>
  <cp:revision>1113</cp:revision>
  <cp:lastPrinted>2014-10-26T09:24:56Z</cp:lastPrinted>
  <dcterms:created xsi:type="dcterms:W3CDTF">2013-03-10T18:54:35Z</dcterms:created>
  <dcterms:modified xsi:type="dcterms:W3CDTF">2014-11-07T03:45:29Z</dcterms:modified>
</cp:coreProperties>
</file>