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88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836E9-A8F9-4AA7-ABA5-7C07FD2DE5DA}" type="datetimeFigureOut">
              <a:rPr lang="en-GB" smtClean="0"/>
              <a:t>11/7/14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74CC-9221-44F5-A4BD-FAD80F562B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599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836E9-A8F9-4AA7-ABA5-7C07FD2DE5DA}" type="datetimeFigureOut">
              <a:rPr lang="en-GB" smtClean="0"/>
              <a:t>11/7/14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74CC-9221-44F5-A4BD-FAD80F562B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63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836E9-A8F9-4AA7-ABA5-7C07FD2DE5DA}" type="datetimeFigureOut">
              <a:rPr lang="en-GB" smtClean="0"/>
              <a:t>11/7/14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74CC-9221-44F5-A4BD-FAD80F562B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26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836E9-A8F9-4AA7-ABA5-7C07FD2DE5DA}" type="datetimeFigureOut">
              <a:rPr lang="en-GB" smtClean="0"/>
              <a:t>11/7/14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74CC-9221-44F5-A4BD-FAD80F562B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77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836E9-A8F9-4AA7-ABA5-7C07FD2DE5DA}" type="datetimeFigureOut">
              <a:rPr lang="en-GB" smtClean="0"/>
              <a:t>11/7/14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74CC-9221-44F5-A4BD-FAD80F562B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818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836E9-A8F9-4AA7-ABA5-7C07FD2DE5DA}" type="datetimeFigureOut">
              <a:rPr lang="en-GB" smtClean="0"/>
              <a:t>11/7/14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74CC-9221-44F5-A4BD-FAD80F562B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167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836E9-A8F9-4AA7-ABA5-7C07FD2DE5DA}" type="datetimeFigureOut">
              <a:rPr lang="en-GB" smtClean="0"/>
              <a:t>11/7/14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74CC-9221-44F5-A4BD-FAD80F562B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77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836E9-A8F9-4AA7-ABA5-7C07FD2DE5DA}" type="datetimeFigureOut">
              <a:rPr lang="en-GB" smtClean="0"/>
              <a:t>11/7/14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74CC-9221-44F5-A4BD-FAD80F562B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4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836E9-A8F9-4AA7-ABA5-7C07FD2DE5DA}" type="datetimeFigureOut">
              <a:rPr lang="en-GB" smtClean="0"/>
              <a:t>11/7/14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74CC-9221-44F5-A4BD-FAD80F562B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540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836E9-A8F9-4AA7-ABA5-7C07FD2DE5DA}" type="datetimeFigureOut">
              <a:rPr lang="en-GB" smtClean="0"/>
              <a:t>11/7/14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74CC-9221-44F5-A4BD-FAD80F562B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38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836E9-A8F9-4AA7-ABA5-7C07FD2DE5DA}" type="datetimeFigureOut">
              <a:rPr lang="en-GB" smtClean="0"/>
              <a:t>11/7/14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74CC-9221-44F5-A4BD-FAD80F562B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811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836E9-A8F9-4AA7-ABA5-7C07FD2DE5DA}" type="datetimeFigureOut">
              <a:rPr lang="en-GB" smtClean="0"/>
              <a:t>11/7/14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074CC-9221-44F5-A4BD-FAD80F562B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116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LHCf</a:t>
            </a:r>
            <a:r>
              <a:rPr lang="en-GB" dirty="0" smtClean="0"/>
              <a:t> 2015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9901"/>
            <a:ext cx="8229600" cy="226084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Questions from LMC:</a:t>
            </a:r>
          </a:p>
          <a:p>
            <a:pPr lvl="1"/>
            <a:r>
              <a:rPr lang="en-GB" dirty="0" err="1" smtClean="0"/>
              <a:t>LHCf</a:t>
            </a:r>
            <a:r>
              <a:rPr lang="en-GB" dirty="0" smtClean="0"/>
              <a:t> run scheduled shortly after initial commissioning – can it be delayed?</a:t>
            </a:r>
          </a:p>
          <a:p>
            <a:pPr lvl="1"/>
            <a:r>
              <a:rPr lang="en-GB" dirty="0" smtClean="0"/>
              <a:t>Present plan below. </a:t>
            </a:r>
            <a:r>
              <a:rPr lang="en-GB" dirty="0" err="1" smtClean="0"/>
              <a:t>LHCf</a:t>
            </a:r>
            <a:r>
              <a:rPr lang="en-GB" dirty="0" smtClean="0"/>
              <a:t> to removed at first opportunity after run – i.e. TS1 in present planning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057650"/>
            <a:ext cx="926782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1268760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Following </a:t>
            </a:r>
            <a:r>
              <a:rPr lang="en-US" dirty="0"/>
              <a:t>discussion with Hiroaki </a:t>
            </a:r>
            <a:r>
              <a:rPr lang="en-US" dirty="0" smtClean="0"/>
              <a:t>MENJO – 29</a:t>
            </a:r>
            <a:r>
              <a:rPr lang="en-US" baseline="30000" dirty="0" smtClean="0"/>
              <a:t>th</a:t>
            </a:r>
            <a:r>
              <a:rPr lang="en-US" dirty="0" smtClean="0"/>
              <a:t> August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025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Pilot run to qualify DAQ sometime before main run (pile-up not an issue)</a:t>
            </a:r>
          </a:p>
          <a:p>
            <a:r>
              <a:rPr lang="en-GB" dirty="0" smtClean="0"/>
              <a:t>11 m is OK – </a:t>
            </a:r>
            <a:r>
              <a:rPr lang="en-GB" dirty="0" err="1" smtClean="0"/>
              <a:t>unsqueeze</a:t>
            </a:r>
            <a:r>
              <a:rPr lang="en-GB" dirty="0" smtClean="0"/>
              <a:t> not needed for </a:t>
            </a:r>
            <a:r>
              <a:rPr lang="en-GB" dirty="0" err="1" smtClean="0"/>
              <a:t>LHCf</a:t>
            </a:r>
            <a:endParaRPr lang="en-GB" dirty="0" smtClean="0"/>
          </a:p>
          <a:p>
            <a:r>
              <a:rPr lang="en-GB" dirty="0" smtClean="0"/>
              <a:t>1.5e29 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r>
              <a:rPr lang="en-GB" dirty="0" smtClean="0"/>
              <a:t>, mu = 0.01, </a:t>
            </a:r>
            <a:r>
              <a:rPr lang="en-GB" dirty="0" err="1" smtClean="0"/>
              <a:t>Nb</a:t>
            </a:r>
            <a:r>
              <a:rPr lang="en-GB" dirty="0" smtClean="0"/>
              <a:t> &lt; 40, half crossing angle 140 </a:t>
            </a:r>
            <a:r>
              <a:rPr lang="en-GB" dirty="0" err="1" smtClean="0"/>
              <a:t>microrad</a:t>
            </a:r>
            <a:endParaRPr lang="en-GB" dirty="0" smtClean="0"/>
          </a:p>
          <a:p>
            <a:r>
              <a:rPr lang="en-GB" dirty="0" smtClean="0"/>
              <a:t>Integrated luminosity: 10 nb</a:t>
            </a:r>
            <a:r>
              <a:rPr lang="en-GB" baseline="30000" dirty="0" smtClean="0"/>
              <a:t>-1</a:t>
            </a:r>
          </a:p>
          <a:p>
            <a:r>
              <a:rPr lang="en-GB" dirty="0" smtClean="0"/>
              <a:t>Delivery rate about 0.5 nb</a:t>
            </a:r>
            <a:r>
              <a:rPr lang="en-GB" baseline="30000" dirty="0" smtClean="0"/>
              <a:t>-1</a:t>
            </a:r>
            <a:r>
              <a:rPr lang="en-GB" dirty="0" smtClean="0"/>
              <a:t>/hour – need 20 hours Stable Beams – say 2 days plus set-up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1160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If </a:t>
            </a:r>
            <a:r>
              <a:rPr lang="en-GB" dirty="0" err="1" smtClean="0"/>
              <a:t>LHCf</a:t>
            </a:r>
            <a:r>
              <a:rPr lang="en-GB" dirty="0" smtClean="0"/>
              <a:t> is exposed to the high radiation levels in the TAN associated with high luminosity – it will be damaged – 2 weeks maximum at high luminosity</a:t>
            </a:r>
          </a:p>
          <a:p>
            <a:r>
              <a:rPr lang="en-GB" dirty="0" smtClean="0"/>
              <a:t>Installation time:</a:t>
            </a:r>
          </a:p>
          <a:p>
            <a:pPr lvl="1"/>
            <a:r>
              <a:rPr lang="en-GB" dirty="0" smtClean="0"/>
              <a:t>1 working week</a:t>
            </a:r>
          </a:p>
          <a:p>
            <a:pPr lvl="1"/>
            <a:r>
              <a:rPr lang="en-GB" dirty="0" smtClean="0"/>
              <a:t>1 to 2 days physical installation plus cabling and electronics tests</a:t>
            </a:r>
          </a:p>
          <a:p>
            <a:r>
              <a:rPr lang="en-GB" dirty="0" smtClean="0"/>
              <a:t>Removal time: </a:t>
            </a:r>
          </a:p>
          <a:p>
            <a:pPr lvl="1"/>
            <a:r>
              <a:rPr lang="en-GB" dirty="0" smtClean="0"/>
              <a:t>1 to 2 days for both sides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258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Delay run?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If the run is not performed initially, the detector will have to be installed and tested during a later technical stop</a:t>
            </a:r>
          </a:p>
          <a:p>
            <a:r>
              <a:rPr lang="en-GB" dirty="0" smtClean="0"/>
              <a:t>The run will have to take place reasonably soon after the technical stop to avoid damage</a:t>
            </a:r>
          </a:p>
          <a:p>
            <a:r>
              <a:rPr lang="en-GB" dirty="0" smtClean="0"/>
              <a:t>1 – 2 days within 2 weeks of the run will be required to removed the detectors</a:t>
            </a:r>
          </a:p>
          <a:p>
            <a:r>
              <a:rPr lang="en-GB" dirty="0" smtClean="0"/>
              <a:t>Both installation and removal will have to take place in an irradiated area – this will not be the case if the run takes place during the initial period</a:t>
            </a:r>
          </a:p>
          <a:p>
            <a:r>
              <a:rPr lang="en-GB" dirty="0" smtClean="0"/>
              <a:t>ALARA strongly favours doing the run as scheduled.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192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277</Words>
  <Application>Microsoft Macintosh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LHCf 2015</vt:lpstr>
      <vt:lpstr>Requirements</vt:lpstr>
      <vt:lpstr>Note</vt:lpstr>
      <vt:lpstr>Delay run?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LHCf run 2015</dc:title>
  <dc:creator>Mike Lamont</dc:creator>
  <cp:lastModifiedBy>Mike LAMONT</cp:lastModifiedBy>
  <cp:revision>6</cp:revision>
  <dcterms:created xsi:type="dcterms:W3CDTF">2014-11-04T08:12:55Z</dcterms:created>
  <dcterms:modified xsi:type="dcterms:W3CDTF">2014-11-07T04:00:18Z</dcterms:modified>
</cp:coreProperties>
</file>