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media/image13.jpeg" ContentType="image/jpeg"/>
  <Override PartName="/ppt/media/image14.jpeg" ContentType="image/jpeg"/>
  <Override PartName="/ppt/media/image15.jpeg" ContentType="image/jpeg"/>
  <Override PartName="/ppt/media/image16.jpeg" ContentType="image/jpeg"/>
  <Override PartName="/ppt/media/image17.jpeg" ContentType="image/jpeg"/>
  <Override PartName="/ppt/media/image18.jpeg" ContentType="image/jpeg"/>
  <Override PartName="/ppt/media/image19.jpeg" ContentType="image/jpeg"/>
  <Override PartName="/ppt/media/image20.jpeg" ContentType="image/jpeg"/>
  <Override PartName="/ppt/media/image21.jpeg" ContentType="image/jpeg"/>
  <Override PartName="/ppt/media/image22.jpeg" ContentType="image/jpeg"/>
  <Override PartName="/ppt/media/image23.jpeg" ContentType="image/jpeg"/>
  <Override PartName="/ppt/media/image24.jpeg" ContentType="image/jpeg"/>
  <Override PartName="/ppt/media/image25.jpeg" ContentType="image/jpeg"/>
  <Override PartName="/ppt/media/image26.jpeg" ContentType="image/jpeg"/>
  <Override PartName="/ppt/media/image27.jpeg" ContentType="image/jpeg"/>
  <Override PartName="/ppt/media/image28.jpeg" ContentType="image/jpeg"/>
  <Override PartName="/ppt/media/image29.jpeg" ContentType="image/jpeg"/>
  <Override PartName="/ppt/media/image30.jpeg" ContentType="image/jpeg"/>
  <Override PartName="/ppt/media/image31.jpeg" ContentType="image/jpeg"/>
  <Override PartName="/ppt/media/image32.jpeg" ContentType="image/jpeg"/>
  <Override PartName="/ppt/media/image33.jpeg" ContentType="image/jpeg"/>
  <Override PartName="/ppt/media/image34.jpeg" ContentType="image/jpeg"/>
  <Override PartName="/ppt/media/image35.jpeg" ContentType="image/jpeg"/>
  <Override PartName="/ppt/media/image36.jpeg" ContentType="image/jpeg"/>
  <Override PartName="/ppt/media/image37.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Lst>
  <p:sldSz cx="9144000" cy="6858000"/>
  <p:notesSz cx="6858000" cy="9144000"/>
  <p:defaultTextStyle>
    <a:lvl1pPr>
      <a:defRPr>
        <a:latin typeface="Arial"/>
        <a:ea typeface="Arial"/>
        <a:cs typeface="Arial"/>
        <a:sym typeface="Arial"/>
      </a:defRPr>
    </a:lvl1pPr>
    <a:lvl2pPr indent="457200">
      <a:defRPr>
        <a:latin typeface="Arial"/>
        <a:ea typeface="Arial"/>
        <a:cs typeface="Arial"/>
        <a:sym typeface="Arial"/>
      </a:defRPr>
    </a:lvl2pPr>
    <a:lvl3pPr indent="914400">
      <a:defRPr>
        <a:latin typeface="Arial"/>
        <a:ea typeface="Arial"/>
        <a:cs typeface="Arial"/>
        <a:sym typeface="Arial"/>
      </a:defRPr>
    </a:lvl3pPr>
    <a:lvl4pPr indent="1371600">
      <a:defRPr>
        <a:latin typeface="Arial"/>
        <a:ea typeface="Arial"/>
        <a:cs typeface="Arial"/>
        <a:sym typeface="Arial"/>
      </a:defRPr>
    </a:lvl4pPr>
    <a:lvl5pPr indent="1828800">
      <a:defRPr>
        <a:latin typeface="Arial"/>
        <a:ea typeface="Arial"/>
        <a:cs typeface="Arial"/>
        <a:sym typeface="Arial"/>
      </a:defRPr>
    </a:lvl5pPr>
    <a:lvl6pPr>
      <a:defRPr>
        <a:latin typeface="Arial"/>
        <a:ea typeface="Arial"/>
        <a:cs typeface="Arial"/>
        <a:sym typeface="Arial"/>
      </a:defRPr>
    </a:lvl6pPr>
    <a:lvl7pPr>
      <a:defRPr>
        <a:latin typeface="Arial"/>
        <a:ea typeface="Arial"/>
        <a:cs typeface="Arial"/>
        <a:sym typeface="Arial"/>
      </a:defRPr>
    </a:lvl7pPr>
    <a:lvl8pPr>
      <a:defRPr>
        <a:latin typeface="Arial"/>
        <a:ea typeface="Arial"/>
        <a:cs typeface="Arial"/>
        <a:sym typeface="Arial"/>
      </a:defRPr>
    </a:lvl8pPr>
    <a:lvl9pPr>
      <a:defRPr>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7F3F4"/>
          </a:solidFill>
        </a:fill>
      </a:tcStyle>
    </a:wholeTbl>
    <a:band2H>
      <a:tcTxStyle b="def" i="def"/>
      <a:tcStyle>
        <a:tcBdr/>
        <a:fill>
          <a:solidFill>
            <a:srgbClr val="F3F9FA"/>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BBE0E3"/>
          </a:solidFill>
        </a:fill>
      </a:tcStyle>
    </a:firstRow>
  </a:tblStyle>
  <a:tblStyle styleId="{C7B018BB-80A7-4F77-B60F-C8B233D01FF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A"/>
          </a:solidFill>
        </a:fill>
      </a:tcStyle>
    </a:wholeTbl>
    <a:band2H>
      <a:tcTxStyle b="def" i="def"/>
      <a:tcStyle>
        <a:tcBdr/>
        <a:fill>
          <a:solidFill>
            <a:srgbClr val="E7E7ED"/>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E2E8B"/>
          </a:solidFill>
        </a:fill>
      </a:tcStyle>
    </a:firstRow>
  </a:tblStyle>
  <a:tblStyle styleId="{CF821DB8-F4EB-4A41-A1BA-3FCAFE7338EE}" styleName="">
    <a:tblBg/>
    <a:wholeTbl>
      <a:tcTxStyle b="on" i="on">
        <a:font>
          <a:latin typeface="Arial"/>
          <a:ea typeface="Arial"/>
          <a:cs typeface="Arial"/>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BBE0E3"/>
          </a:solidFill>
        </a:fill>
      </a:tcStyle>
    </a:firstCol>
    <a:lastRow>
      <a:tcTxStyle b="on" i="on">
        <a:font>
          <a:latin typeface="Arial"/>
          <a:ea typeface="Arial"/>
          <a:cs typeface="Arial"/>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Arial"/>
          <a:ea typeface="Arial"/>
          <a:cs typeface="Arial"/>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BBE0E3"/>
          </a:solidFill>
        </a:fill>
      </a:tcStyle>
    </a:firstRow>
  </a:tblStyle>
  <a:tblStyle styleId="{33BA23B1-9221-436E-865A-0063620EA4FD}" styleName="">
    <a:tblBg/>
    <a:wholeTbl>
      <a:tcTxStyle b="on" i="on">
        <a:font>
          <a:latin typeface="Arial"/>
          <a:ea typeface="Arial"/>
          <a:cs typeface="Arial"/>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Arial"/>
          <a:ea typeface="Arial"/>
          <a:cs typeface="Arial"/>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Arial"/>
          <a:ea typeface="Arial"/>
          <a:cs typeface="Arial"/>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hape 7"/>
          <p:cNvSpPr/>
          <p:nvPr>
            <p:ph type="sldImg"/>
          </p:nvPr>
        </p:nvSpPr>
        <p:spPr>
          <a:xfrm>
            <a:off x="1143000" y="685800"/>
            <a:ext cx="4572000" cy="3429000"/>
          </a:xfrm>
          <a:prstGeom prst="rect">
            <a:avLst/>
          </a:prstGeom>
        </p:spPr>
        <p:txBody>
          <a:bodyPr/>
          <a:lstStyle/>
          <a:p>
            <a:pPr lvl="0"/>
          </a:p>
        </p:txBody>
      </p:sp>
      <p:sp>
        <p:nvSpPr>
          <p:cNvPr id="8" name="Shape 8"/>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n-lt"/>
        <a:ea typeface="+mn-ea"/>
        <a:cs typeface="+mn-cs"/>
        <a:sym typeface="Helvetica Neue"/>
      </a:defRPr>
    </a:lvl1pPr>
    <a:lvl2pPr indent="228600" defTabSz="457200">
      <a:lnSpc>
        <a:spcPct val="117999"/>
      </a:lnSpc>
      <a:defRPr sz="2200">
        <a:latin typeface="+mn-lt"/>
        <a:ea typeface="+mn-ea"/>
        <a:cs typeface="+mn-cs"/>
        <a:sym typeface="Helvetica Neue"/>
      </a:defRPr>
    </a:lvl2pPr>
    <a:lvl3pPr indent="457200" defTabSz="457200">
      <a:lnSpc>
        <a:spcPct val="117999"/>
      </a:lnSpc>
      <a:defRPr sz="2200">
        <a:latin typeface="+mn-lt"/>
        <a:ea typeface="+mn-ea"/>
        <a:cs typeface="+mn-cs"/>
        <a:sym typeface="Helvetica Neue"/>
      </a:defRPr>
    </a:lvl3pPr>
    <a:lvl4pPr indent="685800" defTabSz="457200">
      <a:lnSpc>
        <a:spcPct val="117999"/>
      </a:lnSpc>
      <a:defRPr sz="2200">
        <a:latin typeface="+mn-lt"/>
        <a:ea typeface="+mn-ea"/>
        <a:cs typeface="+mn-cs"/>
        <a:sym typeface="Helvetica Neue"/>
      </a:defRPr>
    </a:lvl4pPr>
    <a:lvl5pPr indent="914400" defTabSz="457200">
      <a:lnSpc>
        <a:spcPct val="117999"/>
      </a:lnSpc>
      <a:defRPr sz="2200">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4" name="Shape 4"/>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Default 0">
    <p:spTree>
      <p:nvGrpSpPr>
        <p:cNvPr id="1" name=""/>
        <p:cNvGrpSpPr/>
        <p:nvPr/>
      </p:nvGrpSpPr>
      <p:grpSpPr>
        <a:xfrm>
          <a:off x="0" y="0"/>
          <a:ext cx="0" cy="0"/>
          <a:chOff x="0" y="0"/>
          <a:chExt cx="0" cy="0"/>
        </a:xfrm>
      </p:grpSpPr>
      <p:sp>
        <p:nvSpPr>
          <p:cNvPr id="6" name="Shape 6"/>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sldNum" sz="quarter" idx="2"/>
          </p:nvPr>
        </p:nvSpPr>
        <p:spPr>
          <a:xfrm>
            <a:off x="6553200" y="6245225"/>
            <a:ext cx="2133600" cy="288824"/>
          </a:xfrm>
          <a:prstGeom prst="rect">
            <a:avLst/>
          </a:prstGeom>
          <a:ln w="12700">
            <a:miter lim="400000"/>
          </a:ln>
        </p:spPr>
        <p:txBody>
          <a:bodyPr lIns="45719" rIns="45719">
            <a:spAutoFit/>
          </a:bodyPr>
          <a:lstStyle>
            <a:lvl1pPr algn="r" defTabSz="457200">
              <a:defRPr sz="1400"/>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Lst>
  <p:transition spd="med" advClick="1"/>
  <p:txStyles>
    <p:titleStyle>
      <a:lvl1pPr algn="ctr">
        <a:defRPr sz="4400">
          <a:latin typeface="Arial"/>
          <a:ea typeface="Arial"/>
          <a:cs typeface="Arial"/>
          <a:sym typeface="Arial"/>
        </a:defRPr>
      </a:lvl1pPr>
      <a:lvl2pPr algn="ctr">
        <a:defRPr sz="4400">
          <a:latin typeface="Arial"/>
          <a:ea typeface="Arial"/>
          <a:cs typeface="Arial"/>
          <a:sym typeface="Arial"/>
        </a:defRPr>
      </a:lvl2pPr>
      <a:lvl3pPr algn="ctr">
        <a:defRPr sz="4400">
          <a:latin typeface="Arial"/>
          <a:ea typeface="Arial"/>
          <a:cs typeface="Arial"/>
          <a:sym typeface="Arial"/>
        </a:defRPr>
      </a:lvl3pPr>
      <a:lvl4pPr algn="ctr">
        <a:defRPr sz="4400">
          <a:latin typeface="Arial"/>
          <a:ea typeface="Arial"/>
          <a:cs typeface="Arial"/>
          <a:sym typeface="Arial"/>
        </a:defRPr>
      </a:lvl4pPr>
      <a:lvl5pPr algn="ctr">
        <a:defRPr sz="4400">
          <a:latin typeface="Arial"/>
          <a:ea typeface="Arial"/>
          <a:cs typeface="Arial"/>
          <a:sym typeface="Arial"/>
        </a:defRPr>
      </a:lvl5pPr>
      <a:lvl6pPr indent="457200" algn="ctr">
        <a:defRPr sz="4400">
          <a:latin typeface="Arial"/>
          <a:ea typeface="Arial"/>
          <a:cs typeface="Arial"/>
          <a:sym typeface="Arial"/>
        </a:defRPr>
      </a:lvl6pPr>
      <a:lvl7pPr indent="914400" algn="ctr">
        <a:defRPr sz="4400">
          <a:latin typeface="Arial"/>
          <a:ea typeface="Arial"/>
          <a:cs typeface="Arial"/>
          <a:sym typeface="Arial"/>
        </a:defRPr>
      </a:lvl7pPr>
      <a:lvl8pPr indent="1371600" algn="ctr">
        <a:defRPr sz="4400">
          <a:latin typeface="Arial"/>
          <a:ea typeface="Arial"/>
          <a:cs typeface="Arial"/>
          <a:sym typeface="Arial"/>
        </a:defRPr>
      </a:lvl8pPr>
      <a:lvl9pPr indent="1828800" algn="ctr">
        <a:defRPr sz="4400">
          <a:latin typeface="Arial"/>
          <a:ea typeface="Arial"/>
          <a:cs typeface="Arial"/>
          <a:sym typeface="Arial"/>
        </a:defRPr>
      </a:lvl9pPr>
    </p:titleStyle>
    <p:bodyStyle>
      <a:lvl1pPr marL="342900" indent="-342900">
        <a:spcBef>
          <a:spcPts val="700"/>
        </a:spcBef>
        <a:buSzPct val="100000"/>
        <a:buChar char="»"/>
        <a:defRPr sz="3200">
          <a:latin typeface="Arial"/>
          <a:ea typeface="Arial"/>
          <a:cs typeface="Arial"/>
          <a:sym typeface="Arial"/>
        </a:defRPr>
      </a:lvl1pPr>
      <a:lvl2pPr marL="783771" indent="-326571">
        <a:spcBef>
          <a:spcPts val="700"/>
        </a:spcBef>
        <a:buSzPct val="100000"/>
        <a:buChar char="–"/>
        <a:defRPr sz="3200">
          <a:latin typeface="Arial"/>
          <a:ea typeface="Arial"/>
          <a:cs typeface="Arial"/>
          <a:sym typeface="Arial"/>
        </a:defRPr>
      </a:lvl2pPr>
      <a:lvl3pPr marL="1219200" indent="-304800">
        <a:spcBef>
          <a:spcPts val="700"/>
        </a:spcBef>
        <a:buSzPct val="100000"/>
        <a:buChar char="•"/>
        <a:defRPr sz="3200">
          <a:latin typeface="Arial"/>
          <a:ea typeface="Arial"/>
          <a:cs typeface="Arial"/>
          <a:sym typeface="Arial"/>
        </a:defRPr>
      </a:lvl3pPr>
      <a:lvl4pPr marL="1737360" indent="-365760">
        <a:spcBef>
          <a:spcPts val="700"/>
        </a:spcBef>
        <a:buSzPct val="100000"/>
        <a:buChar char="–"/>
        <a:defRPr sz="3200">
          <a:latin typeface="Arial"/>
          <a:ea typeface="Arial"/>
          <a:cs typeface="Arial"/>
          <a:sym typeface="Arial"/>
        </a:defRPr>
      </a:lvl4pPr>
      <a:lvl5pPr marL="2235200" indent="-406400">
        <a:spcBef>
          <a:spcPts val="700"/>
        </a:spcBef>
        <a:buSzPct val="100000"/>
        <a:buChar char="»"/>
        <a:defRPr sz="3200">
          <a:latin typeface="Arial"/>
          <a:ea typeface="Arial"/>
          <a:cs typeface="Arial"/>
          <a:sym typeface="Arial"/>
        </a:defRPr>
      </a:lvl5pPr>
      <a:lvl6pPr marL="2692400" indent="-406400">
        <a:spcBef>
          <a:spcPts val="700"/>
        </a:spcBef>
        <a:buSzPct val="100000"/>
        <a:buChar char="•"/>
        <a:defRPr sz="3200">
          <a:latin typeface="Arial"/>
          <a:ea typeface="Arial"/>
          <a:cs typeface="Arial"/>
          <a:sym typeface="Arial"/>
        </a:defRPr>
      </a:lvl6pPr>
      <a:lvl7pPr marL="3149600" indent="-406400">
        <a:spcBef>
          <a:spcPts val="700"/>
        </a:spcBef>
        <a:buSzPct val="100000"/>
        <a:buChar char="•"/>
        <a:defRPr sz="3200">
          <a:latin typeface="Arial"/>
          <a:ea typeface="Arial"/>
          <a:cs typeface="Arial"/>
          <a:sym typeface="Arial"/>
        </a:defRPr>
      </a:lvl7pPr>
      <a:lvl8pPr marL="3606800" indent="-406400">
        <a:spcBef>
          <a:spcPts val="700"/>
        </a:spcBef>
        <a:buSzPct val="100000"/>
        <a:buChar char="•"/>
        <a:defRPr sz="3200">
          <a:latin typeface="Arial"/>
          <a:ea typeface="Arial"/>
          <a:cs typeface="Arial"/>
          <a:sym typeface="Arial"/>
        </a:defRPr>
      </a:lvl8pPr>
      <a:lvl9pPr marL="4064000" indent="-406400">
        <a:spcBef>
          <a:spcPts val="700"/>
        </a:spcBef>
        <a:buSzPct val="100000"/>
        <a:buChar char="•"/>
        <a:defRPr sz="3200">
          <a:latin typeface="Arial"/>
          <a:ea typeface="Arial"/>
          <a:cs typeface="Arial"/>
          <a:sym typeface="Arial"/>
        </a:defRPr>
      </a:lvl9pPr>
    </p:bodyStyle>
    <p:otherStyle>
      <a:lvl1pPr algn="r" defTabSz="457200">
        <a:defRPr sz="1400">
          <a:solidFill>
            <a:schemeClr val="tx1"/>
          </a:solidFill>
          <a:latin typeface="+mn-lt"/>
          <a:ea typeface="+mn-ea"/>
          <a:cs typeface="+mn-cs"/>
          <a:sym typeface="Arial"/>
        </a:defRPr>
      </a:lvl1pPr>
      <a:lvl2pPr indent="457200" algn="r" defTabSz="457200">
        <a:defRPr sz="1400">
          <a:solidFill>
            <a:schemeClr val="tx1"/>
          </a:solidFill>
          <a:latin typeface="+mn-lt"/>
          <a:ea typeface="+mn-ea"/>
          <a:cs typeface="+mn-cs"/>
          <a:sym typeface="Arial"/>
        </a:defRPr>
      </a:lvl2pPr>
      <a:lvl3pPr indent="914400" algn="r" defTabSz="457200">
        <a:defRPr sz="1400">
          <a:solidFill>
            <a:schemeClr val="tx1"/>
          </a:solidFill>
          <a:latin typeface="+mn-lt"/>
          <a:ea typeface="+mn-ea"/>
          <a:cs typeface="+mn-cs"/>
          <a:sym typeface="Arial"/>
        </a:defRPr>
      </a:lvl3pPr>
      <a:lvl4pPr indent="1371600" algn="r" defTabSz="457200">
        <a:defRPr sz="1400">
          <a:solidFill>
            <a:schemeClr val="tx1"/>
          </a:solidFill>
          <a:latin typeface="+mn-lt"/>
          <a:ea typeface="+mn-ea"/>
          <a:cs typeface="+mn-cs"/>
          <a:sym typeface="Arial"/>
        </a:defRPr>
      </a:lvl4pPr>
      <a:lvl5pPr indent="1828800" algn="r" defTabSz="457200">
        <a:defRPr sz="1400">
          <a:solidFill>
            <a:schemeClr val="tx1"/>
          </a:solidFill>
          <a:latin typeface="+mn-lt"/>
          <a:ea typeface="+mn-ea"/>
          <a:cs typeface="+mn-cs"/>
          <a:sym typeface="Arial"/>
        </a:defRPr>
      </a:lvl5pPr>
      <a:lvl6pPr algn="r" defTabSz="457200">
        <a:defRPr sz="1400">
          <a:solidFill>
            <a:schemeClr val="tx1"/>
          </a:solidFill>
          <a:latin typeface="+mn-lt"/>
          <a:ea typeface="+mn-ea"/>
          <a:cs typeface="+mn-cs"/>
          <a:sym typeface="Arial"/>
        </a:defRPr>
      </a:lvl6pPr>
      <a:lvl7pPr algn="r" defTabSz="457200">
        <a:defRPr sz="1400">
          <a:solidFill>
            <a:schemeClr val="tx1"/>
          </a:solidFill>
          <a:latin typeface="+mn-lt"/>
          <a:ea typeface="+mn-ea"/>
          <a:cs typeface="+mn-cs"/>
          <a:sym typeface="Arial"/>
        </a:defRPr>
      </a:lvl7pPr>
      <a:lvl8pPr algn="r" defTabSz="457200">
        <a:defRPr sz="1400">
          <a:solidFill>
            <a:schemeClr val="tx1"/>
          </a:solidFill>
          <a:latin typeface="+mn-lt"/>
          <a:ea typeface="+mn-ea"/>
          <a:cs typeface="+mn-cs"/>
          <a:sym typeface="Arial"/>
        </a:defRPr>
      </a:lvl8pPr>
      <a:lvl9pPr algn="r" defTabSz="457200">
        <a:defRPr sz="1400">
          <a:solidFill>
            <a:schemeClr val="tx1"/>
          </a:solidFill>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e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3.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png"/><Relationship Id="rId3" Type="http://schemas.openxmlformats.org/officeDocument/2006/relationships/image" Target="../media/image25.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6.png"/><Relationship Id="rId3" Type="http://schemas.openxmlformats.org/officeDocument/2006/relationships/image" Target="../media/image14.jpeg"/><Relationship Id="rId4" Type="http://schemas.openxmlformats.org/officeDocument/2006/relationships/image" Target="../media/image27.png"/><Relationship Id="rId5" Type="http://schemas.openxmlformats.org/officeDocument/2006/relationships/image" Target="../media/image28.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e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6.jpe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8.jpeg"/><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eg"/><Relationship Id="rId7" Type="http://schemas.openxmlformats.org/officeDocument/2006/relationships/image" Target="../media/image23.jpeg"/><Relationship Id="rId8" Type="http://schemas.openxmlformats.org/officeDocument/2006/relationships/image" Target="../media/image24.jpeg"/><Relationship Id="rId9" Type="http://schemas.openxmlformats.org/officeDocument/2006/relationships/image" Target="../media/image25.jpeg"/><Relationship Id="rId10" Type="http://schemas.openxmlformats.org/officeDocument/2006/relationships/image" Target="../media/image26.jpe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7.jpe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8.jpe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jpe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jpe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jpe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jpe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9.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0.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png"/></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2.png"/></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jpeg"/><Relationship Id="rId3" Type="http://schemas.openxmlformats.org/officeDocument/2006/relationships/image" Target="../media/image34.jpeg"/><Relationship Id="rId4" Type="http://schemas.openxmlformats.org/officeDocument/2006/relationships/image" Target="../media/image35.jpeg"/><Relationship Id="rId5" Type="http://schemas.openxmlformats.org/officeDocument/2006/relationships/image" Target="../media/image36.jpeg"/><Relationship Id="rId6" Type="http://schemas.openxmlformats.org/officeDocument/2006/relationships/image" Target="../media/image33.png"/><Relationship Id="rId7" Type="http://schemas.openxmlformats.org/officeDocument/2006/relationships/image" Target="../media/image34.png"/><Relationship Id="rId8" Type="http://schemas.openxmlformats.org/officeDocument/2006/relationships/image" Target="../media/image4.jpeg"/></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7.jpe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 Id="rId3" Type="http://schemas.openxmlformats.org/officeDocument/2006/relationships/image" Target="../media/image16.png"/><Relationship Id="rId4" Type="http://schemas.openxmlformats.org/officeDocument/2006/relationships/image" Target="../media/image9.jpeg"/><Relationship Id="rId5" Type="http://schemas.openxmlformats.org/officeDocument/2006/relationships/image" Target="../media/image10.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 name="Shape 10"/>
          <p:cNvSpPr/>
          <p:nvPr/>
        </p:nvSpPr>
        <p:spPr>
          <a:xfrm>
            <a:off x="1785937" y="2708275"/>
            <a:ext cx="6429376" cy="101794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spcBef>
                <a:spcPts val="1900"/>
              </a:spcBef>
              <a:defRPr sz="3200">
                <a:solidFill>
                  <a:srgbClr val="333399"/>
                </a:solidFill>
              </a:defRPr>
            </a:lvl1pPr>
          </a:lstStyle>
          <a:p>
            <a:pPr lvl="0">
              <a:defRPr sz="1800">
                <a:solidFill>
                  <a:srgbClr val="000000"/>
                </a:solidFill>
              </a:defRPr>
            </a:pPr>
            <a:r>
              <a:rPr sz="3200">
                <a:solidFill>
                  <a:srgbClr val="333399"/>
                </a:solidFill>
              </a:rPr>
              <a:t>The Organization of Large Scientific Collaborations</a:t>
            </a:r>
          </a:p>
        </p:txBody>
      </p:sp>
      <p:sp>
        <p:nvSpPr>
          <p:cNvPr id="11" name="Shape 11"/>
          <p:cNvSpPr/>
          <p:nvPr/>
        </p:nvSpPr>
        <p:spPr>
          <a:xfrm>
            <a:off x="1828800" y="4876800"/>
            <a:ext cx="5957888" cy="70201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defTabSz="457200">
              <a:spcBef>
                <a:spcPts val="1000"/>
              </a:spcBef>
            </a:pPr>
            <a:r>
              <a:t>RIGI Design Society Seminar at CERN</a:t>
            </a:r>
          </a:p>
          <a:p>
            <a:pPr lvl="0" defTabSz="457200">
              <a:spcBef>
                <a:spcPts val="900"/>
              </a:spcBef>
            </a:pPr>
            <a:r>
              <a:rPr sz="1600"/>
              <a:t>March 26, 2015	Markus Nordberg</a:t>
            </a:r>
          </a:p>
        </p:txBody>
      </p:sp>
      <p:pic>
        <p:nvPicPr>
          <p:cNvPr id="12" name="image.png"/>
          <p:cNvPicPr/>
          <p:nvPr/>
        </p:nvPicPr>
        <p:blipFill>
          <a:blip r:embed="rId2">
            <a:extLst/>
          </a:blip>
          <a:stretch>
            <a:fillRect/>
          </a:stretch>
        </p:blipFill>
        <p:spPr>
          <a:xfrm>
            <a:off x="7346950" y="457200"/>
            <a:ext cx="1368425" cy="1295400"/>
          </a:xfrm>
          <a:prstGeom prst="rect">
            <a:avLst/>
          </a:prstGeom>
          <a:ln w="12700">
            <a:miter lim="400000"/>
          </a:ln>
        </p:spPr>
      </p:pic>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ph type="body" idx="4294967295"/>
          </p:nvPr>
        </p:nvSpPr>
        <p:spPr>
          <a:xfrm>
            <a:off x="1371600" y="3886200"/>
            <a:ext cx="6400800" cy="1752600"/>
          </a:xfrm>
          <a:prstGeom prst="rect">
            <a:avLst/>
          </a:prstGeom>
          <a:ln w="12700">
            <a:miter lim="400000"/>
          </a:ln>
        </p:spPr>
        <p:txBody>
          <a:bodyPr lIns="0" tIns="0" rIns="0" bIns="0">
            <a:normAutofit fontScale="100000" lnSpcReduction="0"/>
          </a:bodyPr>
          <a:lstStyle/>
          <a:p>
            <a:pPr lvl="0" marL="0" indent="0" algn="ctr">
              <a:buSzTx/>
              <a:buNone/>
            </a:pPr>
          </a:p>
        </p:txBody>
      </p:sp>
      <p:pic>
        <p:nvPicPr>
          <p:cNvPr id="53" name="cern-2005-1024, LHC tunnel, pyora ja trukki, kuva 0510028_03-PS8.jpg" descr="cern-2005-1024, LHC tunnel, pyora ja trukki, kuva 0510028_03-PS8"/>
          <p:cNvPicPr/>
          <p:nvPr/>
        </p:nvPicPr>
        <p:blipFill>
          <a:blip r:embed="rId2">
            <a:extLst/>
          </a:blip>
          <a:stretch>
            <a:fillRect/>
          </a:stretch>
        </p:blipFill>
        <p:spPr>
          <a:xfrm>
            <a:off x="0" y="571500"/>
            <a:ext cx="9239250" cy="5572125"/>
          </a:xfrm>
          <a:prstGeom prst="rect">
            <a:avLst/>
          </a:prstGeom>
          <a:ln w="12700">
            <a:miter lim="400000"/>
          </a:ln>
        </p:spPr>
      </p:pic>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5" name="image.jpg"/>
          <p:cNvPicPr/>
          <p:nvPr/>
        </p:nvPicPr>
        <p:blipFill>
          <a:blip r:embed="rId2">
            <a:extLst/>
          </a:blip>
          <a:stretch>
            <a:fillRect/>
          </a:stretch>
        </p:blipFill>
        <p:spPr>
          <a:xfrm>
            <a:off x="0" y="430212"/>
            <a:ext cx="9144000" cy="5818188"/>
          </a:xfrm>
          <a:prstGeom prst="rect">
            <a:avLst/>
          </a:prstGeom>
          <a:ln w="12700">
            <a:miter lim="400000"/>
          </a:ln>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7" name="Shape 57"/>
          <p:cNvSpPr/>
          <p:nvPr/>
        </p:nvSpPr>
        <p:spPr>
          <a:xfrm>
            <a:off x="457200" y="6245225"/>
            <a:ext cx="2133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400"/>
            </a:lvl1pPr>
          </a:lstStyle>
          <a:p>
            <a:pPr lvl="0">
              <a:defRPr sz="1800"/>
            </a:pPr>
            <a:r>
              <a:rPr sz="1400"/>
              <a:t>03/20/2009</a:t>
            </a:r>
          </a:p>
        </p:txBody>
      </p:sp>
      <p:sp>
        <p:nvSpPr>
          <p:cNvPr id="58" name="Shape 58"/>
          <p:cNvSpPr/>
          <p:nvPr/>
        </p:nvSpPr>
        <p:spPr>
          <a:xfrm>
            <a:off x="2895600" y="6626859"/>
            <a:ext cx="2895600" cy="231141"/>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spAutoFit/>
          </a:bodyPr>
          <a:lstStyle>
            <a:lvl1pPr algn="ctr" defTabSz="457200">
              <a:spcBef>
                <a:spcPts val="500"/>
              </a:spcBef>
              <a:defRPr sz="900">
                <a:solidFill>
                  <a:srgbClr val="0E06A6"/>
                </a:solidFill>
                <a:latin typeface="Tahoma"/>
                <a:ea typeface="Tahoma"/>
                <a:cs typeface="Tahoma"/>
                <a:sym typeface="Tahoma"/>
              </a:defRPr>
            </a:lvl1pPr>
          </a:lstStyle>
          <a:p>
            <a:pPr lvl="0">
              <a:defRPr sz="1800">
                <a:solidFill>
                  <a:srgbClr val="000000"/>
                </a:solidFill>
              </a:defRPr>
            </a:pPr>
            <a:r>
              <a:rPr sz="900">
                <a:solidFill>
                  <a:srgbClr val="0E06A6"/>
                </a:solidFill>
              </a:rPr>
              <a:t>M.Nessi</a:t>
            </a:r>
          </a:p>
        </p:txBody>
      </p:sp>
      <p:sp>
        <p:nvSpPr>
          <p:cNvPr id="59" name="Shape 59"/>
          <p:cNvSpPr/>
          <p:nvPr>
            <p:ph type="title" idx="4294967295"/>
          </p:nvPr>
        </p:nvSpPr>
        <p:spPr>
          <a:xfrm>
            <a:off x="406400" y="228600"/>
            <a:ext cx="7899400" cy="3810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defTabSz="420623">
              <a:defRPr sz="2024"/>
            </a:lvl1pPr>
          </a:lstStyle>
          <a:p>
            <a:pPr lvl="0">
              <a:defRPr sz="1800"/>
            </a:pPr>
            <a:r>
              <a:rPr sz="2024"/>
              <a:t>ATLAS</a:t>
            </a:r>
          </a:p>
        </p:txBody>
      </p:sp>
      <p:pic>
        <p:nvPicPr>
          <p:cNvPr id="60" name="Event.jpg" descr="Event"/>
          <p:cNvPicPr/>
          <p:nvPr/>
        </p:nvPicPr>
        <p:blipFill>
          <a:blip r:embed="rId2">
            <a:extLst/>
          </a:blip>
          <a:stretch>
            <a:fillRect/>
          </a:stretch>
        </p:blipFill>
        <p:spPr>
          <a:xfrm>
            <a:off x="0" y="0"/>
            <a:ext cx="9144000" cy="7429500"/>
          </a:xfrm>
          <a:prstGeom prst="rect">
            <a:avLst/>
          </a:prstGeom>
          <a:ln w="19050">
            <a:solidFill/>
            <a:round/>
          </a:ln>
        </p:spPr>
      </p:pic>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2" name="image.png"/>
          <p:cNvPicPr/>
          <p:nvPr/>
        </p:nvPicPr>
        <p:blipFill>
          <a:blip r:embed="rId2">
            <a:extLst/>
          </a:blip>
          <a:stretch>
            <a:fillRect/>
          </a:stretch>
        </p:blipFill>
        <p:spPr>
          <a:xfrm>
            <a:off x="-57150" y="0"/>
            <a:ext cx="9248775" cy="6858000"/>
          </a:xfrm>
          <a:prstGeom prst="rect">
            <a:avLst/>
          </a:prstGeom>
          <a:ln w="12700">
            <a:miter lim="400000"/>
          </a:ln>
        </p:spPr>
      </p:pic>
      <p:sp>
        <p:nvSpPr>
          <p:cNvPr id="63" name="Shape 63"/>
          <p:cNvSpPr/>
          <p:nvPr/>
        </p:nvSpPr>
        <p:spPr>
          <a:xfrm>
            <a:off x="457200" y="6245225"/>
            <a:ext cx="2133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400"/>
            </a:lvl1pPr>
          </a:lstStyle>
          <a:p>
            <a:pPr lvl="0">
              <a:defRPr sz="1800"/>
            </a:pPr>
            <a:r>
              <a:rPr sz="1400"/>
              <a:t>03/20/2009</a:t>
            </a:r>
          </a:p>
        </p:txBody>
      </p:sp>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nvSpPr>
        <p:spPr>
          <a:xfrm>
            <a:off x="457200" y="6245225"/>
            <a:ext cx="2133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400"/>
            </a:lvl1pPr>
          </a:lstStyle>
          <a:p>
            <a:pPr lvl="0">
              <a:defRPr sz="1800"/>
            </a:pPr>
            <a:r>
              <a:rPr sz="1400"/>
              <a:t>03/20/2009</a:t>
            </a:r>
          </a:p>
        </p:txBody>
      </p:sp>
      <p:pic>
        <p:nvPicPr>
          <p:cNvPr id="66" name="image.png"/>
          <p:cNvPicPr/>
          <p:nvPr/>
        </p:nvPicPr>
        <p:blipFill>
          <a:blip r:embed="rId2">
            <a:extLst/>
          </a:blip>
          <a:stretch>
            <a:fillRect/>
          </a:stretch>
        </p:blipFill>
        <p:spPr>
          <a:xfrm>
            <a:off x="-207963" y="0"/>
            <a:ext cx="9351963" cy="7620000"/>
          </a:xfrm>
          <a:prstGeom prst="rect">
            <a:avLst/>
          </a:prstGeom>
          <a:ln w="12700">
            <a:miter lim="400000"/>
          </a:ln>
        </p:spPr>
      </p:pic>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68" name="1.png" descr="1.tiff"/>
          <p:cNvPicPr/>
          <p:nvPr/>
        </p:nvPicPr>
        <p:blipFill>
          <a:blip r:embed="rId2">
            <a:extLst/>
          </a:blip>
          <a:stretch>
            <a:fillRect/>
          </a:stretch>
        </p:blipFill>
        <p:spPr>
          <a:xfrm>
            <a:off x="-25400" y="825500"/>
            <a:ext cx="9144000" cy="3746500"/>
          </a:xfrm>
          <a:prstGeom prst="rect">
            <a:avLst/>
          </a:prstGeom>
          <a:ln w="12700">
            <a:miter lim="400000"/>
          </a:ln>
        </p:spPr>
      </p:pic>
      <p:pic>
        <p:nvPicPr>
          <p:cNvPr id="69" name="a.png" descr="a"/>
          <p:cNvPicPr/>
          <p:nvPr/>
        </p:nvPicPr>
        <p:blipFill>
          <a:blip r:embed="rId3">
            <a:extLst/>
          </a:blip>
          <a:stretch>
            <a:fillRect/>
          </a:stretch>
        </p:blipFill>
        <p:spPr>
          <a:xfrm>
            <a:off x="2740025" y="4786312"/>
            <a:ext cx="1617663" cy="1649413"/>
          </a:xfrm>
          <a:prstGeom prst="rect">
            <a:avLst/>
          </a:prstGeom>
          <a:ln w="12700">
            <a:miter lim="400000"/>
          </a:ln>
        </p:spPr>
      </p:pic>
      <p:pic>
        <p:nvPicPr>
          <p:cNvPr id="70" name="a.png" descr="a"/>
          <p:cNvPicPr/>
          <p:nvPr/>
        </p:nvPicPr>
        <p:blipFill>
          <a:blip r:embed="rId4">
            <a:extLst/>
          </a:blip>
          <a:stretch>
            <a:fillRect/>
          </a:stretch>
        </p:blipFill>
        <p:spPr>
          <a:xfrm>
            <a:off x="4786312" y="4767262"/>
            <a:ext cx="2330451" cy="1662113"/>
          </a:xfrm>
          <a:prstGeom prst="rect">
            <a:avLst/>
          </a:prstGeom>
          <a:ln w="12700">
            <a:miter lim="400000"/>
          </a:ln>
        </p:spPr>
      </p:pic>
      <p:pic>
        <p:nvPicPr>
          <p:cNvPr id="71" name="a.png" descr="a"/>
          <p:cNvPicPr/>
          <p:nvPr/>
        </p:nvPicPr>
        <p:blipFill>
          <a:blip r:embed="rId5">
            <a:extLst/>
          </a:blip>
          <a:stretch>
            <a:fillRect/>
          </a:stretch>
        </p:blipFill>
        <p:spPr>
          <a:xfrm>
            <a:off x="836612" y="4786312"/>
            <a:ext cx="1806576" cy="1649413"/>
          </a:xfrm>
          <a:prstGeom prst="rect">
            <a:avLst/>
          </a:prstGeom>
          <a:ln w="12700">
            <a:miter lim="400000"/>
          </a:ln>
        </p:spPr>
      </p:pic>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nvSpPr>
        <p:spPr>
          <a:xfrm>
            <a:off x="3124200" y="6245225"/>
            <a:ext cx="2895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defTabSz="457200">
              <a:defRPr sz="1400"/>
            </a:lvl1pPr>
          </a:lstStyle>
          <a:p>
            <a:pPr lvl="0">
              <a:defRPr sz="1800"/>
            </a:pPr>
            <a:r>
              <a:rPr sz="1400"/>
              <a:t>Marzio Nessi</a:t>
            </a:r>
          </a:p>
        </p:txBody>
      </p:sp>
      <p:sp>
        <p:nvSpPr>
          <p:cNvPr id="74" name="Shape 74"/>
          <p:cNvSpPr/>
          <p:nvPr>
            <p:ph type="title" idx="4294967295"/>
          </p:nvPr>
        </p:nvSpPr>
        <p:spPr>
          <a:xfrm>
            <a:off x="466725" y="228600"/>
            <a:ext cx="8107363" cy="381000"/>
          </a:xfrm>
          <a:prstGeom prst="rect">
            <a:avLst/>
          </a:prstGeom>
          <a:ln w="12700">
            <a:miter lim="400000"/>
          </a:ln>
        </p:spPr>
        <p:txBody>
          <a:bodyPr lIns="0" tIns="0" rIns="0" bIns="0" anchor="ctr">
            <a:normAutofit fontScale="100000" lnSpcReduction="0"/>
          </a:bodyPr>
          <a:lstStyle/>
          <a:p>
            <a:pPr lvl="0" defTabSz="420623">
              <a:defRPr sz="2024"/>
            </a:pPr>
          </a:p>
        </p:txBody>
      </p:sp>
      <p:pic>
        <p:nvPicPr>
          <p:cNvPr id="75" name="4.png" descr="4.tiff"/>
          <p:cNvPicPr/>
          <p:nvPr/>
        </p:nvPicPr>
        <p:blipFill>
          <a:blip r:embed="rId2">
            <a:extLst/>
          </a:blip>
          <a:stretch>
            <a:fillRect/>
          </a:stretch>
        </p:blipFill>
        <p:spPr>
          <a:xfrm>
            <a:off x="-130175" y="-330200"/>
            <a:ext cx="9526588" cy="3722688"/>
          </a:xfrm>
          <a:prstGeom prst="rect">
            <a:avLst/>
          </a:prstGeom>
          <a:ln w="12700">
            <a:miter lim="400000"/>
          </a:ln>
        </p:spPr>
      </p:pic>
      <p:pic>
        <p:nvPicPr>
          <p:cNvPr id="76" name="4.png" descr="4.tiff"/>
          <p:cNvPicPr/>
          <p:nvPr/>
        </p:nvPicPr>
        <p:blipFill>
          <a:blip r:embed="rId3">
            <a:extLst/>
          </a:blip>
          <a:stretch>
            <a:fillRect/>
          </a:stretch>
        </p:blipFill>
        <p:spPr>
          <a:xfrm>
            <a:off x="-77788" y="3189287"/>
            <a:ext cx="9383713" cy="3686176"/>
          </a:xfrm>
          <a:prstGeom prst="rect">
            <a:avLst/>
          </a:prstGeom>
          <a:ln w="12700">
            <a:miter lim="400000"/>
          </a:ln>
        </p:spPr>
      </p:pic>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78" name="3.png" descr="3.tiff"/>
          <p:cNvPicPr/>
          <p:nvPr/>
        </p:nvPicPr>
        <p:blipFill>
          <a:blip r:embed="rId2">
            <a:extLst/>
          </a:blip>
          <a:stretch>
            <a:fillRect/>
          </a:stretch>
        </p:blipFill>
        <p:spPr>
          <a:xfrm>
            <a:off x="0" y="714375"/>
            <a:ext cx="9144000" cy="3730625"/>
          </a:xfrm>
          <a:prstGeom prst="rect">
            <a:avLst/>
          </a:prstGeom>
          <a:ln w="12700">
            <a:miter lim="400000"/>
          </a:ln>
        </p:spPr>
      </p:pic>
      <p:pic>
        <p:nvPicPr>
          <p:cNvPr id="79" name="P4140614.jpg" descr="P4140614"/>
          <p:cNvPicPr/>
          <p:nvPr/>
        </p:nvPicPr>
        <p:blipFill>
          <a:blip r:embed="rId3">
            <a:extLst/>
          </a:blip>
          <a:stretch>
            <a:fillRect/>
          </a:stretch>
        </p:blipFill>
        <p:spPr>
          <a:xfrm>
            <a:off x="346075" y="4857750"/>
            <a:ext cx="2054225" cy="1668463"/>
          </a:xfrm>
          <a:prstGeom prst="rect">
            <a:avLst/>
          </a:prstGeom>
          <a:ln w="12700">
            <a:miter lim="400000"/>
          </a:ln>
        </p:spPr>
      </p:pic>
      <p:pic>
        <p:nvPicPr>
          <p:cNvPr id="80" name="image.png"/>
          <p:cNvPicPr/>
          <p:nvPr/>
        </p:nvPicPr>
        <p:blipFill>
          <a:blip r:embed="rId4">
            <a:extLst/>
          </a:blip>
          <a:stretch>
            <a:fillRect/>
          </a:stretch>
        </p:blipFill>
        <p:spPr>
          <a:xfrm>
            <a:off x="2670175" y="4857750"/>
            <a:ext cx="2719388" cy="1682750"/>
          </a:xfrm>
          <a:prstGeom prst="rect">
            <a:avLst/>
          </a:prstGeom>
          <a:ln w="12700">
            <a:miter lim="400000"/>
          </a:ln>
        </p:spPr>
      </p:pic>
      <p:pic>
        <p:nvPicPr>
          <p:cNvPr id="81" name="5.png" descr="5.tiff"/>
          <p:cNvPicPr/>
          <p:nvPr/>
        </p:nvPicPr>
        <p:blipFill>
          <a:blip r:embed="rId5">
            <a:extLst/>
          </a:blip>
          <a:stretch>
            <a:fillRect/>
          </a:stretch>
        </p:blipFill>
        <p:spPr>
          <a:xfrm>
            <a:off x="5662612" y="4857750"/>
            <a:ext cx="3171826" cy="1666875"/>
          </a:xfrm>
          <a:prstGeom prst="rect">
            <a:avLst/>
          </a:prstGeom>
          <a:ln w="12700">
            <a:miter lim="400000"/>
          </a:ln>
        </p:spPr>
      </p:pic>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3" name="_DSC7133.jpeg" descr="_DSC7133.jpg"/>
          <p:cNvPicPr/>
          <p:nvPr/>
        </p:nvPicPr>
        <p:blipFill>
          <a:blip r:embed="rId2">
            <a:extLst/>
          </a:blip>
          <a:stretch>
            <a:fillRect/>
          </a:stretch>
        </p:blipFill>
        <p:spPr>
          <a:xfrm>
            <a:off x="0" y="-20638"/>
            <a:ext cx="9144000" cy="6878638"/>
          </a:xfrm>
          <a:prstGeom prst="rect">
            <a:avLst/>
          </a:prstGeom>
          <a:ln w="12700">
            <a:miter lim="400000"/>
          </a:ln>
        </p:spPr>
      </p:pic>
      <p:sp>
        <p:nvSpPr>
          <p:cNvPr id="84" name="Shape 84"/>
          <p:cNvSpPr/>
          <p:nvPr/>
        </p:nvSpPr>
        <p:spPr>
          <a:xfrm>
            <a:off x="457200" y="6245225"/>
            <a:ext cx="2133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400"/>
            </a:lvl1pPr>
          </a:lstStyle>
          <a:p>
            <a:pPr lvl="0">
              <a:defRPr sz="1800"/>
            </a:pPr>
            <a:r>
              <a:rPr sz="1400"/>
              <a:t>03/20/2009</a:t>
            </a:r>
          </a:p>
        </p:txBody>
      </p:sp>
      <p:sp>
        <p:nvSpPr>
          <p:cNvPr id="85" name="Shape 85"/>
          <p:cNvSpPr/>
          <p:nvPr/>
        </p:nvSpPr>
        <p:spPr>
          <a:xfrm>
            <a:off x="0" y="377825"/>
            <a:ext cx="2516188"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a:solidFill>
                  <a:srgbClr val="FFFFFF"/>
                </a:solidFill>
              </a:defRPr>
            </a:lvl1pPr>
          </a:lstStyle>
          <a:p>
            <a:pPr lvl="0">
              <a:defRPr>
                <a:solidFill>
                  <a:srgbClr val="000000"/>
                </a:solidFill>
              </a:defRPr>
            </a:pPr>
            <a:r>
              <a:rPr>
                <a:solidFill>
                  <a:srgbClr val="FFFFFF"/>
                </a:solidFill>
              </a:rPr>
              <a:t>April 2008</a:t>
            </a:r>
          </a:p>
        </p:txBody>
      </p:sp>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7" name="SCT-test.jpg" descr="SCT-test"/>
          <p:cNvPicPr/>
          <p:nvPr/>
        </p:nvPicPr>
        <p:blipFill>
          <a:blip r:embed="rId2">
            <a:extLst/>
          </a:blip>
          <a:stretch>
            <a:fillRect/>
          </a:stretch>
        </p:blipFill>
        <p:spPr>
          <a:xfrm>
            <a:off x="0" y="309562"/>
            <a:ext cx="9144000" cy="6091238"/>
          </a:xfrm>
          <a:prstGeom prst="rect">
            <a:avLst/>
          </a:prstGeom>
          <a:ln w="12700">
            <a:miter lim="400000"/>
          </a:ln>
        </p:spPr>
      </p:pic>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 name="Shape 14"/>
          <p:cNvSpPr/>
          <p:nvPr>
            <p:ph type="title" idx="4294967295"/>
          </p:nvPr>
        </p:nvSpPr>
        <p:spPr>
          <a:xfrm>
            <a:off x="457200" y="274637"/>
            <a:ext cx="8229600" cy="1143001"/>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a:solidFill>
                  <a:srgbClr val="333399"/>
                </a:solidFill>
              </a:defRPr>
            </a:lvl1pPr>
          </a:lstStyle>
          <a:p>
            <a:pPr lvl="0">
              <a:defRPr sz="1800">
                <a:solidFill>
                  <a:srgbClr val="000000"/>
                </a:solidFill>
              </a:defRPr>
            </a:pPr>
            <a:r>
              <a:rPr sz="4400">
                <a:solidFill>
                  <a:srgbClr val="333399"/>
                </a:solidFill>
              </a:rPr>
              <a:t>LHC Experiments</a:t>
            </a:r>
          </a:p>
        </p:txBody>
      </p:sp>
      <p:pic>
        <p:nvPicPr>
          <p:cNvPr id="15" name="ALICE.jpg" descr="ALICE"/>
          <p:cNvPicPr/>
          <p:nvPr/>
        </p:nvPicPr>
        <p:blipFill>
          <a:blip r:embed="rId2">
            <a:extLst/>
          </a:blip>
          <a:stretch>
            <a:fillRect/>
          </a:stretch>
        </p:blipFill>
        <p:spPr>
          <a:xfrm>
            <a:off x="1187450" y="1376362"/>
            <a:ext cx="3116263" cy="2171701"/>
          </a:xfrm>
          <a:prstGeom prst="rect">
            <a:avLst/>
          </a:prstGeom>
          <a:ln w="12700">
            <a:miter lim="400000"/>
          </a:ln>
        </p:spPr>
      </p:pic>
      <p:pic>
        <p:nvPicPr>
          <p:cNvPr id="16" name="ATLAS.jpg" descr="ATLAS"/>
          <p:cNvPicPr/>
          <p:nvPr/>
        </p:nvPicPr>
        <p:blipFill>
          <a:blip r:embed="rId3">
            <a:extLst/>
          </a:blip>
          <a:stretch>
            <a:fillRect/>
          </a:stretch>
        </p:blipFill>
        <p:spPr>
          <a:xfrm>
            <a:off x="4751387" y="1376362"/>
            <a:ext cx="3103563" cy="2171701"/>
          </a:xfrm>
          <a:prstGeom prst="rect">
            <a:avLst/>
          </a:prstGeom>
          <a:ln w="12700">
            <a:miter lim="400000"/>
          </a:ln>
        </p:spPr>
      </p:pic>
      <p:pic>
        <p:nvPicPr>
          <p:cNvPr id="17" name="CMS.jpg" descr="CMS"/>
          <p:cNvPicPr/>
          <p:nvPr/>
        </p:nvPicPr>
        <p:blipFill>
          <a:blip r:embed="rId4">
            <a:extLst/>
          </a:blip>
          <a:stretch>
            <a:fillRect/>
          </a:stretch>
        </p:blipFill>
        <p:spPr>
          <a:xfrm>
            <a:off x="1223962" y="3767137"/>
            <a:ext cx="3043238" cy="2185988"/>
          </a:xfrm>
          <a:prstGeom prst="rect">
            <a:avLst/>
          </a:prstGeom>
          <a:ln w="12700">
            <a:miter lim="400000"/>
          </a:ln>
        </p:spPr>
      </p:pic>
      <p:pic>
        <p:nvPicPr>
          <p:cNvPr id="18" name="LHCb.png" descr="LHCb"/>
          <p:cNvPicPr/>
          <p:nvPr/>
        </p:nvPicPr>
        <p:blipFill>
          <a:blip r:embed="rId5">
            <a:extLst/>
          </a:blip>
          <a:stretch>
            <a:fillRect/>
          </a:stretch>
        </p:blipFill>
        <p:spPr>
          <a:xfrm>
            <a:off x="4787900" y="3838575"/>
            <a:ext cx="3060700" cy="2155825"/>
          </a:xfrm>
          <a:prstGeom prst="rect">
            <a:avLst/>
          </a:prstGeom>
          <a:ln w="12700">
            <a:miter lim="400000"/>
          </a:ln>
        </p:spPr>
      </p:pic>
    </p:spTree>
  </p:cSld>
  <p:clrMapOvr>
    <a:masterClrMapping/>
  </p:clrMapOvr>
  <p:transition spd="med" advClick="1"/>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9" name="Shape 89"/>
          <p:cNvSpPr/>
          <p:nvPr/>
        </p:nvSpPr>
        <p:spPr>
          <a:xfrm>
            <a:off x="457200" y="6245225"/>
            <a:ext cx="2133600" cy="28882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400"/>
            </a:lvl1pPr>
          </a:lstStyle>
          <a:p>
            <a:pPr lvl="0">
              <a:defRPr sz="1800"/>
            </a:pPr>
            <a:r>
              <a:rPr sz="1400"/>
              <a:t>03/20/2009</a:t>
            </a:r>
          </a:p>
        </p:txBody>
      </p:sp>
      <p:pic>
        <p:nvPicPr>
          <p:cNvPr id="90" name="0610010_03.jpg" descr="0610010_03.jpg"/>
          <p:cNvPicPr/>
          <p:nvPr/>
        </p:nvPicPr>
        <p:blipFill>
          <a:blip r:embed="rId2">
            <a:extLst/>
          </a:blip>
          <a:stretch>
            <a:fillRect/>
          </a:stretch>
        </p:blipFill>
        <p:spPr>
          <a:xfrm>
            <a:off x="-1001713" y="0"/>
            <a:ext cx="12538076" cy="6858000"/>
          </a:xfrm>
          <a:prstGeom prst="rect">
            <a:avLst/>
          </a:prstGeom>
          <a:ln w="12700">
            <a:miter lim="400000"/>
          </a:ln>
        </p:spPr>
      </p:pic>
    </p:spTree>
  </p:cSld>
  <p:clrMapOvr>
    <a:masterClrMapping/>
  </p:clrMapOvr>
  <p:transition spd="med" advClick="1"/>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92" name="ATLAS3.jpg" descr="ATLAS3"/>
          <p:cNvPicPr/>
          <p:nvPr/>
        </p:nvPicPr>
        <p:blipFill>
          <a:blip r:embed="rId2">
            <a:extLst/>
          </a:blip>
          <a:stretch>
            <a:fillRect/>
          </a:stretch>
        </p:blipFill>
        <p:spPr>
          <a:xfrm>
            <a:off x="0" y="0"/>
            <a:ext cx="9178925" cy="6902450"/>
          </a:xfrm>
          <a:prstGeom prst="rect">
            <a:avLst/>
          </a:prstGeom>
          <a:ln w="12700">
            <a:miter lim="400000"/>
          </a:ln>
        </p:spPr>
      </p:pic>
      <p:pic>
        <p:nvPicPr>
          <p:cNvPr id="93" name="ATLAScavern.jpg" descr="ATLAScavern"/>
          <p:cNvPicPr/>
          <p:nvPr/>
        </p:nvPicPr>
        <p:blipFill>
          <a:blip r:embed="rId3">
            <a:extLst/>
          </a:blip>
          <a:stretch>
            <a:fillRect/>
          </a:stretch>
        </p:blipFill>
        <p:spPr>
          <a:xfrm>
            <a:off x="107950" y="33337"/>
            <a:ext cx="9118600" cy="6851651"/>
          </a:xfrm>
          <a:prstGeom prst="rect">
            <a:avLst/>
          </a:prstGeom>
          <a:ln w="12700">
            <a:miter lim="400000"/>
          </a:ln>
        </p:spPr>
      </p:pic>
      <p:pic>
        <p:nvPicPr>
          <p:cNvPr id="94" name="ATLAS2.jpg" descr="ATLAS2"/>
          <p:cNvPicPr/>
          <p:nvPr/>
        </p:nvPicPr>
        <p:blipFill>
          <a:blip r:embed="rId4">
            <a:extLst/>
          </a:blip>
          <a:stretch>
            <a:fillRect/>
          </a:stretch>
        </p:blipFill>
        <p:spPr>
          <a:xfrm>
            <a:off x="-36513" y="44450"/>
            <a:ext cx="9144001" cy="6907213"/>
          </a:xfrm>
          <a:prstGeom prst="rect">
            <a:avLst/>
          </a:prstGeom>
          <a:ln w="12700">
            <a:miter lim="400000"/>
          </a:ln>
        </p:spPr>
      </p:pic>
      <p:pic>
        <p:nvPicPr>
          <p:cNvPr id="95" name="ATLAScavern.jpg" descr="ATLAScavern"/>
          <p:cNvPicPr/>
          <p:nvPr/>
        </p:nvPicPr>
        <p:blipFill>
          <a:blip r:embed="rId5">
            <a:extLst/>
          </a:blip>
          <a:stretch>
            <a:fillRect/>
          </a:stretch>
        </p:blipFill>
        <p:spPr>
          <a:xfrm>
            <a:off x="-36513" y="26987"/>
            <a:ext cx="9217026" cy="6858001"/>
          </a:xfrm>
          <a:prstGeom prst="rect">
            <a:avLst/>
          </a:prstGeom>
          <a:ln w="12700">
            <a:miter lim="400000"/>
          </a:ln>
        </p:spPr>
      </p:pic>
      <p:pic>
        <p:nvPicPr>
          <p:cNvPr id="96" name="ATLAScavern5.jpg" descr="ATLAScavern5"/>
          <p:cNvPicPr/>
          <p:nvPr/>
        </p:nvPicPr>
        <p:blipFill>
          <a:blip r:embed="rId6">
            <a:extLst/>
          </a:blip>
          <a:stretch>
            <a:fillRect/>
          </a:stretch>
        </p:blipFill>
        <p:spPr>
          <a:xfrm>
            <a:off x="0" y="0"/>
            <a:ext cx="9144000" cy="6992938"/>
          </a:xfrm>
          <a:prstGeom prst="rect">
            <a:avLst/>
          </a:prstGeom>
          <a:ln w="12700">
            <a:miter lim="400000"/>
          </a:ln>
        </p:spPr>
      </p:pic>
      <p:pic>
        <p:nvPicPr>
          <p:cNvPr id="97" name="ATLAScavern6.jpg" descr="ATLAScavern6"/>
          <p:cNvPicPr/>
          <p:nvPr/>
        </p:nvPicPr>
        <p:blipFill>
          <a:blip r:embed="rId7">
            <a:extLst/>
          </a:blip>
          <a:stretch>
            <a:fillRect/>
          </a:stretch>
        </p:blipFill>
        <p:spPr>
          <a:xfrm>
            <a:off x="0" y="0"/>
            <a:ext cx="9467850" cy="6988175"/>
          </a:xfrm>
          <a:prstGeom prst="rect">
            <a:avLst/>
          </a:prstGeom>
          <a:ln w="12700">
            <a:miter lim="400000"/>
          </a:ln>
        </p:spPr>
      </p:pic>
      <p:pic>
        <p:nvPicPr>
          <p:cNvPr id="98" name="ATLAScavern7.jpg" descr="ATLAScavern7"/>
          <p:cNvPicPr/>
          <p:nvPr/>
        </p:nvPicPr>
        <p:blipFill>
          <a:blip r:embed="rId8">
            <a:extLst/>
          </a:blip>
          <a:stretch>
            <a:fillRect/>
          </a:stretch>
        </p:blipFill>
        <p:spPr>
          <a:xfrm>
            <a:off x="0" y="0"/>
            <a:ext cx="9467850" cy="6985000"/>
          </a:xfrm>
          <a:prstGeom prst="rect">
            <a:avLst/>
          </a:prstGeom>
          <a:ln w="12700">
            <a:miter lim="400000"/>
          </a:ln>
        </p:spPr>
      </p:pic>
      <p:pic>
        <p:nvPicPr>
          <p:cNvPr id="99" name="ATLAScavern8.jpg" descr="ATLAScavern8"/>
          <p:cNvPicPr/>
          <p:nvPr/>
        </p:nvPicPr>
        <p:blipFill>
          <a:blip r:embed="rId9">
            <a:extLst/>
          </a:blip>
          <a:stretch>
            <a:fillRect/>
          </a:stretch>
        </p:blipFill>
        <p:spPr>
          <a:xfrm>
            <a:off x="0" y="-26988"/>
            <a:ext cx="9469438" cy="6969126"/>
          </a:xfrm>
          <a:prstGeom prst="rect">
            <a:avLst/>
          </a:prstGeom>
          <a:ln w="12700">
            <a:miter lim="400000"/>
          </a:ln>
        </p:spPr>
      </p:pic>
      <p:pic>
        <p:nvPicPr>
          <p:cNvPr id="100" name="ATLAS cavern9.jpg" descr="ATLAS cavern9"/>
          <p:cNvPicPr/>
          <p:nvPr/>
        </p:nvPicPr>
        <p:blipFill>
          <a:blip r:embed="rId10">
            <a:extLst/>
          </a:blip>
          <a:stretch>
            <a:fillRect/>
          </a:stretch>
        </p:blipFill>
        <p:spPr>
          <a:xfrm>
            <a:off x="0" y="0"/>
            <a:ext cx="9467850" cy="7029450"/>
          </a:xfrm>
          <a:prstGeom prst="rect">
            <a:avLst/>
          </a:prstGeom>
          <a:ln w="12700">
            <a:miter lim="400000"/>
          </a:ln>
        </p:spPr>
      </p:pic>
      <p:sp>
        <p:nvSpPr>
          <p:cNvPr id="101" name="Shape 101"/>
          <p:cNvSpPr/>
          <p:nvPr>
            <p:ph type="title" idx="4294967295"/>
          </p:nvPr>
        </p:nvSpPr>
        <p:spPr>
          <a:xfrm>
            <a:off x="6084887" y="6308725"/>
            <a:ext cx="3059113" cy="549275"/>
          </a:xfrm>
          <a:prstGeom prst="rect">
            <a:avLst/>
          </a:prstGeom>
          <a:solidFill/>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p>
            <a:pPr lvl="0" algn="l" defTabSz="795527">
              <a:defRPr sz="1800"/>
            </a:pPr>
            <a:r>
              <a:rPr sz="2784">
                <a:solidFill>
                  <a:srgbClr val="808080"/>
                </a:solidFill>
              </a:rPr>
              <a:t>ATLAS </a:t>
            </a:r>
            <a:r>
              <a:rPr sz="3132">
                <a:solidFill>
                  <a:srgbClr val="808080"/>
                </a:solidFill>
              </a:rPr>
              <a:t>Cavern</a:t>
            </a:r>
          </a:p>
        </p:txBody>
      </p:sp>
    </p:spTree>
  </p:cSld>
  <p:clrMapOvr>
    <a:masterClrMapping/>
  </p:clrMapOvr>
  <p:transition spd="med" advClick="1"/>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03" name="0706038_01-A4-at-144-dpi.jpg" descr="0706038_01-A4-at-144-dpi.jpg"/>
          <p:cNvPicPr/>
          <p:nvPr/>
        </p:nvPicPr>
        <p:blipFill>
          <a:blip r:embed="rId2">
            <a:extLst/>
          </a:blip>
          <a:stretch>
            <a:fillRect/>
          </a:stretch>
        </p:blipFill>
        <p:spPr>
          <a:xfrm>
            <a:off x="0" y="368300"/>
            <a:ext cx="9144000" cy="6121400"/>
          </a:xfrm>
          <a:prstGeom prst="rect">
            <a:avLst/>
          </a:prstGeom>
          <a:ln w="12700">
            <a:miter lim="400000"/>
          </a:ln>
        </p:spPr>
      </p:pic>
    </p:spTree>
  </p:cSld>
  <p:clrMapOvr>
    <a:masterClrMapping/>
  </p:clrMapOvr>
  <p:transition spd="med" advClick="1"/>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05" name="0702016_10.jpg" descr="0702016_10.jpg"/>
          <p:cNvPicPr/>
          <p:nvPr/>
        </p:nvPicPr>
        <p:blipFill>
          <a:blip r:embed="rId2">
            <a:extLst/>
          </a:blip>
          <a:stretch>
            <a:fillRect/>
          </a:stretch>
        </p:blipFill>
        <p:spPr>
          <a:xfrm>
            <a:off x="-53975" y="0"/>
            <a:ext cx="9445625" cy="6858000"/>
          </a:xfrm>
          <a:prstGeom prst="rect">
            <a:avLst/>
          </a:prstGeom>
          <a:ln w="12700">
            <a:miter lim="400000"/>
          </a:ln>
        </p:spPr>
      </p:pic>
    </p:spTree>
  </p:cSld>
  <p:clrMapOvr>
    <a:masterClrMapping/>
  </p:clrMapOvr>
  <p:transition spd="med" advClick="1"/>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09" name="Group 109"/>
          <p:cNvGrpSpPr/>
          <p:nvPr/>
        </p:nvGrpSpPr>
        <p:grpSpPr>
          <a:xfrm>
            <a:off x="171450" y="250825"/>
            <a:ext cx="8670925" cy="5689600"/>
            <a:chOff x="0" y="0"/>
            <a:chExt cx="8670925" cy="5689599"/>
          </a:xfrm>
        </p:grpSpPr>
        <p:sp>
          <p:nvSpPr>
            <p:cNvPr id="107" name="Shape 107"/>
            <p:cNvSpPr/>
            <p:nvPr/>
          </p:nvSpPr>
          <p:spPr>
            <a:xfrm>
              <a:off x="0" y="0"/>
              <a:ext cx="8670925" cy="5689600"/>
            </a:xfrm>
            <a:prstGeom prst="rect">
              <a:avLst/>
            </a:prstGeom>
            <a:solidFill>
              <a:srgbClr val="FFFFFF"/>
            </a:solidFill>
            <a:ln w="12700" cap="flat">
              <a:noFill/>
              <a:miter lim="400000"/>
            </a:ln>
            <a:effectLst/>
          </p:spPr>
          <p:txBody>
            <a:bodyPr wrap="square" lIns="0" tIns="0" rIns="0" bIns="0" numCol="1" anchor="ctr">
              <a:noAutofit/>
            </a:bodyPr>
            <a:lstStyle/>
            <a:p>
              <a:pPr lvl="0" defTabSz="457200">
                <a:defRPr sz="1600">
                  <a:solidFill>
                    <a:srgbClr val="002060"/>
                  </a:solidFill>
                  <a:latin typeface="Tahoma"/>
                  <a:ea typeface="Tahoma"/>
                  <a:cs typeface="Tahoma"/>
                  <a:sym typeface="Tahoma"/>
                </a:defRPr>
              </a:pPr>
            </a:p>
          </p:txBody>
        </p:sp>
        <p:sp>
          <p:nvSpPr>
            <p:cNvPr id="108" name="Shape 108"/>
            <p:cNvSpPr/>
            <p:nvPr/>
          </p:nvSpPr>
          <p:spPr>
            <a:xfrm>
              <a:off x="0" y="24130"/>
              <a:ext cx="8670925" cy="564134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spAutoFit/>
            </a:bodyPr>
            <a:lstStyle/>
            <a:p>
              <a:pPr lvl="0" algn="ctr" defTabSz="457200"/>
              <a:r>
                <a:rPr sz="1600">
                  <a:solidFill>
                    <a:srgbClr val="002060"/>
                  </a:solidFill>
                  <a:latin typeface="Tahoma"/>
                  <a:ea typeface="Tahoma"/>
                  <a:cs typeface="Tahoma"/>
                  <a:sym typeface="Tahoma"/>
                </a:rPr>
                <a:t>Albany, Alberta, NIKHEF Amsterdam, Ankara, LAPP Annecy, Argonne NL, Arizona, UT Arlington, Athens, NTU Athens, Baku, IFAE Barcelona, Belgrade, Bergen, Berkeley LBL and UC, HU Berlin, Bern, Birmingham, UAN Bogota, Bologna, Bonn, Boston, Brandeis, Bratislava/SAS Kosice, Brookhaven NL, Buenos Aires, Bucharest, Cambridge, Carleton, CERN, Chinese Cluster, Chicago, Chile, Clermont-Ferrand, Columbia, NBI Copenhagen, Cosenza, AGH UST Cracow, IFJ PAN Cracow, UT Dallas, DESY, Dortmund, TU Dresden, JINR Dubna, Duke, Frascati, Freiburg, Geneva, Genoa, Giessen, Glasgow, </a:t>
              </a:r>
              <a:r>
                <a:rPr sz="1600">
                  <a:solidFill>
                    <a:srgbClr val="002060"/>
                  </a:solidFill>
                  <a:latin typeface="Tahoma"/>
                  <a:ea typeface="Tahoma"/>
                  <a:cs typeface="Tahoma"/>
                  <a:sym typeface="Tahoma"/>
                </a:rPr>
                <a:t>Göttingen,</a:t>
              </a:r>
              <a:r>
                <a:rPr sz="1600">
                  <a:solidFill>
                    <a:srgbClr val="002060"/>
                  </a:solidFill>
                  <a:latin typeface="Tahoma"/>
                  <a:ea typeface="Tahoma"/>
                  <a:cs typeface="Tahoma"/>
                  <a:sym typeface="Tahoma"/>
                </a:rPr>
                <a:t> LPSC Grenoble, Technion Haifa, Hampton, Harvard, Heidelberg, Hiroshima, Hiroshima IT, Indiana, Innsbruck, Iowa SU, Irvine UC, Istanbul Bogazici, KEK, Kobe, Kyoto, Kyoto UE, Lancaster, UN La Plata, Lecce, Lisbon LIP, Liverpool, Ljubljana, QMW London, RHBNC London, UC London, Lund, UA Madrid, Mainz, Manchester, CPPM Marseille, Massachusetts, MIT, Melbourne, Michigan, Michigan SU, Milano, Minsk NAS, Minsk NCPHEP, Montreal, McGill Montreal, RUPHE Morocco, FIAN Moscow, ITEP Moscow, MEPhI Moscow, MSU Moscow, Munich LMU, MPI Munich, Nagasaki IAS, Nagoya, Naples, New Mexico, New York, Nijmegen, BINP Novosibirsk, Ohio SU, Okayama, Oklahoma, Oklahoma SU, Olomouc, Oregon, LAL Orsay, Osaka, Oslo, Oxford, Paris VI and VII, Pavia, Pennsylvania, Pisa, Pittsburgh, CAS Prague, CU Prague, TU Prague, IHEP Protvino, Regina, Ritsumeikan, UFRJ Rio de Janeiro, Rome I, Rome II, Rome III, Rutherford Appleton Laboratory, DAPNIA Saclay, Santa Cruz UC, Sheffield, Shinshu, Siegen, Simon Fraser Burnaby, SLAC, Southern Methodist Dallas, NPI Petersburg, Stockholm, KTH Stockholm, Stony Brook, Sydney, AS Taipei, Tbilisi, Tel Aviv, Thessaloniki, Tokyo ICEPP, Tokyo MU, Toronto, TRIUMF, Tsukuba, Tufts, Udine/ICTP, Uppsala, Urbana UI, Valencia, </a:t>
              </a:r>
              <a:endParaRPr sz="1600">
                <a:solidFill>
                  <a:srgbClr val="002060"/>
                </a:solidFill>
                <a:latin typeface="Tahoma"/>
                <a:ea typeface="Tahoma"/>
                <a:cs typeface="Tahoma"/>
                <a:sym typeface="Tahoma"/>
              </a:endParaRPr>
            </a:p>
            <a:p>
              <a:pPr lvl="0" defTabSz="457200"/>
              <a:r>
                <a:rPr sz="1600">
                  <a:solidFill>
                    <a:srgbClr val="002060"/>
                  </a:solidFill>
                  <a:latin typeface="Tahoma"/>
                  <a:ea typeface="Tahoma"/>
                  <a:cs typeface="Tahoma"/>
                  <a:sym typeface="Tahoma"/>
                </a:rPr>
                <a:t>UBC Vancouver, Victoria, Washington, Weizmann Rehovot, FH Wiener Neustadt, Wisconsin, Wuppertal, Würzburg, Yale, Yerevan</a:t>
              </a:r>
            </a:p>
          </p:txBody>
        </p:sp>
      </p:grpSp>
      <p:sp>
        <p:nvSpPr>
          <p:cNvPr id="110" name="Shape 110"/>
          <p:cNvSpPr/>
          <p:nvPr/>
        </p:nvSpPr>
        <p:spPr>
          <a:xfrm>
            <a:off x="171450" y="5940425"/>
            <a:ext cx="8670925" cy="839649"/>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algn="ctr" defTabSz="457200"/>
            <a:r>
              <a:rPr sz="2400"/>
              <a:t> </a:t>
            </a:r>
            <a:r>
              <a:rPr sz="2400">
                <a:latin typeface="Tahoma"/>
                <a:ea typeface="Tahoma"/>
                <a:cs typeface="Tahoma"/>
                <a:sym typeface="Tahoma"/>
              </a:rPr>
              <a:t>The project comprises ~4000 people in the collaboration 			+ thousand of industrial relations</a:t>
            </a:r>
          </a:p>
        </p:txBody>
      </p:sp>
      <p:sp>
        <p:nvSpPr>
          <p:cNvPr id="111" name="Shape 111"/>
          <p:cNvSpPr/>
          <p:nvPr/>
        </p:nvSpPr>
        <p:spPr>
          <a:xfrm rot="18746217">
            <a:off x="227232" y="2317020"/>
            <a:ext cx="8612188" cy="1005841"/>
          </a:xfrm>
          <a:prstGeom prst="rect">
            <a:avLst/>
          </a:prstGeom>
          <a:solidFill>
            <a:srgbClr val="FFFFFF">
              <a:alpha val="1960"/>
            </a:srgbClr>
          </a:solidFill>
          <a:ln w="12700">
            <a:miter lim="400000"/>
          </a:ln>
          <a:extLst>
            <a:ext uri="{C572A759-6A51-4108-AA02-DFA0A04FC94B}">
              <ma14:wrappingTextBoxFlag xmlns:ma14="http://schemas.microsoft.com/office/mac/drawingml/2011/main" val="1"/>
            </a:ext>
          </a:extLst>
        </p:spPr>
        <p:txBody>
          <a:bodyPr lIns="0" tIns="0" rIns="0" bIns="0">
            <a:spAutoFit/>
          </a:bodyPr>
          <a:lstStyle>
            <a:lvl1pPr algn="ctr" defTabSz="457200">
              <a:defRPr sz="6000">
                <a:latin typeface="Tahoma"/>
                <a:ea typeface="Tahoma"/>
                <a:cs typeface="Tahoma"/>
                <a:sym typeface="Tahoma"/>
              </a:defRPr>
            </a:lvl1pPr>
          </a:lstStyle>
          <a:p>
            <a:pPr lvl="0">
              <a:defRPr sz="1800"/>
            </a:pPr>
            <a:r>
              <a:rPr sz="6000"/>
              <a:t>A GLOBAL PROJECT</a:t>
            </a:r>
          </a:p>
        </p:txBody>
      </p:sp>
    </p:spTree>
  </p:cSld>
  <p:clrMapOvr>
    <a:masterClrMapping/>
  </p:clrMapOvr>
  <p:transition spd="med" advClick="1"/>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13" name="ATLAS-B40-crowd.jpg" descr="ATLAS-B40-crowd"/>
          <p:cNvPicPr/>
          <p:nvPr/>
        </p:nvPicPr>
        <p:blipFill>
          <a:blip r:embed="rId2">
            <a:extLst/>
          </a:blip>
          <a:stretch>
            <a:fillRect/>
          </a:stretch>
        </p:blipFill>
        <p:spPr>
          <a:xfrm>
            <a:off x="0" y="0"/>
            <a:ext cx="9144000" cy="6783388"/>
          </a:xfrm>
          <a:prstGeom prst="rect">
            <a:avLst/>
          </a:prstGeom>
          <a:ln w="12700">
            <a:miter lim="400000"/>
          </a:ln>
        </p:spPr>
      </p:pic>
    </p:spTree>
  </p:cSld>
  <p:clrMapOvr>
    <a:masterClrMapping/>
  </p:clrMapOvr>
  <p:transition spd="med" advClick="1"/>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grpSp>
        <p:nvGrpSpPr>
          <p:cNvPr id="117" name="Group 117" descr="CarteMuette"/>
          <p:cNvGrpSpPr/>
          <p:nvPr/>
        </p:nvGrpSpPr>
        <p:grpSpPr>
          <a:xfrm>
            <a:off x="0" y="-47625"/>
            <a:ext cx="9144000" cy="6905625"/>
            <a:chOff x="0" y="0"/>
            <a:chExt cx="9144000" cy="6905625"/>
          </a:xfrm>
        </p:grpSpPr>
        <p:sp>
          <p:nvSpPr>
            <p:cNvPr id="115" name="Shape 115"/>
            <p:cNvSpPr/>
            <p:nvPr/>
          </p:nvSpPr>
          <p:spPr>
            <a:xfrm>
              <a:off x="0" y="0"/>
              <a:ext cx="9144000" cy="6905625"/>
            </a:xfrm>
            <a:prstGeom prst="rect">
              <a:avLst/>
            </a:prstGeom>
            <a:solidFill>
              <a:srgbClr val="FFE066"/>
            </a:solidFill>
            <a:ln w="12700" cap="flat">
              <a:noFill/>
              <a:miter lim="400000"/>
            </a:ln>
            <a:effectLst/>
          </p:spPr>
          <p:txBody>
            <a:bodyPr wrap="square" lIns="0" tIns="0" rIns="0" bIns="0" numCol="1" anchor="t">
              <a:noAutofit/>
            </a:bodyPr>
            <a:lstStyle/>
            <a:p>
              <a:pPr lvl="0"/>
            </a:p>
          </p:txBody>
        </p:sp>
        <p:pic>
          <p:nvPicPr>
            <p:cNvPr id="116" name="CarteMuette.jpg"/>
            <p:cNvPicPr/>
            <p:nvPr/>
          </p:nvPicPr>
          <p:blipFill>
            <a:blip r:embed="rId2">
              <a:extLst/>
            </a:blip>
            <a:stretch>
              <a:fillRect/>
            </a:stretch>
          </p:blipFill>
          <p:spPr>
            <a:xfrm>
              <a:off x="0" y="0"/>
              <a:ext cx="9144000" cy="6905625"/>
            </a:xfrm>
            <a:prstGeom prst="rect">
              <a:avLst/>
            </a:prstGeom>
            <a:ln w="12700" cap="flat">
              <a:noFill/>
              <a:miter lim="400000"/>
            </a:ln>
            <a:effectLst/>
          </p:spPr>
        </p:pic>
      </p:grpSp>
      <p:sp>
        <p:nvSpPr>
          <p:cNvPr id="118" name="Shape 118"/>
          <p:cNvSpPr/>
          <p:nvPr/>
        </p:nvSpPr>
        <p:spPr>
          <a:xfrm>
            <a:off x="244475" y="5446712"/>
            <a:ext cx="2651125" cy="1209041"/>
          </a:xfrm>
          <a:prstGeom prst="rect">
            <a:avLst/>
          </a:prstGeom>
          <a:solidFill>
            <a:srgbClr val="FFE066"/>
          </a:solidFill>
          <a:ln w="12700">
            <a:miter lim="400000"/>
          </a:ln>
          <a:extLst>
            <a:ext uri="{C572A759-6A51-4108-AA02-DFA0A04FC94B}">
              <ma14:wrappingTextBoxFlag xmlns:ma14="http://schemas.microsoft.com/office/mac/drawingml/2011/main" val="1"/>
            </a:ext>
          </a:extLst>
        </p:spPr>
        <p:txBody>
          <a:bodyPr lIns="0" tIns="0" rIns="0" bIns="0">
            <a:spAutoFit/>
          </a:bodyPr>
          <a:lstStyle/>
          <a:p>
            <a:pPr lvl="0" defTabSz="457200"/>
            <a:r>
              <a:rPr>
                <a:solidFill>
                  <a:srgbClr val="008000"/>
                </a:solidFill>
                <a:latin typeface="Tahoma Negreta"/>
                <a:ea typeface="Tahoma Negreta"/>
                <a:cs typeface="Tahoma Negreta"/>
                <a:sym typeface="Tahoma Negreta"/>
              </a:rPr>
              <a:t>     </a:t>
            </a:r>
            <a:r>
              <a:rPr>
                <a:solidFill>
                  <a:srgbClr val="1D0F88"/>
                </a:solidFill>
                <a:latin typeface="Tahoma"/>
                <a:ea typeface="Tahoma"/>
                <a:cs typeface="Tahoma"/>
                <a:sym typeface="Tahoma"/>
              </a:rPr>
              <a:t>38  Countries</a:t>
            </a:r>
            <a:endParaRPr>
              <a:solidFill>
                <a:srgbClr val="1D0F88"/>
              </a:solidFill>
              <a:latin typeface="Tahoma"/>
              <a:ea typeface="Tahoma"/>
              <a:cs typeface="Tahoma"/>
              <a:sym typeface="Tahoma"/>
            </a:endParaRPr>
          </a:p>
          <a:p>
            <a:pPr lvl="0" defTabSz="457200"/>
            <a:r>
              <a:rPr>
                <a:solidFill>
                  <a:srgbClr val="1D0F88"/>
                </a:solidFill>
                <a:latin typeface="Tahoma"/>
                <a:ea typeface="Tahoma"/>
                <a:cs typeface="Tahoma"/>
                <a:sym typeface="Tahoma"/>
              </a:rPr>
              <a:t>   175 Institutions</a:t>
            </a:r>
            <a:endParaRPr>
              <a:solidFill>
                <a:srgbClr val="1D0F88"/>
              </a:solidFill>
              <a:latin typeface="Tahoma"/>
              <a:ea typeface="Tahoma"/>
              <a:cs typeface="Tahoma"/>
              <a:sym typeface="Tahoma"/>
            </a:endParaRPr>
          </a:p>
          <a:p>
            <a:pPr lvl="0" defTabSz="457200"/>
            <a:r>
              <a:rPr>
                <a:solidFill>
                  <a:srgbClr val="1D0F88"/>
                </a:solidFill>
                <a:latin typeface="Tahoma"/>
                <a:ea typeface="Tahoma"/>
                <a:cs typeface="Tahoma"/>
                <a:sym typeface="Tahoma"/>
              </a:rPr>
              <a:t> 2988Scientific Authors </a:t>
            </a:r>
            <a:endParaRPr>
              <a:solidFill>
                <a:srgbClr val="1D0F88"/>
              </a:solidFill>
              <a:latin typeface="Tahoma"/>
              <a:ea typeface="Tahoma"/>
              <a:cs typeface="Tahoma"/>
              <a:sym typeface="Tahoma"/>
            </a:endParaRPr>
          </a:p>
          <a:p>
            <a:pPr lvl="0" defTabSz="457200"/>
            <a:r>
              <a:rPr>
                <a:solidFill>
                  <a:srgbClr val="1D0F88"/>
                </a:solidFill>
                <a:latin typeface="Tahoma"/>
                <a:ea typeface="Tahoma"/>
                <a:cs typeface="Tahoma"/>
                <a:sym typeface="Tahoma"/>
              </a:rPr>
              <a:t>(1807 with a PhD)</a:t>
            </a:r>
          </a:p>
        </p:txBody>
      </p:sp>
    </p:spTree>
  </p:cSld>
  <p:clrMapOvr>
    <a:masterClrMapping/>
  </p:clrMapOvr>
  <p:transition spd="med" advClick="1"/>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20" name="TDR.jpg" descr="TDR._DSC0176_peter.jpg"/>
          <p:cNvPicPr/>
          <p:nvPr/>
        </p:nvPicPr>
        <p:blipFill>
          <a:blip r:embed="rId2">
            <a:extLst/>
          </a:blip>
          <a:stretch>
            <a:fillRect/>
          </a:stretch>
        </p:blipFill>
        <p:spPr>
          <a:xfrm>
            <a:off x="1643062" y="-315913"/>
            <a:ext cx="5943601" cy="7634288"/>
          </a:xfrm>
          <a:prstGeom prst="rect">
            <a:avLst/>
          </a:prstGeom>
          <a:ln w="12700">
            <a:miter lim="400000"/>
          </a:ln>
        </p:spPr>
      </p:pic>
    </p:spTree>
  </p:cSld>
  <p:clrMapOvr>
    <a:masterClrMapping/>
  </p:clrMapOvr>
  <p:transition spd="med" advClick="1"/>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22" name="TPandTDRs.jpg" descr="TPandTDRs._DSC0176.jpg"/>
          <p:cNvPicPr/>
          <p:nvPr/>
        </p:nvPicPr>
        <p:blipFill>
          <a:blip r:embed="rId2">
            <a:extLst/>
          </a:blip>
          <a:stretch>
            <a:fillRect/>
          </a:stretch>
        </p:blipFill>
        <p:spPr>
          <a:xfrm>
            <a:off x="2428875" y="76200"/>
            <a:ext cx="4427538" cy="6605588"/>
          </a:xfrm>
          <a:prstGeom prst="rect">
            <a:avLst/>
          </a:prstGeom>
          <a:ln w="12700">
            <a:miter lim="400000"/>
          </a:ln>
        </p:spPr>
      </p:pic>
    </p:spTree>
  </p:cSld>
  <p:clrMapOvr>
    <a:masterClrMapping/>
  </p:clrMapOvr>
  <p:transition spd="med" advClick="1"/>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Memorandum of Understanding (MoU)</a:t>
            </a:r>
          </a:p>
        </p:txBody>
      </p:sp>
      <p:sp>
        <p:nvSpPr>
          <p:cNvPr id="125" name="Shape 125"/>
          <p:cNvSpPr/>
          <p:nvPr>
            <p:ph type="body" idx="4294967295"/>
          </p:nvPr>
        </p:nvSpPr>
        <p:spPr>
          <a:xfrm>
            <a:off x="457200" y="857250"/>
            <a:ext cx="8472488" cy="600075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The Project Charter is the Memorandum of Understanding (MoU)</a:t>
            </a:r>
          </a:p>
          <a:p>
            <a:pPr lvl="1" marL="640896" indent="-183696">
              <a:spcBef>
                <a:spcPts val="400"/>
              </a:spcBef>
              <a:defRPr sz="1800"/>
            </a:pPr>
            <a:r>
              <a:t>Legally non-binding agreement based on best effort</a:t>
            </a:r>
          </a:p>
          <a:p>
            <a:pPr lvl="1" marL="640896" indent="-183696">
              <a:spcBef>
                <a:spcPts val="400"/>
              </a:spcBef>
              <a:defRPr sz="1800"/>
            </a:pPr>
            <a:r>
              <a:t>Drafted between CERN (Host Lab) and Funding Agencies, the MoU describes the sharing of detector hardware construction responsibilities and costs</a:t>
            </a:r>
          </a:p>
          <a:p>
            <a:pPr lvl="1" marL="640896" indent="-183696">
              <a:spcBef>
                <a:spcPts val="400"/>
              </a:spcBef>
              <a:defRPr sz="1800"/>
            </a:pPr>
            <a:r>
              <a:t>Relationship between the Host Lab and an Experiment is broadly defined</a:t>
            </a:r>
          </a:p>
          <a:p>
            <a:pPr lvl="1" marL="640896" indent="-183696">
              <a:spcBef>
                <a:spcPts val="400"/>
              </a:spcBef>
              <a:defRPr sz="1800"/>
            </a:pPr>
            <a:r>
              <a:t>Fundamental principle of </a:t>
            </a:r>
            <a:r>
              <a:rPr i="1"/>
              <a:t>deliverables</a:t>
            </a:r>
            <a:r>
              <a:t> (in-kind contributions)</a:t>
            </a:r>
          </a:p>
          <a:p>
            <a:pPr lvl="2" marL="1066800" indent="-152400">
              <a:spcBef>
                <a:spcPts val="300"/>
              </a:spcBef>
              <a:defRPr sz="1800"/>
            </a:pPr>
            <a:r>
              <a:rPr sz="1600"/>
              <a:t>Potluck party</a:t>
            </a:r>
            <a:endParaRPr sz="1600"/>
          </a:p>
          <a:p>
            <a:pPr lvl="2" marL="1066800" indent="-152400">
              <a:spcBef>
                <a:spcPts val="300"/>
              </a:spcBef>
              <a:defRPr sz="1800"/>
            </a:pPr>
            <a:r>
              <a:rPr sz="1600"/>
              <a:t>Deliverables grouped around sub-projects</a:t>
            </a:r>
            <a:endParaRPr sz="1600"/>
          </a:p>
          <a:p>
            <a:pPr lvl="2" marL="1066800" indent="-152400">
              <a:spcBef>
                <a:spcPts val="300"/>
              </a:spcBef>
              <a:defRPr sz="1800"/>
            </a:pPr>
            <a:r>
              <a:rPr sz="1600"/>
              <a:t>Items not pledged for are pooled centrally, funds collected as “tax”</a:t>
            </a:r>
            <a:endParaRPr sz="1600"/>
          </a:p>
          <a:p>
            <a:pPr lvl="1" marL="640896" indent="-183696">
              <a:spcBef>
                <a:spcPts val="400"/>
              </a:spcBef>
              <a:defRPr sz="1800"/>
            </a:pPr>
            <a:r>
              <a:t>The construction cost envelope in 1995 Swiss Francs was 475 MCHF</a:t>
            </a:r>
          </a:p>
          <a:p>
            <a:pPr lvl="3" marL="1554480" indent="-182880">
              <a:spcBef>
                <a:spcPts val="300"/>
              </a:spcBef>
              <a:defRPr sz="1800"/>
            </a:pPr>
            <a:r>
              <a:rPr sz="1600"/>
              <a:t>Direct costs, excluding manpower, R&amp;D, institute infrastructure, prototyping, VAT</a:t>
            </a:r>
            <a:endParaRPr sz="1600"/>
          </a:p>
          <a:p>
            <a:pPr lvl="3" marL="1554480" indent="-182880">
              <a:spcBef>
                <a:spcPts val="300"/>
              </a:spcBef>
              <a:defRPr sz="1800"/>
            </a:pPr>
            <a:r>
              <a:rPr sz="1600"/>
              <a:t>Major exchange rates fixed (e.g. $/CHF=1.1; GBP/CHF =1.8)</a:t>
            </a:r>
            <a:endParaRPr sz="1600"/>
          </a:p>
          <a:p>
            <a:pPr lvl="3" marL="1554480" indent="-182880">
              <a:spcBef>
                <a:spcPts val="300"/>
              </a:spcBef>
              <a:defRPr sz="1800"/>
            </a:pPr>
            <a:r>
              <a:rPr sz="1600"/>
              <a:t>No centralized budget contingency</a:t>
            </a:r>
            <a:endParaRPr sz="1600"/>
          </a:p>
          <a:p>
            <a:pPr lvl="3" marL="1554480" indent="-182880">
              <a:spcBef>
                <a:spcPts val="300"/>
              </a:spcBef>
              <a:defRPr sz="1800"/>
            </a:pPr>
            <a:r>
              <a:rPr sz="1600"/>
              <a:t>CERN provides technical infrastructure support, but is also a participating scientific institute</a:t>
            </a:r>
            <a:endParaRPr sz="1600"/>
          </a:p>
          <a:p>
            <a:pPr lvl="1" marL="640896" indent="-183696">
              <a:spcBef>
                <a:spcPts val="400"/>
              </a:spcBef>
              <a:defRPr sz="1800"/>
            </a:pPr>
            <a:r>
              <a:t>Project personnel (management, project leaders, coordinators) are elected by the community </a:t>
            </a:r>
          </a:p>
          <a:p>
            <a:pPr lvl="1" marL="640896" indent="-183696">
              <a:spcBef>
                <a:spcPts val="400"/>
              </a:spcBef>
              <a:defRPr sz="1800"/>
            </a:pPr>
            <a:r>
              <a:t>Participating institutes have equal voting rights</a:t>
            </a:r>
          </a:p>
        </p:txBody>
      </p:sp>
      <p:pic>
        <p:nvPicPr>
          <p:cNvPr id="126" name="SCT-test.png" descr="SCT-test"/>
          <p:cNvPicPr/>
          <p:nvPr/>
        </p:nvPicPr>
        <p:blipFill>
          <a:blip r:embed="rId2">
            <a:extLst/>
          </a:blip>
          <a:stretch>
            <a:fillRect/>
          </a:stretch>
        </p:blipFill>
        <p:spPr>
          <a:xfrm>
            <a:off x="7772400" y="228600"/>
            <a:ext cx="990600" cy="660400"/>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0" name="0803012_05-A5-at-72-dpi.jpg" descr="0803012_05-A5-at-72-dpi.jpg"/>
          <p:cNvPicPr/>
          <p:nvPr/>
        </p:nvPicPr>
        <p:blipFill>
          <a:blip r:embed="rId2">
            <a:extLst/>
          </a:blip>
          <a:stretch>
            <a:fillRect/>
          </a:stretch>
        </p:blipFill>
        <p:spPr>
          <a:xfrm>
            <a:off x="0" y="571500"/>
            <a:ext cx="9188450" cy="5929313"/>
          </a:xfrm>
          <a:prstGeom prst="rect">
            <a:avLst/>
          </a:prstGeom>
          <a:ln w="12700">
            <a:miter lim="400000"/>
          </a:ln>
        </p:spPr>
      </p:pic>
    </p:spTree>
  </p:cSld>
  <p:clrMapOvr>
    <a:masterClrMapping/>
  </p:clrMapOvr>
  <p:transition spd="med" advClick="1"/>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Shape 128"/>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Communitarian Bonds</a:t>
            </a:r>
          </a:p>
        </p:txBody>
      </p:sp>
      <p:sp>
        <p:nvSpPr>
          <p:cNvPr id="129" name="Shape 129"/>
          <p:cNvSpPr/>
          <p:nvPr>
            <p:ph type="body" idx="4294967295"/>
          </p:nvPr>
        </p:nvSpPr>
        <p:spPr>
          <a:xfrm>
            <a:off x="457200" y="990600"/>
            <a:ext cx="8458200" cy="58674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Shared Vision</a:t>
            </a:r>
          </a:p>
          <a:p>
            <a:pPr lvl="2" marL="1066800" indent="-152400">
              <a:spcBef>
                <a:spcPts val="300"/>
              </a:spcBef>
              <a:defRPr sz="1800"/>
            </a:pPr>
            <a:r>
              <a:rPr sz="1600"/>
              <a:t>One common aim of “Out of this world” discoveries; such as the Higgs</a:t>
            </a:r>
            <a:endParaRPr sz="1600"/>
          </a:p>
          <a:p>
            <a:pPr lvl="2" marL="1066800" indent="-152400">
              <a:spcBef>
                <a:spcPts val="300"/>
              </a:spcBef>
              <a:defRPr sz="1800"/>
            </a:pPr>
            <a:r>
              <a:rPr sz="1600"/>
              <a:t>Better understanding of the fundamental forces and particle (Big Bang)</a:t>
            </a:r>
            <a:endParaRPr sz="1600"/>
          </a:p>
          <a:p>
            <a:pPr lvl="1" marL="640896" indent="-183696">
              <a:spcBef>
                <a:spcPts val="400"/>
              </a:spcBef>
              <a:defRPr sz="1800"/>
            </a:pPr>
            <a:r>
              <a:t>Shared Commitment</a:t>
            </a:r>
          </a:p>
          <a:p>
            <a:pPr lvl="2" marL="1066800" indent="-152400">
              <a:spcBef>
                <a:spcPts val="300"/>
              </a:spcBef>
              <a:defRPr sz="1800"/>
            </a:pPr>
            <a:r>
              <a:rPr sz="1600"/>
              <a:t>Passion to “Can-do”</a:t>
            </a:r>
            <a:endParaRPr sz="1600"/>
          </a:p>
          <a:p>
            <a:pPr lvl="2" marL="1066800" indent="-152400">
              <a:spcBef>
                <a:spcPts val="300"/>
              </a:spcBef>
              <a:defRPr sz="1800"/>
            </a:pPr>
            <a:r>
              <a:rPr sz="1600"/>
              <a:t>Members of Collaborations prepared to solve the encountered technological  (and human) challenges</a:t>
            </a:r>
            <a:endParaRPr sz="1600"/>
          </a:p>
          <a:p>
            <a:pPr lvl="2" marL="1066800" indent="-152400">
              <a:spcBef>
                <a:spcPts val="300"/>
              </a:spcBef>
              <a:defRPr sz="1800"/>
            </a:pPr>
            <a:r>
              <a:rPr sz="1600"/>
              <a:t>Willingness to accept also less glorious tasks for the common good</a:t>
            </a:r>
            <a:endParaRPr sz="1600"/>
          </a:p>
          <a:p>
            <a:pPr lvl="2" marL="1066800" indent="-152400">
              <a:spcBef>
                <a:spcPts val="300"/>
              </a:spcBef>
              <a:defRPr sz="1800"/>
            </a:pPr>
            <a:r>
              <a:rPr sz="1600"/>
              <a:t>Some have been working for the Experiments since mid 1980s…</a:t>
            </a:r>
            <a:endParaRPr sz="1600"/>
          </a:p>
          <a:p>
            <a:pPr lvl="2" marL="1066800" indent="-152400">
              <a:spcBef>
                <a:spcPts val="300"/>
              </a:spcBef>
              <a:defRPr sz="1800"/>
            </a:pPr>
            <a:r>
              <a:rPr sz="1600"/>
              <a:t>Trust in colleagues fulfilling their commitments (MoU)</a:t>
            </a:r>
            <a:endParaRPr sz="1600"/>
          </a:p>
          <a:p>
            <a:pPr lvl="1" marL="640896" indent="-183696">
              <a:spcBef>
                <a:spcPts val="400"/>
              </a:spcBef>
              <a:defRPr sz="1800"/>
            </a:pPr>
            <a:r>
              <a:t>Shared Tolerance</a:t>
            </a:r>
          </a:p>
          <a:p>
            <a:pPr lvl="2" marL="1066800" indent="-152400">
              <a:spcBef>
                <a:spcPts val="300"/>
              </a:spcBef>
              <a:defRPr sz="1800"/>
            </a:pPr>
            <a:r>
              <a:rPr sz="1600"/>
              <a:t>Willingness to work together, irrespective of geographical location or language barriers</a:t>
            </a:r>
            <a:endParaRPr sz="1600"/>
          </a:p>
          <a:p>
            <a:pPr lvl="2" marL="1066800" indent="-152400">
              <a:spcBef>
                <a:spcPts val="300"/>
              </a:spcBef>
              <a:defRPr sz="1800"/>
            </a:pPr>
            <a:r>
              <a:rPr sz="1600"/>
              <a:t>Willingness to share information</a:t>
            </a:r>
            <a:endParaRPr sz="1600"/>
          </a:p>
          <a:p>
            <a:pPr lvl="2" marL="1066800" indent="-152400">
              <a:spcBef>
                <a:spcPts val="300"/>
              </a:spcBef>
              <a:defRPr sz="1800"/>
            </a:pPr>
            <a:r>
              <a:rPr sz="1600"/>
              <a:t>Principle of “Raw Diamond”</a:t>
            </a:r>
          </a:p>
        </p:txBody>
      </p:sp>
      <p:pic>
        <p:nvPicPr>
          <p:cNvPr id="130" name="Picture 12.png" descr="Picture 12"/>
          <p:cNvPicPr/>
          <p:nvPr/>
        </p:nvPicPr>
        <p:blipFill>
          <a:blip r:embed="rId2">
            <a:extLst/>
          </a:blip>
          <a:stretch>
            <a:fillRect/>
          </a:stretch>
        </p:blipFill>
        <p:spPr>
          <a:xfrm>
            <a:off x="7286625" y="142875"/>
            <a:ext cx="1449388" cy="814388"/>
          </a:xfrm>
          <a:prstGeom prst="rect">
            <a:avLst/>
          </a:prstGeom>
          <a:ln w="12700">
            <a:miter lim="400000"/>
          </a:ln>
        </p:spPr>
      </p:pic>
    </p:spTree>
  </p:cSld>
  <p:clrMapOvr>
    <a:masterClrMapping/>
  </p:clrMapOvr>
  <p:transition spd="med" advClick="1"/>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Cultures of Collaborations</a:t>
            </a:r>
          </a:p>
        </p:txBody>
      </p:sp>
      <p:sp>
        <p:nvSpPr>
          <p:cNvPr id="133" name="Shape 133"/>
          <p:cNvSpPr/>
          <p:nvPr>
            <p:ph type="body" idx="4294967295"/>
          </p:nvPr>
        </p:nvSpPr>
        <p:spPr>
          <a:xfrm>
            <a:off x="457200" y="1371600"/>
            <a:ext cx="8458200" cy="58674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There are several underlying sub-cultures in a Collaboration</a:t>
            </a:r>
          </a:p>
          <a:p>
            <a:pPr lvl="2" marL="1066800" indent="-152400">
              <a:spcBef>
                <a:spcPts val="300"/>
              </a:spcBef>
              <a:buClr>
                <a:srgbClr val="008000"/>
              </a:buClr>
              <a:defRPr sz="1800"/>
            </a:pPr>
            <a:r>
              <a:rPr sz="1600"/>
              <a:t>Physics culture versus Engineering culture</a:t>
            </a:r>
            <a:endParaRPr sz="1600"/>
          </a:p>
          <a:p>
            <a:pPr lvl="2" marL="1066800" indent="-152400">
              <a:spcBef>
                <a:spcPts val="300"/>
              </a:spcBef>
              <a:buClr>
                <a:srgbClr val="008000"/>
              </a:buClr>
              <a:defRPr sz="1800"/>
            </a:pPr>
            <a:r>
              <a:rPr sz="1600"/>
              <a:t>Hardware oriented culture versus software/computing etc.</a:t>
            </a:r>
            <a:endParaRPr sz="1600"/>
          </a:p>
          <a:p>
            <a:pPr lvl="2" marL="1066800" indent="-152400">
              <a:spcBef>
                <a:spcPts val="300"/>
              </a:spcBef>
              <a:buClr>
                <a:srgbClr val="008000"/>
              </a:buClr>
              <a:defRPr sz="1800"/>
            </a:pPr>
            <a:r>
              <a:rPr sz="1600"/>
              <a:t>Sub-system cultures (e.g. ”Calo culture versus Muons culture”)</a:t>
            </a:r>
            <a:endParaRPr sz="1600"/>
          </a:p>
          <a:p>
            <a:pPr lvl="2" marL="1066800" indent="-152400">
              <a:spcBef>
                <a:spcPts val="300"/>
              </a:spcBef>
              <a:buClr>
                <a:srgbClr val="008000"/>
              </a:buClr>
              <a:defRPr sz="1800"/>
            </a:pPr>
            <a:r>
              <a:rPr sz="1600"/>
              <a:t>Geographical cultures (“North versus South; West versus East”; languages)</a:t>
            </a:r>
            <a:endParaRPr sz="1600"/>
          </a:p>
          <a:p>
            <a:pPr lvl="1" marL="640896" indent="-183696">
              <a:spcBef>
                <a:spcPts val="400"/>
              </a:spcBef>
              <a:defRPr sz="1800"/>
            </a:pPr>
            <a:r>
              <a:t>Such cultural diversity originates itself from</a:t>
            </a:r>
          </a:p>
          <a:p>
            <a:pPr lvl="2" marL="1066800" indent="-152400">
              <a:spcBef>
                <a:spcPts val="300"/>
              </a:spcBef>
              <a:buClr>
                <a:srgbClr val="008000"/>
              </a:buClr>
              <a:defRPr sz="1800"/>
            </a:pPr>
            <a:r>
              <a:rPr sz="1600"/>
              <a:t>Global nature of modern high energy physics (38 countries, 70 nationalities in a big Experiment)</a:t>
            </a:r>
            <a:endParaRPr sz="1600"/>
          </a:p>
          <a:p>
            <a:pPr lvl="2" marL="1066800" indent="-152400">
              <a:spcBef>
                <a:spcPts val="300"/>
              </a:spcBef>
              <a:buClr>
                <a:srgbClr val="008000"/>
              </a:buClr>
              <a:defRPr sz="1800"/>
            </a:pPr>
            <a:r>
              <a:rPr sz="1600"/>
              <a:t>Decentralized nature of resources, diverse funding sources</a:t>
            </a:r>
            <a:endParaRPr sz="1600"/>
          </a:p>
          <a:p>
            <a:pPr lvl="2" marL="1066800" indent="-152400">
              <a:spcBef>
                <a:spcPts val="300"/>
              </a:spcBef>
              <a:buClr>
                <a:srgbClr val="008000"/>
              </a:buClr>
              <a:defRPr sz="1800"/>
            </a:pPr>
            <a:r>
              <a:rPr sz="1600"/>
              <a:t>Different ways to account and organize resources</a:t>
            </a:r>
            <a:endParaRPr sz="1600"/>
          </a:p>
          <a:p>
            <a:pPr lvl="1" marL="640896" indent="-183696">
              <a:spcBef>
                <a:spcPts val="400"/>
              </a:spcBef>
              <a:defRPr sz="1800"/>
            </a:pPr>
            <a:r>
              <a:t>Project cycles and dominating cultures</a:t>
            </a:r>
          </a:p>
          <a:p>
            <a:pPr lvl="2" marL="1066800" indent="-152400">
              <a:spcBef>
                <a:spcPts val="300"/>
              </a:spcBef>
              <a:buClr>
                <a:srgbClr val="008000"/>
              </a:buClr>
              <a:defRPr sz="1800"/>
            </a:pPr>
            <a:r>
              <a:rPr sz="1600"/>
              <a:t>Sub-system/engineering culture more dominant during construction</a:t>
            </a:r>
            <a:endParaRPr sz="1600"/>
          </a:p>
          <a:p>
            <a:pPr lvl="2" marL="1066800" indent="-152400">
              <a:spcBef>
                <a:spcPts val="300"/>
              </a:spcBef>
              <a:buClr>
                <a:srgbClr val="008000"/>
              </a:buClr>
              <a:defRPr sz="1800"/>
            </a:pPr>
            <a:r>
              <a:rPr sz="1600"/>
              <a:t>Physics culture very strong during project definition (design); then resurfaces when physics analysis starts</a:t>
            </a:r>
          </a:p>
        </p:txBody>
      </p:sp>
      <p:pic>
        <p:nvPicPr>
          <p:cNvPr id="134" name="bike-in-tunnel.png" descr="bike-in-tunnel"/>
          <p:cNvPicPr/>
          <p:nvPr/>
        </p:nvPicPr>
        <p:blipFill>
          <a:blip r:embed="rId2">
            <a:extLst/>
          </a:blip>
          <a:stretch>
            <a:fillRect/>
          </a:stretch>
        </p:blipFill>
        <p:spPr>
          <a:xfrm>
            <a:off x="7696200" y="152400"/>
            <a:ext cx="1009650" cy="658813"/>
          </a:xfrm>
          <a:prstGeom prst="rect">
            <a:avLst/>
          </a:prstGeom>
          <a:ln w="12700">
            <a:miter lim="400000"/>
          </a:ln>
        </p:spPr>
      </p:pic>
    </p:spTree>
  </p:cSld>
  <p:clrMapOvr>
    <a:masterClrMapping/>
  </p:clrMapOvr>
  <p:transition spd="med" advClick="1"/>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6" name="Shape 136"/>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How are (tough) decisions made?</a:t>
            </a:r>
          </a:p>
        </p:txBody>
      </p:sp>
      <p:sp>
        <p:nvSpPr>
          <p:cNvPr id="137" name="Shape 137"/>
          <p:cNvSpPr/>
          <p:nvPr>
            <p:ph type="body" idx="4294967295"/>
          </p:nvPr>
        </p:nvSpPr>
        <p:spPr>
          <a:xfrm>
            <a:off x="371475" y="1258853"/>
            <a:ext cx="8401051" cy="5284789"/>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Consensus-driven approach</a:t>
            </a:r>
          </a:p>
          <a:p>
            <a:pPr lvl="1" marL="640896" indent="-183696">
              <a:spcBef>
                <a:spcPts val="400"/>
              </a:spcBef>
              <a:defRPr sz="1800"/>
            </a:pPr>
            <a:r>
              <a:t>Bottom-up approach, in consultation with Collaboration management</a:t>
            </a:r>
          </a:p>
          <a:p>
            <a:pPr lvl="2" marL="1066800" indent="-152400">
              <a:spcBef>
                <a:spcPts val="300"/>
              </a:spcBef>
              <a:defRPr sz="1800"/>
            </a:pPr>
            <a:r>
              <a:rPr sz="1600"/>
              <a:t>Collaboration management can’t dictate, instead coordinates and steers the process</a:t>
            </a:r>
            <a:endParaRPr sz="1600"/>
          </a:p>
          <a:p>
            <a:pPr lvl="1" marL="640896" indent="-183696">
              <a:spcBef>
                <a:spcPts val="400"/>
              </a:spcBef>
              <a:defRPr sz="1800"/>
            </a:pPr>
            <a:r>
              <a:t>Keep everyone on board!</a:t>
            </a:r>
          </a:p>
          <a:p>
            <a:pPr lvl="1" marL="640896" indent="-183696">
              <a:spcBef>
                <a:spcPts val="400"/>
              </a:spcBef>
              <a:defRPr sz="1800"/>
            </a:pPr>
            <a:r>
              <a:t>“Factorize” the encountered problems as much as possible</a:t>
            </a:r>
          </a:p>
          <a:p>
            <a:pPr lvl="1" marL="640896" indent="-183696">
              <a:spcBef>
                <a:spcPts val="400"/>
              </a:spcBef>
              <a:defRPr sz="1800"/>
            </a:pPr>
            <a:r>
              <a:t>Working groups come up with alternative solutions, they select and propose the most suitable one</a:t>
            </a:r>
          </a:p>
          <a:p>
            <a:pPr lvl="1" marL="640896" indent="-183696">
              <a:spcBef>
                <a:spcPts val="400"/>
              </a:spcBef>
              <a:defRPr sz="1800"/>
            </a:pPr>
            <a:r>
              <a:t>Leave tough decisions to the last possible moment (without compromising the schedule)</a:t>
            </a:r>
          </a:p>
          <a:p>
            <a:pPr lvl="1" marL="640896" indent="-183696">
              <a:spcBef>
                <a:spcPts val="400"/>
              </a:spcBef>
              <a:defRPr sz="1800"/>
            </a:pPr>
            <a:r>
              <a:t>Collaboration Board approves collaboration actions (one institute, one vote)</a:t>
            </a:r>
          </a:p>
          <a:p>
            <a:pPr lvl="1" marL="640896" indent="-183696">
              <a:spcBef>
                <a:spcPts val="400"/>
              </a:spcBef>
              <a:defRPr sz="1800"/>
            </a:pPr>
            <a:r>
              <a:t>Financial matters approved by a Board represented by ~40 countries</a:t>
            </a:r>
          </a:p>
          <a:p>
            <a:pPr lvl="2" marL="1066800" indent="-152400">
              <a:spcBef>
                <a:spcPts val="300"/>
              </a:spcBef>
              <a:defRPr sz="1800"/>
            </a:pPr>
            <a:r>
              <a:rPr sz="1600"/>
              <a:t>But I do not recall for the past 12 years </a:t>
            </a:r>
            <a:r>
              <a:rPr sz="1600" u="sng"/>
              <a:t>any</a:t>
            </a:r>
            <a:r>
              <a:rPr sz="1600"/>
              <a:t> voting</a:t>
            </a:r>
          </a:p>
        </p:txBody>
      </p:sp>
      <p:pic>
        <p:nvPicPr>
          <p:cNvPr id="138" name="FR-04.png" descr="FR-04"/>
          <p:cNvPicPr/>
          <p:nvPr/>
        </p:nvPicPr>
        <p:blipFill>
          <a:blip r:embed="rId2">
            <a:extLst/>
          </a:blip>
          <a:stretch>
            <a:fillRect/>
          </a:stretch>
        </p:blipFill>
        <p:spPr>
          <a:xfrm>
            <a:off x="7924800" y="228600"/>
            <a:ext cx="946150" cy="990600"/>
          </a:xfrm>
          <a:prstGeom prst="rect">
            <a:avLst/>
          </a:prstGeom>
          <a:ln w="12700">
            <a:miter lim="400000"/>
          </a:ln>
        </p:spPr>
      </p:pic>
    </p:spTree>
  </p:cSld>
  <p:clrMapOvr>
    <a:masterClrMapping/>
  </p:clrMapOvr>
  <p:transition spd="med" advClick="1"/>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0" name="Shape 140"/>
          <p:cNvSpPr/>
          <p:nvPr/>
        </p:nvSpPr>
        <p:spPr>
          <a:xfrm flipH="1">
            <a:off x="703261" y="1525587"/>
            <a:ext cx="1590" cy="4646614"/>
          </a:xfrm>
          <a:prstGeom prst="line">
            <a:avLst/>
          </a:prstGeom>
          <a:ln w="28575">
            <a:solidFill/>
            <a:round/>
            <a:headEnd type="triangle"/>
          </a:ln>
        </p:spPr>
        <p:txBody>
          <a:bodyPr lIns="0" tIns="0" rIns="0" bIns="0"/>
          <a:lstStyle/>
          <a:p>
            <a:pPr lvl="0" defTabSz="457200">
              <a:defRPr sz="1200">
                <a:latin typeface="+mj-lt"/>
                <a:ea typeface="+mj-ea"/>
                <a:cs typeface="+mj-cs"/>
                <a:sym typeface="Helvetica"/>
              </a:defRPr>
            </a:pPr>
          </a:p>
        </p:txBody>
      </p:sp>
      <p:sp>
        <p:nvSpPr>
          <p:cNvPr id="141" name="Shape 141"/>
          <p:cNvSpPr/>
          <p:nvPr/>
        </p:nvSpPr>
        <p:spPr>
          <a:xfrm>
            <a:off x="773112" y="6172199"/>
            <a:ext cx="7104063" cy="1590"/>
          </a:xfrm>
          <a:prstGeom prst="line">
            <a:avLst/>
          </a:prstGeom>
          <a:ln w="28575">
            <a:solidFill/>
            <a:round/>
            <a:tailEnd type="triangle"/>
          </a:ln>
        </p:spPr>
        <p:txBody>
          <a:bodyPr lIns="0" tIns="0" rIns="0" bIns="0"/>
          <a:lstStyle/>
          <a:p>
            <a:pPr lvl="0" defTabSz="457200">
              <a:defRPr sz="1200">
                <a:latin typeface="+mj-lt"/>
                <a:ea typeface="+mj-ea"/>
                <a:cs typeface="+mj-cs"/>
                <a:sym typeface="Helvetica"/>
              </a:defRPr>
            </a:pPr>
          </a:p>
        </p:txBody>
      </p:sp>
      <p:sp>
        <p:nvSpPr>
          <p:cNvPr id="142" name="Shape 142"/>
          <p:cNvSpPr/>
          <p:nvPr/>
        </p:nvSpPr>
        <p:spPr>
          <a:xfrm>
            <a:off x="7877175" y="5943600"/>
            <a:ext cx="1524000"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lstStyle>
          <a:p>
            <a:pPr lvl="0"/>
            <a:r>
              <a:t>Time</a:t>
            </a:r>
          </a:p>
        </p:txBody>
      </p:sp>
      <p:sp>
        <p:nvSpPr>
          <p:cNvPr id="143" name="Shape 143"/>
          <p:cNvSpPr/>
          <p:nvPr/>
        </p:nvSpPr>
        <p:spPr>
          <a:xfrm>
            <a:off x="7924799" y="12953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CC33"/>
          </a:solidFill>
          <a:ln w="25400">
            <a:solidFill>
              <a:srgbClr val="89A4A7"/>
            </a:solidFill>
            <a:round/>
          </a:ln>
        </p:spPr>
        <p:txBody>
          <a:bodyPr lIns="0" tIns="0" rIns="0" bIns="0" anchor="ctr"/>
          <a:lstStyle/>
          <a:p>
            <a:pPr lvl="0" algn="ctr" defTabSz="457200">
              <a:defRPr>
                <a:solidFill>
                  <a:srgbClr val="FFFFFF"/>
                </a:solidFill>
              </a:defRPr>
            </a:pPr>
          </a:p>
        </p:txBody>
      </p:sp>
      <p:sp>
        <p:nvSpPr>
          <p:cNvPr id="144" name="Shape 144"/>
          <p:cNvSpPr/>
          <p:nvPr/>
        </p:nvSpPr>
        <p:spPr>
          <a:xfrm flipH="1">
            <a:off x="2390774" y="6019799"/>
            <a:ext cx="1589" cy="304802"/>
          </a:xfrm>
          <a:prstGeom prst="line">
            <a:avLst/>
          </a:prstGeom>
          <a:ln w="19050">
            <a:solidFill/>
            <a:round/>
          </a:ln>
        </p:spPr>
        <p:txBody>
          <a:bodyPr lIns="0" tIns="0" rIns="0" bIns="0"/>
          <a:lstStyle/>
          <a:p>
            <a:pPr lvl="0" defTabSz="457200">
              <a:defRPr sz="1200">
                <a:latin typeface="+mj-lt"/>
                <a:ea typeface="+mj-ea"/>
                <a:cs typeface="+mj-cs"/>
                <a:sym typeface="Helvetica"/>
              </a:defRPr>
            </a:pPr>
          </a:p>
        </p:txBody>
      </p:sp>
      <p:sp>
        <p:nvSpPr>
          <p:cNvPr id="145" name="Shape 145"/>
          <p:cNvSpPr/>
          <p:nvPr/>
        </p:nvSpPr>
        <p:spPr>
          <a:xfrm flipH="1">
            <a:off x="6400800" y="6019799"/>
            <a:ext cx="1588" cy="304802"/>
          </a:xfrm>
          <a:prstGeom prst="line">
            <a:avLst/>
          </a:prstGeom>
          <a:ln w="19050">
            <a:solidFill/>
            <a:round/>
          </a:ln>
        </p:spPr>
        <p:txBody>
          <a:bodyPr lIns="0" tIns="0" rIns="0" bIns="0"/>
          <a:lstStyle/>
          <a:p>
            <a:pPr lvl="0" defTabSz="457200">
              <a:defRPr sz="1200">
                <a:latin typeface="+mj-lt"/>
                <a:ea typeface="+mj-ea"/>
                <a:cs typeface="+mj-cs"/>
                <a:sym typeface="Helvetica"/>
              </a:defRPr>
            </a:pPr>
          </a:p>
        </p:txBody>
      </p:sp>
      <p:sp>
        <p:nvSpPr>
          <p:cNvPr id="146" name="Shape 146"/>
          <p:cNvSpPr/>
          <p:nvPr/>
        </p:nvSpPr>
        <p:spPr>
          <a:xfrm flipH="1">
            <a:off x="3868737" y="6019799"/>
            <a:ext cx="1589" cy="304802"/>
          </a:xfrm>
          <a:prstGeom prst="line">
            <a:avLst/>
          </a:prstGeom>
          <a:ln w="19050">
            <a:solidFill/>
            <a:round/>
          </a:ln>
        </p:spPr>
        <p:txBody>
          <a:bodyPr lIns="0" tIns="0" rIns="0" bIns="0"/>
          <a:lstStyle/>
          <a:p>
            <a:pPr lvl="0" defTabSz="457200">
              <a:defRPr sz="1200">
                <a:latin typeface="+mj-lt"/>
                <a:ea typeface="+mj-ea"/>
                <a:cs typeface="+mj-cs"/>
                <a:sym typeface="Helvetica"/>
              </a:defRPr>
            </a:pPr>
          </a:p>
        </p:txBody>
      </p:sp>
      <p:sp>
        <p:nvSpPr>
          <p:cNvPr id="147" name="Shape 147"/>
          <p:cNvSpPr/>
          <p:nvPr/>
        </p:nvSpPr>
        <p:spPr>
          <a:xfrm flipH="1">
            <a:off x="5133975" y="6019799"/>
            <a:ext cx="1588" cy="304802"/>
          </a:xfrm>
          <a:prstGeom prst="line">
            <a:avLst/>
          </a:prstGeom>
          <a:ln w="19050">
            <a:solidFill/>
            <a:round/>
          </a:ln>
        </p:spPr>
        <p:txBody>
          <a:bodyPr lIns="0" tIns="0" rIns="0" bIns="0"/>
          <a:lstStyle/>
          <a:p>
            <a:pPr lvl="0" defTabSz="457200">
              <a:defRPr sz="1200">
                <a:latin typeface="+mj-lt"/>
                <a:ea typeface="+mj-ea"/>
                <a:cs typeface="+mj-cs"/>
                <a:sym typeface="Helvetica"/>
              </a:defRPr>
            </a:pPr>
          </a:p>
        </p:txBody>
      </p:sp>
      <p:sp>
        <p:nvSpPr>
          <p:cNvPr id="148" name="Shape 148"/>
          <p:cNvSpPr/>
          <p:nvPr/>
        </p:nvSpPr>
        <p:spPr>
          <a:xfrm>
            <a:off x="352425" y="1143000"/>
            <a:ext cx="1447800"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lstStyle>
          <a:p>
            <a:pPr lvl="0"/>
            <a:r>
              <a:t>Progress</a:t>
            </a:r>
          </a:p>
        </p:txBody>
      </p:sp>
      <p:sp>
        <p:nvSpPr>
          <p:cNvPr id="149" name="Shape 149"/>
          <p:cNvSpPr/>
          <p:nvPr/>
        </p:nvSpPr>
        <p:spPr>
          <a:xfrm>
            <a:off x="1066800" y="5867400"/>
            <a:ext cx="1042988" cy="3133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600"/>
            </a:lvl1pPr>
          </a:lstStyle>
          <a:p>
            <a:pPr lvl="0">
              <a:defRPr sz="1800"/>
            </a:pPr>
            <a:r>
              <a:rPr sz="1600"/>
              <a:t>Design</a:t>
            </a:r>
          </a:p>
        </p:txBody>
      </p:sp>
      <p:sp>
        <p:nvSpPr>
          <p:cNvPr id="150" name="Shape 150"/>
          <p:cNvSpPr/>
          <p:nvPr/>
        </p:nvSpPr>
        <p:spPr>
          <a:xfrm>
            <a:off x="6665912" y="5848350"/>
            <a:ext cx="1406526" cy="3133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600"/>
            </a:lvl1pPr>
          </a:lstStyle>
          <a:p>
            <a:pPr lvl="0">
              <a:defRPr sz="1800"/>
            </a:pPr>
            <a:r>
              <a:rPr sz="1600"/>
              <a:t>Operate</a:t>
            </a:r>
          </a:p>
        </p:txBody>
      </p:sp>
      <p:sp>
        <p:nvSpPr>
          <p:cNvPr id="151" name="Shape 151"/>
          <p:cNvSpPr/>
          <p:nvPr/>
        </p:nvSpPr>
        <p:spPr>
          <a:xfrm>
            <a:off x="5429250" y="5876925"/>
            <a:ext cx="976313" cy="3133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600"/>
            </a:lvl1pPr>
          </a:lstStyle>
          <a:p>
            <a:pPr lvl="0">
              <a:defRPr sz="1800"/>
            </a:pPr>
            <a:r>
              <a:rPr sz="1600"/>
              <a:t>Install</a:t>
            </a:r>
          </a:p>
        </p:txBody>
      </p:sp>
      <p:sp>
        <p:nvSpPr>
          <p:cNvPr id="152" name="Shape 152"/>
          <p:cNvSpPr/>
          <p:nvPr/>
        </p:nvSpPr>
        <p:spPr>
          <a:xfrm>
            <a:off x="3929062" y="5867400"/>
            <a:ext cx="1400176" cy="3133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600"/>
            </a:lvl1pPr>
          </a:lstStyle>
          <a:p>
            <a:pPr lvl="0">
              <a:defRPr sz="1800"/>
            </a:pPr>
            <a:r>
              <a:rPr sz="1600"/>
              <a:t>Construct</a:t>
            </a:r>
          </a:p>
        </p:txBody>
      </p:sp>
      <p:sp>
        <p:nvSpPr>
          <p:cNvPr id="153" name="Shape 153"/>
          <p:cNvSpPr/>
          <p:nvPr/>
        </p:nvSpPr>
        <p:spPr>
          <a:xfrm>
            <a:off x="2500312" y="5867400"/>
            <a:ext cx="1360488" cy="31339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defRPr sz="1600"/>
            </a:lvl1pPr>
          </a:lstStyle>
          <a:p>
            <a:pPr lvl="0">
              <a:defRPr sz="1800"/>
            </a:pPr>
            <a:r>
              <a:rPr sz="1600"/>
              <a:t>Prototyping</a:t>
            </a:r>
          </a:p>
        </p:txBody>
      </p:sp>
      <p:sp>
        <p:nvSpPr>
          <p:cNvPr id="154" name="Shape 154"/>
          <p:cNvSpPr/>
          <p:nvPr/>
        </p:nvSpPr>
        <p:spPr>
          <a:xfrm>
            <a:off x="1142999" y="56387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00"/>
          </a:solidFill>
          <a:ln w="25400">
            <a:solidFill>
              <a:srgbClr val="89A4A7"/>
            </a:solidFill>
            <a:round/>
          </a:ln>
        </p:spPr>
        <p:txBody>
          <a:bodyPr lIns="0" tIns="0" rIns="0" bIns="0" anchor="ctr"/>
          <a:lstStyle/>
          <a:p>
            <a:pPr lvl="0" algn="ctr" defTabSz="457200">
              <a:defRPr>
                <a:solidFill>
                  <a:srgbClr val="FFFFFF"/>
                </a:solidFill>
              </a:defRPr>
            </a:pPr>
          </a:p>
        </p:txBody>
      </p:sp>
      <p:sp>
        <p:nvSpPr>
          <p:cNvPr id="155" name="Shape 155"/>
          <p:cNvSpPr/>
          <p:nvPr/>
        </p:nvSpPr>
        <p:spPr>
          <a:xfrm flipV="1">
            <a:off x="1195387" y="1447800"/>
            <a:ext cx="6049963" cy="4114800"/>
          </a:xfrm>
          <a:prstGeom prst="line">
            <a:avLst/>
          </a:prstGeom>
          <a:ln>
            <a:solidFill>
              <a:srgbClr val="FFC000"/>
            </a:solidFill>
            <a:prstDash val="dash"/>
            <a:round/>
            <a:tailEnd type="triangle"/>
          </a:ln>
        </p:spPr>
        <p:txBody>
          <a:bodyPr lIns="0" tIns="0" rIns="0" bIns="0"/>
          <a:lstStyle/>
          <a:p>
            <a:pPr lvl="0" defTabSz="457200">
              <a:defRPr sz="1200">
                <a:latin typeface="+mj-lt"/>
                <a:ea typeface="+mj-ea"/>
                <a:cs typeface="+mj-cs"/>
                <a:sym typeface="Helvetica"/>
              </a:defRPr>
            </a:pPr>
          </a:p>
        </p:txBody>
      </p:sp>
      <p:sp>
        <p:nvSpPr>
          <p:cNvPr id="156" name="Shape 156"/>
          <p:cNvSpPr/>
          <p:nvPr/>
        </p:nvSpPr>
        <p:spPr>
          <a:xfrm>
            <a:off x="7239000" y="4572000"/>
            <a:ext cx="1066800" cy="289655"/>
          </a:xfrm>
          <a:prstGeom prst="rect">
            <a:avLst/>
          </a:prstGeom>
          <a:solidFill>
            <a:srgbClr val="FFFFFF"/>
          </a:solidFill>
          <a:ln w="25400">
            <a:solidFill>
              <a:srgbClr val="FFFFFF"/>
            </a:solidFill>
            <a:round/>
          </a:ln>
          <a:extLst>
            <a:ext uri="{C572A759-6A51-4108-AA02-DFA0A04FC94B}">
              <ma14:wrappingTextBoxFlag xmlns:ma14="http://schemas.microsoft.com/office/mac/drawingml/2011/main" val="1"/>
            </a:ext>
          </a:extLst>
        </p:spPr>
        <p:txBody>
          <a:bodyPr lIns="0" tIns="0" rIns="0" bIns="0">
            <a:spAutoFit/>
          </a:bodyPr>
          <a:lstStyle>
            <a:lvl1pPr defTabSz="457200">
              <a:defRPr sz="1200">
                <a:solidFill>
                  <a:srgbClr val="FFC000"/>
                </a:solidFill>
              </a:defRPr>
            </a:lvl1pPr>
          </a:lstStyle>
          <a:p>
            <a:pPr lvl="0">
              <a:defRPr sz="1800">
                <a:solidFill>
                  <a:srgbClr val="000000"/>
                </a:solidFill>
              </a:defRPr>
            </a:pPr>
            <a:r>
              <a:rPr sz="1200">
                <a:solidFill>
                  <a:srgbClr val="FFC000"/>
                </a:solidFill>
              </a:rPr>
              <a:t>Theory</a:t>
            </a:r>
          </a:p>
        </p:txBody>
      </p:sp>
      <p:sp>
        <p:nvSpPr>
          <p:cNvPr id="157" name="Shape 157"/>
          <p:cNvSpPr/>
          <p:nvPr/>
        </p:nvSpPr>
        <p:spPr>
          <a:xfrm>
            <a:off x="838200" y="5573712"/>
            <a:ext cx="304800"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lstStyle>
          <a:p>
            <a:pPr lvl="0"/>
            <a:r>
              <a:t>A</a:t>
            </a:r>
          </a:p>
        </p:txBody>
      </p:sp>
      <p:sp>
        <p:nvSpPr>
          <p:cNvPr id="158" name="Shape 158"/>
          <p:cNvSpPr/>
          <p:nvPr/>
        </p:nvSpPr>
        <p:spPr>
          <a:xfrm>
            <a:off x="8077200" y="1066800"/>
            <a:ext cx="304800" cy="350662"/>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lstStyle>
          <a:p>
            <a:pPr lvl="0"/>
            <a:r>
              <a:t>B</a:t>
            </a:r>
          </a:p>
        </p:txBody>
      </p:sp>
      <p:sp>
        <p:nvSpPr>
          <p:cNvPr id="159" name="Shape 159"/>
          <p:cNvSpPr/>
          <p:nvPr/>
        </p:nvSpPr>
        <p:spPr>
          <a:xfrm>
            <a:off x="2514599" y="46481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399"/>
          </a:solidFill>
          <a:ln w="25400">
            <a:solidFill>
              <a:srgbClr val="89A4A7"/>
            </a:solidFill>
            <a:round/>
          </a:ln>
        </p:spPr>
        <p:txBody>
          <a:bodyPr lIns="0" tIns="0" rIns="0" bIns="0" anchor="ctr"/>
          <a:lstStyle/>
          <a:p>
            <a:pPr lvl="0" algn="ctr" defTabSz="457200">
              <a:defRPr>
                <a:solidFill>
                  <a:srgbClr val="FFFFFF"/>
                </a:solidFill>
              </a:defRPr>
            </a:pPr>
          </a:p>
        </p:txBody>
      </p:sp>
      <p:sp>
        <p:nvSpPr>
          <p:cNvPr id="160" name="Shape 160"/>
          <p:cNvSpPr/>
          <p:nvPr/>
        </p:nvSpPr>
        <p:spPr>
          <a:xfrm>
            <a:off x="4038599" y="37337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399"/>
          </a:solidFill>
          <a:ln w="25400">
            <a:solidFill>
              <a:srgbClr val="89A4A7"/>
            </a:solidFill>
            <a:round/>
          </a:ln>
        </p:spPr>
        <p:txBody>
          <a:bodyPr lIns="0" tIns="0" rIns="0" bIns="0" anchor="ctr"/>
          <a:lstStyle/>
          <a:p>
            <a:pPr lvl="0" algn="ctr" defTabSz="457200">
              <a:defRPr>
                <a:solidFill>
                  <a:srgbClr val="FFFFFF"/>
                </a:solidFill>
              </a:defRPr>
            </a:pPr>
          </a:p>
        </p:txBody>
      </p:sp>
      <p:sp>
        <p:nvSpPr>
          <p:cNvPr id="161" name="Shape 161"/>
          <p:cNvSpPr/>
          <p:nvPr/>
        </p:nvSpPr>
        <p:spPr>
          <a:xfrm>
            <a:off x="5486399" y="28193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399"/>
          </a:solidFill>
          <a:ln w="25400">
            <a:solidFill>
              <a:srgbClr val="89A4A7"/>
            </a:solidFill>
            <a:round/>
          </a:ln>
        </p:spPr>
        <p:txBody>
          <a:bodyPr lIns="0" tIns="0" rIns="0" bIns="0" anchor="ctr"/>
          <a:lstStyle/>
          <a:p>
            <a:pPr lvl="0" algn="ctr" defTabSz="457200">
              <a:defRPr>
                <a:solidFill>
                  <a:srgbClr val="FFFFFF"/>
                </a:solidFill>
              </a:defRPr>
            </a:pPr>
          </a:p>
        </p:txBody>
      </p:sp>
      <p:sp>
        <p:nvSpPr>
          <p:cNvPr id="162" name="Shape 162"/>
          <p:cNvSpPr/>
          <p:nvPr/>
        </p:nvSpPr>
        <p:spPr>
          <a:xfrm>
            <a:off x="6857999" y="1981199"/>
            <a:ext cx="152402" cy="152402"/>
          </a:xfrm>
          <a:custGeom>
            <a:avLst/>
            <a:gdLst/>
            <a:ahLst/>
            <a:cxnLst>
              <a:cxn ang="0">
                <a:pos x="wd2" y="hd2"/>
              </a:cxn>
              <a:cxn ang="5400000">
                <a:pos x="wd2" y="hd2"/>
              </a:cxn>
              <a:cxn ang="10800000">
                <a:pos x="wd2" y="hd2"/>
              </a:cxn>
              <a:cxn ang="16200000">
                <a:pos x="wd2" y="hd2"/>
              </a:cxn>
            </a:cxnLst>
            <a:rect l="0" t="0" r="r" b="b"/>
            <a:pathLst>
              <a:path w="19679" h="19679" fill="norm" stroke="1"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333399"/>
          </a:solidFill>
          <a:ln w="25400">
            <a:solidFill>
              <a:srgbClr val="89A4A7"/>
            </a:solidFill>
            <a:round/>
          </a:ln>
        </p:spPr>
        <p:txBody>
          <a:bodyPr lIns="0" tIns="0" rIns="0" bIns="0" anchor="ctr"/>
          <a:lstStyle/>
          <a:p>
            <a:pPr lvl="0" algn="ctr" defTabSz="457200">
              <a:defRPr>
                <a:solidFill>
                  <a:srgbClr val="FFFFFF"/>
                </a:solidFill>
              </a:defRPr>
            </a:pPr>
          </a:p>
        </p:txBody>
      </p:sp>
      <p:pic>
        <p:nvPicPr>
          <p:cNvPr id="163" name="SideA.jpg" descr="SideA"/>
          <p:cNvPicPr/>
          <p:nvPr/>
        </p:nvPicPr>
        <p:blipFill>
          <a:blip r:embed="rId2">
            <a:extLst/>
          </a:blip>
          <a:stretch>
            <a:fillRect/>
          </a:stretch>
        </p:blipFill>
        <p:spPr>
          <a:xfrm>
            <a:off x="7086600" y="914400"/>
            <a:ext cx="723900" cy="484188"/>
          </a:xfrm>
          <a:prstGeom prst="rect">
            <a:avLst/>
          </a:prstGeom>
          <a:ln w="12700">
            <a:miter lim="400000"/>
          </a:ln>
        </p:spPr>
      </p:pic>
      <p:pic>
        <p:nvPicPr>
          <p:cNvPr id="164" name="DSC02103.jpg" descr="DSC02103"/>
          <p:cNvPicPr/>
          <p:nvPr/>
        </p:nvPicPr>
        <p:blipFill>
          <a:blip r:embed="rId3">
            <a:extLst/>
          </a:blip>
          <a:stretch>
            <a:fillRect/>
          </a:stretch>
        </p:blipFill>
        <p:spPr>
          <a:xfrm>
            <a:off x="4495800" y="2590800"/>
            <a:ext cx="635000" cy="474663"/>
          </a:xfrm>
          <a:prstGeom prst="rect">
            <a:avLst/>
          </a:prstGeom>
          <a:ln w="12700">
            <a:miter lim="400000"/>
          </a:ln>
        </p:spPr>
      </p:pic>
      <p:pic>
        <p:nvPicPr>
          <p:cNvPr id="165" name="Mockup-3.jpg" descr="Mockup-3"/>
          <p:cNvPicPr/>
          <p:nvPr/>
        </p:nvPicPr>
        <p:blipFill>
          <a:blip r:embed="rId4">
            <a:extLst/>
          </a:blip>
          <a:stretch>
            <a:fillRect/>
          </a:stretch>
        </p:blipFill>
        <p:spPr>
          <a:xfrm>
            <a:off x="2590800" y="3810000"/>
            <a:ext cx="477838" cy="508000"/>
          </a:xfrm>
          <a:prstGeom prst="rect">
            <a:avLst/>
          </a:prstGeom>
          <a:ln w="12700">
            <a:miter lim="400000"/>
          </a:ln>
        </p:spPr>
      </p:pic>
      <p:pic>
        <p:nvPicPr>
          <p:cNvPr id="166" name="DSC02074.jpg" descr="DSC02074"/>
          <p:cNvPicPr/>
          <p:nvPr/>
        </p:nvPicPr>
        <p:blipFill>
          <a:blip r:embed="rId5">
            <a:extLst/>
          </a:blip>
          <a:stretch>
            <a:fillRect/>
          </a:stretch>
        </p:blipFill>
        <p:spPr>
          <a:xfrm>
            <a:off x="6172200" y="1676400"/>
            <a:ext cx="635000" cy="476250"/>
          </a:xfrm>
          <a:prstGeom prst="rect">
            <a:avLst/>
          </a:prstGeom>
          <a:ln w="12700">
            <a:miter lim="400000"/>
          </a:ln>
        </p:spPr>
      </p:pic>
      <p:sp>
        <p:nvSpPr>
          <p:cNvPr id="167" name="Shape 167"/>
          <p:cNvSpPr/>
          <p:nvPr/>
        </p:nvSpPr>
        <p:spPr>
          <a:xfrm>
            <a:off x="1745023" y="4773612"/>
            <a:ext cx="1119276" cy="386979"/>
          </a:xfrm>
          <a:custGeom>
            <a:avLst/>
            <a:gdLst/>
            <a:ahLst/>
            <a:cxnLst>
              <a:cxn ang="0">
                <a:pos x="wd2" y="hd2"/>
              </a:cxn>
              <a:cxn ang="5400000">
                <a:pos x="wd2" y="hd2"/>
              </a:cxn>
              <a:cxn ang="10800000">
                <a:pos x="wd2" y="hd2"/>
              </a:cxn>
              <a:cxn ang="16200000">
                <a:pos x="wd2" y="hd2"/>
              </a:cxn>
            </a:cxnLst>
            <a:rect l="0" t="0" r="r" b="b"/>
            <a:pathLst>
              <a:path w="19907" h="19429" fill="norm" stroke="1" extrusionOk="0">
                <a:moveTo>
                  <a:pt x="0" y="17914"/>
                </a:moveTo>
                <a:cubicBezTo>
                  <a:pt x="4228" y="18113"/>
                  <a:pt x="8455" y="18768"/>
                  <a:pt x="12682" y="18511"/>
                </a:cubicBezTo>
                <a:cubicBezTo>
                  <a:pt x="15016" y="18369"/>
                  <a:pt x="21227" y="21600"/>
                  <a:pt x="19657" y="16720"/>
                </a:cubicBezTo>
                <a:cubicBezTo>
                  <a:pt x="17584" y="10278"/>
                  <a:pt x="13598" y="13535"/>
                  <a:pt x="10568" y="11943"/>
                </a:cubicBezTo>
                <a:lnTo>
                  <a:pt x="8455" y="8360"/>
                </a:lnTo>
                <a:cubicBezTo>
                  <a:pt x="8238" y="7984"/>
                  <a:pt x="8075" y="7166"/>
                  <a:pt x="7821" y="7166"/>
                </a:cubicBezTo>
                <a:cubicBezTo>
                  <a:pt x="7567" y="7166"/>
                  <a:pt x="7414" y="8039"/>
                  <a:pt x="7187" y="8360"/>
                </a:cubicBezTo>
                <a:cubicBezTo>
                  <a:pt x="6987" y="8641"/>
                  <a:pt x="6770" y="8820"/>
                  <a:pt x="6553" y="8957"/>
                </a:cubicBezTo>
                <a:cubicBezTo>
                  <a:pt x="4684" y="10130"/>
                  <a:pt x="5913" y="8962"/>
                  <a:pt x="4439" y="10151"/>
                </a:cubicBezTo>
                <a:cubicBezTo>
                  <a:pt x="4225" y="10324"/>
                  <a:pt x="4022" y="10612"/>
                  <a:pt x="3805" y="10748"/>
                </a:cubicBezTo>
                <a:cubicBezTo>
                  <a:pt x="3387" y="11011"/>
                  <a:pt x="2952" y="11052"/>
                  <a:pt x="2537" y="11345"/>
                </a:cubicBezTo>
                <a:cubicBezTo>
                  <a:pt x="2104" y="11651"/>
                  <a:pt x="1269" y="12540"/>
                  <a:pt x="1269" y="12540"/>
                </a:cubicBezTo>
                <a:cubicBezTo>
                  <a:pt x="1219" y="12633"/>
                  <a:pt x="-373" y="14836"/>
                  <a:pt x="1269" y="14928"/>
                </a:cubicBezTo>
                <a:lnTo>
                  <a:pt x="11202" y="14331"/>
                </a:lnTo>
                <a:cubicBezTo>
                  <a:pt x="11414" y="14132"/>
                  <a:pt x="11679" y="14179"/>
                  <a:pt x="11836" y="13734"/>
                </a:cubicBezTo>
                <a:cubicBezTo>
                  <a:pt x="11994" y="13289"/>
                  <a:pt x="11948" y="12506"/>
                  <a:pt x="12048" y="11943"/>
                </a:cubicBezTo>
                <a:cubicBezTo>
                  <a:pt x="12161" y="11301"/>
                  <a:pt x="12330" y="10748"/>
                  <a:pt x="12471" y="10151"/>
                </a:cubicBezTo>
                <a:cubicBezTo>
                  <a:pt x="12429" y="8979"/>
                  <a:pt x="12778" y="3311"/>
                  <a:pt x="11625" y="2986"/>
                </a:cubicBezTo>
                <a:cubicBezTo>
                  <a:pt x="11129" y="2846"/>
                  <a:pt x="10639" y="3384"/>
                  <a:pt x="10146" y="3583"/>
                </a:cubicBezTo>
                <a:cubicBezTo>
                  <a:pt x="10216" y="4180"/>
                  <a:pt x="10150" y="5140"/>
                  <a:pt x="10357" y="5374"/>
                </a:cubicBezTo>
                <a:cubicBezTo>
                  <a:pt x="10478" y="5510"/>
                  <a:pt x="11648" y="4357"/>
                  <a:pt x="11836" y="4180"/>
                </a:cubicBezTo>
                <a:cubicBezTo>
                  <a:pt x="11907" y="3583"/>
                  <a:pt x="11890" y="2834"/>
                  <a:pt x="12048" y="2389"/>
                </a:cubicBezTo>
                <a:cubicBezTo>
                  <a:pt x="12205" y="1943"/>
                  <a:pt x="12483" y="2073"/>
                  <a:pt x="12682" y="1791"/>
                </a:cubicBezTo>
                <a:cubicBezTo>
                  <a:pt x="12909" y="1470"/>
                  <a:pt x="13089" y="918"/>
                  <a:pt x="13316" y="597"/>
                </a:cubicBezTo>
                <a:cubicBezTo>
                  <a:pt x="13515" y="316"/>
                  <a:pt x="13950" y="0"/>
                  <a:pt x="13950" y="0"/>
                </a:cubicBezTo>
              </a:path>
            </a:pathLst>
          </a:custGeom>
          <a:ln>
            <a:solidFill>
              <a:srgbClr val="333399"/>
            </a:solidFill>
            <a:round/>
          </a:ln>
        </p:spPr>
        <p:txBody>
          <a:bodyPr lIns="0" tIns="0" rIns="0" bIns="0" anchor="ctr"/>
          <a:lstStyle/>
          <a:p>
            <a:pPr lvl="0"/>
          </a:p>
        </p:txBody>
      </p:sp>
      <p:sp>
        <p:nvSpPr>
          <p:cNvPr id="168" name="Shape 168"/>
          <p:cNvSpPr/>
          <p:nvPr/>
        </p:nvSpPr>
        <p:spPr>
          <a:xfrm>
            <a:off x="2660650" y="3862233"/>
            <a:ext cx="1400544" cy="1473095"/>
          </a:xfrm>
          <a:custGeom>
            <a:avLst/>
            <a:gdLst/>
            <a:ahLst/>
            <a:cxnLst>
              <a:cxn ang="0">
                <a:pos x="wd2" y="hd2"/>
              </a:cxn>
              <a:cxn ang="5400000">
                <a:pos x="wd2" y="hd2"/>
              </a:cxn>
              <a:cxn ang="10800000">
                <a:pos x="wd2" y="hd2"/>
              </a:cxn>
              <a:cxn ang="16200000">
                <a:pos x="wd2" y="hd2"/>
              </a:cxn>
            </a:cxnLst>
            <a:rect l="0" t="0" r="r" b="b"/>
            <a:pathLst>
              <a:path w="21581" h="20685" fill="norm" stroke="1" extrusionOk="0">
                <a:moveTo>
                  <a:pt x="0" y="11464"/>
                </a:moveTo>
                <a:cubicBezTo>
                  <a:pt x="183" y="11353"/>
                  <a:pt x="411" y="11287"/>
                  <a:pt x="549" y="11130"/>
                </a:cubicBezTo>
                <a:cubicBezTo>
                  <a:pt x="669" y="10993"/>
                  <a:pt x="645" y="10787"/>
                  <a:pt x="732" y="10630"/>
                </a:cubicBezTo>
                <a:cubicBezTo>
                  <a:pt x="1036" y="10074"/>
                  <a:pt x="1097" y="10129"/>
                  <a:pt x="1646" y="9796"/>
                </a:cubicBezTo>
                <a:cubicBezTo>
                  <a:pt x="2073" y="8628"/>
                  <a:pt x="1646" y="8906"/>
                  <a:pt x="2560" y="8628"/>
                </a:cubicBezTo>
                <a:cubicBezTo>
                  <a:pt x="2682" y="8851"/>
                  <a:pt x="2865" y="9053"/>
                  <a:pt x="2926" y="9295"/>
                </a:cubicBezTo>
                <a:cubicBezTo>
                  <a:pt x="3565" y="11821"/>
                  <a:pt x="2652" y="9963"/>
                  <a:pt x="3475" y="11464"/>
                </a:cubicBezTo>
                <a:cubicBezTo>
                  <a:pt x="3536" y="11742"/>
                  <a:pt x="3559" y="12029"/>
                  <a:pt x="3658" y="12298"/>
                </a:cubicBezTo>
                <a:cubicBezTo>
                  <a:pt x="4895" y="15684"/>
                  <a:pt x="4072" y="12809"/>
                  <a:pt x="4572" y="14633"/>
                </a:cubicBezTo>
                <a:cubicBezTo>
                  <a:pt x="4633" y="16635"/>
                  <a:pt x="4618" y="18640"/>
                  <a:pt x="4755" y="20638"/>
                </a:cubicBezTo>
                <a:cubicBezTo>
                  <a:pt x="4771" y="20867"/>
                  <a:pt x="4883" y="20195"/>
                  <a:pt x="4938" y="19971"/>
                </a:cubicBezTo>
                <a:cubicBezTo>
                  <a:pt x="5005" y="19694"/>
                  <a:pt x="5050" y="19413"/>
                  <a:pt x="5121" y="19137"/>
                </a:cubicBezTo>
                <a:cubicBezTo>
                  <a:pt x="5294" y="18467"/>
                  <a:pt x="5487" y="17803"/>
                  <a:pt x="5670" y="17135"/>
                </a:cubicBezTo>
                <a:cubicBezTo>
                  <a:pt x="5730" y="15356"/>
                  <a:pt x="5594" y="13562"/>
                  <a:pt x="5852" y="11798"/>
                </a:cubicBezTo>
                <a:cubicBezTo>
                  <a:pt x="5965" y="11030"/>
                  <a:pt x="6553" y="10378"/>
                  <a:pt x="6767" y="9629"/>
                </a:cubicBezTo>
                <a:cubicBezTo>
                  <a:pt x="6921" y="9088"/>
                  <a:pt x="6882" y="8516"/>
                  <a:pt x="6950" y="7961"/>
                </a:cubicBezTo>
                <a:cubicBezTo>
                  <a:pt x="7133" y="6457"/>
                  <a:pt x="7190" y="6312"/>
                  <a:pt x="7498" y="4625"/>
                </a:cubicBezTo>
                <a:cubicBezTo>
                  <a:pt x="7559" y="3958"/>
                  <a:pt x="7600" y="3289"/>
                  <a:pt x="7681" y="2623"/>
                </a:cubicBezTo>
                <a:cubicBezTo>
                  <a:pt x="7975" y="215"/>
                  <a:pt x="8359" y="-733"/>
                  <a:pt x="7864" y="622"/>
                </a:cubicBezTo>
                <a:cubicBezTo>
                  <a:pt x="7925" y="1956"/>
                  <a:pt x="7885" y="3297"/>
                  <a:pt x="8047" y="4625"/>
                </a:cubicBezTo>
                <a:cubicBezTo>
                  <a:pt x="8071" y="4824"/>
                  <a:pt x="8403" y="4925"/>
                  <a:pt x="8413" y="5125"/>
                </a:cubicBezTo>
                <a:cubicBezTo>
                  <a:pt x="8560" y="8079"/>
                  <a:pt x="8365" y="7391"/>
                  <a:pt x="8047" y="9129"/>
                </a:cubicBezTo>
                <a:cubicBezTo>
                  <a:pt x="7976" y="9516"/>
                  <a:pt x="7961" y="9913"/>
                  <a:pt x="7864" y="10296"/>
                </a:cubicBezTo>
                <a:cubicBezTo>
                  <a:pt x="7777" y="10639"/>
                  <a:pt x="7611" y="10961"/>
                  <a:pt x="7498" y="11297"/>
                </a:cubicBezTo>
                <a:cubicBezTo>
                  <a:pt x="7184" y="12240"/>
                  <a:pt x="6889" y="13188"/>
                  <a:pt x="6584" y="14133"/>
                </a:cubicBezTo>
                <a:cubicBezTo>
                  <a:pt x="6523" y="14522"/>
                  <a:pt x="6486" y="14915"/>
                  <a:pt x="6401" y="15300"/>
                </a:cubicBezTo>
                <a:cubicBezTo>
                  <a:pt x="6363" y="15473"/>
                  <a:pt x="6132" y="15644"/>
                  <a:pt x="6218" y="15801"/>
                </a:cubicBezTo>
                <a:cubicBezTo>
                  <a:pt x="6304" y="15958"/>
                  <a:pt x="6584" y="15912"/>
                  <a:pt x="6767" y="15968"/>
                </a:cubicBezTo>
                <a:cubicBezTo>
                  <a:pt x="7334" y="15795"/>
                  <a:pt x="7482" y="15776"/>
                  <a:pt x="8047" y="15467"/>
                </a:cubicBezTo>
                <a:cubicBezTo>
                  <a:pt x="8424" y="15261"/>
                  <a:pt x="9144" y="14800"/>
                  <a:pt x="9144" y="14800"/>
                </a:cubicBezTo>
                <a:cubicBezTo>
                  <a:pt x="9205" y="14578"/>
                  <a:pt x="9228" y="14344"/>
                  <a:pt x="9327" y="14133"/>
                </a:cubicBezTo>
                <a:cubicBezTo>
                  <a:pt x="9414" y="13949"/>
                  <a:pt x="9616" y="13820"/>
                  <a:pt x="9693" y="13632"/>
                </a:cubicBezTo>
                <a:cubicBezTo>
                  <a:pt x="9802" y="13367"/>
                  <a:pt x="9808" y="13075"/>
                  <a:pt x="9876" y="12798"/>
                </a:cubicBezTo>
                <a:cubicBezTo>
                  <a:pt x="9930" y="12575"/>
                  <a:pt x="10004" y="12355"/>
                  <a:pt x="10059" y="12131"/>
                </a:cubicBezTo>
                <a:cubicBezTo>
                  <a:pt x="10126" y="11854"/>
                  <a:pt x="10174" y="11574"/>
                  <a:pt x="10242" y="11297"/>
                </a:cubicBezTo>
                <a:cubicBezTo>
                  <a:pt x="10296" y="11073"/>
                  <a:pt x="10345" y="10847"/>
                  <a:pt x="10425" y="10630"/>
                </a:cubicBezTo>
                <a:cubicBezTo>
                  <a:pt x="10528" y="10346"/>
                  <a:pt x="10675" y="10076"/>
                  <a:pt x="10790" y="9796"/>
                </a:cubicBezTo>
                <a:cubicBezTo>
                  <a:pt x="10858" y="9631"/>
                  <a:pt x="10912" y="9462"/>
                  <a:pt x="10973" y="9295"/>
                </a:cubicBezTo>
                <a:cubicBezTo>
                  <a:pt x="11156" y="8085"/>
                  <a:pt x="11354" y="5494"/>
                  <a:pt x="11888" y="3791"/>
                </a:cubicBezTo>
                <a:cubicBezTo>
                  <a:pt x="11941" y="3622"/>
                  <a:pt x="12020" y="3460"/>
                  <a:pt x="12071" y="3290"/>
                </a:cubicBezTo>
                <a:cubicBezTo>
                  <a:pt x="12203" y="2848"/>
                  <a:pt x="12277" y="2391"/>
                  <a:pt x="12436" y="1956"/>
                </a:cubicBezTo>
                <a:lnTo>
                  <a:pt x="12802" y="955"/>
                </a:lnTo>
                <a:cubicBezTo>
                  <a:pt x="12924" y="1122"/>
                  <a:pt x="13091" y="1268"/>
                  <a:pt x="13168" y="1456"/>
                </a:cubicBezTo>
                <a:cubicBezTo>
                  <a:pt x="13355" y="1910"/>
                  <a:pt x="13502" y="3559"/>
                  <a:pt x="13534" y="3791"/>
                </a:cubicBezTo>
                <a:cubicBezTo>
                  <a:pt x="13587" y="4181"/>
                  <a:pt x="13639" y="4572"/>
                  <a:pt x="13717" y="4959"/>
                </a:cubicBezTo>
                <a:cubicBezTo>
                  <a:pt x="13945" y="6103"/>
                  <a:pt x="13821" y="5173"/>
                  <a:pt x="14082" y="6126"/>
                </a:cubicBezTo>
                <a:cubicBezTo>
                  <a:pt x="14220" y="6628"/>
                  <a:pt x="14317" y="7532"/>
                  <a:pt x="14631" y="7961"/>
                </a:cubicBezTo>
                <a:lnTo>
                  <a:pt x="14997" y="8461"/>
                </a:lnTo>
                <a:cubicBezTo>
                  <a:pt x="15180" y="8406"/>
                  <a:pt x="15467" y="8455"/>
                  <a:pt x="15545" y="8295"/>
                </a:cubicBezTo>
                <a:cubicBezTo>
                  <a:pt x="15745" y="7885"/>
                  <a:pt x="15654" y="7403"/>
                  <a:pt x="15728" y="6960"/>
                </a:cubicBezTo>
                <a:cubicBezTo>
                  <a:pt x="15776" y="6680"/>
                  <a:pt x="15829" y="6400"/>
                  <a:pt x="15911" y="6126"/>
                </a:cubicBezTo>
                <a:cubicBezTo>
                  <a:pt x="16013" y="5787"/>
                  <a:pt x="16155" y="5459"/>
                  <a:pt x="16277" y="5125"/>
                </a:cubicBezTo>
                <a:cubicBezTo>
                  <a:pt x="16338" y="4959"/>
                  <a:pt x="16374" y="4782"/>
                  <a:pt x="16460" y="4625"/>
                </a:cubicBezTo>
                <a:cubicBezTo>
                  <a:pt x="16785" y="4032"/>
                  <a:pt x="17041" y="3644"/>
                  <a:pt x="17191" y="2957"/>
                </a:cubicBezTo>
                <a:cubicBezTo>
                  <a:pt x="17317" y="2384"/>
                  <a:pt x="17385" y="2005"/>
                  <a:pt x="17557" y="1456"/>
                </a:cubicBezTo>
                <a:cubicBezTo>
                  <a:pt x="17610" y="1287"/>
                  <a:pt x="17620" y="1092"/>
                  <a:pt x="17740" y="955"/>
                </a:cubicBezTo>
                <a:cubicBezTo>
                  <a:pt x="17877" y="799"/>
                  <a:pt x="18106" y="733"/>
                  <a:pt x="18289" y="622"/>
                </a:cubicBezTo>
                <a:cubicBezTo>
                  <a:pt x="18472" y="733"/>
                  <a:pt x="18700" y="799"/>
                  <a:pt x="18837" y="955"/>
                </a:cubicBezTo>
                <a:cubicBezTo>
                  <a:pt x="18958" y="1092"/>
                  <a:pt x="18934" y="1298"/>
                  <a:pt x="19020" y="1456"/>
                </a:cubicBezTo>
                <a:cubicBezTo>
                  <a:pt x="19119" y="1635"/>
                  <a:pt x="19264" y="1789"/>
                  <a:pt x="19386" y="1956"/>
                </a:cubicBezTo>
                <a:cubicBezTo>
                  <a:pt x="19957" y="1891"/>
                  <a:pt x="20937" y="1981"/>
                  <a:pt x="21398" y="1456"/>
                </a:cubicBezTo>
                <a:cubicBezTo>
                  <a:pt x="21600" y="1225"/>
                  <a:pt x="21581" y="1029"/>
                  <a:pt x="21581" y="788"/>
                </a:cubicBezTo>
              </a:path>
            </a:pathLst>
          </a:custGeom>
          <a:ln>
            <a:solidFill>
              <a:srgbClr val="333399"/>
            </a:solidFill>
            <a:round/>
          </a:ln>
        </p:spPr>
        <p:txBody>
          <a:bodyPr lIns="0" tIns="0" rIns="0" bIns="0" anchor="ctr"/>
          <a:lstStyle/>
          <a:p>
            <a:pPr lvl="0"/>
          </a:p>
        </p:txBody>
      </p:sp>
      <p:sp>
        <p:nvSpPr>
          <p:cNvPr id="169" name="Shape 169"/>
          <p:cNvSpPr/>
          <p:nvPr/>
        </p:nvSpPr>
        <p:spPr>
          <a:xfrm>
            <a:off x="6959600" y="1377950"/>
            <a:ext cx="617538" cy="2172217"/>
          </a:xfrm>
          <a:custGeom>
            <a:avLst/>
            <a:gdLst/>
            <a:ahLst/>
            <a:cxnLst>
              <a:cxn ang="0">
                <a:pos x="wd2" y="hd2"/>
              </a:cxn>
              <a:cxn ang="5400000">
                <a:pos x="wd2" y="hd2"/>
              </a:cxn>
              <a:cxn ang="10800000">
                <a:pos x="wd2" y="hd2"/>
              </a:cxn>
              <a:cxn ang="16200000">
                <a:pos x="wd2" y="hd2"/>
              </a:cxn>
            </a:cxnLst>
            <a:rect l="0" t="0" r="r" b="b"/>
            <a:pathLst>
              <a:path w="21600" h="20917" fill="norm" stroke="1" extrusionOk="0">
                <a:moveTo>
                  <a:pt x="0" y="6174"/>
                </a:moveTo>
                <a:cubicBezTo>
                  <a:pt x="1206" y="4791"/>
                  <a:pt x="2536" y="3731"/>
                  <a:pt x="2908" y="2401"/>
                </a:cubicBezTo>
                <a:cubicBezTo>
                  <a:pt x="3567" y="41"/>
                  <a:pt x="2495" y="1027"/>
                  <a:pt x="3738" y="0"/>
                </a:cubicBezTo>
                <a:cubicBezTo>
                  <a:pt x="6048" y="2452"/>
                  <a:pt x="8371" y="4657"/>
                  <a:pt x="9554" y="7202"/>
                </a:cubicBezTo>
                <a:cubicBezTo>
                  <a:pt x="10435" y="9099"/>
                  <a:pt x="10534" y="11016"/>
                  <a:pt x="11215" y="12919"/>
                </a:cubicBezTo>
                <a:cubicBezTo>
                  <a:pt x="11504" y="13723"/>
                  <a:pt x="12046" y="14519"/>
                  <a:pt x="12462" y="15320"/>
                </a:cubicBezTo>
                <a:cubicBezTo>
                  <a:pt x="12600" y="16158"/>
                  <a:pt x="12747" y="16996"/>
                  <a:pt x="12877" y="17835"/>
                </a:cubicBezTo>
                <a:cubicBezTo>
                  <a:pt x="13334" y="20793"/>
                  <a:pt x="12194" y="21600"/>
                  <a:pt x="13708" y="20350"/>
                </a:cubicBezTo>
                <a:cubicBezTo>
                  <a:pt x="13931" y="19737"/>
                  <a:pt x="14130" y="19024"/>
                  <a:pt x="14538" y="18406"/>
                </a:cubicBezTo>
                <a:cubicBezTo>
                  <a:pt x="14641" y="18252"/>
                  <a:pt x="14852" y="18104"/>
                  <a:pt x="14954" y="17949"/>
                </a:cubicBezTo>
                <a:cubicBezTo>
                  <a:pt x="15129" y="17684"/>
                  <a:pt x="14768" y="17362"/>
                  <a:pt x="15369" y="17149"/>
                </a:cubicBezTo>
                <a:cubicBezTo>
                  <a:pt x="15907" y="16959"/>
                  <a:pt x="17031" y="16996"/>
                  <a:pt x="17862" y="16920"/>
                </a:cubicBezTo>
                <a:lnTo>
                  <a:pt x="19108" y="16806"/>
                </a:lnTo>
                <a:cubicBezTo>
                  <a:pt x="19246" y="16692"/>
                  <a:pt x="19523" y="16583"/>
                  <a:pt x="19523" y="16463"/>
                </a:cubicBezTo>
                <a:cubicBezTo>
                  <a:pt x="19523" y="14486"/>
                  <a:pt x="19570" y="14698"/>
                  <a:pt x="18692" y="13490"/>
                </a:cubicBezTo>
                <a:cubicBezTo>
                  <a:pt x="18831" y="13186"/>
                  <a:pt x="18468" y="12827"/>
                  <a:pt x="19108" y="12576"/>
                </a:cubicBezTo>
                <a:cubicBezTo>
                  <a:pt x="19610" y="12378"/>
                  <a:pt x="21600" y="12347"/>
                  <a:pt x="21600" y="12347"/>
                </a:cubicBezTo>
                <a:cubicBezTo>
                  <a:pt x="20993" y="10177"/>
                  <a:pt x="21185" y="11358"/>
                  <a:pt x="21185" y="8803"/>
                </a:cubicBezTo>
              </a:path>
            </a:pathLst>
          </a:custGeom>
          <a:ln>
            <a:solidFill>
              <a:srgbClr val="333399"/>
            </a:solidFill>
            <a:round/>
          </a:ln>
        </p:spPr>
        <p:txBody>
          <a:bodyPr lIns="0" tIns="0" rIns="0" bIns="0" anchor="ctr"/>
          <a:lstStyle/>
          <a:p>
            <a:pPr lvl="0"/>
          </a:p>
        </p:txBody>
      </p:sp>
      <p:sp>
        <p:nvSpPr>
          <p:cNvPr id="170" name="Shape 170"/>
          <p:cNvSpPr/>
          <p:nvPr/>
        </p:nvSpPr>
        <p:spPr>
          <a:xfrm>
            <a:off x="7564437" y="1433887"/>
            <a:ext cx="368301" cy="870706"/>
          </a:xfrm>
          <a:custGeom>
            <a:avLst/>
            <a:gdLst/>
            <a:ahLst/>
            <a:cxnLst>
              <a:cxn ang="0">
                <a:pos x="wd2" y="hd2"/>
              </a:cxn>
              <a:cxn ang="5400000">
                <a:pos x="wd2" y="hd2"/>
              </a:cxn>
              <a:cxn ang="10800000">
                <a:pos x="wd2" y="hd2"/>
              </a:cxn>
              <a:cxn ang="16200000">
                <a:pos x="wd2" y="hd2"/>
              </a:cxn>
            </a:cxnLst>
            <a:rect l="0" t="0" r="r" b="b"/>
            <a:pathLst>
              <a:path w="21600" h="20894" fill="norm" stroke="1" extrusionOk="0">
                <a:moveTo>
                  <a:pt x="0" y="20892"/>
                </a:moveTo>
                <a:cubicBezTo>
                  <a:pt x="3101" y="20751"/>
                  <a:pt x="6968" y="21362"/>
                  <a:pt x="6968" y="19751"/>
                </a:cubicBezTo>
                <a:cubicBezTo>
                  <a:pt x="6968" y="19450"/>
                  <a:pt x="6503" y="19180"/>
                  <a:pt x="6271" y="18895"/>
                </a:cubicBezTo>
                <a:cubicBezTo>
                  <a:pt x="6039" y="16326"/>
                  <a:pt x="5943" y="13755"/>
                  <a:pt x="5574" y="11190"/>
                </a:cubicBezTo>
                <a:cubicBezTo>
                  <a:pt x="5478" y="10518"/>
                  <a:pt x="5033" y="9862"/>
                  <a:pt x="4877" y="9192"/>
                </a:cubicBezTo>
                <a:cubicBezTo>
                  <a:pt x="4568" y="7863"/>
                  <a:pt x="4413" y="6529"/>
                  <a:pt x="4181" y="5197"/>
                </a:cubicBezTo>
                <a:cubicBezTo>
                  <a:pt x="4413" y="3485"/>
                  <a:pt x="4324" y="1760"/>
                  <a:pt x="4877" y="60"/>
                </a:cubicBezTo>
                <a:cubicBezTo>
                  <a:pt x="4974" y="-238"/>
                  <a:pt x="5246" y="647"/>
                  <a:pt x="5574" y="916"/>
                </a:cubicBezTo>
                <a:cubicBezTo>
                  <a:pt x="5949" y="1223"/>
                  <a:pt x="6503" y="1487"/>
                  <a:pt x="6968" y="1772"/>
                </a:cubicBezTo>
                <a:cubicBezTo>
                  <a:pt x="7432" y="2343"/>
                  <a:pt x="7704" y="2947"/>
                  <a:pt x="8361" y="3485"/>
                </a:cubicBezTo>
                <a:cubicBezTo>
                  <a:pt x="10129" y="4933"/>
                  <a:pt x="9179" y="4272"/>
                  <a:pt x="11148" y="5482"/>
                </a:cubicBezTo>
                <a:cubicBezTo>
                  <a:pt x="11381" y="5007"/>
                  <a:pt x="11534" y="4523"/>
                  <a:pt x="11845" y="4055"/>
                </a:cubicBezTo>
                <a:cubicBezTo>
                  <a:pt x="12232" y="3475"/>
                  <a:pt x="13239" y="2343"/>
                  <a:pt x="13239" y="2343"/>
                </a:cubicBezTo>
                <a:cubicBezTo>
                  <a:pt x="13703" y="2724"/>
                  <a:pt x="14246" y="3090"/>
                  <a:pt x="14632" y="3485"/>
                </a:cubicBezTo>
                <a:cubicBezTo>
                  <a:pt x="15178" y="4043"/>
                  <a:pt x="16026" y="5197"/>
                  <a:pt x="16026" y="5197"/>
                </a:cubicBezTo>
                <a:cubicBezTo>
                  <a:pt x="16258" y="6053"/>
                  <a:pt x="16212" y="6929"/>
                  <a:pt x="16723" y="7765"/>
                </a:cubicBezTo>
                <a:cubicBezTo>
                  <a:pt x="16926" y="8098"/>
                  <a:pt x="17446" y="8827"/>
                  <a:pt x="18116" y="8621"/>
                </a:cubicBezTo>
                <a:cubicBezTo>
                  <a:pt x="18948" y="8366"/>
                  <a:pt x="19976" y="5954"/>
                  <a:pt x="20206" y="5482"/>
                </a:cubicBezTo>
                <a:cubicBezTo>
                  <a:pt x="20925" y="1067"/>
                  <a:pt x="18434" y="2213"/>
                  <a:pt x="21600" y="916"/>
                </a:cubicBezTo>
              </a:path>
            </a:pathLst>
          </a:custGeom>
          <a:ln>
            <a:solidFill>
              <a:srgbClr val="333399"/>
            </a:solidFill>
            <a:round/>
          </a:ln>
        </p:spPr>
        <p:txBody>
          <a:bodyPr lIns="0" tIns="0" rIns="0" bIns="0" anchor="ctr"/>
          <a:lstStyle/>
          <a:p>
            <a:pPr lvl="0"/>
          </a:p>
        </p:txBody>
      </p:sp>
      <p:sp>
        <p:nvSpPr>
          <p:cNvPr id="171" name="Shape 171"/>
          <p:cNvSpPr/>
          <p:nvPr/>
        </p:nvSpPr>
        <p:spPr>
          <a:xfrm>
            <a:off x="4025900" y="2136969"/>
            <a:ext cx="2825751" cy="1275798"/>
          </a:xfrm>
          <a:custGeom>
            <a:avLst/>
            <a:gdLst/>
            <a:ahLst/>
            <a:cxnLst>
              <a:cxn ang="0">
                <a:pos x="wd2" y="hd2"/>
              </a:cxn>
              <a:cxn ang="5400000">
                <a:pos x="wd2" y="hd2"/>
              </a:cxn>
              <a:cxn ang="10800000">
                <a:pos x="wd2" y="hd2"/>
              </a:cxn>
              <a:cxn ang="16200000">
                <a:pos x="wd2" y="hd2"/>
              </a:cxn>
            </a:cxnLst>
            <a:rect l="0" t="0" r="r" b="b"/>
            <a:pathLst>
              <a:path w="21600" h="21041" fill="norm" stroke="1" extrusionOk="0">
                <a:moveTo>
                  <a:pt x="11708" y="13920"/>
                </a:moveTo>
                <a:cubicBezTo>
                  <a:pt x="11738" y="15161"/>
                  <a:pt x="11766" y="16403"/>
                  <a:pt x="11798" y="17645"/>
                </a:cubicBezTo>
                <a:cubicBezTo>
                  <a:pt x="11827" y="18756"/>
                  <a:pt x="11764" y="19898"/>
                  <a:pt x="11889" y="20978"/>
                </a:cubicBezTo>
                <a:cubicBezTo>
                  <a:pt x="11912" y="21178"/>
                  <a:pt x="12071" y="20847"/>
                  <a:pt x="12161" y="20781"/>
                </a:cubicBezTo>
                <a:cubicBezTo>
                  <a:pt x="12222" y="20585"/>
                  <a:pt x="12261" y="20348"/>
                  <a:pt x="12343" y="20193"/>
                </a:cubicBezTo>
                <a:cubicBezTo>
                  <a:pt x="12507" y="19883"/>
                  <a:pt x="12706" y="19671"/>
                  <a:pt x="12887" y="19409"/>
                </a:cubicBezTo>
                <a:cubicBezTo>
                  <a:pt x="13103" y="19098"/>
                  <a:pt x="13394" y="18665"/>
                  <a:pt x="13613" y="18429"/>
                </a:cubicBezTo>
                <a:cubicBezTo>
                  <a:pt x="13699" y="18336"/>
                  <a:pt x="13795" y="18298"/>
                  <a:pt x="13886" y="18233"/>
                </a:cubicBezTo>
                <a:cubicBezTo>
                  <a:pt x="14681" y="16515"/>
                  <a:pt x="13672" y="18617"/>
                  <a:pt x="14430" y="17253"/>
                </a:cubicBezTo>
                <a:cubicBezTo>
                  <a:pt x="14529" y="17075"/>
                  <a:pt x="14604" y="16842"/>
                  <a:pt x="14703" y="16664"/>
                </a:cubicBezTo>
                <a:cubicBezTo>
                  <a:pt x="14786" y="16514"/>
                  <a:pt x="14975" y="16508"/>
                  <a:pt x="14975" y="16272"/>
                </a:cubicBezTo>
                <a:cubicBezTo>
                  <a:pt x="14975" y="16066"/>
                  <a:pt x="14798" y="16459"/>
                  <a:pt x="14703" y="16468"/>
                </a:cubicBezTo>
                <a:cubicBezTo>
                  <a:pt x="13403" y="16590"/>
                  <a:pt x="12101" y="16599"/>
                  <a:pt x="10800" y="16664"/>
                </a:cubicBezTo>
                <a:cubicBezTo>
                  <a:pt x="10558" y="16730"/>
                  <a:pt x="10317" y="16806"/>
                  <a:pt x="10074" y="16860"/>
                </a:cubicBezTo>
                <a:cubicBezTo>
                  <a:pt x="9439" y="17002"/>
                  <a:pt x="8802" y="17095"/>
                  <a:pt x="8168" y="17253"/>
                </a:cubicBezTo>
                <a:cubicBezTo>
                  <a:pt x="8015" y="17291"/>
                  <a:pt x="7868" y="17414"/>
                  <a:pt x="7714" y="17449"/>
                </a:cubicBezTo>
                <a:cubicBezTo>
                  <a:pt x="7292" y="17545"/>
                  <a:pt x="6868" y="17589"/>
                  <a:pt x="6444" y="17645"/>
                </a:cubicBezTo>
                <a:cubicBezTo>
                  <a:pt x="4483" y="17901"/>
                  <a:pt x="4064" y="17885"/>
                  <a:pt x="1815" y="18037"/>
                </a:cubicBezTo>
                <a:cubicBezTo>
                  <a:pt x="1694" y="18102"/>
                  <a:pt x="1575" y="18193"/>
                  <a:pt x="1452" y="18233"/>
                </a:cubicBezTo>
                <a:cubicBezTo>
                  <a:pt x="970" y="18389"/>
                  <a:pt x="0" y="18625"/>
                  <a:pt x="0" y="18625"/>
                </a:cubicBezTo>
                <a:cubicBezTo>
                  <a:pt x="651" y="19094"/>
                  <a:pt x="119" y="18842"/>
                  <a:pt x="1361" y="18037"/>
                </a:cubicBezTo>
                <a:cubicBezTo>
                  <a:pt x="1600" y="17882"/>
                  <a:pt x="1849" y="17803"/>
                  <a:pt x="2087" y="17645"/>
                </a:cubicBezTo>
                <a:cubicBezTo>
                  <a:pt x="2243" y="17541"/>
                  <a:pt x="2384" y="17345"/>
                  <a:pt x="2541" y="17253"/>
                </a:cubicBezTo>
                <a:cubicBezTo>
                  <a:pt x="2719" y="17148"/>
                  <a:pt x="2906" y="17146"/>
                  <a:pt x="3086" y="17057"/>
                </a:cubicBezTo>
                <a:cubicBezTo>
                  <a:pt x="3300" y="16950"/>
                  <a:pt x="3504" y="16746"/>
                  <a:pt x="3721" y="16664"/>
                </a:cubicBezTo>
                <a:cubicBezTo>
                  <a:pt x="4202" y="16484"/>
                  <a:pt x="4692" y="16446"/>
                  <a:pt x="5173" y="16272"/>
                </a:cubicBezTo>
                <a:cubicBezTo>
                  <a:pt x="5355" y="16207"/>
                  <a:pt x="5537" y="16154"/>
                  <a:pt x="5718" y="16076"/>
                </a:cubicBezTo>
                <a:cubicBezTo>
                  <a:pt x="5840" y="16023"/>
                  <a:pt x="5956" y="15897"/>
                  <a:pt x="6081" y="15880"/>
                </a:cubicBezTo>
                <a:cubicBezTo>
                  <a:pt x="6957" y="15765"/>
                  <a:pt x="7836" y="15763"/>
                  <a:pt x="8713" y="15684"/>
                </a:cubicBezTo>
                <a:cubicBezTo>
                  <a:pt x="9288" y="15632"/>
                  <a:pt x="9862" y="15534"/>
                  <a:pt x="10437" y="15488"/>
                </a:cubicBezTo>
                <a:lnTo>
                  <a:pt x="13613" y="15292"/>
                </a:lnTo>
                <a:cubicBezTo>
                  <a:pt x="14234" y="15024"/>
                  <a:pt x="14404" y="15209"/>
                  <a:pt x="14793" y="14508"/>
                </a:cubicBezTo>
                <a:cubicBezTo>
                  <a:pt x="14892" y="14330"/>
                  <a:pt x="14975" y="14116"/>
                  <a:pt x="15066" y="13920"/>
                </a:cubicBezTo>
                <a:lnTo>
                  <a:pt x="15338" y="12155"/>
                </a:lnTo>
                <a:cubicBezTo>
                  <a:pt x="15368" y="11959"/>
                  <a:pt x="15376" y="11739"/>
                  <a:pt x="15429" y="11567"/>
                </a:cubicBezTo>
                <a:lnTo>
                  <a:pt x="15610" y="10979"/>
                </a:lnTo>
                <a:cubicBezTo>
                  <a:pt x="15930" y="8909"/>
                  <a:pt x="15809" y="10323"/>
                  <a:pt x="13523" y="9999"/>
                </a:cubicBezTo>
                <a:cubicBezTo>
                  <a:pt x="12404" y="9840"/>
                  <a:pt x="11284" y="9746"/>
                  <a:pt x="10165" y="9607"/>
                </a:cubicBezTo>
                <a:cubicBezTo>
                  <a:pt x="8928" y="9452"/>
                  <a:pt x="8920" y="9433"/>
                  <a:pt x="7805" y="9214"/>
                </a:cubicBezTo>
                <a:cubicBezTo>
                  <a:pt x="7956" y="9149"/>
                  <a:pt x="8107" y="9073"/>
                  <a:pt x="8259" y="9018"/>
                </a:cubicBezTo>
                <a:cubicBezTo>
                  <a:pt x="8635" y="8883"/>
                  <a:pt x="9253" y="8725"/>
                  <a:pt x="9620" y="8626"/>
                </a:cubicBezTo>
                <a:cubicBezTo>
                  <a:pt x="9741" y="8561"/>
                  <a:pt x="9858" y="8436"/>
                  <a:pt x="9983" y="8430"/>
                </a:cubicBezTo>
                <a:cubicBezTo>
                  <a:pt x="12554" y="8305"/>
                  <a:pt x="15134" y="8685"/>
                  <a:pt x="17697" y="8234"/>
                </a:cubicBezTo>
                <a:cubicBezTo>
                  <a:pt x="17881" y="8202"/>
                  <a:pt x="17740" y="7441"/>
                  <a:pt x="17788" y="7058"/>
                </a:cubicBezTo>
                <a:cubicBezTo>
                  <a:pt x="17831" y="6718"/>
                  <a:pt x="17918" y="6412"/>
                  <a:pt x="17970" y="6078"/>
                </a:cubicBezTo>
                <a:cubicBezTo>
                  <a:pt x="18009" y="5822"/>
                  <a:pt x="18025" y="5552"/>
                  <a:pt x="18061" y="5293"/>
                </a:cubicBezTo>
                <a:cubicBezTo>
                  <a:pt x="18115" y="4898"/>
                  <a:pt x="18196" y="4518"/>
                  <a:pt x="18242" y="4117"/>
                </a:cubicBezTo>
                <a:cubicBezTo>
                  <a:pt x="18272" y="3856"/>
                  <a:pt x="18297" y="3591"/>
                  <a:pt x="18333" y="3333"/>
                </a:cubicBezTo>
                <a:cubicBezTo>
                  <a:pt x="18388" y="2937"/>
                  <a:pt x="18449" y="2545"/>
                  <a:pt x="18514" y="2157"/>
                </a:cubicBezTo>
                <a:cubicBezTo>
                  <a:pt x="18948" y="-422"/>
                  <a:pt x="18517" y="2336"/>
                  <a:pt x="18787" y="588"/>
                </a:cubicBezTo>
                <a:cubicBezTo>
                  <a:pt x="18797" y="839"/>
                  <a:pt x="18629" y="3043"/>
                  <a:pt x="19150" y="3137"/>
                </a:cubicBezTo>
                <a:cubicBezTo>
                  <a:pt x="19423" y="3186"/>
                  <a:pt x="19694" y="3006"/>
                  <a:pt x="19966" y="2941"/>
                </a:cubicBezTo>
                <a:lnTo>
                  <a:pt x="20511" y="2549"/>
                </a:lnTo>
                <a:lnTo>
                  <a:pt x="20783" y="2353"/>
                </a:lnTo>
                <a:cubicBezTo>
                  <a:pt x="20874" y="2091"/>
                  <a:pt x="20969" y="1836"/>
                  <a:pt x="21055" y="1569"/>
                </a:cubicBezTo>
                <a:cubicBezTo>
                  <a:pt x="21534" y="91"/>
                  <a:pt x="21237" y="783"/>
                  <a:pt x="21600" y="0"/>
                </a:cubicBezTo>
              </a:path>
            </a:pathLst>
          </a:custGeom>
          <a:ln>
            <a:solidFill>
              <a:srgbClr val="333399"/>
            </a:solidFill>
            <a:round/>
          </a:ln>
        </p:spPr>
        <p:txBody>
          <a:bodyPr lIns="0" tIns="0" rIns="0" bIns="0" anchor="ctr"/>
          <a:lstStyle/>
          <a:p>
            <a:pPr lvl="0"/>
          </a:p>
        </p:txBody>
      </p:sp>
      <p:sp>
        <p:nvSpPr>
          <p:cNvPr id="172" name="Shape 172"/>
          <p:cNvSpPr/>
          <p:nvPr/>
        </p:nvSpPr>
        <p:spPr>
          <a:xfrm>
            <a:off x="4127621" y="2909887"/>
            <a:ext cx="1382592" cy="1116014"/>
          </a:xfrm>
          <a:custGeom>
            <a:avLst/>
            <a:gdLst/>
            <a:ahLst/>
            <a:cxnLst>
              <a:cxn ang="0">
                <a:pos x="wd2" y="hd2"/>
              </a:cxn>
              <a:cxn ang="5400000">
                <a:pos x="wd2" y="hd2"/>
              </a:cxn>
              <a:cxn ang="10800000">
                <a:pos x="wd2" y="hd2"/>
              </a:cxn>
              <a:cxn ang="16200000">
                <a:pos x="wd2" y="hd2"/>
              </a:cxn>
            </a:cxnLst>
            <a:rect l="0" t="0" r="r" b="b"/>
            <a:pathLst>
              <a:path w="21499" h="21600" fill="norm" stroke="1" extrusionOk="0">
                <a:moveTo>
                  <a:pt x="438" y="15855"/>
                </a:moveTo>
                <a:cubicBezTo>
                  <a:pt x="453" y="15705"/>
                  <a:pt x="748" y="12677"/>
                  <a:pt x="807" y="12409"/>
                </a:cubicBezTo>
                <a:cubicBezTo>
                  <a:pt x="880" y="12078"/>
                  <a:pt x="1053" y="11796"/>
                  <a:pt x="1177" y="11489"/>
                </a:cubicBezTo>
                <a:cubicBezTo>
                  <a:pt x="1300" y="11719"/>
                  <a:pt x="1459" y="11925"/>
                  <a:pt x="1546" y="12179"/>
                </a:cubicBezTo>
                <a:cubicBezTo>
                  <a:pt x="1646" y="12469"/>
                  <a:pt x="1642" y="12802"/>
                  <a:pt x="1731" y="13098"/>
                </a:cubicBezTo>
                <a:cubicBezTo>
                  <a:pt x="1828" y="13419"/>
                  <a:pt x="1977" y="13711"/>
                  <a:pt x="2100" y="14017"/>
                </a:cubicBezTo>
                <a:cubicBezTo>
                  <a:pt x="2162" y="14477"/>
                  <a:pt x="2187" y="14946"/>
                  <a:pt x="2285" y="15396"/>
                </a:cubicBezTo>
                <a:cubicBezTo>
                  <a:pt x="2372" y="15794"/>
                  <a:pt x="2538" y="16158"/>
                  <a:pt x="2655" y="16545"/>
                </a:cubicBezTo>
                <a:cubicBezTo>
                  <a:pt x="2723" y="16771"/>
                  <a:pt x="2778" y="17004"/>
                  <a:pt x="2839" y="17234"/>
                </a:cubicBezTo>
                <a:cubicBezTo>
                  <a:pt x="3024" y="17081"/>
                  <a:pt x="3237" y="16970"/>
                  <a:pt x="3394" y="16774"/>
                </a:cubicBezTo>
                <a:cubicBezTo>
                  <a:pt x="3551" y="16579"/>
                  <a:pt x="3634" y="16310"/>
                  <a:pt x="3763" y="16085"/>
                </a:cubicBezTo>
                <a:cubicBezTo>
                  <a:pt x="3942" y="15773"/>
                  <a:pt x="4133" y="15472"/>
                  <a:pt x="4317" y="15166"/>
                </a:cubicBezTo>
                <a:cubicBezTo>
                  <a:pt x="4440" y="14706"/>
                  <a:pt x="4529" y="14230"/>
                  <a:pt x="4687" y="13787"/>
                </a:cubicBezTo>
                <a:cubicBezTo>
                  <a:pt x="5642" y="11115"/>
                  <a:pt x="4567" y="14922"/>
                  <a:pt x="5241" y="12409"/>
                </a:cubicBezTo>
                <a:cubicBezTo>
                  <a:pt x="5179" y="12179"/>
                  <a:pt x="5241" y="11796"/>
                  <a:pt x="5056" y="11719"/>
                </a:cubicBezTo>
                <a:cubicBezTo>
                  <a:pt x="4247" y="11384"/>
                  <a:pt x="4072" y="12062"/>
                  <a:pt x="3763" y="12638"/>
                </a:cubicBezTo>
                <a:cubicBezTo>
                  <a:pt x="3398" y="14001"/>
                  <a:pt x="3510" y="13268"/>
                  <a:pt x="3763" y="15626"/>
                </a:cubicBezTo>
                <a:cubicBezTo>
                  <a:pt x="3805" y="16013"/>
                  <a:pt x="3818" y="16419"/>
                  <a:pt x="3948" y="16774"/>
                </a:cubicBezTo>
                <a:cubicBezTo>
                  <a:pt x="4132" y="17277"/>
                  <a:pt x="4463" y="17676"/>
                  <a:pt x="4687" y="18153"/>
                </a:cubicBezTo>
                <a:cubicBezTo>
                  <a:pt x="4895" y="18597"/>
                  <a:pt x="5033" y="19088"/>
                  <a:pt x="5241" y="19532"/>
                </a:cubicBezTo>
                <a:cubicBezTo>
                  <a:pt x="5465" y="20009"/>
                  <a:pt x="5734" y="20451"/>
                  <a:pt x="5980" y="20911"/>
                </a:cubicBezTo>
                <a:lnTo>
                  <a:pt x="6350" y="21600"/>
                </a:lnTo>
                <a:cubicBezTo>
                  <a:pt x="7131" y="17227"/>
                  <a:pt x="6729" y="18804"/>
                  <a:pt x="7273" y="16774"/>
                </a:cubicBezTo>
                <a:cubicBezTo>
                  <a:pt x="7273" y="16773"/>
                  <a:pt x="7693" y="11744"/>
                  <a:pt x="7273" y="10570"/>
                </a:cubicBezTo>
                <a:cubicBezTo>
                  <a:pt x="7194" y="10349"/>
                  <a:pt x="6906" y="10407"/>
                  <a:pt x="6719" y="10340"/>
                </a:cubicBezTo>
                <a:cubicBezTo>
                  <a:pt x="6044" y="10100"/>
                  <a:pt x="5370" y="9853"/>
                  <a:pt x="4687" y="9651"/>
                </a:cubicBezTo>
                <a:cubicBezTo>
                  <a:pt x="3654" y="9345"/>
                  <a:pt x="2754" y="9174"/>
                  <a:pt x="1731" y="8962"/>
                </a:cubicBezTo>
                <a:cubicBezTo>
                  <a:pt x="1238" y="9038"/>
                  <a:pt x="707" y="8941"/>
                  <a:pt x="253" y="9191"/>
                </a:cubicBezTo>
                <a:cubicBezTo>
                  <a:pt x="75" y="9290"/>
                  <a:pt x="-101" y="9761"/>
                  <a:pt x="68" y="9881"/>
                </a:cubicBezTo>
                <a:cubicBezTo>
                  <a:pt x="499" y="10187"/>
                  <a:pt x="1053" y="10034"/>
                  <a:pt x="1546" y="10111"/>
                </a:cubicBezTo>
                <a:cubicBezTo>
                  <a:pt x="2039" y="10034"/>
                  <a:pt x="2536" y="9991"/>
                  <a:pt x="3024" y="9881"/>
                </a:cubicBezTo>
                <a:cubicBezTo>
                  <a:pt x="3216" y="9838"/>
                  <a:pt x="3391" y="9718"/>
                  <a:pt x="3578" y="9651"/>
                </a:cubicBezTo>
                <a:cubicBezTo>
                  <a:pt x="4187" y="9435"/>
                  <a:pt x="4606" y="9349"/>
                  <a:pt x="5241" y="9191"/>
                </a:cubicBezTo>
                <a:cubicBezTo>
                  <a:pt x="6657" y="9268"/>
                  <a:pt x="8076" y="9291"/>
                  <a:pt x="9490" y="9421"/>
                </a:cubicBezTo>
                <a:cubicBezTo>
                  <a:pt x="9789" y="9449"/>
                  <a:pt x="10471" y="9751"/>
                  <a:pt x="10784" y="9881"/>
                </a:cubicBezTo>
                <a:cubicBezTo>
                  <a:pt x="10968" y="9804"/>
                  <a:pt x="11238" y="9859"/>
                  <a:pt x="11338" y="9651"/>
                </a:cubicBezTo>
                <a:cubicBezTo>
                  <a:pt x="11638" y="9028"/>
                  <a:pt x="11750" y="8288"/>
                  <a:pt x="11892" y="7583"/>
                </a:cubicBezTo>
                <a:cubicBezTo>
                  <a:pt x="12309" y="5510"/>
                  <a:pt x="12101" y="6344"/>
                  <a:pt x="12446" y="5055"/>
                </a:cubicBezTo>
                <a:cubicBezTo>
                  <a:pt x="12631" y="5132"/>
                  <a:pt x="12863" y="5114"/>
                  <a:pt x="13001" y="5285"/>
                </a:cubicBezTo>
                <a:cubicBezTo>
                  <a:pt x="13138" y="5456"/>
                  <a:pt x="13138" y="5739"/>
                  <a:pt x="13185" y="5974"/>
                </a:cubicBezTo>
                <a:cubicBezTo>
                  <a:pt x="13261" y="6353"/>
                  <a:pt x="13242" y="6766"/>
                  <a:pt x="13370" y="7123"/>
                </a:cubicBezTo>
                <a:cubicBezTo>
                  <a:pt x="13617" y="7816"/>
                  <a:pt x="14495" y="8794"/>
                  <a:pt x="15033" y="8962"/>
                </a:cubicBezTo>
                <a:lnTo>
                  <a:pt x="15772" y="9191"/>
                </a:lnTo>
                <a:cubicBezTo>
                  <a:pt x="16203" y="9115"/>
                  <a:pt x="16721" y="9294"/>
                  <a:pt x="17065" y="8962"/>
                </a:cubicBezTo>
                <a:cubicBezTo>
                  <a:pt x="17189" y="8842"/>
                  <a:pt x="17553" y="7037"/>
                  <a:pt x="17619" y="6664"/>
                </a:cubicBezTo>
                <a:cubicBezTo>
                  <a:pt x="17687" y="6283"/>
                  <a:pt x="17721" y="5892"/>
                  <a:pt x="17804" y="5515"/>
                </a:cubicBezTo>
                <a:cubicBezTo>
                  <a:pt x="17906" y="5048"/>
                  <a:pt x="18079" y="4606"/>
                  <a:pt x="18174" y="4136"/>
                </a:cubicBezTo>
                <a:cubicBezTo>
                  <a:pt x="18297" y="3523"/>
                  <a:pt x="18382" y="2897"/>
                  <a:pt x="18543" y="2298"/>
                </a:cubicBezTo>
                <a:cubicBezTo>
                  <a:pt x="18605" y="2068"/>
                  <a:pt x="18641" y="1825"/>
                  <a:pt x="18728" y="1609"/>
                </a:cubicBezTo>
                <a:cubicBezTo>
                  <a:pt x="18888" y="1209"/>
                  <a:pt x="19048" y="799"/>
                  <a:pt x="19282" y="460"/>
                </a:cubicBezTo>
                <a:cubicBezTo>
                  <a:pt x="19427" y="250"/>
                  <a:pt x="19652" y="153"/>
                  <a:pt x="19836" y="0"/>
                </a:cubicBezTo>
                <a:cubicBezTo>
                  <a:pt x="20021" y="77"/>
                  <a:pt x="20216" y="121"/>
                  <a:pt x="20391" y="230"/>
                </a:cubicBezTo>
                <a:cubicBezTo>
                  <a:pt x="20589" y="353"/>
                  <a:pt x="20734" y="602"/>
                  <a:pt x="20945" y="689"/>
                </a:cubicBezTo>
                <a:cubicBezTo>
                  <a:pt x="21120" y="762"/>
                  <a:pt x="21314" y="689"/>
                  <a:pt x="21499" y="689"/>
                </a:cubicBezTo>
              </a:path>
            </a:pathLst>
          </a:custGeom>
          <a:ln>
            <a:solidFill>
              <a:srgbClr val="333399"/>
            </a:solidFill>
            <a:round/>
          </a:ln>
        </p:spPr>
        <p:txBody>
          <a:bodyPr lIns="0" tIns="0" rIns="0" bIns="0" anchor="ctr"/>
          <a:lstStyle/>
          <a:p>
            <a:pPr lvl="0"/>
          </a:p>
        </p:txBody>
      </p:sp>
      <p:sp>
        <p:nvSpPr>
          <p:cNvPr id="173" name="Shape 173"/>
          <p:cNvSpPr/>
          <p:nvPr/>
        </p:nvSpPr>
        <p:spPr>
          <a:xfrm>
            <a:off x="2327275" y="4810125"/>
            <a:ext cx="261375" cy="331788"/>
          </a:xfrm>
          <a:custGeom>
            <a:avLst/>
            <a:gdLst/>
            <a:ahLst/>
            <a:cxnLst>
              <a:cxn ang="0">
                <a:pos x="wd2" y="hd2"/>
              </a:cxn>
              <a:cxn ang="5400000">
                <a:pos x="wd2" y="hd2"/>
              </a:cxn>
              <a:cxn ang="10800000">
                <a:pos x="wd2" y="hd2"/>
              </a:cxn>
              <a:cxn ang="16200000">
                <a:pos x="wd2" y="hd2"/>
              </a:cxn>
            </a:cxnLst>
            <a:rect l="0" t="0" r="r" b="b"/>
            <a:pathLst>
              <a:path w="21424" h="21600" fill="norm" stroke="1" extrusionOk="0">
                <a:moveTo>
                  <a:pt x="0" y="21600"/>
                </a:moveTo>
                <a:cubicBezTo>
                  <a:pt x="1623" y="21086"/>
                  <a:pt x="3232" y="20543"/>
                  <a:pt x="4868" y="20057"/>
                </a:cubicBezTo>
                <a:cubicBezTo>
                  <a:pt x="5829" y="19772"/>
                  <a:pt x="6898" y="19689"/>
                  <a:pt x="7789" y="19286"/>
                </a:cubicBezTo>
                <a:cubicBezTo>
                  <a:pt x="9198" y="18648"/>
                  <a:pt x="10385" y="17743"/>
                  <a:pt x="11684" y="16971"/>
                </a:cubicBezTo>
                <a:cubicBezTo>
                  <a:pt x="12982" y="15429"/>
                  <a:pt x="14838" y="14102"/>
                  <a:pt x="15578" y="12343"/>
                </a:cubicBezTo>
                <a:lnTo>
                  <a:pt x="18499" y="5400"/>
                </a:lnTo>
                <a:cubicBezTo>
                  <a:pt x="18824" y="4629"/>
                  <a:pt x="18903" y="3762"/>
                  <a:pt x="19473" y="3086"/>
                </a:cubicBezTo>
                <a:cubicBezTo>
                  <a:pt x="21600" y="557"/>
                  <a:pt x="21420" y="1699"/>
                  <a:pt x="21420" y="0"/>
                </a:cubicBezTo>
              </a:path>
            </a:pathLst>
          </a:custGeom>
          <a:ln>
            <a:solidFill>
              <a:srgbClr val="FF0000"/>
            </a:solidFill>
            <a:round/>
          </a:ln>
        </p:spPr>
        <p:txBody>
          <a:bodyPr lIns="0" tIns="0" rIns="0" bIns="0" anchor="ctr"/>
          <a:lstStyle/>
          <a:p>
            <a:pPr lvl="0"/>
          </a:p>
        </p:txBody>
      </p:sp>
      <p:sp>
        <p:nvSpPr>
          <p:cNvPr id="174" name="Shape 174"/>
          <p:cNvSpPr/>
          <p:nvPr/>
        </p:nvSpPr>
        <p:spPr>
          <a:xfrm>
            <a:off x="3470802" y="3824287"/>
            <a:ext cx="949042" cy="795338"/>
          </a:xfrm>
          <a:custGeom>
            <a:avLst/>
            <a:gdLst/>
            <a:ahLst/>
            <a:cxnLst>
              <a:cxn ang="0">
                <a:pos x="wd2" y="hd2"/>
              </a:cxn>
              <a:cxn ang="5400000">
                <a:pos x="wd2" y="hd2"/>
              </a:cxn>
              <a:cxn ang="10800000">
                <a:pos x="wd2" y="hd2"/>
              </a:cxn>
              <a:cxn ang="16200000">
                <a:pos x="wd2" y="hd2"/>
              </a:cxn>
            </a:cxnLst>
            <a:rect l="0" t="0" r="r" b="b"/>
            <a:pathLst>
              <a:path w="19927" h="21600" fill="norm" stroke="1" extrusionOk="0">
                <a:moveTo>
                  <a:pt x="692" y="2901"/>
                </a:moveTo>
                <a:cubicBezTo>
                  <a:pt x="2729" y="2687"/>
                  <a:pt x="10178" y="2993"/>
                  <a:pt x="14906" y="2579"/>
                </a:cubicBezTo>
                <a:cubicBezTo>
                  <a:pt x="15584" y="2520"/>
                  <a:pt x="15470" y="935"/>
                  <a:pt x="15155" y="645"/>
                </a:cubicBezTo>
                <a:cubicBezTo>
                  <a:pt x="14727" y="250"/>
                  <a:pt x="13659" y="0"/>
                  <a:pt x="13659" y="0"/>
                </a:cubicBezTo>
                <a:cubicBezTo>
                  <a:pt x="13397" y="13897"/>
                  <a:pt x="14488" y="17399"/>
                  <a:pt x="12911" y="11284"/>
                </a:cubicBezTo>
                <a:lnTo>
                  <a:pt x="12412" y="10316"/>
                </a:lnTo>
                <a:cubicBezTo>
                  <a:pt x="11830" y="8060"/>
                  <a:pt x="11415" y="8597"/>
                  <a:pt x="12662" y="8060"/>
                </a:cubicBezTo>
                <a:cubicBezTo>
                  <a:pt x="12911" y="8382"/>
                  <a:pt x="13184" y="8677"/>
                  <a:pt x="13410" y="9027"/>
                </a:cubicBezTo>
                <a:cubicBezTo>
                  <a:pt x="13960" y="9880"/>
                  <a:pt x="14254" y="10975"/>
                  <a:pt x="14656" y="11928"/>
                </a:cubicBezTo>
                <a:cubicBezTo>
                  <a:pt x="14888" y="12478"/>
                  <a:pt x="15188" y="12980"/>
                  <a:pt x="15404" y="13540"/>
                </a:cubicBezTo>
                <a:cubicBezTo>
                  <a:pt x="15522" y="13844"/>
                  <a:pt x="15536" y="14204"/>
                  <a:pt x="15654" y="14507"/>
                </a:cubicBezTo>
                <a:cubicBezTo>
                  <a:pt x="15788" y="14854"/>
                  <a:pt x="16019" y="15128"/>
                  <a:pt x="16153" y="15475"/>
                </a:cubicBezTo>
                <a:cubicBezTo>
                  <a:pt x="16353" y="15992"/>
                  <a:pt x="16469" y="16558"/>
                  <a:pt x="16651" y="17087"/>
                </a:cubicBezTo>
                <a:cubicBezTo>
                  <a:pt x="17073" y="18314"/>
                  <a:pt x="17114" y="18306"/>
                  <a:pt x="17649" y="19343"/>
                </a:cubicBezTo>
                <a:cubicBezTo>
                  <a:pt x="17815" y="19988"/>
                  <a:pt x="18147" y="20633"/>
                  <a:pt x="17649" y="21278"/>
                </a:cubicBezTo>
                <a:cubicBezTo>
                  <a:pt x="17463" y="21518"/>
                  <a:pt x="17150" y="21493"/>
                  <a:pt x="16901" y="21600"/>
                </a:cubicBezTo>
                <a:cubicBezTo>
                  <a:pt x="16734" y="21278"/>
                  <a:pt x="16429" y="21019"/>
                  <a:pt x="16402" y="20633"/>
                </a:cubicBezTo>
                <a:cubicBezTo>
                  <a:pt x="16203" y="17811"/>
                  <a:pt x="16884" y="18312"/>
                  <a:pt x="17399" y="15797"/>
                </a:cubicBezTo>
                <a:cubicBezTo>
                  <a:pt x="19548" y="5300"/>
                  <a:pt x="17597" y="9890"/>
                  <a:pt x="19644" y="5481"/>
                </a:cubicBezTo>
                <a:cubicBezTo>
                  <a:pt x="19696" y="5141"/>
                  <a:pt x="20256" y="2596"/>
                  <a:pt x="19644" y="2257"/>
                </a:cubicBezTo>
                <a:cubicBezTo>
                  <a:pt x="19160" y="1989"/>
                  <a:pt x="18646" y="2687"/>
                  <a:pt x="18147" y="2901"/>
                </a:cubicBezTo>
                <a:lnTo>
                  <a:pt x="17399" y="3224"/>
                </a:lnTo>
                <a:cubicBezTo>
                  <a:pt x="17233" y="3869"/>
                  <a:pt x="17411" y="4993"/>
                  <a:pt x="16901" y="5158"/>
                </a:cubicBezTo>
                <a:cubicBezTo>
                  <a:pt x="16236" y="5373"/>
                  <a:pt x="15565" y="5560"/>
                  <a:pt x="14906" y="5803"/>
                </a:cubicBezTo>
                <a:cubicBezTo>
                  <a:pt x="11007" y="7243"/>
                  <a:pt x="12601" y="6786"/>
                  <a:pt x="10168" y="7415"/>
                </a:cubicBezTo>
                <a:cubicBezTo>
                  <a:pt x="9835" y="7200"/>
                  <a:pt x="9493" y="7009"/>
                  <a:pt x="9171" y="6770"/>
                </a:cubicBezTo>
                <a:cubicBezTo>
                  <a:pt x="8910" y="6578"/>
                  <a:pt x="8696" y="6283"/>
                  <a:pt x="8422" y="6125"/>
                </a:cubicBezTo>
                <a:cubicBezTo>
                  <a:pt x="7202" y="5424"/>
                  <a:pt x="7045" y="5591"/>
                  <a:pt x="5929" y="5158"/>
                </a:cubicBezTo>
                <a:cubicBezTo>
                  <a:pt x="5425" y="4963"/>
                  <a:pt x="4931" y="4728"/>
                  <a:pt x="4433" y="4513"/>
                </a:cubicBezTo>
                <a:cubicBezTo>
                  <a:pt x="4183" y="4406"/>
                  <a:pt x="3940" y="4273"/>
                  <a:pt x="3685" y="4191"/>
                </a:cubicBezTo>
                <a:lnTo>
                  <a:pt x="2687" y="3869"/>
                </a:lnTo>
                <a:cubicBezTo>
                  <a:pt x="1663" y="2985"/>
                  <a:pt x="-1344" y="3116"/>
                  <a:pt x="692" y="2901"/>
                </a:cubicBezTo>
                <a:close/>
              </a:path>
            </a:pathLst>
          </a:custGeom>
          <a:ln>
            <a:solidFill>
              <a:srgbClr val="FF0000"/>
            </a:solidFill>
            <a:round/>
          </a:ln>
        </p:spPr>
        <p:txBody>
          <a:bodyPr lIns="0" tIns="0" rIns="0" bIns="0" anchor="ctr"/>
          <a:lstStyle/>
          <a:p>
            <a:pPr lvl="0"/>
          </a:p>
        </p:txBody>
      </p:sp>
      <p:sp>
        <p:nvSpPr>
          <p:cNvPr id="175" name="Shape 175"/>
          <p:cNvSpPr/>
          <p:nvPr/>
        </p:nvSpPr>
        <p:spPr>
          <a:xfrm>
            <a:off x="4097337" y="2731914"/>
            <a:ext cx="1436712" cy="1044749"/>
          </a:xfrm>
          <a:custGeom>
            <a:avLst/>
            <a:gdLst/>
            <a:ahLst/>
            <a:cxnLst>
              <a:cxn ang="0">
                <a:pos x="wd2" y="hd2"/>
              </a:cxn>
              <a:cxn ang="5400000">
                <a:pos x="wd2" y="hd2"/>
              </a:cxn>
              <a:cxn ang="10800000">
                <a:pos x="wd2" y="hd2"/>
              </a:cxn>
              <a:cxn ang="16200000">
                <a:pos x="wd2" y="hd2"/>
              </a:cxn>
            </a:cxnLst>
            <a:rect l="0" t="0" r="r" b="b"/>
            <a:pathLst>
              <a:path w="21505" h="21571" fill="norm" stroke="1" extrusionOk="0">
                <a:moveTo>
                  <a:pt x="0" y="21571"/>
                </a:moveTo>
                <a:cubicBezTo>
                  <a:pt x="118" y="21326"/>
                  <a:pt x="252" y="21093"/>
                  <a:pt x="355" y="20836"/>
                </a:cubicBezTo>
                <a:cubicBezTo>
                  <a:pt x="548" y="20357"/>
                  <a:pt x="567" y="19687"/>
                  <a:pt x="889" y="19365"/>
                </a:cubicBezTo>
                <a:cubicBezTo>
                  <a:pt x="1284" y="18969"/>
                  <a:pt x="1837" y="19038"/>
                  <a:pt x="2310" y="18875"/>
                </a:cubicBezTo>
                <a:cubicBezTo>
                  <a:pt x="3780" y="16848"/>
                  <a:pt x="3010" y="16859"/>
                  <a:pt x="4443" y="17649"/>
                </a:cubicBezTo>
                <a:cubicBezTo>
                  <a:pt x="4939" y="18674"/>
                  <a:pt x="5061" y="19135"/>
                  <a:pt x="5687" y="19855"/>
                </a:cubicBezTo>
                <a:cubicBezTo>
                  <a:pt x="5851" y="20044"/>
                  <a:pt x="6029" y="20214"/>
                  <a:pt x="6221" y="20345"/>
                </a:cubicBezTo>
                <a:cubicBezTo>
                  <a:pt x="6388" y="20461"/>
                  <a:pt x="6576" y="20509"/>
                  <a:pt x="6754" y="20591"/>
                </a:cubicBezTo>
                <a:cubicBezTo>
                  <a:pt x="7101" y="20909"/>
                  <a:pt x="7525" y="21419"/>
                  <a:pt x="7998" y="21326"/>
                </a:cubicBezTo>
                <a:cubicBezTo>
                  <a:pt x="8209" y="21284"/>
                  <a:pt x="8353" y="20999"/>
                  <a:pt x="8531" y="20836"/>
                </a:cubicBezTo>
                <a:cubicBezTo>
                  <a:pt x="9150" y="19556"/>
                  <a:pt x="8709" y="20669"/>
                  <a:pt x="9064" y="18875"/>
                </a:cubicBezTo>
                <a:cubicBezTo>
                  <a:pt x="9163" y="18376"/>
                  <a:pt x="9301" y="17894"/>
                  <a:pt x="9420" y="17404"/>
                </a:cubicBezTo>
                <a:lnTo>
                  <a:pt x="9597" y="16669"/>
                </a:lnTo>
                <a:cubicBezTo>
                  <a:pt x="9538" y="15852"/>
                  <a:pt x="9498" y="15032"/>
                  <a:pt x="9420" y="14218"/>
                </a:cubicBezTo>
                <a:cubicBezTo>
                  <a:pt x="9380" y="13805"/>
                  <a:pt x="9242" y="13409"/>
                  <a:pt x="9242" y="12992"/>
                </a:cubicBezTo>
                <a:cubicBezTo>
                  <a:pt x="9242" y="12576"/>
                  <a:pt x="9346" y="12171"/>
                  <a:pt x="9420" y="11767"/>
                </a:cubicBezTo>
                <a:cubicBezTo>
                  <a:pt x="9465" y="11516"/>
                  <a:pt x="9434" y="11157"/>
                  <a:pt x="9597" y="11031"/>
                </a:cubicBezTo>
                <a:cubicBezTo>
                  <a:pt x="10024" y="10704"/>
                  <a:pt x="10548" y="10719"/>
                  <a:pt x="11019" y="10541"/>
                </a:cubicBezTo>
                <a:cubicBezTo>
                  <a:pt x="11200" y="10473"/>
                  <a:pt x="11375" y="10378"/>
                  <a:pt x="11552" y="10296"/>
                </a:cubicBezTo>
                <a:cubicBezTo>
                  <a:pt x="12751" y="10709"/>
                  <a:pt x="12091" y="10303"/>
                  <a:pt x="13330" y="12012"/>
                </a:cubicBezTo>
                <a:cubicBezTo>
                  <a:pt x="13920" y="12419"/>
                  <a:pt x="14071" y="12473"/>
                  <a:pt x="14574" y="12992"/>
                </a:cubicBezTo>
                <a:cubicBezTo>
                  <a:pt x="14877" y="13306"/>
                  <a:pt x="15139" y="13699"/>
                  <a:pt x="15462" y="13973"/>
                </a:cubicBezTo>
                <a:cubicBezTo>
                  <a:pt x="15914" y="14356"/>
                  <a:pt x="16397" y="14665"/>
                  <a:pt x="16884" y="14953"/>
                </a:cubicBezTo>
                <a:cubicBezTo>
                  <a:pt x="17229" y="15157"/>
                  <a:pt x="17951" y="15443"/>
                  <a:pt x="17951" y="15443"/>
                </a:cubicBezTo>
                <a:cubicBezTo>
                  <a:pt x="18247" y="15362"/>
                  <a:pt x="18588" y="15429"/>
                  <a:pt x="18839" y="15198"/>
                </a:cubicBezTo>
                <a:cubicBezTo>
                  <a:pt x="18995" y="15055"/>
                  <a:pt x="19017" y="14721"/>
                  <a:pt x="19017" y="14463"/>
                </a:cubicBezTo>
                <a:cubicBezTo>
                  <a:pt x="19017" y="12418"/>
                  <a:pt x="18912" y="13059"/>
                  <a:pt x="18662" y="11767"/>
                </a:cubicBezTo>
                <a:cubicBezTo>
                  <a:pt x="18473" y="10790"/>
                  <a:pt x="18296" y="9809"/>
                  <a:pt x="18128" y="8826"/>
                </a:cubicBezTo>
                <a:cubicBezTo>
                  <a:pt x="18059" y="8420"/>
                  <a:pt x="18005" y="8010"/>
                  <a:pt x="17951" y="7600"/>
                </a:cubicBezTo>
                <a:cubicBezTo>
                  <a:pt x="17886" y="7111"/>
                  <a:pt x="17854" y="6614"/>
                  <a:pt x="17773" y="6129"/>
                </a:cubicBezTo>
                <a:cubicBezTo>
                  <a:pt x="17531" y="4685"/>
                  <a:pt x="17429" y="4452"/>
                  <a:pt x="17062" y="3188"/>
                </a:cubicBezTo>
                <a:cubicBezTo>
                  <a:pt x="17121" y="2289"/>
                  <a:pt x="17047" y="1354"/>
                  <a:pt x="17240" y="492"/>
                </a:cubicBezTo>
                <a:cubicBezTo>
                  <a:pt x="17303" y="210"/>
                  <a:pt x="17562" y="43"/>
                  <a:pt x="17773" y="2"/>
                </a:cubicBezTo>
                <a:cubicBezTo>
                  <a:pt x="17929" y="-29"/>
                  <a:pt x="18817" y="400"/>
                  <a:pt x="19017" y="492"/>
                </a:cubicBezTo>
                <a:cubicBezTo>
                  <a:pt x="20335" y="3219"/>
                  <a:pt x="19102" y="1320"/>
                  <a:pt x="20261" y="2208"/>
                </a:cubicBezTo>
                <a:cubicBezTo>
                  <a:pt x="21600" y="3233"/>
                  <a:pt x="20869" y="3188"/>
                  <a:pt x="21505" y="3188"/>
                </a:cubicBezTo>
              </a:path>
            </a:pathLst>
          </a:custGeom>
          <a:ln>
            <a:solidFill>
              <a:srgbClr val="FF0000"/>
            </a:solidFill>
            <a:round/>
          </a:ln>
        </p:spPr>
        <p:txBody>
          <a:bodyPr lIns="0" tIns="0" rIns="0" bIns="0" anchor="ctr"/>
          <a:lstStyle/>
          <a:p>
            <a:pPr lvl="0"/>
          </a:p>
        </p:txBody>
      </p:sp>
      <p:sp>
        <p:nvSpPr>
          <p:cNvPr id="176" name="Shape 176"/>
          <p:cNvSpPr/>
          <p:nvPr/>
        </p:nvSpPr>
        <p:spPr>
          <a:xfrm>
            <a:off x="2647950" y="3785248"/>
            <a:ext cx="1698625" cy="1011789"/>
          </a:xfrm>
          <a:custGeom>
            <a:avLst/>
            <a:gdLst/>
            <a:ahLst/>
            <a:cxnLst>
              <a:cxn ang="0">
                <a:pos x="wd2" y="hd2"/>
              </a:cxn>
              <a:cxn ang="5400000">
                <a:pos x="wd2" y="hd2"/>
              </a:cxn>
              <a:cxn ang="10800000">
                <a:pos x="wd2" y="hd2"/>
              </a:cxn>
              <a:cxn ang="16200000">
                <a:pos x="wd2" y="hd2"/>
              </a:cxn>
            </a:cxnLst>
            <a:rect l="0" t="0" r="r" b="b"/>
            <a:pathLst>
              <a:path w="21600" h="21212" fill="norm" stroke="1" extrusionOk="0">
                <a:moveTo>
                  <a:pt x="0" y="19968"/>
                </a:moveTo>
                <a:cubicBezTo>
                  <a:pt x="201" y="20051"/>
                  <a:pt x="399" y="20161"/>
                  <a:pt x="604" y="20217"/>
                </a:cubicBezTo>
                <a:cubicBezTo>
                  <a:pt x="1307" y="20410"/>
                  <a:pt x="2021" y="20485"/>
                  <a:pt x="2719" y="20715"/>
                </a:cubicBezTo>
                <a:cubicBezTo>
                  <a:pt x="3031" y="20818"/>
                  <a:pt x="3625" y="21213"/>
                  <a:pt x="3625" y="21213"/>
                </a:cubicBezTo>
                <a:cubicBezTo>
                  <a:pt x="6445" y="20964"/>
                  <a:pt x="9301" y="21254"/>
                  <a:pt x="12084" y="20466"/>
                </a:cubicBezTo>
                <a:cubicBezTo>
                  <a:pt x="12143" y="20449"/>
                  <a:pt x="13978" y="17285"/>
                  <a:pt x="14199" y="16982"/>
                </a:cubicBezTo>
                <a:cubicBezTo>
                  <a:pt x="16520" y="13795"/>
                  <a:pt x="13793" y="17615"/>
                  <a:pt x="15860" y="14493"/>
                </a:cubicBezTo>
                <a:cubicBezTo>
                  <a:pt x="16202" y="13977"/>
                  <a:pt x="16602" y="13561"/>
                  <a:pt x="16917" y="13000"/>
                </a:cubicBezTo>
                <a:cubicBezTo>
                  <a:pt x="17260" y="12392"/>
                  <a:pt x="17506" y="11653"/>
                  <a:pt x="17824" y="11009"/>
                </a:cubicBezTo>
                <a:cubicBezTo>
                  <a:pt x="18856" y="8917"/>
                  <a:pt x="19601" y="7833"/>
                  <a:pt x="20845" y="5784"/>
                </a:cubicBezTo>
                <a:cubicBezTo>
                  <a:pt x="20996" y="5037"/>
                  <a:pt x="21167" y="4300"/>
                  <a:pt x="21298" y="3544"/>
                </a:cubicBezTo>
                <a:cubicBezTo>
                  <a:pt x="21368" y="3137"/>
                  <a:pt x="21387" y="2710"/>
                  <a:pt x="21449" y="2300"/>
                </a:cubicBezTo>
                <a:cubicBezTo>
                  <a:pt x="21488" y="2045"/>
                  <a:pt x="21550" y="1802"/>
                  <a:pt x="21600" y="1553"/>
                </a:cubicBezTo>
                <a:cubicBezTo>
                  <a:pt x="21164" y="-243"/>
                  <a:pt x="21419" y="-346"/>
                  <a:pt x="19636" y="558"/>
                </a:cubicBezTo>
                <a:cubicBezTo>
                  <a:pt x="18027" y="1373"/>
                  <a:pt x="19870" y="1304"/>
                  <a:pt x="19183" y="1304"/>
                </a:cubicBezTo>
              </a:path>
            </a:pathLst>
          </a:custGeom>
          <a:ln>
            <a:solidFill>
              <a:srgbClr val="FF0000"/>
            </a:solidFill>
            <a:round/>
          </a:ln>
        </p:spPr>
        <p:txBody>
          <a:bodyPr lIns="0" tIns="0" rIns="0" bIns="0" anchor="ctr"/>
          <a:lstStyle/>
          <a:p>
            <a:pPr lvl="0"/>
          </a:p>
        </p:txBody>
      </p:sp>
      <p:sp>
        <p:nvSpPr>
          <p:cNvPr id="177" name="Shape 177"/>
          <p:cNvSpPr/>
          <p:nvPr/>
        </p:nvSpPr>
        <p:spPr>
          <a:xfrm>
            <a:off x="5569440" y="1005674"/>
            <a:ext cx="1319587" cy="1820806"/>
          </a:xfrm>
          <a:custGeom>
            <a:avLst/>
            <a:gdLst/>
            <a:ahLst/>
            <a:cxnLst>
              <a:cxn ang="0">
                <a:pos x="wd2" y="hd2"/>
              </a:cxn>
              <a:cxn ang="5400000">
                <a:pos x="wd2" y="hd2"/>
              </a:cxn>
              <a:cxn ang="10800000">
                <a:pos x="wd2" y="hd2"/>
              </a:cxn>
              <a:cxn ang="16200000">
                <a:pos x="wd2" y="hd2"/>
              </a:cxn>
            </a:cxnLst>
            <a:rect l="0" t="0" r="r" b="b"/>
            <a:pathLst>
              <a:path w="21324" h="20801" fill="norm" stroke="1" extrusionOk="0">
                <a:moveTo>
                  <a:pt x="0" y="20801"/>
                </a:moveTo>
                <a:cubicBezTo>
                  <a:pt x="652" y="19421"/>
                  <a:pt x="-264" y="21482"/>
                  <a:pt x="385" y="17816"/>
                </a:cubicBezTo>
                <a:cubicBezTo>
                  <a:pt x="427" y="17575"/>
                  <a:pt x="641" y="17364"/>
                  <a:pt x="769" y="17138"/>
                </a:cubicBezTo>
                <a:cubicBezTo>
                  <a:pt x="1091" y="15772"/>
                  <a:pt x="707" y="16817"/>
                  <a:pt x="1729" y="15374"/>
                </a:cubicBezTo>
                <a:cubicBezTo>
                  <a:pt x="1819" y="15246"/>
                  <a:pt x="1822" y="15092"/>
                  <a:pt x="1921" y="14967"/>
                </a:cubicBezTo>
                <a:cubicBezTo>
                  <a:pt x="2145" y="14682"/>
                  <a:pt x="2433" y="14424"/>
                  <a:pt x="2689" y="14153"/>
                </a:cubicBezTo>
                <a:cubicBezTo>
                  <a:pt x="2817" y="14017"/>
                  <a:pt x="2987" y="13897"/>
                  <a:pt x="3073" y="13746"/>
                </a:cubicBezTo>
                <a:cubicBezTo>
                  <a:pt x="3329" y="13293"/>
                  <a:pt x="3614" y="12849"/>
                  <a:pt x="3841" y="12389"/>
                </a:cubicBezTo>
                <a:cubicBezTo>
                  <a:pt x="4127" y="11808"/>
                  <a:pt x="4287" y="11197"/>
                  <a:pt x="4609" y="10625"/>
                </a:cubicBezTo>
                <a:cubicBezTo>
                  <a:pt x="6273" y="7667"/>
                  <a:pt x="7779" y="4653"/>
                  <a:pt x="9794" y="1806"/>
                </a:cubicBezTo>
                <a:cubicBezTo>
                  <a:pt x="10016" y="1491"/>
                  <a:pt x="10861" y="422"/>
                  <a:pt x="10754" y="42"/>
                </a:cubicBezTo>
                <a:cubicBezTo>
                  <a:pt x="10708" y="-118"/>
                  <a:pt x="10370" y="223"/>
                  <a:pt x="10178" y="313"/>
                </a:cubicBezTo>
                <a:cubicBezTo>
                  <a:pt x="9922" y="630"/>
                  <a:pt x="9640" y="937"/>
                  <a:pt x="9410" y="1263"/>
                </a:cubicBezTo>
                <a:cubicBezTo>
                  <a:pt x="9319" y="1391"/>
                  <a:pt x="9227" y="1527"/>
                  <a:pt x="9218" y="1670"/>
                </a:cubicBezTo>
                <a:cubicBezTo>
                  <a:pt x="9099" y="3433"/>
                  <a:pt x="9152" y="5199"/>
                  <a:pt x="9026" y="6962"/>
                </a:cubicBezTo>
                <a:cubicBezTo>
                  <a:pt x="8849" y="9415"/>
                  <a:pt x="8917" y="9557"/>
                  <a:pt x="7489" y="11575"/>
                </a:cubicBezTo>
                <a:cubicBezTo>
                  <a:pt x="7346" y="11777"/>
                  <a:pt x="7105" y="11937"/>
                  <a:pt x="6913" y="12118"/>
                </a:cubicBezTo>
                <a:cubicBezTo>
                  <a:pt x="6849" y="12751"/>
                  <a:pt x="6979" y="13409"/>
                  <a:pt x="6721" y="14017"/>
                </a:cubicBezTo>
                <a:cubicBezTo>
                  <a:pt x="6578" y="14355"/>
                  <a:pt x="5796" y="14479"/>
                  <a:pt x="5761" y="14831"/>
                </a:cubicBezTo>
                <a:cubicBezTo>
                  <a:pt x="5659" y="15878"/>
                  <a:pt x="5977" y="16934"/>
                  <a:pt x="6337" y="17952"/>
                </a:cubicBezTo>
                <a:cubicBezTo>
                  <a:pt x="6339" y="17957"/>
                  <a:pt x="6629" y="18837"/>
                  <a:pt x="6721" y="18902"/>
                </a:cubicBezTo>
                <a:cubicBezTo>
                  <a:pt x="6864" y="19003"/>
                  <a:pt x="7105" y="18992"/>
                  <a:pt x="7297" y="19037"/>
                </a:cubicBezTo>
                <a:cubicBezTo>
                  <a:pt x="7886" y="18725"/>
                  <a:pt x="8369" y="18509"/>
                  <a:pt x="8833" y="18088"/>
                </a:cubicBezTo>
                <a:cubicBezTo>
                  <a:pt x="9063" y="17879"/>
                  <a:pt x="9218" y="17635"/>
                  <a:pt x="9410" y="17409"/>
                </a:cubicBezTo>
                <a:cubicBezTo>
                  <a:pt x="9760" y="16173"/>
                  <a:pt x="9401" y="17294"/>
                  <a:pt x="9986" y="15917"/>
                </a:cubicBezTo>
                <a:cubicBezTo>
                  <a:pt x="10061" y="15738"/>
                  <a:pt x="10080" y="15547"/>
                  <a:pt x="10178" y="15374"/>
                </a:cubicBezTo>
                <a:cubicBezTo>
                  <a:pt x="10337" y="15092"/>
                  <a:pt x="10579" y="14837"/>
                  <a:pt x="10754" y="14560"/>
                </a:cubicBezTo>
                <a:cubicBezTo>
                  <a:pt x="11050" y="14088"/>
                  <a:pt x="10798" y="14169"/>
                  <a:pt x="11330" y="13746"/>
                </a:cubicBezTo>
                <a:cubicBezTo>
                  <a:pt x="12286" y="12985"/>
                  <a:pt x="12182" y="13073"/>
                  <a:pt x="13058" y="12660"/>
                </a:cubicBezTo>
                <a:cubicBezTo>
                  <a:pt x="13506" y="12932"/>
                  <a:pt x="14007" y="13164"/>
                  <a:pt x="14402" y="13474"/>
                </a:cubicBezTo>
                <a:cubicBezTo>
                  <a:pt x="14594" y="13625"/>
                  <a:pt x="14627" y="13849"/>
                  <a:pt x="14786" y="14017"/>
                </a:cubicBezTo>
                <a:cubicBezTo>
                  <a:pt x="15014" y="14258"/>
                  <a:pt x="15298" y="14469"/>
                  <a:pt x="15554" y="14696"/>
                </a:cubicBezTo>
                <a:cubicBezTo>
                  <a:pt x="16115" y="15884"/>
                  <a:pt x="16937" y="17699"/>
                  <a:pt x="18051" y="18223"/>
                </a:cubicBezTo>
                <a:lnTo>
                  <a:pt x="18627" y="18495"/>
                </a:lnTo>
                <a:cubicBezTo>
                  <a:pt x="19312" y="17768"/>
                  <a:pt x="19030" y="18144"/>
                  <a:pt x="19587" y="16866"/>
                </a:cubicBezTo>
                <a:cubicBezTo>
                  <a:pt x="19920" y="16100"/>
                  <a:pt x="20188" y="15320"/>
                  <a:pt x="20547" y="14560"/>
                </a:cubicBezTo>
                <a:cubicBezTo>
                  <a:pt x="20996" y="13608"/>
                  <a:pt x="21130" y="13853"/>
                  <a:pt x="21315" y="13067"/>
                </a:cubicBezTo>
                <a:cubicBezTo>
                  <a:pt x="21336" y="12978"/>
                  <a:pt x="21315" y="12886"/>
                  <a:pt x="21315" y="12796"/>
                </a:cubicBezTo>
              </a:path>
            </a:pathLst>
          </a:custGeom>
          <a:ln>
            <a:solidFill>
              <a:srgbClr val="FF0000"/>
            </a:solidFill>
            <a:round/>
          </a:ln>
        </p:spPr>
        <p:txBody>
          <a:bodyPr lIns="0" tIns="0" rIns="0" bIns="0" anchor="ctr"/>
          <a:lstStyle/>
          <a:p>
            <a:pPr lvl="0"/>
          </a:p>
        </p:txBody>
      </p:sp>
      <p:sp>
        <p:nvSpPr>
          <p:cNvPr id="178" name="Shape 178"/>
          <p:cNvSpPr/>
          <p:nvPr/>
        </p:nvSpPr>
        <p:spPr>
          <a:xfrm>
            <a:off x="7018337" y="2030264"/>
            <a:ext cx="736601" cy="12849"/>
          </a:xfrm>
          <a:custGeom>
            <a:avLst/>
            <a:gdLst/>
            <a:ahLst/>
            <a:cxnLst>
              <a:cxn ang="0">
                <a:pos x="wd2" y="hd2"/>
              </a:cxn>
              <a:cxn ang="5400000">
                <a:pos x="wd2" y="hd2"/>
              </a:cxn>
              <a:cxn ang="10800000">
                <a:pos x="wd2" y="hd2"/>
              </a:cxn>
              <a:cxn ang="16200000">
                <a:pos x="wd2" y="hd2"/>
              </a:cxn>
            </a:cxnLst>
            <a:rect l="0" t="0" r="r" b="b"/>
            <a:pathLst>
              <a:path w="21600" h="19423" fill="norm" stroke="1" extrusionOk="0">
                <a:moveTo>
                  <a:pt x="0" y="19423"/>
                </a:moveTo>
                <a:cubicBezTo>
                  <a:pt x="17883" y="-2177"/>
                  <a:pt x="10683" y="66"/>
                  <a:pt x="21600" y="66"/>
                </a:cubicBezTo>
              </a:path>
            </a:pathLst>
          </a:custGeom>
          <a:ln>
            <a:solidFill>
              <a:srgbClr val="FF0000"/>
            </a:solidFill>
            <a:round/>
          </a:ln>
        </p:spPr>
        <p:txBody>
          <a:bodyPr lIns="0" tIns="0" rIns="0" bIns="0" anchor="ctr"/>
          <a:lstStyle/>
          <a:p>
            <a:pPr lvl="0"/>
          </a:p>
        </p:txBody>
      </p:sp>
      <p:sp>
        <p:nvSpPr>
          <p:cNvPr id="179" name="Shape 179"/>
          <p:cNvSpPr/>
          <p:nvPr/>
        </p:nvSpPr>
        <p:spPr>
          <a:xfrm>
            <a:off x="7731125" y="1484312"/>
            <a:ext cx="225425" cy="5461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cubicBezTo>
                  <a:pt x="379" y="21130"/>
                  <a:pt x="867" y="20674"/>
                  <a:pt x="1137" y="20191"/>
                </a:cubicBezTo>
                <a:cubicBezTo>
                  <a:pt x="2006" y="18636"/>
                  <a:pt x="2188" y="17010"/>
                  <a:pt x="3411" y="15496"/>
                </a:cubicBezTo>
                <a:cubicBezTo>
                  <a:pt x="4168" y="14556"/>
                  <a:pt x="4794" y="13597"/>
                  <a:pt x="5684" y="12678"/>
                </a:cubicBezTo>
                <a:cubicBezTo>
                  <a:pt x="9646" y="8587"/>
                  <a:pt x="6394" y="13207"/>
                  <a:pt x="10232" y="8452"/>
                </a:cubicBezTo>
                <a:cubicBezTo>
                  <a:pt x="10726" y="7840"/>
                  <a:pt x="10670" y="7151"/>
                  <a:pt x="11368" y="6574"/>
                </a:cubicBezTo>
                <a:cubicBezTo>
                  <a:pt x="12216" y="5874"/>
                  <a:pt x="13678" y="5332"/>
                  <a:pt x="14779" y="4696"/>
                </a:cubicBezTo>
                <a:cubicBezTo>
                  <a:pt x="15573" y="4236"/>
                  <a:pt x="16375" y="3777"/>
                  <a:pt x="17053" y="3287"/>
                </a:cubicBezTo>
                <a:cubicBezTo>
                  <a:pt x="17893" y="2679"/>
                  <a:pt x="18485" y="2016"/>
                  <a:pt x="19326" y="1409"/>
                </a:cubicBezTo>
                <a:cubicBezTo>
                  <a:pt x="20004" y="919"/>
                  <a:pt x="21600" y="0"/>
                  <a:pt x="21600" y="0"/>
                </a:cubicBezTo>
              </a:path>
            </a:pathLst>
          </a:custGeom>
          <a:ln>
            <a:solidFill>
              <a:srgbClr val="FF0000"/>
            </a:solidFill>
            <a:round/>
          </a:ln>
        </p:spPr>
        <p:txBody>
          <a:bodyPr lIns="0" tIns="0" rIns="0" bIns="0" anchor="ctr"/>
          <a:lstStyle/>
          <a:p>
            <a:pPr lvl="0"/>
          </a:p>
        </p:txBody>
      </p:sp>
      <p:pic>
        <p:nvPicPr>
          <p:cNvPr id="180" name="image.png"/>
          <p:cNvPicPr/>
          <p:nvPr/>
        </p:nvPicPr>
        <p:blipFill>
          <a:blip r:embed="rId6">
            <a:extLst/>
          </a:blip>
          <a:stretch>
            <a:fillRect/>
          </a:stretch>
        </p:blipFill>
        <p:spPr>
          <a:xfrm>
            <a:off x="7235825" y="3956050"/>
            <a:ext cx="1377950" cy="323850"/>
          </a:xfrm>
          <a:prstGeom prst="rect">
            <a:avLst/>
          </a:prstGeom>
          <a:ln w="12700">
            <a:miter lim="400000"/>
          </a:ln>
        </p:spPr>
      </p:pic>
      <p:pic>
        <p:nvPicPr>
          <p:cNvPr id="181" name="image.png"/>
          <p:cNvPicPr/>
          <p:nvPr/>
        </p:nvPicPr>
        <p:blipFill>
          <a:blip r:embed="rId7">
            <a:extLst/>
          </a:blip>
          <a:stretch>
            <a:fillRect/>
          </a:stretch>
        </p:blipFill>
        <p:spPr>
          <a:xfrm>
            <a:off x="7235825" y="4291012"/>
            <a:ext cx="1377950" cy="323851"/>
          </a:xfrm>
          <a:prstGeom prst="rect">
            <a:avLst/>
          </a:prstGeom>
          <a:ln w="12700">
            <a:miter lim="400000"/>
          </a:ln>
        </p:spPr>
      </p:pic>
      <p:sp>
        <p:nvSpPr>
          <p:cNvPr id="182" name="Shape 182"/>
          <p:cNvSpPr/>
          <p:nvPr/>
        </p:nvSpPr>
        <p:spPr>
          <a:xfrm>
            <a:off x="0" y="447675"/>
            <a:ext cx="7772400" cy="486207"/>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defTabSz="457200">
              <a:defRPr sz="2800">
                <a:solidFill>
                  <a:srgbClr val="003399"/>
                </a:solidFill>
              </a:defRPr>
            </a:lvl1pPr>
          </a:lstStyle>
          <a:p>
            <a:pPr lvl="0">
              <a:defRPr sz="1800">
                <a:solidFill>
                  <a:srgbClr val="000000"/>
                </a:solidFill>
              </a:defRPr>
            </a:pPr>
            <a:r>
              <a:rPr sz="2800">
                <a:solidFill>
                  <a:srgbClr val="003399"/>
                </a:solidFill>
              </a:rPr>
              <a:t>Rainbow perhaps but no Waterfall?</a:t>
            </a:r>
          </a:p>
        </p:txBody>
      </p:sp>
      <p:pic>
        <p:nvPicPr>
          <p:cNvPr id="183" name="0803012_05-A5-at-72-dpi.jpg" descr="0803012_05-A5-at-72-dpi.jpg"/>
          <p:cNvPicPr/>
          <p:nvPr/>
        </p:nvPicPr>
        <p:blipFill>
          <a:blip r:embed="rId8">
            <a:extLst/>
          </a:blip>
          <a:stretch>
            <a:fillRect/>
          </a:stretch>
        </p:blipFill>
        <p:spPr>
          <a:xfrm>
            <a:off x="714375" y="4714875"/>
            <a:ext cx="996950" cy="642938"/>
          </a:xfrm>
          <a:prstGeom prst="rect">
            <a:avLst/>
          </a:prstGeom>
          <a:ln w="12700">
            <a:miter lim="400000"/>
          </a:ln>
        </p:spPr>
      </p:pic>
    </p:spTree>
  </p:cSld>
  <p:clrMapOvr>
    <a:masterClrMapping/>
  </p:clrMapOvr>
  <p:transitio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nodeType="clickEffect" presetClass="entr" presetSubtype="0" presetID="10" grpId="1" fill="hold">
                                  <p:stCondLst>
                                    <p:cond delay="0"/>
                                  </p:stCondLst>
                                  <p:iterate type="el" backwards="0">
                                    <p:tmAbs val="0"/>
                                  </p:iterate>
                                  <p:childTnLst>
                                    <p:set>
                                      <p:cBhvr>
                                        <p:cTn id="6" fill="hold"/>
                                        <p:tgtEl>
                                          <p:spTgt spid="166"/>
                                        </p:tgtEl>
                                        <p:attrNameLst>
                                          <p:attrName>style.visibility</p:attrName>
                                        </p:attrNameLst>
                                      </p:cBhvr>
                                      <p:to>
                                        <p:strVal val="visible"/>
                                      </p:to>
                                    </p:set>
                                    <p:animEffect filter="fade" transition="in">
                                      <p:cBhvr>
                                        <p:cTn id="7" dur="500"/>
                                        <p:tgtEl>
                                          <p:spTgt spid="1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66" grpId="1"/>
    </p:bldLst>
  </p:timing>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5" name="Shape 185"/>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Anything to Learn From?</a:t>
            </a:r>
          </a:p>
        </p:txBody>
      </p:sp>
      <p:sp>
        <p:nvSpPr>
          <p:cNvPr id="186" name="Shape 186"/>
          <p:cNvSpPr/>
          <p:nvPr>
            <p:ph type="body" idx="4294967295"/>
          </p:nvPr>
        </p:nvSpPr>
        <p:spPr>
          <a:xfrm>
            <a:off x="457200" y="1219200"/>
            <a:ext cx="8458200" cy="548640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Lessons learned?</a:t>
            </a:r>
          </a:p>
          <a:p>
            <a:pPr lvl="2" marL="1066800" indent="-152400">
              <a:spcBef>
                <a:spcPts val="300"/>
              </a:spcBef>
              <a:defRPr sz="1800"/>
            </a:pPr>
            <a:r>
              <a:rPr sz="1600"/>
              <a:t>It can be done </a:t>
            </a:r>
            <a:r>
              <a:rPr sz="1600">
                <a:latin typeface="Wingdings"/>
                <a:ea typeface="Wingdings"/>
                <a:cs typeface="Wingdings"/>
                <a:sym typeface="Wingdings"/>
              </a:rPr>
              <a:t>☺</a:t>
            </a:r>
            <a:endParaRPr sz="1600"/>
          </a:p>
          <a:p>
            <a:pPr lvl="2" marL="1066800" indent="-152400">
              <a:spcBef>
                <a:spcPts val="300"/>
              </a:spcBef>
              <a:defRPr sz="1800"/>
            </a:pPr>
            <a:r>
              <a:rPr sz="1600"/>
              <a:t>But not necessarily best solution for more conventional projects</a:t>
            </a:r>
            <a:endParaRPr sz="1600"/>
          </a:p>
          <a:p>
            <a:pPr lvl="1" marL="640896" indent="-183696">
              <a:spcBef>
                <a:spcPts val="400"/>
              </a:spcBef>
              <a:defRPr sz="1800"/>
            </a:pPr>
            <a:r>
              <a:t>What should be changed or improved (for the future)?</a:t>
            </a:r>
          </a:p>
          <a:p>
            <a:pPr lvl="2" marL="1066800" indent="-152400">
              <a:spcBef>
                <a:spcPts val="300"/>
              </a:spcBef>
              <a:defRPr sz="1800"/>
            </a:pPr>
            <a:r>
              <a:rPr sz="1600"/>
              <a:t>Handling of contingency</a:t>
            </a:r>
            <a:endParaRPr sz="1600"/>
          </a:p>
          <a:p>
            <a:pPr lvl="2" marL="1066800" indent="-152400">
              <a:spcBef>
                <a:spcPts val="300"/>
              </a:spcBef>
              <a:defRPr sz="1800"/>
            </a:pPr>
            <a:r>
              <a:rPr sz="1600"/>
              <a:t>Sharing of responsibilities (better mechanisms to ensure deliverables)</a:t>
            </a:r>
            <a:endParaRPr sz="1600"/>
          </a:p>
          <a:p>
            <a:pPr lvl="1" marL="640896" indent="-183696">
              <a:spcBef>
                <a:spcPts val="400"/>
              </a:spcBef>
              <a:defRPr sz="1800"/>
            </a:pPr>
            <a:r>
              <a:t>Can it be replicated?</a:t>
            </a:r>
          </a:p>
          <a:p>
            <a:pPr lvl="2" marL="1066800" indent="-152400">
              <a:spcBef>
                <a:spcPts val="300"/>
              </a:spcBef>
              <a:defRPr sz="1800"/>
            </a:pPr>
            <a:r>
              <a:rPr sz="1600"/>
              <a:t>Sure; for next generation physics experiments (and not only PP)…</a:t>
            </a:r>
            <a:endParaRPr sz="1600"/>
          </a:p>
          <a:p>
            <a:pPr lvl="2" marL="1066800" indent="-152400">
              <a:spcBef>
                <a:spcPts val="300"/>
              </a:spcBef>
              <a:defRPr sz="1800"/>
            </a:pPr>
            <a:r>
              <a:rPr sz="1600"/>
              <a:t>Projects around eScience have similar characteristics (see next slide)</a:t>
            </a:r>
            <a:endParaRPr sz="1600"/>
          </a:p>
          <a:p>
            <a:pPr lvl="2" marL="1066800" indent="-152400">
              <a:spcBef>
                <a:spcPts val="300"/>
              </a:spcBef>
              <a:defRPr sz="1800"/>
            </a:pPr>
            <a:r>
              <a:rPr sz="1600"/>
              <a:t>Open science/innovation models</a:t>
            </a:r>
            <a:endParaRPr sz="1600"/>
          </a:p>
          <a:p>
            <a:pPr lvl="2" marL="1066800" indent="-152400">
              <a:spcBef>
                <a:spcPts val="300"/>
              </a:spcBef>
              <a:defRPr sz="1800"/>
            </a:pPr>
            <a:r>
              <a:rPr sz="1600"/>
              <a:t>Industrial R&amp;D management models (laissez-faire)?</a:t>
            </a:r>
          </a:p>
        </p:txBody>
      </p:sp>
      <p:pic>
        <p:nvPicPr>
          <p:cNvPr id="187" name="EventMediaDay_01_720x405.jpg" descr="EventMediaDay_01_720x405.JPG"/>
          <p:cNvPicPr/>
          <p:nvPr/>
        </p:nvPicPr>
        <p:blipFill>
          <a:blip r:embed="rId2">
            <a:extLst/>
          </a:blip>
          <a:stretch>
            <a:fillRect/>
          </a:stretch>
        </p:blipFill>
        <p:spPr>
          <a:xfrm>
            <a:off x="7358062" y="214312"/>
            <a:ext cx="1270001" cy="714376"/>
          </a:xfrm>
          <a:prstGeom prst="rect">
            <a:avLst/>
          </a:prstGeom>
          <a:ln w="12700">
            <a:miter lim="400000"/>
          </a:ln>
        </p:spPr>
      </p:pic>
    </p:spTree>
  </p:cSld>
  <p:clrMapOvr>
    <a:masterClrMapping/>
  </p:clrMapOvr>
  <p:transition spd="med" advClick="1"/>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hape 189"/>
          <p:cNvSpPr/>
          <p:nvPr>
            <p:ph type="title" idx="4294967295"/>
          </p:nvPr>
        </p:nvSpPr>
        <p:spPr>
          <a:xfrm>
            <a:off x="0" y="152400"/>
            <a:ext cx="7772400" cy="83820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defRPr sz="2800">
                <a:solidFill>
                  <a:srgbClr val="003399"/>
                </a:solidFill>
              </a:defRPr>
            </a:lvl1pPr>
          </a:lstStyle>
          <a:p>
            <a:pPr lvl="0">
              <a:defRPr sz="1800">
                <a:solidFill>
                  <a:srgbClr val="000000"/>
                </a:solidFill>
              </a:defRPr>
            </a:pPr>
            <a:r>
              <a:rPr sz="2800">
                <a:solidFill>
                  <a:srgbClr val="003399"/>
                </a:solidFill>
              </a:rPr>
              <a:t>Conclusions</a:t>
            </a:r>
          </a:p>
        </p:txBody>
      </p:sp>
      <p:sp>
        <p:nvSpPr>
          <p:cNvPr id="190" name="Shape 190"/>
          <p:cNvSpPr/>
          <p:nvPr>
            <p:ph type="body" idx="4294967295"/>
          </p:nvPr>
        </p:nvSpPr>
        <p:spPr>
          <a:xfrm>
            <a:off x="381000" y="990600"/>
            <a:ext cx="8405813" cy="5367338"/>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lvl="1" marL="640896" indent="-183696">
              <a:spcBef>
                <a:spcPts val="400"/>
              </a:spcBef>
              <a:defRPr sz="1800"/>
            </a:pPr>
            <a:r>
              <a:t>A large scientific project can be described as</a:t>
            </a:r>
          </a:p>
          <a:p>
            <a:pPr lvl="2" marL="1066800" indent="-152400">
              <a:spcBef>
                <a:spcPts val="300"/>
              </a:spcBef>
              <a:defRPr sz="1800"/>
            </a:pPr>
            <a:r>
              <a:rPr sz="1600"/>
              <a:t>Complex</a:t>
            </a:r>
            <a:endParaRPr sz="1600"/>
          </a:p>
          <a:p>
            <a:pPr lvl="2" marL="1066800" indent="-152400">
              <a:spcBef>
                <a:spcPts val="300"/>
              </a:spcBef>
              <a:defRPr sz="1800"/>
            </a:pPr>
            <a:r>
              <a:rPr sz="1600"/>
              <a:t>Global</a:t>
            </a:r>
            <a:endParaRPr sz="1600"/>
          </a:p>
          <a:p>
            <a:pPr lvl="2" marL="1066800" indent="-152400">
              <a:spcBef>
                <a:spcPts val="300"/>
              </a:spcBef>
              <a:defRPr sz="1800"/>
            </a:pPr>
            <a:r>
              <a:rPr sz="1600"/>
              <a:t>Culturally diverse</a:t>
            </a:r>
            <a:endParaRPr sz="1600"/>
          </a:p>
          <a:p>
            <a:pPr lvl="2" marL="1066800" indent="-152400">
              <a:spcBef>
                <a:spcPts val="300"/>
              </a:spcBef>
              <a:defRPr sz="1800"/>
            </a:pPr>
            <a:r>
              <a:rPr sz="1600"/>
              <a:t>Shared vision, commitment and tolerance</a:t>
            </a:r>
            <a:endParaRPr sz="1600"/>
          </a:p>
          <a:p>
            <a:pPr lvl="2" marL="1066800" indent="-152400">
              <a:spcBef>
                <a:spcPts val="300"/>
              </a:spcBef>
              <a:defRPr sz="1800"/>
            </a:pPr>
            <a:r>
              <a:rPr sz="1600"/>
              <a:t>Efforts made to hear the individual</a:t>
            </a:r>
            <a:endParaRPr sz="1600"/>
          </a:p>
          <a:p>
            <a:pPr lvl="1" marL="640896" indent="-183696">
              <a:spcBef>
                <a:spcPts val="400"/>
              </a:spcBef>
              <a:defRPr sz="1800"/>
            </a:pPr>
            <a:r>
              <a:t>Collaborations are not managed like a corporation </a:t>
            </a:r>
          </a:p>
          <a:p>
            <a:pPr lvl="1" marL="640896" indent="-183696">
              <a:spcBef>
                <a:spcPts val="400"/>
              </a:spcBef>
              <a:defRPr sz="1800"/>
            </a:pPr>
            <a:r>
              <a:t>Instead,</a:t>
            </a:r>
          </a:p>
          <a:p>
            <a:pPr lvl="2" marL="1066800" indent="-152400">
              <a:spcBef>
                <a:spcPts val="300"/>
              </a:spcBef>
              <a:defRPr sz="1800"/>
            </a:pPr>
            <a:r>
              <a:rPr sz="1600"/>
              <a:t>Run by self-managed individuals and teams</a:t>
            </a:r>
            <a:endParaRPr sz="1600"/>
          </a:p>
          <a:p>
            <a:pPr lvl="2" marL="1066800" indent="-152400">
              <a:spcBef>
                <a:spcPts val="300"/>
              </a:spcBef>
              <a:defRPr sz="1800"/>
            </a:pPr>
            <a:r>
              <a:rPr sz="1600"/>
              <a:t>Have a Spokesperson, not a CEO</a:t>
            </a:r>
            <a:endParaRPr sz="1600"/>
          </a:p>
          <a:p>
            <a:pPr lvl="2" marL="1066800" indent="-152400">
              <a:spcBef>
                <a:spcPts val="300"/>
              </a:spcBef>
              <a:defRPr sz="1800"/>
            </a:pPr>
            <a:r>
              <a:rPr sz="1600"/>
              <a:t>Guided by engagement, discussions, trial &amp; trust, and justification rather than hierarchical powers or ex-ante directives</a:t>
            </a:r>
            <a:endParaRPr sz="1600"/>
          </a:p>
          <a:p>
            <a:pPr lvl="2" marL="1066800" indent="-152400">
              <a:spcBef>
                <a:spcPts val="300"/>
              </a:spcBef>
              <a:defRPr sz="1800"/>
            </a:pPr>
            <a:r>
              <a:rPr sz="1600"/>
              <a:t>A challenge for coordination …</a:t>
            </a:r>
            <a:endParaRPr sz="1600"/>
          </a:p>
          <a:p>
            <a:pPr lvl="1" marL="640896" indent="-183696">
              <a:spcBef>
                <a:spcPts val="400"/>
              </a:spcBef>
              <a:defRPr sz="1800"/>
            </a:pPr>
            <a:r>
              <a:t>So </a:t>
            </a:r>
            <a:r>
              <a:rPr i="1"/>
              <a:t>what</a:t>
            </a:r>
            <a:r>
              <a:t> is it?</a:t>
            </a:r>
          </a:p>
          <a:p>
            <a:pPr lvl="2" marL="1066800" indent="-152400">
              <a:spcBef>
                <a:spcPts val="300"/>
              </a:spcBef>
              <a:defRPr sz="1800"/>
            </a:pPr>
            <a:r>
              <a:rPr sz="1600"/>
              <a:t>Your comments and views would be much appreciated!</a:t>
            </a:r>
          </a:p>
        </p:txBody>
      </p:sp>
      <p:pic>
        <p:nvPicPr>
          <p:cNvPr id="191" name="Picture 28.png" descr="Picture 28"/>
          <p:cNvPicPr/>
          <p:nvPr/>
        </p:nvPicPr>
        <p:blipFill>
          <a:blip r:embed="rId2">
            <a:extLst/>
          </a:blip>
          <a:stretch>
            <a:fillRect/>
          </a:stretch>
        </p:blipFill>
        <p:spPr>
          <a:xfrm>
            <a:off x="7429500" y="142875"/>
            <a:ext cx="1485900" cy="842963"/>
          </a:xfrm>
          <a:prstGeom prst="rect">
            <a:avLst/>
          </a:prstGeom>
          <a:ln w="12700">
            <a:miter lim="400000"/>
          </a:ln>
        </p:spPr>
      </p:pic>
    </p:spTree>
  </p:cSld>
  <p:clrMapOvr>
    <a:masterClrMapping/>
  </p:clrMapOvr>
  <p:transition spd="fast" advClick="1">
    <p:pull dir="r"/>
  </p:transition>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2" name="people.jpg" descr="people.JPG"/>
          <p:cNvPicPr/>
          <p:nvPr/>
        </p:nvPicPr>
        <p:blipFill>
          <a:blip r:embed="rId2">
            <a:extLst/>
          </a:blip>
          <a:stretch>
            <a:fillRect/>
          </a:stretch>
        </p:blipFill>
        <p:spPr>
          <a:xfrm>
            <a:off x="0" y="195262"/>
            <a:ext cx="9144000" cy="6467476"/>
          </a:xfrm>
          <a:prstGeom prst="rect">
            <a:avLst/>
          </a:prstGeom>
          <a:ln w="12700">
            <a:miter lim="400000"/>
          </a:ln>
        </p:spPr>
      </p:pic>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4" name="Picture 34.png" descr="Picture 34"/>
          <p:cNvPicPr/>
          <p:nvPr/>
        </p:nvPicPr>
        <p:blipFill>
          <a:blip r:embed="rId2">
            <a:extLst/>
          </a:blip>
          <a:stretch>
            <a:fillRect/>
          </a:stretch>
        </p:blipFill>
        <p:spPr>
          <a:xfrm>
            <a:off x="4643437" y="5524500"/>
            <a:ext cx="2314576" cy="1333500"/>
          </a:xfrm>
          <a:prstGeom prst="rect">
            <a:avLst/>
          </a:prstGeom>
          <a:ln w="12700">
            <a:miter lim="400000"/>
          </a:ln>
        </p:spPr>
      </p:pic>
      <p:pic>
        <p:nvPicPr>
          <p:cNvPr id="25" name="Picture 33.png" descr="Picture 33"/>
          <p:cNvPicPr/>
          <p:nvPr/>
        </p:nvPicPr>
        <p:blipFill>
          <a:blip r:embed="rId3">
            <a:extLst/>
          </a:blip>
          <a:stretch>
            <a:fillRect/>
          </a:stretch>
        </p:blipFill>
        <p:spPr>
          <a:xfrm>
            <a:off x="0" y="1785937"/>
            <a:ext cx="3395663" cy="1928813"/>
          </a:xfrm>
          <a:prstGeom prst="rect">
            <a:avLst/>
          </a:prstGeom>
          <a:ln w="12700">
            <a:miter lim="400000"/>
          </a:ln>
        </p:spPr>
      </p:pic>
      <p:pic>
        <p:nvPicPr>
          <p:cNvPr id="26" name="Picture 37.png" descr="Picture 37"/>
          <p:cNvPicPr/>
          <p:nvPr/>
        </p:nvPicPr>
        <p:blipFill>
          <a:blip r:embed="rId4">
            <a:extLst/>
          </a:blip>
          <a:stretch>
            <a:fillRect/>
          </a:stretch>
        </p:blipFill>
        <p:spPr>
          <a:xfrm>
            <a:off x="6215062" y="0"/>
            <a:ext cx="3046413" cy="1714500"/>
          </a:xfrm>
          <a:prstGeom prst="rect">
            <a:avLst/>
          </a:prstGeom>
          <a:ln w="12700">
            <a:miter lim="400000"/>
          </a:ln>
        </p:spPr>
      </p:pic>
      <p:pic>
        <p:nvPicPr>
          <p:cNvPr id="27" name="Picture 44.png" descr="Picture 44"/>
          <p:cNvPicPr/>
          <p:nvPr/>
        </p:nvPicPr>
        <p:blipFill>
          <a:blip r:embed="rId5">
            <a:extLst/>
          </a:blip>
          <a:stretch>
            <a:fillRect/>
          </a:stretch>
        </p:blipFill>
        <p:spPr>
          <a:xfrm>
            <a:off x="0" y="3714750"/>
            <a:ext cx="3214688" cy="1785938"/>
          </a:xfrm>
          <a:prstGeom prst="rect">
            <a:avLst/>
          </a:prstGeom>
          <a:ln w="12700">
            <a:miter lim="400000"/>
          </a:ln>
        </p:spPr>
      </p:pic>
      <p:pic>
        <p:nvPicPr>
          <p:cNvPr id="28" name="Picture 43.png" descr="Picture 43"/>
          <p:cNvPicPr/>
          <p:nvPr/>
        </p:nvPicPr>
        <p:blipFill>
          <a:blip r:embed="rId6">
            <a:extLst/>
          </a:blip>
          <a:stretch>
            <a:fillRect/>
          </a:stretch>
        </p:blipFill>
        <p:spPr>
          <a:xfrm>
            <a:off x="3071812" y="0"/>
            <a:ext cx="3125788" cy="1785938"/>
          </a:xfrm>
          <a:prstGeom prst="rect">
            <a:avLst/>
          </a:prstGeom>
          <a:ln w="12700">
            <a:miter lim="400000"/>
          </a:ln>
        </p:spPr>
      </p:pic>
      <p:pic>
        <p:nvPicPr>
          <p:cNvPr id="29" name="Picture 42.png" descr="Picture 42"/>
          <p:cNvPicPr/>
          <p:nvPr/>
        </p:nvPicPr>
        <p:blipFill>
          <a:blip r:embed="rId7">
            <a:extLst/>
          </a:blip>
          <a:stretch>
            <a:fillRect/>
          </a:stretch>
        </p:blipFill>
        <p:spPr>
          <a:xfrm>
            <a:off x="3214687" y="3714750"/>
            <a:ext cx="3149601" cy="1785938"/>
          </a:xfrm>
          <a:prstGeom prst="rect">
            <a:avLst/>
          </a:prstGeom>
          <a:ln w="12700">
            <a:miter lim="400000"/>
          </a:ln>
        </p:spPr>
      </p:pic>
      <p:pic>
        <p:nvPicPr>
          <p:cNvPr id="30" name="Picture 31.png" descr="Picture 31"/>
          <p:cNvPicPr/>
          <p:nvPr/>
        </p:nvPicPr>
        <p:blipFill>
          <a:blip r:embed="rId8">
            <a:extLst/>
          </a:blip>
          <a:stretch>
            <a:fillRect/>
          </a:stretch>
        </p:blipFill>
        <p:spPr>
          <a:xfrm>
            <a:off x="0" y="0"/>
            <a:ext cx="3100388" cy="1785938"/>
          </a:xfrm>
          <a:prstGeom prst="rect">
            <a:avLst/>
          </a:prstGeom>
          <a:ln w="12700">
            <a:miter lim="400000"/>
          </a:ln>
        </p:spPr>
      </p:pic>
      <p:pic>
        <p:nvPicPr>
          <p:cNvPr id="31" name="Picture 30.png" descr="Picture 30"/>
          <p:cNvPicPr/>
          <p:nvPr/>
        </p:nvPicPr>
        <p:blipFill>
          <a:blip r:embed="rId9">
            <a:extLst/>
          </a:blip>
          <a:stretch>
            <a:fillRect/>
          </a:stretch>
        </p:blipFill>
        <p:spPr>
          <a:xfrm>
            <a:off x="3357562" y="1785937"/>
            <a:ext cx="3446463" cy="1928813"/>
          </a:xfrm>
          <a:prstGeom prst="rect">
            <a:avLst/>
          </a:prstGeom>
          <a:ln w="12700">
            <a:miter lim="400000"/>
          </a:ln>
        </p:spPr>
      </p:pic>
      <p:pic>
        <p:nvPicPr>
          <p:cNvPr id="32" name="Picture 38.png" descr="Picture 38"/>
          <p:cNvPicPr/>
          <p:nvPr/>
        </p:nvPicPr>
        <p:blipFill>
          <a:blip r:embed="rId10">
            <a:extLst/>
          </a:blip>
          <a:stretch>
            <a:fillRect/>
          </a:stretch>
        </p:blipFill>
        <p:spPr>
          <a:xfrm>
            <a:off x="6215062" y="1714500"/>
            <a:ext cx="2928938" cy="1617663"/>
          </a:xfrm>
          <a:prstGeom prst="rect">
            <a:avLst/>
          </a:prstGeom>
          <a:ln w="12700">
            <a:miter lim="400000"/>
          </a:ln>
        </p:spPr>
      </p:pic>
      <p:pic>
        <p:nvPicPr>
          <p:cNvPr id="33" name="Picture 29.png" descr="Picture 29"/>
          <p:cNvPicPr/>
          <p:nvPr/>
        </p:nvPicPr>
        <p:blipFill>
          <a:blip r:embed="rId11">
            <a:extLst/>
          </a:blip>
          <a:stretch>
            <a:fillRect/>
          </a:stretch>
        </p:blipFill>
        <p:spPr>
          <a:xfrm>
            <a:off x="6357937" y="3286125"/>
            <a:ext cx="2786063" cy="1654175"/>
          </a:xfrm>
          <a:prstGeom prst="rect">
            <a:avLst/>
          </a:prstGeom>
          <a:ln w="12700">
            <a:miter lim="400000"/>
          </a:ln>
        </p:spPr>
      </p:pic>
      <p:pic>
        <p:nvPicPr>
          <p:cNvPr id="34" name="Picture 24.png" descr="Picture 24"/>
          <p:cNvPicPr/>
          <p:nvPr/>
        </p:nvPicPr>
        <p:blipFill>
          <a:blip r:embed="rId12">
            <a:extLst/>
          </a:blip>
          <a:stretch>
            <a:fillRect/>
          </a:stretch>
        </p:blipFill>
        <p:spPr>
          <a:xfrm>
            <a:off x="6357937" y="4929187"/>
            <a:ext cx="2820988" cy="1571626"/>
          </a:xfrm>
          <a:prstGeom prst="rect">
            <a:avLst/>
          </a:prstGeom>
          <a:ln w="12700">
            <a:miter lim="400000"/>
          </a:ln>
        </p:spPr>
      </p:pic>
      <p:pic>
        <p:nvPicPr>
          <p:cNvPr id="35" name="Picture 18.png" descr="Picture 18"/>
          <p:cNvPicPr/>
          <p:nvPr/>
        </p:nvPicPr>
        <p:blipFill>
          <a:blip r:embed="rId13">
            <a:extLst/>
          </a:blip>
          <a:stretch>
            <a:fillRect/>
          </a:stretch>
        </p:blipFill>
        <p:spPr>
          <a:xfrm>
            <a:off x="0" y="5500687"/>
            <a:ext cx="2455863" cy="1357313"/>
          </a:xfrm>
          <a:prstGeom prst="rect">
            <a:avLst/>
          </a:prstGeom>
          <a:ln w="12700">
            <a:miter lim="400000"/>
          </a:ln>
        </p:spPr>
      </p:pic>
      <p:pic>
        <p:nvPicPr>
          <p:cNvPr id="36" name="Picture 23.png" descr="Picture 23"/>
          <p:cNvPicPr/>
          <p:nvPr/>
        </p:nvPicPr>
        <p:blipFill>
          <a:blip r:embed="rId14">
            <a:extLst/>
          </a:blip>
          <a:stretch>
            <a:fillRect/>
          </a:stretch>
        </p:blipFill>
        <p:spPr>
          <a:xfrm>
            <a:off x="2428875" y="5491162"/>
            <a:ext cx="2473325" cy="1366838"/>
          </a:xfrm>
          <a:prstGeom prst="rect">
            <a:avLst/>
          </a:prstGeom>
          <a:ln w="12700">
            <a:miter lim="400000"/>
          </a:ln>
        </p:spPr>
      </p:pic>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8" name="Shape 38"/>
          <p:cNvSpPr/>
          <p:nvPr/>
        </p:nvSpPr>
        <p:spPr>
          <a:xfrm>
            <a:off x="-1" y="0"/>
            <a:ext cx="9144002" cy="6858000"/>
          </a:xfrm>
          <a:prstGeom prst="rect">
            <a:avLst/>
          </a:prstGeom>
          <a:solidFill/>
          <a:ln w="25400">
            <a:solidFill/>
            <a:round/>
          </a:ln>
        </p:spPr>
        <p:txBody>
          <a:bodyPr lIns="0" tIns="0" rIns="0" bIns="0" anchor="ctr"/>
          <a:lstStyle/>
          <a:p>
            <a:pPr lvl="0" algn="ctr" defTabSz="457200">
              <a:defRPr>
                <a:solidFill>
                  <a:srgbClr val="FFFFFF"/>
                </a:solidFill>
              </a:defRPr>
            </a:pPr>
          </a:p>
        </p:txBody>
      </p:sp>
      <p:pic>
        <p:nvPicPr>
          <p:cNvPr id="39" name="galaxies.jpg" descr="galaxies"/>
          <p:cNvPicPr/>
          <p:nvPr/>
        </p:nvPicPr>
        <p:blipFill>
          <a:blip r:embed="rId2">
            <a:extLst/>
          </a:blip>
          <a:stretch>
            <a:fillRect/>
          </a:stretch>
        </p:blipFill>
        <p:spPr>
          <a:xfrm>
            <a:off x="1143000" y="0"/>
            <a:ext cx="6858000" cy="6858000"/>
          </a:xfrm>
          <a:prstGeom prst="rect">
            <a:avLst/>
          </a:prstGeom>
          <a:ln w="12700">
            <a:miter lim="400000"/>
          </a:ln>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1" name="string.jpg" descr="string"/>
          <p:cNvPicPr/>
          <p:nvPr/>
        </p:nvPicPr>
        <p:blipFill>
          <a:blip r:embed="rId2">
            <a:extLst/>
          </a:blip>
          <a:stretch>
            <a:fillRect/>
          </a:stretch>
        </p:blipFill>
        <p:spPr>
          <a:xfrm>
            <a:off x="152400" y="152400"/>
            <a:ext cx="8915400" cy="6573838"/>
          </a:xfrm>
          <a:prstGeom prst="rect">
            <a:avLst/>
          </a:prstGeom>
          <a:ln w="12700">
            <a:miter lim="400000"/>
          </a:ln>
        </p:spPr>
      </p:pic>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3" name="history-universe.jpg" descr="history-universe"/>
          <p:cNvPicPr/>
          <p:nvPr/>
        </p:nvPicPr>
        <p:blipFill>
          <a:blip r:embed="rId2">
            <a:extLst/>
          </a:blip>
          <a:stretch>
            <a:fillRect/>
          </a:stretch>
        </p:blipFill>
        <p:spPr>
          <a:xfrm>
            <a:off x="457200" y="152400"/>
            <a:ext cx="4703763" cy="6705600"/>
          </a:xfrm>
          <a:prstGeom prst="rect">
            <a:avLst/>
          </a:prstGeom>
          <a:ln w="12700">
            <a:miter lim="400000"/>
          </a:ln>
        </p:spPr>
      </p:pic>
      <p:pic>
        <p:nvPicPr>
          <p:cNvPr id="44" name="image.pdf"/>
          <p:cNvPicPr/>
          <p:nvPr/>
        </p:nvPicPr>
        <p:blipFill>
          <a:blip r:embed="rId3">
            <a:extLst/>
          </a:blip>
          <a:stretch>
            <a:fillRect/>
          </a:stretch>
        </p:blipFill>
        <p:spPr>
          <a:xfrm>
            <a:off x="5684837" y="1600200"/>
            <a:ext cx="1963738" cy="2185988"/>
          </a:xfrm>
          <a:prstGeom prst="rect">
            <a:avLst/>
          </a:prstGeom>
          <a:ln w="12700">
            <a:miter lim="400000"/>
          </a:ln>
        </p:spPr>
      </p:pic>
      <p:pic>
        <p:nvPicPr>
          <p:cNvPr id="45" name="firts-galaxies.jpg" descr="firts-galaxies"/>
          <p:cNvPicPr/>
          <p:nvPr/>
        </p:nvPicPr>
        <p:blipFill>
          <a:blip r:embed="rId4">
            <a:extLst/>
          </a:blip>
          <a:stretch>
            <a:fillRect/>
          </a:stretch>
        </p:blipFill>
        <p:spPr>
          <a:xfrm>
            <a:off x="5715000" y="4114800"/>
            <a:ext cx="2819400" cy="1692275"/>
          </a:xfrm>
          <a:prstGeom prst="rect">
            <a:avLst/>
          </a:prstGeom>
          <a:ln w="12700">
            <a:miter lim="400000"/>
          </a:ln>
        </p:spPr>
      </p:pic>
      <p:pic>
        <p:nvPicPr>
          <p:cNvPr id="46" name="_38774789_earth_nasa_150.jpg" descr="_38774789_earth_nasa_150"/>
          <p:cNvPicPr/>
          <p:nvPr/>
        </p:nvPicPr>
        <p:blipFill>
          <a:blip r:embed="rId5">
            <a:extLst/>
          </a:blip>
          <a:stretch>
            <a:fillRect/>
          </a:stretch>
        </p:blipFill>
        <p:spPr>
          <a:xfrm>
            <a:off x="5715000" y="228600"/>
            <a:ext cx="2730500" cy="3276600"/>
          </a:xfrm>
          <a:prstGeom prst="rect">
            <a:avLst/>
          </a:prstGeom>
          <a:ln w="12700">
            <a:miter lim="400000"/>
          </a:ln>
        </p:spPr>
      </p:pic>
      <p:sp>
        <p:nvSpPr>
          <p:cNvPr id="47" name="Shape 47"/>
          <p:cNvSpPr/>
          <p:nvPr/>
        </p:nvSpPr>
        <p:spPr>
          <a:xfrm flipH="1" flipV="1">
            <a:off x="2596452" y="1066799"/>
            <a:ext cx="4103496" cy="1"/>
          </a:xfrm>
          <a:prstGeom prst="line">
            <a:avLst/>
          </a:prstGeom>
          <a:ln w="15875">
            <a:solidFill>
              <a:srgbClr val="FF0000"/>
            </a:solidFill>
            <a:round/>
            <a:tailEnd type="triangle"/>
          </a:ln>
        </p:spPr>
        <p:txBody>
          <a:bodyPr lIns="0" tIns="0" rIns="0" bIns="0"/>
          <a:lstStyle/>
          <a:p>
            <a:pPr lvl="0" defTabSz="457200">
              <a:defRPr sz="1200">
                <a:latin typeface="+mj-lt"/>
                <a:ea typeface="+mj-ea"/>
                <a:cs typeface="+mj-cs"/>
                <a:sym typeface="Helvetica"/>
              </a:defRPr>
            </a:pPr>
          </a:p>
        </p:txBody>
      </p:sp>
      <p:sp>
        <p:nvSpPr>
          <p:cNvPr id="48" name="Shape 48"/>
          <p:cNvSpPr/>
          <p:nvPr/>
        </p:nvSpPr>
        <p:spPr>
          <a:xfrm flipH="1" flipV="1">
            <a:off x="2209799" y="2667000"/>
            <a:ext cx="3505202" cy="2133600"/>
          </a:xfrm>
          <a:prstGeom prst="line">
            <a:avLst/>
          </a:prstGeom>
          <a:ln w="15875">
            <a:solidFill>
              <a:srgbClr val="FF0000"/>
            </a:solidFill>
            <a:round/>
            <a:tailEnd type="triangle"/>
          </a:ln>
        </p:spPr>
        <p:txBody>
          <a:bodyPr lIns="0" tIns="0" rIns="0" bIns="0"/>
          <a:lstStyle/>
          <a:p>
            <a:pPr lvl="0" defTabSz="457200">
              <a:defRPr sz="1200">
                <a:latin typeface="+mj-lt"/>
                <a:ea typeface="+mj-ea"/>
                <a:cs typeface="+mj-cs"/>
                <a:sym typeface="Helvetica"/>
              </a:defRPr>
            </a:pPr>
          </a:p>
        </p:txBody>
      </p:sp>
    </p:spTree>
  </p:cSld>
  <p:clrMapOvr>
    <a:masterClrMapping/>
  </p:clrMapOvr>
  <p:transition spd="fast" advClick="1">
    <p:checker dir="horz"/>
  </p:transition>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0" name="Higgs.png" descr="Higgs.png"/>
          <p:cNvPicPr/>
          <p:nvPr/>
        </p:nvPicPr>
        <p:blipFill>
          <a:blip r:embed="rId2">
            <a:extLst/>
          </a:blip>
          <a:stretch>
            <a:fillRect/>
          </a:stretch>
        </p:blipFill>
        <p:spPr>
          <a:xfrm>
            <a:off x="0" y="0"/>
            <a:ext cx="9144000" cy="6858000"/>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BBE0E3"/>
      </a:accent1>
      <a:accent2>
        <a:srgbClr val="333399"/>
      </a:accent2>
      <a:accent3>
        <a:srgbClr val="FFFFFF"/>
      </a:accent3>
      <a:accent4>
        <a:srgbClr val="00000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BBE0E3"/>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BBE0E3"/>
      </a:accent1>
      <a:accent2>
        <a:srgbClr val="333399"/>
      </a:accent2>
      <a:accent3>
        <a:srgbClr val="FFFFFF"/>
      </a:accent3>
      <a:accent4>
        <a:srgbClr val="000000"/>
      </a:accent4>
      <a:accent5>
        <a:srgbClr val="D8ECED"/>
      </a:accent5>
      <a:accent6>
        <a:srgbClr val="2E2E8B"/>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BBE0E3"/>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BBE0E3"/>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