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934" y="-10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00BC-38D7-47B4-BFE3-65755AE76079}" type="datetimeFigureOut">
              <a:rPr lang="nl-BE" smtClean="0"/>
              <a:pPr/>
              <a:t>2/02/2015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91DC2-EDA9-4E1F-A131-F2E8E9A916B9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00BC-38D7-47B4-BFE3-65755AE76079}" type="datetimeFigureOut">
              <a:rPr lang="nl-BE" smtClean="0"/>
              <a:pPr/>
              <a:t>2/02/2015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91DC2-EDA9-4E1F-A131-F2E8E9A916B9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00BC-38D7-47B4-BFE3-65755AE76079}" type="datetimeFigureOut">
              <a:rPr lang="nl-BE" smtClean="0"/>
              <a:pPr/>
              <a:t>2/02/2015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91DC2-EDA9-4E1F-A131-F2E8E9A916B9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00BC-38D7-47B4-BFE3-65755AE76079}" type="datetimeFigureOut">
              <a:rPr lang="nl-BE" smtClean="0"/>
              <a:pPr/>
              <a:t>2/02/2015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91DC2-EDA9-4E1F-A131-F2E8E9A916B9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00BC-38D7-47B4-BFE3-65755AE76079}" type="datetimeFigureOut">
              <a:rPr lang="nl-BE" smtClean="0"/>
              <a:pPr/>
              <a:t>2/02/2015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91DC2-EDA9-4E1F-A131-F2E8E9A916B9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00BC-38D7-47B4-BFE3-65755AE76079}" type="datetimeFigureOut">
              <a:rPr lang="nl-BE" smtClean="0"/>
              <a:pPr/>
              <a:t>2/02/2015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91DC2-EDA9-4E1F-A131-F2E8E9A916B9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00BC-38D7-47B4-BFE3-65755AE76079}" type="datetimeFigureOut">
              <a:rPr lang="nl-BE" smtClean="0"/>
              <a:pPr/>
              <a:t>2/02/2015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91DC2-EDA9-4E1F-A131-F2E8E9A916B9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00BC-38D7-47B4-BFE3-65755AE76079}" type="datetimeFigureOut">
              <a:rPr lang="nl-BE" smtClean="0"/>
              <a:pPr/>
              <a:t>2/02/2015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91DC2-EDA9-4E1F-A131-F2E8E9A916B9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00BC-38D7-47B4-BFE3-65755AE76079}" type="datetimeFigureOut">
              <a:rPr lang="nl-BE" smtClean="0"/>
              <a:pPr/>
              <a:t>2/02/2015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91DC2-EDA9-4E1F-A131-F2E8E9A916B9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00BC-38D7-47B4-BFE3-65755AE76079}" type="datetimeFigureOut">
              <a:rPr lang="nl-BE" smtClean="0"/>
              <a:pPr/>
              <a:t>2/02/2015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91DC2-EDA9-4E1F-A131-F2E8E9A916B9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F00BC-38D7-47B4-BFE3-65755AE76079}" type="datetimeFigureOut">
              <a:rPr lang="nl-BE" smtClean="0"/>
              <a:pPr/>
              <a:t>2/02/2015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691DC2-EDA9-4E1F-A131-F2E8E9A916B9}" type="slidenum">
              <a:rPr lang="nl-BE" smtClean="0"/>
              <a:pPr/>
              <a:t>‹nr.›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F00BC-38D7-47B4-BFE3-65755AE76079}" type="datetimeFigureOut">
              <a:rPr lang="nl-BE" smtClean="0"/>
              <a:pPr/>
              <a:t>2/02/2015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691DC2-EDA9-4E1F-A131-F2E8E9A916B9}" type="slidenum">
              <a:rPr lang="nl-BE" smtClean="0"/>
              <a:pPr/>
              <a:t>‹nr.›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PLL meeting</a:t>
            </a:r>
            <a:endParaRPr lang="nl-BE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 smtClean="0"/>
              <a:t>02/02</a:t>
            </a:r>
            <a:endParaRPr lang="nl-B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Low speed </a:t>
            </a:r>
            <a:r>
              <a:rPr lang="nl-BE" dirty="0" err="1" smtClean="0"/>
              <a:t>Divide</a:t>
            </a:r>
            <a:r>
              <a:rPr lang="nl-BE" dirty="0" smtClean="0"/>
              <a:t> </a:t>
            </a:r>
            <a:r>
              <a:rPr lang="nl-BE" dirty="0" err="1" smtClean="0"/>
              <a:t>by</a:t>
            </a:r>
            <a:r>
              <a:rPr lang="nl-BE" dirty="0" smtClean="0"/>
              <a:t> 16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Standard </a:t>
            </a:r>
            <a:r>
              <a:rPr lang="nl-BE" dirty="0" err="1" smtClean="0"/>
              <a:t>cells</a:t>
            </a:r>
            <a:endParaRPr lang="nl-BE" dirty="0" smtClean="0"/>
          </a:p>
          <a:p>
            <a:r>
              <a:rPr lang="nl-BE" dirty="0" err="1" smtClean="0"/>
              <a:t>Ripple</a:t>
            </a:r>
            <a:r>
              <a:rPr lang="nl-BE" dirty="0" smtClean="0"/>
              <a:t> </a:t>
            </a:r>
            <a:r>
              <a:rPr lang="nl-BE" dirty="0" err="1" smtClean="0"/>
              <a:t>carry</a:t>
            </a:r>
            <a:r>
              <a:rPr lang="nl-BE" dirty="0" smtClean="0"/>
              <a:t> adder. </a:t>
            </a:r>
            <a:br>
              <a:rPr lang="nl-BE" dirty="0" smtClean="0"/>
            </a:br>
            <a:r>
              <a:rPr lang="nl-BE" dirty="0" err="1" smtClean="0"/>
              <a:t>Need</a:t>
            </a:r>
            <a:r>
              <a:rPr lang="nl-BE" dirty="0" smtClean="0"/>
              <a:t> </a:t>
            </a:r>
            <a:r>
              <a:rPr lang="nl-BE" dirty="0" err="1" smtClean="0"/>
              <a:t>other</a:t>
            </a:r>
            <a:r>
              <a:rPr lang="nl-BE" dirty="0" smtClean="0"/>
              <a:t> adder?</a:t>
            </a:r>
            <a:endParaRPr lang="nl-BE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1340496"/>
            <a:ext cx="2411760" cy="5517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650"/>
            <a:ext cx="9144000" cy="65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What</a:t>
            </a:r>
            <a:r>
              <a:rPr lang="nl-BE" dirty="0" smtClean="0"/>
              <a:t> is </a:t>
            </a:r>
            <a:r>
              <a:rPr lang="nl-BE" dirty="0" err="1" smtClean="0"/>
              <a:t>done</a:t>
            </a:r>
            <a:r>
              <a:rPr lang="nl-BE" dirty="0" smtClean="0"/>
              <a:t>?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BE" dirty="0" smtClean="0"/>
              <a:t>VCO circuit + </a:t>
            </a:r>
            <a:r>
              <a:rPr lang="nl-BE" dirty="0" err="1" smtClean="0"/>
              <a:t>layout</a:t>
            </a:r>
            <a:endParaRPr lang="nl-BE" dirty="0" smtClean="0"/>
          </a:p>
          <a:p>
            <a:pPr lvl="1"/>
            <a:r>
              <a:rPr lang="nl-BE" dirty="0" err="1" smtClean="0"/>
              <a:t>Verified</a:t>
            </a:r>
            <a:r>
              <a:rPr lang="nl-BE" dirty="0" smtClean="0"/>
              <a:t> in all corners </a:t>
            </a:r>
            <a:r>
              <a:rPr lang="nl-BE" dirty="0" err="1" smtClean="0"/>
              <a:t>with</a:t>
            </a:r>
            <a:r>
              <a:rPr lang="nl-BE" dirty="0" smtClean="0"/>
              <a:t> </a:t>
            </a:r>
            <a:r>
              <a:rPr lang="nl-BE" dirty="0" err="1" smtClean="0"/>
              <a:t>rcx</a:t>
            </a:r>
            <a:endParaRPr lang="nl-BE" dirty="0" smtClean="0"/>
          </a:p>
          <a:p>
            <a:pPr lvl="1"/>
            <a:r>
              <a:rPr lang="nl-BE" dirty="0" smtClean="0"/>
              <a:t>187 – 190 </a:t>
            </a:r>
            <a:r>
              <a:rPr lang="nl-BE" dirty="0" err="1" smtClean="0"/>
              <a:t>dBc</a:t>
            </a:r>
            <a:r>
              <a:rPr lang="nl-BE" dirty="0" smtClean="0"/>
              <a:t>/Hz FOM</a:t>
            </a:r>
          </a:p>
          <a:p>
            <a:pPr lvl="1"/>
            <a:r>
              <a:rPr lang="nl-BE" dirty="0" smtClean="0"/>
              <a:t>3mW</a:t>
            </a:r>
          </a:p>
          <a:p>
            <a:r>
              <a:rPr lang="nl-BE" dirty="0" err="1" smtClean="0"/>
              <a:t>Phase</a:t>
            </a:r>
            <a:r>
              <a:rPr lang="nl-BE" dirty="0" smtClean="0"/>
              <a:t> detector circuit + </a:t>
            </a:r>
            <a:r>
              <a:rPr lang="nl-BE" dirty="0" err="1" smtClean="0"/>
              <a:t>layout</a:t>
            </a:r>
            <a:endParaRPr lang="nl-BE" dirty="0" smtClean="0"/>
          </a:p>
          <a:p>
            <a:pPr lvl="1"/>
            <a:r>
              <a:rPr lang="nl-BE" dirty="0" err="1" smtClean="0"/>
              <a:t>Verified</a:t>
            </a:r>
            <a:r>
              <a:rPr lang="nl-BE" dirty="0" smtClean="0"/>
              <a:t> in all corners </a:t>
            </a:r>
            <a:r>
              <a:rPr lang="nl-BE" dirty="0" err="1" smtClean="0"/>
              <a:t>with</a:t>
            </a:r>
            <a:r>
              <a:rPr lang="nl-BE" dirty="0" smtClean="0"/>
              <a:t> </a:t>
            </a:r>
            <a:r>
              <a:rPr lang="nl-BE" dirty="0" err="1" smtClean="0"/>
              <a:t>rcx</a:t>
            </a:r>
            <a:endParaRPr lang="nl-BE" dirty="0" smtClean="0"/>
          </a:p>
          <a:p>
            <a:r>
              <a:rPr lang="nl-BE" dirty="0" err="1" smtClean="0"/>
              <a:t>Divider</a:t>
            </a:r>
            <a:r>
              <a:rPr lang="nl-BE" dirty="0" smtClean="0"/>
              <a:t> circuit + </a:t>
            </a:r>
            <a:r>
              <a:rPr lang="nl-BE" dirty="0" err="1" smtClean="0"/>
              <a:t>layout</a:t>
            </a:r>
            <a:endParaRPr lang="nl-BE" dirty="0" smtClean="0"/>
          </a:p>
          <a:p>
            <a:pPr lvl="1"/>
            <a:r>
              <a:rPr lang="nl-BE" dirty="0" err="1" smtClean="0"/>
              <a:t>Busy</a:t>
            </a:r>
            <a:r>
              <a:rPr lang="nl-BE" dirty="0" smtClean="0"/>
              <a:t> </a:t>
            </a:r>
            <a:r>
              <a:rPr lang="nl-BE" dirty="0" err="1" smtClean="0"/>
              <a:t>checking</a:t>
            </a:r>
            <a:r>
              <a:rPr lang="nl-BE" dirty="0" smtClean="0"/>
              <a:t> </a:t>
            </a:r>
            <a:r>
              <a:rPr lang="nl-BE" dirty="0" err="1" smtClean="0"/>
              <a:t>layouts</a:t>
            </a:r>
            <a:endParaRPr lang="nl-BE" dirty="0" smtClean="0"/>
          </a:p>
          <a:p>
            <a:r>
              <a:rPr lang="nl-BE" dirty="0" err="1" smtClean="0"/>
              <a:t>Decoupling</a:t>
            </a:r>
            <a:r>
              <a:rPr lang="nl-BE" dirty="0" smtClean="0"/>
              <a:t> </a:t>
            </a:r>
            <a:r>
              <a:rPr lang="nl-BE" dirty="0" err="1" smtClean="0"/>
              <a:t>capacitors</a:t>
            </a:r>
            <a:r>
              <a:rPr lang="nl-BE" dirty="0" smtClean="0"/>
              <a:t> (MOS + MOM)</a:t>
            </a:r>
          </a:p>
          <a:p>
            <a:pPr lvl="1"/>
            <a:endParaRPr lang="nl-BE" dirty="0" smtClean="0"/>
          </a:p>
          <a:p>
            <a:pPr lvl="1"/>
            <a:endParaRPr lang="nl-B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err="1" smtClean="0"/>
              <a:t>What</a:t>
            </a:r>
            <a:r>
              <a:rPr lang="nl-BE" dirty="0" smtClean="0"/>
              <a:t> has to </a:t>
            </a:r>
            <a:r>
              <a:rPr lang="nl-BE" dirty="0" err="1" smtClean="0"/>
              <a:t>be</a:t>
            </a:r>
            <a:r>
              <a:rPr lang="nl-BE" dirty="0" smtClean="0"/>
              <a:t> </a:t>
            </a:r>
            <a:r>
              <a:rPr lang="nl-BE" dirty="0" err="1" smtClean="0"/>
              <a:t>done</a:t>
            </a:r>
            <a:r>
              <a:rPr lang="nl-BE" dirty="0" smtClean="0"/>
              <a:t>?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Charge pump </a:t>
            </a:r>
            <a:r>
              <a:rPr lang="nl-BE" dirty="0" err="1" smtClean="0"/>
              <a:t>layout</a:t>
            </a:r>
            <a:endParaRPr lang="nl-BE" dirty="0" smtClean="0"/>
          </a:p>
          <a:p>
            <a:r>
              <a:rPr lang="nl-BE" dirty="0" smtClean="0"/>
              <a:t>Loop filter </a:t>
            </a:r>
            <a:r>
              <a:rPr lang="nl-BE" dirty="0" err="1" smtClean="0"/>
              <a:t>layout</a:t>
            </a:r>
            <a:endParaRPr lang="nl-BE" dirty="0" smtClean="0"/>
          </a:p>
          <a:p>
            <a:r>
              <a:rPr lang="nl-BE" dirty="0" err="1" smtClean="0"/>
              <a:t>Startup</a:t>
            </a:r>
            <a:r>
              <a:rPr lang="nl-BE" dirty="0" smtClean="0"/>
              <a:t> circuit</a:t>
            </a:r>
          </a:p>
          <a:p>
            <a:r>
              <a:rPr lang="nl-BE" dirty="0" err="1" smtClean="0"/>
              <a:t>Programming</a:t>
            </a:r>
            <a:r>
              <a:rPr lang="nl-BE" dirty="0" smtClean="0"/>
              <a:t> circuit</a:t>
            </a:r>
          </a:p>
          <a:p>
            <a:r>
              <a:rPr lang="nl-BE" dirty="0" smtClean="0"/>
              <a:t>LDO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High speed </a:t>
            </a:r>
            <a:r>
              <a:rPr lang="nl-BE" dirty="0" err="1" smtClean="0"/>
              <a:t>divider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Standard </a:t>
            </a:r>
            <a:r>
              <a:rPr lang="nl-BE" dirty="0" err="1" smtClean="0"/>
              <a:t>cells</a:t>
            </a:r>
            <a:r>
              <a:rPr lang="nl-BE" dirty="0" smtClean="0"/>
              <a:t> are slow </a:t>
            </a:r>
            <a:r>
              <a:rPr lang="nl-BE" dirty="0" err="1" smtClean="0"/>
              <a:t>on</a:t>
            </a:r>
            <a:r>
              <a:rPr lang="nl-BE" dirty="0" smtClean="0"/>
              <a:t> </a:t>
            </a:r>
            <a:r>
              <a:rPr lang="nl-BE" dirty="0" err="1" smtClean="0"/>
              <a:t>ss</a:t>
            </a:r>
            <a:r>
              <a:rPr lang="nl-BE" dirty="0" smtClean="0"/>
              <a:t> corner at 85°C</a:t>
            </a:r>
          </a:p>
          <a:p>
            <a:r>
              <a:rPr lang="nl-BE" dirty="0" smtClean="0"/>
              <a:t>220ps CQ </a:t>
            </a:r>
            <a:r>
              <a:rPr lang="nl-BE" dirty="0" err="1" smtClean="0"/>
              <a:t>delay</a:t>
            </a:r>
            <a:r>
              <a:rPr lang="nl-BE" dirty="0" smtClean="0"/>
              <a:t> (</a:t>
            </a:r>
            <a:r>
              <a:rPr lang="nl-BE" dirty="0" err="1" smtClean="0"/>
              <a:t>typical</a:t>
            </a:r>
            <a:r>
              <a:rPr lang="nl-BE" dirty="0" smtClean="0"/>
              <a:t> C </a:t>
            </a:r>
            <a:r>
              <a:rPr lang="nl-BE" dirty="0" err="1" smtClean="0"/>
              <a:t>extraction</a:t>
            </a:r>
            <a:r>
              <a:rPr lang="nl-BE" dirty="0" smtClean="0"/>
              <a:t>)</a:t>
            </a:r>
          </a:p>
          <a:p>
            <a:r>
              <a:rPr lang="nl-BE" dirty="0" err="1" smtClean="0"/>
              <a:t>Divide</a:t>
            </a:r>
            <a:r>
              <a:rPr lang="nl-BE" dirty="0" smtClean="0"/>
              <a:t> </a:t>
            </a:r>
            <a:r>
              <a:rPr lang="nl-BE" dirty="0" err="1" smtClean="0"/>
              <a:t>by</a:t>
            </a:r>
            <a:r>
              <a:rPr lang="nl-BE" dirty="0" smtClean="0"/>
              <a:t> 2 does </a:t>
            </a:r>
            <a:r>
              <a:rPr lang="nl-BE" dirty="0" err="1" smtClean="0"/>
              <a:t>not</a:t>
            </a:r>
            <a:r>
              <a:rPr lang="nl-BE" dirty="0" smtClean="0"/>
              <a:t> </a:t>
            </a:r>
            <a:r>
              <a:rPr lang="nl-BE" dirty="0" err="1" smtClean="0"/>
              <a:t>work</a:t>
            </a:r>
            <a:r>
              <a:rPr lang="nl-BE" dirty="0" smtClean="0"/>
              <a:t> </a:t>
            </a:r>
            <a:r>
              <a:rPr lang="nl-BE" dirty="0" err="1" smtClean="0"/>
              <a:t>here</a:t>
            </a:r>
            <a:r>
              <a:rPr lang="nl-BE" dirty="0" smtClean="0"/>
              <a:t> at high </a:t>
            </a:r>
            <a:r>
              <a:rPr lang="nl-BE" dirty="0" err="1" smtClean="0"/>
              <a:t>speeds</a:t>
            </a:r>
            <a:endParaRPr lang="nl-BE" dirty="0" smtClean="0"/>
          </a:p>
          <a:p>
            <a:pPr lvl="1"/>
            <a:r>
              <a:rPr lang="nl-BE" dirty="0" smtClean="0"/>
              <a:t>~3.2GHz</a:t>
            </a:r>
            <a:endParaRPr lang="nl-BE" dirty="0" smtClean="0"/>
          </a:p>
          <a:p>
            <a:endParaRPr lang="nl-BE" dirty="0"/>
          </a:p>
          <a:p>
            <a:r>
              <a:rPr lang="nl-BE" dirty="0" err="1" smtClean="0"/>
              <a:t>Need</a:t>
            </a:r>
            <a:r>
              <a:rPr lang="nl-BE" dirty="0" smtClean="0"/>
              <a:t> high speed /2</a:t>
            </a:r>
          </a:p>
          <a:p>
            <a:endParaRPr lang="nl-BE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High speed </a:t>
            </a:r>
            <a:r>
              <a:rPr lang="nl-BE" dirty="0" err="1" smtClean="0"/>
              <a:t>divider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CML </a:t>
            </a:r>
            <a:r>
              <a:rPr lang="nl-BE" dirty="0" err="1" smtClean="0"/>
              <a:t>latch</a:t>
            </a:r>
            <a:r>
              <a:rPr lang="nl-BE" dirty="0" smtClean="0"/>
              <a:t> - </a:t>
            </a:r>
            <a:r>
              <a:rPr lang="nl-BE" dirty="0" err="1" smtClean="0"/>
              <a:t>master</a:t>
            </a:r>
            <a:r>
              <a:rPr lang="nl-BE" dirty="0" smtClean="0"/>
              <a:t> </a:t>
            </a:r>
            <a:r>
              <a:rPr lang="nl-BE" dirty="0" err="1" smtClean="0"/>
              <a:t>slave</a:t>
            </a:r>
            <a:r>
              <a:rPr lang="nl-BE" dirty="0" smtClean="0"/>
              <a:t> FF</a:t>
            </a:r>
            <a:endParaRPr lang="nl-B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467229"/>
            <a:ext cx="7488832" cy="4390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High speed </a:t>
            </a:r>
            <a:r>
              <a:rPr lang="nl-BE" dirty="0" err="1" smtClean="0"/>
              <a:t>divider</a:t>
            </a:r>
            <a:endParaRPr lang="nl-B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04864"/>
            <a:ext cx="9144000" cy="3645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03689" y="1"/>
            <a:ext cx="513260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12" y="630738"/>
            <a:ext cx="9162012" cy="560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455" y="901146"/>
            <a:ext cx="9149455" cy="5120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125</Words>
  <Application>Microsoft Office PowerPoint</Application>
  <PresentationFormat>Diavoorstelling (4:3)</PresentationFormat>
  <Paragraphs>31</Paragraphs>
  <Slides>11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Office-thema</vt:lpstr>
      <vt:lpstr>PLL meeting</vt:lpstr>
      <vt:lpstr>What is done?</vt:lpstr>
      <vt:lpstr>What has to be done?</vt:lpstr>
      <vt:lpstr>High speed divider</vt:lpstr>
      <vt:lpstr>High speed divider</vt:lpstr>
      <vt:lpstr>High speed divider</vt:lpstr>
      <vt:lpstr>Dia 7</vt:lpstr>
      <vt:lpstr>Dia 8</vt:lpstr>
      <vt:lpstr>Dia 9</vt:lpstr>
      <vt:lpstr>Low speed Divide by 16</vt:lpstr>
      <vt:lpstr>Dia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PLL meeting</dc:title>
  <dc:creator>Jeffrey</dc:creator>
  <cp:lastModifiedBy>Jeffrey</cp:lastModifiedBy>
  <cp:revision>5</cp:revision>
  <dcterms:created xsi:type="dcterms:W3CDTF">2015-01-28T12:55:43Z</dcterms:created>
  <dcterms:modified xsi:type="dcterms:W3CDTF">2015-02-02T11:16:44Z</dcterms:modified>
</cp:coreProperties>
</file>