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4" r:id="rId4"/>
    <p:sldId id="263" r:id="rId5"/>
    <p:sldId id="260" r:id="rId6"/>
    <p:sldId id="267" r:id="rId7"/>
    <p:sldId id="258" r:id="rId8"/>
    <p:sldId id="261" r:id="rId9"/>
    <p:sldId id="259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29D70-F1E3-41E8-8EF7-2CB978A3C5B7}" type="datetimeFigureOut">
              <a:rPr lang="nl-BE" smtClean="0"/>
              <a:t>5/03/2015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C2D04-057D-4D27-98BD-551D7B0CEC0A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8AC7-BF5E-4D1B-9276-E82EA743D83D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7FE8-E9F1-4F26-B55F-638BA1CB40E1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2C4E-DF1E-4359-BFB7-BA02BCEAD64F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C5502-2BF1-4379-8642-18200F3A7254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725C-7AAF-4592-8EFE-FA7F50D03709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46EB-AC01-4750-A437-3D44DC90F0FC}" type="datetime1">
              <a:rPr lang="nl-BE" smtClean="0"/>
              <a:t>5/03/2015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BFD1-47F3-4A08-8D9E-8B76F71973FD}" type="datetime1">
              <a:rPr lang="nl-BE" smtClean="0"/>
              <a:t>5/03/2015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93AB1-8A72-46EE-AF98-CD1EEEB00E08}" type="datetime1">
              <a:rPr lang="nl-BE" smtClean="0"/>
              <a:t>5/03/2015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258A5-F065-484A-99B6-A4B4140922FB}" type="datetime1">
              <a:rPr lang="nl-BE" smtClean="0"/>
              <a:t>5/03/2015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FC75F-A3C8-4B40-82EE-BD85046B400E}" type="datetime1">
              <a:rPr lang="nl-BE" smtClean="0"/>
              <a:t>5/03/2015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7710-9CDE-4A69-B1C8-0A4D27E92E74}" type="datetime1">
              <a:rPr lang="nl-BE" smtClean="0"/>
              <a:t>5/03/2015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D8B62-D5D3-4714-B0EE-412FCE5B33B6}" type="datetime1">
              <a:rPr lang="nl-BE" smtClean="0"/>
              <a:t>5/03/2015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PLL meeting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05/03</a:t>
            </a:r>
            <a:endParaRPr lang="nl-BE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Programming</a:t>
            </a:r>
            <a:r>
              <a:rPr lang="nl-BE" dirty="0" smtClean="0"/>
              <a:t> register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Serial</a:t>
            </a:r>
            <a:r>
              <a:rPr lang="nl-BE" dirty="0" smtClean="0"/>
              <a:t> input shift register</a:t>
            </a:r>
          </a:p>
          <a:p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reprogramming</a:t>
            </a:r>
            <a:r>
              <a:rPr lang="nl-BE" dirty="0" smtClean="0"/>
              <a:t> (</a:t>
            </a:r>
            <a:r>
              <a:rPr lang="nl-BE" dirty="0" err="1" smtClean="0"/>
              <a:t>readout</a:t>
            </a:r>
            <a:r>
              <a:rPr lang="nl-BE" dirty="0" smtClean="0"/>
              <a:t>) </a:t>
            </a:r>
            <a:r>
              <a:rPr lang="nl-BE" dirty="0" err="1" smtClean="0"/>
              <a:t>during</a:t>
            </a:r>
            <a:r>
              <a:rPr lang="nl-BE" dirty="0" smtClean="0"/>
              <a:t> SET tests</a:t>
            </a:r>
          </a:p>
          <a:p>
            <a:pPr lvl="1"/>
            <a:r>
              <a:rPr lang="nl-BE" dirty="0" err="1" smtClean="0"/>
              <a:t>Needs</a:t>
            </a:r>
            <a:r>
              <a:rPr lang="nl-BE" dirty="0" smtClean="0"/>
              <a:t> to </a:t>
            </a:r>
            <a:r>
              <a:rPr lang="nl-BE" dirty="0" err="1" smtClean="0"/>
              <a:t>be</a:t>
            </a:r>
            <a:r>
              <a:rPr lang="nl-BE" dirty="0" smtClean="0"/>
              <a:t> SEU hard</a:t>
            </a:r>
          </a:p>
          <a:p>
            <a:r>
              <a:rPr lang="nl-BE" dirty="0" smtClean="0"/>
              <a:t>3x </a:t>
            </a:r>
            <a:r>
              <a:rPr lang="nl-BE" dirty="0" err="1" smtClean="0"/>
              <a:t>or</a:t>
            </a:r>
            <a:r>
              <a:rPr lang="nl-BE" dirty="0" smtClean="0"/>
              <a:t> 5x redundant shift register</a:t>
            </a:r>
          </a:p>
          <a:p>
            <a:r>
              <a:rPr lang="nl-BE" dirty="0" err="1" smtClean="0"/>
              <a:t>Refreshing</a:t>
            </a:r>
            <a:r>
              <a:rPr lang="nl-BE" dirty="0" smtClean="0"/>
              <a:t> </a:t>
            </a:r>
            <a:r>
              <a:rPr lang="nl-BE" dirty="0" err="1" smtClean="0"/>
              <a:t>memory</a:t>
            </a:r>
            <a:r>
              <a:rPr lang="nl-BE" dirty="0" smtClean="0"/>
              <a:t> register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10</a:t>
            </a:fld>
            <a:endParaRPr lang="nl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Jeffrey\Desktop\images\fsm2\Schermafdruk-3.png"/>
          <p:cNvPicPr>
            <a:picLocks noChangeAspect="1" noChangeArrowheads="1"/>
          </p:cNvPicPr>
          <p:nvPr/>
        </p:nvPicPr>
        <p:blipFill>
          <a:blip r:embed="rId2" cstate="print"/>
          <a:srcRect l="18816" t="16667" r="54961" b="16667"/>
          <a:stretch>
            <a:fillRect/>
          </a:stretch>
        </p:blipFill>
        <p:spPr bwMode="auto">
          <a:xfrm>
            <a:off x="0" y="1484784"/>
            <a:ext cx="6262396" cy="5373216"/>
          </a:xfrm>
          <a:prstGeom prst="rect">
            <a:avLst/>
          </a:prstGeom>
          <a:noFill/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Shift register </a:t>
            </a:r>
            <a:r>
              <a:rPr lang="nl-BE" dirty="0" err="1" smtClean="0"/>
              <a:t>cell</a:t>
            </a:r>
            <a:endParaRPr lang="nl-BE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2052" name="Picture 4" descr="C:\Users\Jeffrey\Desktop\images\fsm2\Schermafdruk-4.png"/>
          <p:cNvPicPr>
            <a:picLocks noChangeAspect="1" noChangeArrowheads="1"/>
          </p:cNvPicPr>
          <p:nvPr/>
        </p:nvPicPr>
        <p:blipFill>
          <a:blip r:embed="rId3" cstate="print"/>
          <a:srcRect l="8657" t="33200" r="71262" b="28300"/>
          <a:stretch>
            <a:fillRect/>
          </a:stretch>
        </p:blipFill>
        <p:spPr bwMode="auto">
          <a:xfrm>
            <a:off x="5694162" y="3789040"/>
            <a:ext cx="3449838" cy="2232248"/>
          </a:xfrm>
          <a:prstGeom prst="rect">
            <a:avLst/>
          </a:prstGeom>
          <a:noFill/>
        </p:spPr>
      </p:pic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11</a:t>
            </a:fld>
            <a:endParaRPr lang="nl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Memory</a:t>
            </a:r>
            <a:r>
              <a:rPr lang="nl-BE" dirty="0" smtClean="0"/>
              <a:t> </a:t>
            </a:r>
            <a:r>
              <a:rPr lang="nl-BE" dirty="0" err="1" smtClean="0"/>
              <a:t>cell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If</a:t>
            </a:r>
            <a:r>
              <a:rPr lang="nl-BE" dirty="0" smtClean="0"/>
              <a:t> E=0</a:t>
            </a:r>
          </a:p>
          <a:p>
            <a:pPr lvl="1"/>
            <a:r>
              <a:rPr lang="nl-BE" dirty="0" smtClean="0"/>
              <a:t>Q (n)= </a:t>
            </a:r>
            <a:r>
              <a:rPr lang="nl-BE" dirty="0" err="1" smtClean="0"/>
              <a:t>voted</a:t>
            </a:r>
            <a:r>
              <a:rPr lang="nl-BE" dirty="0" smtClean="0"/>
              <a:t> Q(n-1)</a:t>
            </a:r>
          </a:p>
          <a:p>
            <a:r>
              <a:rPr lang="nl-BE" dirty="0" err="1" smtClean="0"/>
              <a:t>If</a:t>
            </a:r>
            <a:r>
              <a:rPr lang="nl-BE" dirty="0" smtClean="0"/>
              <a:t> E=1</a:t>
            </a:r>
          </a:p>
          <a:p>
            <a:pPr lvl="1"/>
            <a:r>
              <a:rPr lang="nl-BE" dirty="0" smtClean="0"/>
              <a:t>Q(n) = D(n)  (5 bits)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12</a:t>
            </a:fld>
            <a:endParaRPr lang="nl-B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Memory</a:t>
            </a:r>
            <a:r>
              <a:rPr lang="nl-BE" dirty="0" smtClean="0"/>
              <a:t> </a:t>
            </a:r>
            <a:r>
              <a:rPr lang="nl-BE" dirty="0" err="1" smtClean="0"/>
              <a:t>cell</a:t>
            </a:r>
            <a:r>
              <a:rPr lang="nl-BE" dirty="0" smtClean="0"/>
              <a:t> 2xSEU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3074" name="Picture 2" descr="C:\Users\Jeffrey\Desktop\images\fsm2\test_PMRregister.png"/>
          <p:cNvPicPr>
            <a:picLocks noChangeAspect="1" noChangeArrowheads="1"/>
          </p:cNvPicPr>
          <p:nvPr/>
        </p:nvPicPr>
        <p:blipFill>
          <a:blip r:embed="rId2" cstate="print"/>
          <a:srcRect l="1333" t="16667" r="40786" b="49300"/>
          <a:stretch>
            <a:fillRect/>
          </a:stretch>
        </p:blipFill>
        <p:spPr bwMode="auto">
          <a:xfrm>
            <a:off x="1" y="1700808"/>
            <a:ext cx="9036496" cy="2160240"/>
          </a:xfrm>
          <a:prstGeom prst="rect">
            <a:avLst/>
          </a:prstGeom>
          <a:noFill/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13</a:t>
            </a:fld>
            <a:endParaRPr lang="nl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Total shift register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fld id="{02C32D05-957B-496A-B18A-F71E4932287B}" type="slidenum">
              <a:rPr lang="nl-BE" smtClean="0"/>
              <a:t>14</a:t>
            </a:fld>
            <a:fld id="{6388C6A5-7CED-400E-A6B0-EAB63E595642}" type="slidenum">
              <a:rPr lang="nl-BE" smtClean="0"/>
              <a:t>14</a:t>
            </a:fld>
            <a:r>
              <a:rPr lang="nl-BE" dirty="0" smtClean="0"/>
              <a:t>2 bits test </a:t>
            </a:r>
            <a:r>
              <a:rPr lang="nl-BE" dirty="0" err="1" smtClean="0"/>
              <a:t>words</a:t>
            </a:r>
            <a:r>
              <a:rPr lang="nl-BE" dirty="0" smtClean="0"/>
              <a:t> </a:t>
            </a:r>
            <a:r>
              <a:rPr lang="nl-BE" dirty="0" err="1" smtClean="0"/>
              <a:t>applied</a:t>
            </a:r>
            <a:endParaRPr lang="nl-BE" dirty="0" smtClean="0"/>
          </a:p>
          <a:p>
            <a:pPr lvl="1"/>
            <a:r>
              <a:rPr lang="nl-BE" dirty="0" smtClean="0"/>
              <a:t>ABCDABCD, DCBA</a:t>
            </a:r>
            <a:r>
              <a:rPr lang="nl-BE" dirty="0" smtClean="0"/>
              <a:t> DCBA</a:t>
            </a:r>
            <a:r>
              <a:rPr lang="nl-BE" dirty="0" smtClean="0"/>
              <a:t>, 66666666,0F0F0F0F</a:t>
            </a:r>
          </a:p>
          <a:p>
            <a:r>
              <a:rPr lang="nl-BE" dirty="0" smtClean="0"/>
              <a:t>“SCK” </a:t>
            </a:r>
            <a:r>
              <a:rPr lang="nl-BE" dirty="0" err="1" smtClean="0"/>
              <a:t>an</a:t>
            </a:r>
            <a:r>
              <a:rPr lang="nl-BE" dirty="0" smtClean="0"/>
              <a:t> “D” are </a:t>
            </a:r>
            <a:r>
              <a:rPr lang="nl-BE" dirty="0" err="1" smtClean="0"/>
              <a:t>inputs</a:t>
            </a:r>
            <a:endParaRPr lang="nl-BE" dirty="0" smtClean="0"/>
          </a:p>
          <a:p>
            <a:r>
              <a:rPr lang="nl-BE" dirty="0" err="1" smtClean="0"/>
              <a:t>Memory</a:t>
            </a:r>
            <a:r>
              <a:rPr lang="nl-BE" dirty="0" smtClean="0"/>
              <a:t> </a:t>
            </a:r>
            <a:r>
              <a:rPr lang="nl-BE" dirty="0" err="1" smtClean="0"/>
              <a:t>cells</a:t>
            </a:r>
            <a:r>
              <a:rPr lang="nl-BE" dirty="0" smtClean="0"/>
              <a:t> </a:t>
            </a:r>
            <a:r>
              <a:rPr lang="nl-BE" dirty="0" err="1" smtClean="0"/>
              <a:t>capture</a:t>
            </a:r>
            <a:r>
              <a:rPr lang="nl-BE" dirty="0" smtClean="0"/>
              <a:t> shift register </a:t>
            </a:r>
            <a:r>
              <a:rPr lang="nl-BE" dirty="0" err="1" smtClean="0"/>
              <a:t>on</a:t>
            </a:r>
            <a:r>
              <a:rPr lang="nl-BE" dirty="0" smtClean="0"/>
              <a:t> “</a:t>
            </a:r>
            <a:r>
              <a:rPr lang="nl-BE" dirty="0" err="1" smtClean="0"/>
              <a:t>capt</a:t>
            </a:r>
            <a:r>
              <a:rPr lang="nl-BE" dirty="0" smtClean="0"/>
              <a:t>” (“</a:t>
            </a:r>
            <a:r>
              <a:rPr lang="nl-BE" dirty="0" err="1" smtClean="0"/>
              <a:t>capt</a:t>
            </a:r>
            <a:r>
              <a:rPr lang="nl-BE" dirty="0" smtClean="0"/>
              <a:t>”=</a:t>
            </a:r>
            <a:r>
              <a:rPr lang="nl-BE" dirty="0" err="1" smtClean="0"/>
              <a:t>enable</a:t>
            </a:r>
            <a:r>
              <a:rPr lang="nl-BE" dirty="0" smtClean="0"/>
              <a:t>)</a:t>
            </a:r>
          </a:p>
          <a:p>
            <a:endParaRPr lang="nl-BE" dirty="0"/>
          </a:p>
        </p:txBody>
      </p:sp>
      <p:pic>
        <p:nvPicPr>
          <p:cNvPr id="4098" name="Picture 2" descr="C:\Users\Jeffrey\Desktop\images\fsm2\test_PMRshiftreg.png"/>
          <p:cNvPicPr>
            <a:picLocks noChangeAspect="1" noChangeArrowheads="1"/>
          </p:cNvPicPr>
          <p:nvPr/>
        </p:nvPicPr>
        <p:blipFill>
          <a:blip r:embed="rId2" cstate="print"/>
          <a:srcRect l="6767" t="34600" r="47874" b="47900"/>
          <a:stretch>
            <a:fillRect/>
          </a:stretch>
        </p:blipFill>
        <p:spPr bwMode="auto">
          <a:xfrm>
            <a:off x="0" y="4653136"/>
            <a:ext cx="8964488" cy="1512168"/>
          </a:xfrm>
          <a:prstGeom prst="rect">
            <a:avLst/>
          </a:prstGeom>
          <a:noFill/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14</a:t>
            </a:fld>
            <a:endParaRPr lang="nl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AFC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HDL </a:t>
            </a:r>
            <a:r>
              <a:rPr lang="nl-BE" dirty="0" err="1" smtClean="0"/>
              <a:t>triplicated</a:t>
            </a:r>
            <a:endParaRPr lang="nl-BE" dirty="0" smtClean="0"/>
          </a:p>
          <a:p>
            <a:r>
              <a:rPr lang="nl-BE" dirty="0" smtClean="0"/>
              <a:t>Feedback </a:t>
            </a:r>
            <a:r>
              <a:rPr lang="nl-BE" dirty="0" err="1" smtClean="0"/>
              <a:t>voters</a:t>
            </a:r>
            <a:endParaRPr lang="nl-BE" dirty="0" smtClean="0"/>
          </a:p>
          <a:p>
            <a:r>
              <a:rPr lang="nl-BE" dirty="0" err="1" smtClean="0"/>
              <a:t>Simulated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verilog-PLL</a:t>
            </a:r>
            <a:r>
              <a:rPr lang="nl-BE" dirty="0" smtClean="0"/>
              <a:t> model (accurate </a:t>
            </a:r>
            <a:r>
              <a:rPr lang="nl-BE" dirty="0" err="1" smtClean="0"/>
              <a:t>nonlinear</a:t>
            </a:r>
            <a:r>
              <a:rPr lang="nl-BE" dirty="0" smtClean="0"/>
              <a:t> VCO model)</a:t>
            </a:r>
          </a:p>
          <a:p>
            <a:r>
              <a:rPr lang="nl-BE" dirty="0" smtClean="0"/>
              <a:t>Charge pump : 0.4V – 0.8V</a:t>
            </a:r>
          </a:p>
          <a:p>
            <a:r>
              <a:rPr lang="nl-BE" dirty="0" smtClean="0"/>
              <a:t>11 bit </a:t>
            </a:r>
            <a:r>
              <a:rPr lang="nl-BE" dirty="0" err="1" smtClean="0"/>
              <a:t>asynchronous</a:t>
            </a:r>
            <a:r>
              <a:rPr lang="nl-BE" dirty="0" smtClean="0"/>
              <a:t> counters (</a:t>
            </a:r>
            <a:r>
              <a:rPr lang="nl-BE" dirty="0" err="1" smtClean="0"/>
              <a:t>not</a:t>
            </a:r>
            <a:r>
              <a:rPr lang="nl-BE" dirty="0" smtClean="0"/>
              <a:t> TMR)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504825"/>
            <a:ext cx="77152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78411"/>
            <a:ext cx="7416824" cy="541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ffrey\Desktop\images\FSM\Schermafdruk.png"/>
          <p:cNvPicPr>
            <a:picLocks noChangeAspect="1" noChangeArrowheads="1"/>
          </p:cNvPicPr>
          <p:nvPr/>
        </p:nvPicPr>
        <p:blipFill>
          <a:blip r:embed="rId2" cstate="print"/>
          <a:srcRect l="9453" t="20639" r="40699" b="21528"/>
          <a:stretch>
            <a:fillRect/>
          </a:stretch>
        </p:blipFill>
        <p:spPr bwMode="auto">
          <a:xfrm>
            <a:off x="18982" y="0"/>
            <a:ext cx="9125018" cy="3573016"/>
          </a:xfrm>
          <a:prstGeom prst="rect">
            <a:avLst/>
          </a:prstGeom>
          <a:noFill/>
        </p:spPr>
      </p:pic>
      <p:pic>
        <p:nvPicPr>
          <p:cNvPr id="1027" name="Picture 3" descr="C:\Users\Jeffrey\Desktop\images\FSM\Schermafdruk-1.png"/>
          <p:cNvPicPr>
            <a:picLocks noChangeAspect="1" noChangeArrowheads="1"/>
          </p:cNvPicPr>
          <p:nvPr/>
        </p:nvPicPr>
        <p:blipFill>
          <a:blip r:embed="rId3" cstate="print"/>
          <a:srcRect l="21022" t="19754" r="59369" b="20047"/>
          <a:stretch>
            <a:fillRect/>
          </a:stretch>
        </p:blipFill>
        <p:spPr bwMode="auto">
          <a:xfrm>
            <a:off x="3203848" y="3501008"/>
            <a:ext cx="3239888" cy="3356992"/>
          </a:xfrm>
          <a:prstGeom prst="rect">
            <a:avLst/>
          </a:prstGeom>
          <a:noFill/>
        </p:spPr>
      </p:pic>
      <p:cxnSp>
        <p:nvCxnSpPr>
          <p:cNvPr id="7" name="Rechte verbindingslijn 6"/>
          <p:cNvCxnSpPr/>
          <p:nvPr/>
        </p:nvCxnSpPr>
        <p:spPr>
          <a:xfrm flipH="1">
            <a:off x="-468560" y="1700808"/>
            <a:ext cx="9937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ffrey\Desktop\images\fsm2\Schermafdruk1.png"/>
          <p:cNvPicPr>
            <a:picLocks noChangeAspect="1" noChangeArrowheads="1"/>
          </p:cNvPicPr>
          <p:nvPr/>
        </p:nvPicPr>
        <p:blipFill>
          <a:blip r:embed="rId2" cstate="print"/>
          <a:srcRect l="9366" t="20601" r="41023" b="19900"/>
          <a:stretch>
            <a:fillRect/>
          </a:stretch>
        </p:blipFill>
        <p:spPr bwMode="auto">
          <a:xfrm>
            <a:off x="-1" y="0"/>
            <a:ext cx="9183255" cy="3717032"/>
          </a:xfrm>
          <a:prstGeom prst="rect">
            <a:avLst/>
          </a:prstGeom>
          <a:noFill/>
        </p:spPr>
      </p:pic>
      <p:pic>
        <p:nvPicPr>
          <p:cNvPr id="1027" name="Picture 3" descr="C:\Users\Jeffrey\Desktop\images\fsm2\Schermafdruk2.png"/>
          <p:cNvPicPr>
            <a:picLocks noChangeAspect="1" noChangeArrowheads="1"/>
          </p:cNvPicPr>
          <p:nvPr/>
        </p:nvPicPr>
        <p:blipFill>
          <a:blip r:embed="rId3" cstate="print"/>
          <a:srcRect l="9602" t="16667" r="41023" b="36000"/>
          <a:stretch>
            <a:fillRect/>
          </a:stretch>
        </p:blipFill>
        <p:spPr bwMode="auto">
          <a:xfrm>
            <a:off x="0" y="3899557"/>
            <a:ext cx="9144000" cy="2958443"/>
          </a:xfrm>
          <a:prstGeom prst="rect">
            <a:avLst/>
          </a:prstGeom>
          <a:noFill/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AFC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Verilog</a:t>
            </a:r>
            <a:r>
              <a:rPr lang="nl-BE" dirty="0" smtClean="0"/>
              <a:t> module </a:t>
            </a:r>
            <a:r>
              <a:rPr lang="nl-BE" dirty="0" err="1" smtClean="0"/>
              <a:t>synthesized</a:t>
            </a:r>
            <a:endParaRPr lang="nl-BE" dirty="0" smtClean="0"/>
          </a:p>
          <a:p>
            <a:pPr lvl="1"/>
            <a:r>
              <a:rPr lang="nl-BE" dirty="0" smtClean="0"/>
              <a:t>No timing issues (40MHz)</a:t>
            </a:r>
          </a:p>
          <a:p>
            <a:r>
              <a:rPr lang="nl-BE" dirty="0" err="1" smtClean="0"/>
              <a:t>PnR</a:t>
            </a:r>
            <a:endParaRPr lang="nl-BE" dirty="0"/>
          </a:p>
          <a:p>
            <a:pPr lvl="1"/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r>
              <a:rPr lang="nl-BE" dirty="0" smtClean="0"/>
              <a:t> </a:t>
            </a:r>
            <a:r>
              <a:rPr lang="nl-BE" dirty="0" err="1" smtClean="0"/>
              <a:t>again</a:t>
            </a:r>
            <a:r>
              <a:rPr lang="nl-BE" dirty="0" smtClean="0"/>
              <a:t>, </a:t>
            </a:r>
            <a:r>
              <a:rPr lang="nl-BE" dirty="0" err="1" smtClean="0"/>
              <a:t>takes</a:t>
            </a:r>
            <a:r>
              <a:rPr lang="nl-BE" dirty="0" smtClean="0"/>
              <a:t> </a:t>
            </a:r>
            <a:r>
              <a:rPr lang="nl-BE" dirty="0" err="1" smtClean="0"/>
              <a:t>only</a:t>
            </a:r>
            <a:r>
              <a:rPr lang="nl-BE" dirty="0" smtClean="0"/>
              <a:t> 20 </a:t>
            </a:r>
            <a:r>
              <a:rPr lang="nl-BE" dirty="0" err="1" smtClean="0"/>
              <a:t>minutes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7</a:t>
            </a:fld>
            <a:endParaRPr lang="nl-B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effrey\Desktop\images\FSM\Schermafdruk-2.png"/>
          <p:cNvPicPr>
            <a:picLocks noChangeAspect="1" noChangeArrowheads="1"/>
          </p:cNvPicPr>
          <p:nvPr/>
        </p:nvPicPr>
        <p:blipFill>
          <a:blip r:embed="rId2" cstate="print"/>
          <a:srcRect l="7369" t="16089" r="54122" b="16012"/>
          <a:stretch>
            <a:fillRect/>
          </a:stretch>
        </p:blipFill>
        <p:spPr bwMode="auto">
          <a:xfrm>
            <a:off x="0" y="720080"/>
            <a:ext cx="9150222" cy="5445224"/>
          </a:xfrm>
          <a:prstGeom prst="rect">
            <a:avLst/>
          </a:prstGeom>
          <a:noFill/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AFC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Part is </a:t>
            </a:r>
            <a:r>
              <a:rPr lang="nl-BE" dirty="0" err="1" smtClean="0"/>
              <a:t>finished</a:t>
            </a:r>
            <a:endParaRPr lang="nl-BE" dirty="0" smtClean="0"/>
          </a:p>
          <a:p>
            <a:r>
              <a:rPr lang="nl-BE" dirty="0" smtClean="0"/>
              <a:t>SET </a:t>
            </a:r>
            <a:r>
              <a:rPr lang="nl-BE" dirty="0" err="1" smtClean="0"/>
              <a:t>simulated</a:t>
            </a:r>
            <a:r>
              <a:rPr lang="nl-BE" dirty="0" smtClean="0"/>
              <a:t> </a:t>
            </a:r>
          </a:p>
          <a:p>
            <a:pPr lvl="1"/>
            <a:r>
              <a:rPr lang="nl-BE" dirty="0" err="1" smtClean="0"/>
              <a:t>stuck-at</a:t>
            </a:r>
            <a:r>
              <a:rPr lang="nl-BE" dirty="0" smtClean="0"/>
              <a:t> tests </a:t>
            </a:r>
            <a:r>
              <a:rPr lang="nl-BE" dirty="0" err="1" smtClean="0"/>
              <a:t>on</a:t>
            </a:r>
            <a:r>
              <a:rPr lang="nl-BE" dirty="0" smtClean="0"/>
              <a:t> registers</a:t>
            </a:r>
          </a:p>
          <a:p>
            <a:pPr lvl="1"/>
            <a:r>
              <a:rPr lang="nl-BE" dirty="0" err="1" smtClean="0"/>
              <a:t>Removing</a:t>
            </a:r>
            <a:r>
              <a:rPr lang="nl-BE" dirty="0" smtClean="0"/>
              <a:t> input </a:t>
            </a:r>
            <a:r>
              <a:rPr lang="nl-BE" dirty="0" err="1" smtClean="0"/>
              <a:t>signals</a:t>
            </a:r>
            <a:endParaRPr lang="nl-BE" dirty="0" smtClean="0"/>
          </a:p>
          <a:p>
            <a:pPr lvl="1"/>
            <a:endParaRPr lang="nl-BE" dirty="0" smtClean="0"/>
          </a:p>
          <a:p>
            <a:r>
              <a:rPr lang="nl-BE" dirty="0" err="1" smtClean="0"/>
              <a:t>Some</a:t>
            </a:r>
            <a:r>
              <a:rPr lang="nl-BE" dirty="0" smtClean="0"/>
              <a:t> </a:t>
            </a:r>
            <a:r>
              <a:rPr lang="nl-BE" dirty="0" err="1" smtClean="0"/>
              <a:t>aditional</a:t>
            </a:r>
            <a:r>
              <a:rPr lang="nl-BE" dirty="0" smtClean="0"/>
              <a:t> features?</a:t>
            </a:r>
          </a:p>
          <a:p>
            <a:pPr lvl="1"/>
            <a:r>
              <a:rPr lang="nl-BE" dirty="0" err="1" smtClean="0"/>
              <a:t>Lock</a:t>
            </a:r>
            <a:r>
              <a:rPr lang="nl-BE" dirty="0" smtClean="0"/>
              <a:t> </a:t>
            </a:r>
            <a:r>
              <a:rPr lang="nl-BE" dirty="0" err="1" smtClean="0"/>
              <a:t>detect</a:t>
            </a:r>
            <a:r>
              <a:rPr lang="nl-BE" dirty="0" smtClean="0"/>
              <a:t>?</a:t>
            </a:r>
          </a:p>
          <a:p>
            <a:pPr lvl="1"/>
            <a:r>
              <a:rPr lang="nl-BE" dirty="0" smtClean="0"/>
              <a:t>Auto – </a:t>
            </a:r>
            <a:r>
              <a:rPr lang="nl-BE" dirty="0" err="1" smtClean="0"/>
              <a:t>enable</a:t>
            </a:r>
            <a:endParaRPr lang="nl-BE" dirty="0" smtClean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9</a:t>
            </a:fld>
            <a:endParaRPr lang="nl-B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182</Words>
  <Application>Microsoft Office PowerPoint</Application>
  <PresentationFormat>Diavoorstelling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PLL meeting</vt:lpstr>
      <vt:lpstr>AFC</vt:lpstr>
      <vt:lpstr>Dia 3</vt:lpstr>
      <vt:lpstr>Dia 4</vt:lpstr>
      <vt:lpstr>Dia 5</vt:lpstr>
      <vt:lpstr>Dia 6</vt:lpstr>
      <vt:lpstr>AFC</vt:lpstr>
      <vt:lpstr>Dia 8</vt:lpstr>
      <vt:lpstr>AFC</vt:lpstr>
      <vt:lpstr>Programming register</vt:lpstr>
      <vt:lpstr>Shift register cell</vt:lpstr>
      <vt:lpstr>Memory cell</vt:lpstr>
      <vt:lpstr>Memory cell 2xSEU</vt:lpstr>
      <vt:lpstr>Total shift register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JEFFREYI5</dc:creator>
  <cp:lastModifiedBy>Jeffrey</cp:lastModifiedBy>
  <cp:revision>11</cp:revision>
  <dcterms:created xsi:type="dcterms:W3CDTF">2015-02-22T18:37:48Z</dcterms:created>
  <dcterms:modified xsi:type="dcterms:W3CDTF">2015-03-05T09:48:01Z</dcterms:modified>
</cp:coreProperties>
</file>