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8" r:id="rId4"/>
    <p:sldId id="270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6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TDC Design Status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1125"/>
            <a:ext cx="5121480" cy="300032"/>
          </a:xfrm>
        </p:spPr>
        <p:txBody>
          <a:bodyPr>
            <a:noAutofit/>
          </a:bodyPr>
          <a:lstStyle/>
          <a:p>
            <a:r>
              <a:rPr lang="en-GB" sz="2000" dirty="0" smtClean="0"/>
              <a:t>DLL, </a:t>
            </a:r>
            <a:r>
              <a:rPr lang="en-GB" sz="2000" dirty="0" err="1" smtClean="0"/>
              <a:t>Finecode</a:t>
            </a:r>
            <a:r>
              <a:rPr lang="en-GB" sz="2000" dirty="0" smtClean="0"/>
              <a:t> Drivers, 3/23/2015 </a:t>
            </a:r>
            <a:endParaRPr lang="en-GB" sz="20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199" y="3720678"/>
            <a:ext cx="3535960" cy="300032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Moritz Horstmann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2841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DLL Phase Noise and INL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87" y="1315305"/>
            <a:ext cx="8358819" cy="365097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TDC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8565" y="5192785"/>
            <a:ext cx="4544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Blue: Deviation from optimal delay per Cell</a:t>
            </a:r>
          </a:p>
          <a:p>
            <a:r>
              <a:rPr lang="en-GB" dirty="0" smtClean="0"/>
              <a:t>Red: RMS of Phase Noise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6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31" y="587229"/>
            <a:ext cx="10228465" cy="5608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04" y="-128040"/>
            <a:ext cx="8226854" cy="940443"/>
          </a:xfrm>
        </p:spPr>
        <p:txBody>
          <a:bodyPr/>
          <a:lstStyle/>
          <a:p>
            <a:r>
              <a:rPr lang="en-GB" dirty="0" smtClean="0"/>
              <a:t>DLL and </a:t>
            </a:r>
            <a:r>
              <a:rPr lang="en-GB" dirty="0" err="1" smtClean="0"/>
              <a:t>Finecode</a:t>
            </a:r>
            <a:r>
              <a:rPr lang="en-GB" dirty="0" smtClean="0"/>
              <a:t> Distribution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TDC Status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2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3/23/2015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3788</TotalTime>
  <Words>46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CERNCorporate4-3</vt:lpstr>
      <vt:lpstr>PowerPoint Presentation</vt:lpstr>
      <vt:lpstr>TDC Design Status</vt:lpstr>
      <vt:lpstr>DLL Phase Noise and INL</vt:lpstr>
      <vt:lpstr>DLL and Finecode Distribution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Moritz Horstmann</dc:creator>
  <dc:description/>
  <cp:lastModifiedBy>Moritz Horstmann</cp:lastModifiedBy>
  <cp:revision>73</cp:revision>
  <dcterms:created xsi:type="dcterms:W3CDTF">2014-11-03T08:43:38Z</dcterms:created>
  <dcterms:modified xsi:type="dcterms:W3CDTF">2015-03-23T14:54:48Z</dcterms:modified>
</cp:coreProperties>
</file>