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1" r:id="rId3"/>
    <p:sldId id="273" r:id="rId4"/>
    <p:sldId id="274" r:id="rId5"/>
    <p:sldId id="277" r:id="rId6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29D70-F1E3-41E8-8EF7-2CB978A3C5B7}" type="datetimeFigureOut">
              <a:rPr lang="nl-BE" smtClean="0"/>
              <a:pPr/>
              <a:t>23/03/2015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C2D04-057D-4D27-98BD-551D7B0CEC0A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58AC7-BF5E-4D1B-9276-E82EA743D83D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7FE8-E9F1-4F26-B55F-638BA1CB40E1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2C4E-DF1E-4359-BFB7-BA02BCEAD64F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C5502-2BF1-4379-8642-18200F3A7254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7725C-7AAF-4592-8EFE-FA7F50D03709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46EB-AC01-4750-A437-3D44DC90F0FC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5BFD1-47F3-4A08-8D9E-8B76F71973FD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93AB1-8A72-46EE-AF98-CD1EEEB00E08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258A5-F065-484A-99B6-A4B4140922FB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FC75F-A3C8-4B40-82EE-BD85046B400E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7710-9CDE-4A69-B1C8-0A4D27E92E74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D8B62-D5D3-4714-B0EE-412FCE5B33B6}" type="datetime1">
              <a:rPr lang="nl-BE" smtClean="0"/>
              <a:pPr/>
              <a:t>23/03/2015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19F60-26B8-4172-8BB8-581D02A798EF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PLL meeting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05/03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1</a:t>
            </a:fld>
            <a:endParaRPr lang="nl-B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Triple</a:t>
            </a:r>
            <a:r>
              <a:rPr lang="nl-BE" dirty="0" smtClean="0"/>
              <a:t> redundant PFD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2</a:t>
            </a:fld>
            <a:endParaRPr lang="nl-BE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483768" y="1340768"/>
          <a:ext cx="3456384" cy="5320278"/>
        </p:xfrm>
        <a:graphic>
          <a:graphicData uri="http://schemas.openxmlformats.org/presentationml/2006/ole">
            <p:oleObj spid="_x0000_s1027" name="Visio" r:id="rId3" imgW="3053313" imgH="4699620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Progress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BE" dirty="0" smtClean="0"/>
              <a:t>PFD</a:t>
            </a:r>
          </a:p>
          <a:p>
            <a:pPr lvl="1"/>
            <a:r>
              <a:rPr lang="nl-BE" dirty="0" err="1" smtClean="0"/>
              <a:t>Layout</a:t>
            </a:r>
            <a:r>
              <a:rPr lang="nl-BE" dirty="0" smtClean="0"/>
              <a:t> </a:t>
            </a:r>
            <a:r>
              <a:rPr lang="nl-BE" dirty="0" err="1" smtClean="0"/>
              <a:t>done</a:t>
            </a:r>
            <a:r>
              <a:rPr lang="nl-BE" dirty="0" smtClean="0"/>
              <a:t> &amp; </a:t>
            </a:r>
            <a:r>
              <a:rPr lang="nl-BE" dirty="0" err="1" smtClean="0"/>
              <a:t>verified</a:t>
            </a:r>
            <a:endParaRPr lang="nl-BE" dirty="0" smtClean="0"/>
          </a:p>
          <a:p>
            <a:pPr lvl="1"/>
            <a:r>
              <a:rPr lang="nl-BE" dirty="0" err="1" smtClean="0"/>
              <a:t>Programmable</a:t>
            </a:r>
            <a:r>
              <a:rPr lang="nl-BE" dirty="0" smtClean="0"/>
              <a:t> </a:t>
            </a:r>
            <a:r>
              <a:rPr lang="nl-BE" dirty="0" err="1" smtClean="0"/>
              <a:t>resistor</a:t>
            </a:r>
            <a:r>
              <a:rPr lang="nl-BE" dirty="0" smtClean="0"/>
              <a:t> </a:t>
            </a:r>
            <a:r>
              <a:rPr lang="nl-BE" dirty="0" err="1" smtClean="0"/>
              <a:t>done</a:t>
            </a:r>
            <a:endParaRPr lang="nl-BE" dirty="0" smtClean="0"/>
          </a:p>
          <a:p>
            <a:r>
              <a:rPr lang="nl-BE" dirty="0" smtClean="0"/>
              <a:t>Charge pump</a:t>
            </a:r>
          </a:p>
          <a:p>
            <a:pPr lvl="1"/>
            <a:r>
              <a:rPr lang="nl-BE" dirty="0" err="1" smtClean="0"/>
              <a:t>Layout</a:t>
            </a:r>
            <a:r>
              <a:rPr lang="nl-BE" dirty="0" smtClean="0"/>
              <a:t> </a:t>
            </a:r>
            <a:r>
              <a:rPr lang="nl-BE" dirty="0" err="1" smtClean="0"/>
              <a:t>done</a:t>
            </a:r>
            <a:r>
              <a:rPr lang="nl-BE" dirty="0" smtClean="0"/>
              <a:t> &amp; </a:t>
            </a:r>
            <a:r>
              <a:rPr lang="nl-BE" dirty="0" err="1" smtClean="0"/>
              <a:t>verified</a:t>
            </a:r>
            <a:endParaRPr lang="nl-BE" dirty="0" smtClean="0"/>
          </a:p>
          <a:p>
            <a:r>
              <a:rPr lang="nl-BE" dirty="0" err="1" smtClean="0"/>
              <a:t>Divider</a:t>
            </a:r>
            <a:endParaRPr lang="nl-BE" dirty="0" smtClean="0"/>
          </a:p>
          <a:p>
            <a:pPr lvl="1"/>
            <a:r>
              <a:rPr lang="nl-BE" dirty="0" err="1" smtClean="0"/>
              <a:t>Layout</a:t>
            </a:r>
            <a:r>
              <a:rPr lang="nl-BE" dirty="0" smtClean="0"/>
              <a:t> of </a:t>
            </a:r>
            <a:r>
              <a:rPr lang="nl-BE" dirty="0" err="1" smtClean="0"/>
              <a:t>individual</a:t>
            </a:r>
            <a:r>
              <a:rPr lang="nl-BE" dirty="0" smtClean="0"/>
              <a:t> </a:t>
            </a:r>
            <a:r>
              <a:rPr lang="nl-BE" dirty="0" err="1" smtClean="0"/>
              <a:t>blocks</a:t>
            </a:r>
            <a:r>
              <a:rPr lang="nl-BE" dirty="0" smtClean="0"/>
              <a:t> (%16 TMR , /2 CML) </a:t>
            </a:r>
            <a:r>
              <a:rPr lang="nl-BE" dirty="0" err="1" smtClean="0"/>
              <a:t>done</a:t>
            </a:r>
            <a:r>
              <a:rPr lang="nl-BE" dirty="0" smtClean="0"/>
              <a:t> &amp; </a:t>
            </a:r>
            <a:r>
              <a:rPr lang="nl-BE" dirty="0" err="1" smtClean="0"/>
              <a:t>verified</a:t>
            </a:r>
            <a:endParaRPr lang="nl-BE" dirty="0" smtClean="0"/>
          </a:p>
          <a:p>
            <a:r>
              <a:rPr lang="nl-BE" dirty="0" smtClean="0"/>
              <a:t>VCO</a:t>
            </a:r>
          </a:p>
          <a:p>
            <a:pPr lvl="1"/>
            <a:r>
              <a:rPr lang="nl-BE" dirty="0" err="1" smtClean="0"/>
              <a:t>Layout</a:t>
            </a:r>
            <a:r>
              <a:rPr lang="nl-BE" dirty="0" smtClean="0"/>
              <a:t> has to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updated</a:t>
            </a:r>
            <a:r>
              <a:rPr lang="nl-BE" dirty="0" smtClean="0"/>
              <a:t> to </a:t>
            </a:r>
            <a:r>
              <a:rPr lang="nl-BE" dirty="0" err="1" smtClean="0"/>
              <a:t>new</a:t>
            </a:r>
            <a:r>
              <a:rPr lang="nl-BE" dirty="0" smtClean="0"/>
              <a:t> </a:t>
            </a:r>
            <a:r>
              <a:rPr lang="nl-BE" dirty="0" err="1" smtClean="0"/>
              <a:t>size</a:t>
            </a:r>
            <a:r>
              <a:rPr lang="nl-BE" dirty="0" smtClean="0"/>
              <a:t> </a:t>
            </a:r>
            <a:r>
              <a:rPr lang="nl-BE" dirty="0" err="1" smtClean="0"/>
              <a:t>but</a:t>
            </a:r>
            <a:r>
              <a:rPr lang="nl-BE" dirty="0" smtClean="0"/>
              <a:t> </a:t>
            </a:r>
            <a:r>
              <a:rPr lang="nl-BE" dirty="0" err="1" smtClean="0"/>
              <a:t>verified</a:t>
            </a:r>
            <a:r>
              <a:rPr lang="nl-BE" dirty="0" smtClean="0"/>
              <a:t> </a:t>
            </a:r>
            <a:r>
              <a:rPr lang="nl-BE" dirty="0" err="1" smtClean="0"/>
              <a:t>old</a:t>
            </a:r>
            <a:r>
              <a:rPr lang="nl-BE" dirty="0" smtClean="0"/>
              <a:t> </a:t>
            </a:r>
            <a:r>
              <a:rPr lang="nl-BE" dirty="0" err="1" smtClean="0"/>
              <a:t>one</a:t>
            </a:r>
            <a:endParaRPr lang="nl-BE" dirty="0" smtClean="0"/>
          </a:p>
          <a:p>
            <a:r>
              <a:rPr lang="nl-BE" dirty="0" smtClean="0"/>
              <a:t>Digital </a:t>
            </a:r>
            <a:r>
              <a:rPr lang="nl-BE" dirty="0" err="1" smtClean="0"/>
              <a:t>logic</a:t>
            </a:r>
            <a:r>
              <a:rPr lang="nl-BE" dirty="0" smtClean="0"/>
              <a:t> (FSM + </a:t>
            </a:r>
            <a:r>
              <a:rPr lang="nl-BE" dirty="0" err="1" smtClean="0"/>
              <a:t>programming</a:t>
            </a:r>
            <a:r>
              <a:rPr lang="nl-BE" dirty="0" smtClean="0"/>
              <a:t>)</a:t>
            </a:r>
          </a:p>
          <a:p>
            <a:pPr lvl="1"/>
            <a:r>
              <a:rPr lang="nl-BE" dirty="0" err="1" smtClean="0"/>
              <a:t>Done</a:t>
            </a:r>
            <a:r>
              <a:rPr lang="nl-BE" dirty="0" smtClean="0"/>
              <a:t> P&amp;R</a:t>
            </a:r>
          </a:p>
          <a:p>
            <a:r>
              <a:rPr lang="nl-BE" dirty="0" err="1" smtClean="0"/>
              <a:t>Jitter</a:t>
            </a:r>
            <a:endParaRPr lang="nl-BE" dirty="0" smtClean="0"/>
          </a:p>
          <a:p>
            <a:pPr lvl="1"/>
            <a:r>
              <a:rPr lang="nl-BE" dirty="0" smtClean="0"/>
              <a:t>280fs RMS</a:t>
            </a:r>
          </a:p>
          <a:p>
            <a:pPr lvl="1"/>
            <a:r>
              <a:rPr lang="nl-BE" dirty="0" smtClean="0"/>
              <a:t>1.2ps p2p</a:t>
            </a:r>
          </a:p>
          <a:p>
            <a:pPr lvl="1"/>
            <a:r>
              <a:rPr lang="nl-BE" dirty="0" smtClean="0"/>
              <a:t>20-30 dB CMRR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3</a:t>
            </a:fld>
            <a:endParaRPr lang="nl-B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To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done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VCO buffer (level </a:t>
            </a:r>
            <a:r>
              <a:rPr lang="nl-BE" dirty="0" err="1" smtClean="0"/>
              <a:t>shifter</a:t>
            </a:r>
            <a:r>
              <a:rPr lang="nl-BE" dirty="0" smtClean="0"/>
              <a:t>)</a:t>
            </a:r>
          </a:p>
          <a:p>
            <a:r>
              <a:rPr lang="nl-BE" dirty="0" smtClean="0"/>
              <a:t>IO (</a:t>
            </a:r>
            <a:r>
              <a:rPr lang="nl-BE" dirty="0" err="1" smtClean="0"/>
              <a:t>Cern</a:t>
            </a:r>
            <a:r>
              <a:rPr lang="nl-BE" dirty="0" smtClean="0"/>
              <a:t>)</a:t>
            </a:r>
            <a:endParaRPr lang="nl-BE" dirty="0" smtClean="0"/>
          </a:p>
          <a:p>
            <a:r>
              <a:rPr lang="nl-BE" smtClean="0"/>
              <a:t>PLL </a:t>
            </a:r>
            <a:r>
              <a:rPr lang="nl-BE" dirty="0" smtClean="0"/>
              <a:t>SEE counters</a:t>
            </a:r>
          </a:p>
          <a:p>
            <a:r>
              <a:rPr lang="nl-BE" dirty="0" smtClean="0"/>
              <a:t>Total </a:t>
            </a:r>
            <a:r>
              <a:rPr lang="nl-BE" dirty="0" err="1" smtClean="0"/>
              <a:t>layout</a:t>
            </a:r>
            <a:endParaRPr lang="nl-BE" dirty="0" smtClean="0"/>
          </a:p>
          <a:p>
            <a:endParaRPr lang="nl-BE" dirty="0" smtClean="0"/>
          </a:p>
          <a:p>
            <a:r>
              <a:rPr lang="nl-BE" dirty="0" err="1" smtClean="0"/>
              <a:t>Something</a:t>
            </a:r>
            <a:r>
              <a:rPr lang="nl-BE" dirty="0" smtClean="0"/>
              <a:t> </a:t>
            </a:r>
            <a:r>
              <a:rPr lang="nl-BE" dirty="0" err="1" smtClean="0"/>
              <a:t>else</a:t>
            </a:r>
            <a:r>
              <a:rPr lang="nl-BE" dirty="0" smtClean="0"/>
              <a:t>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4</a:t>
            </a:fld>
            <a:endParaRPr lang="nl-B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Input </a:t>
            </a:r>
            <a:r>
              <a:rPr lang="nl-BE" dirty="0" err="1" smtClean="0"/>
              <a:t>receiver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Input as 40MHz </a:t>
            </a:r>
            <a:r>
              <a:rPr lang="nl-BE" dirty="0" err="1" smtClean="0"/>
              <a:t>sine</a:t>
            </a:r>
            <a:r>
              <a:rPr lang="nl-BE" dirty="0" smtClean="0"/>
              <a:t> wave</a:t>
            </a:r>
          </a:p>
          <a:p>
            <a:pPr lvl="1"/>
            <a:r>
              <a:rPr lang="nl-BE" dirty="0" smtClean="0"/>
              <a:t>Lot of </a:t>
            </a:r>
            <a:r>
              <a:rPr lang="nl-BE" dirty="0" err="1" smtClean="0"/>
              <a:t>jitter</a:t>
            </a:r>
            <a:r>
              <a:rPr lang="nl-BE" dirty="0" smtClean="0"/>
              <a:t> (3ps p2p)</a:t>
            </a:r>
          </a:p>
          <a:p>
            <a:pPr lvl="1"/>
            <a:r>
              <a:rPr lang="nl-BE" dirty="0" err="1" smtClean="0"/>
              <a:t>Due</a:t>
            </a:r>
            <a:r>
              <a:rPr lang="nl-BE" dirty="0" smtClean="0"/>
              <a:t> to low </a:t>
            </a:r>
            <a:r>
              <a:rPr lang="nl-BE" dirty="0" err="1" smtClean="0"/>
              <a:t>slew</a:t>
            </a:r>
            <a:r>
              <a:rPr lang="nl-BE" dirty="0" smtClean="0"/>
              <a:t> </a:t>
            </a:r>
            <a:r>
              <a:rPr lang="nl-BE" dirty="0" err="1" smtClean="0"/>
              <a:t>rate</a:t>
            </a:r>
            <a:endParaRPr lang="nl-BE" dirty="0" smtClean="0"/>
          </a:p>
          <a:p>
            <a:r>
              <a:rPr lang="nl-BE" dirty="0" smtClean="0"/>
              <a:t>Square wave</a:t>
            </a:r>
          </a:p>
          <a:p>
            <a:pPr lvl="1"/>
            <a:r>
              <a:rPr lang="nl-BE" dirty="0" err="1" smtClean="0"/>
              <a:t>Generate</a:t>
            </a:r>
            <a:r>
              <a:rPr lang="nl-BE" dirty="0" smtClean="0"/>
              <a:t> </a:t>
            </a:r>
            <a:r>
              <a:rPr lang="nl-BE" dirty="0" err="1" smtClean="0"/>
              <a:t>with</a:t>
            </a:r>
            <a:r>
              <a:rPr lang="nl-BE" dirty="0" smtClean="0"/>
              <a:t> 700fs RJ (</a:t>
            </a:r>
            <a:r>
              <a:rPr lang="nl-BE" dirty="0" err="1" smtClean="0"/>
              <a:t>available</a:t>
            </a:r>
            <a:r>
              <a:rPr lang="nl-BE" dirty="0" smtClean="0"/>
              <a:t> @ </a:t>
            </a:r>
            <a:r>
              <a:rPr lang="nl-BE" dirty="0" err="1" smtClean="0"/>
              <a:t>Cern</a:t>
            </a:r>
            <a:r>
              <a:rPr lang="nl-BE" dirty="0" smtClean="0"/>
              <a:t>)</a:t>
            </a:r>
          </a:p>
          <a:p>
            <a:pPr lvl="1"/>
            <a:r>
              <a:rPr lang="nl-BE" dirty="0" smtClean="0"/>
              <a:t>Crystal oscillator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19F60-26B8-4172-8BB8-581D02A798EF}" type="slidenum">
              <a:rPr lang="nl-BE" smtClean="0"/>
              <a:pPr/>
              <a:t>5</a:t>
            </a:fld>
            <a:endParaRPr lang="nl-B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125</Words>
  <Application>Microsoft Office PowerPoint</Application>
  <PresentationFormat>Diavoorstelling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7" baseType="lpstr">
      <vt:lpstr>Office-thema</vt:lpstr>
      <vt:lpstr>Visio</vt:lpstr>
      <vt:lpstr>PLL meeting</vt:lpstr>
      <vt:lpstr>Triple redundant PFD</vt:lpstr>
      <vt:lpstr>Progress</vt:lpstr>
      <vt:lpstr>To be done</vt:lpstr>
      <vt:lpstr>Input receiver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JEFFREYI5</dc:creator>
  <cp:lastModifiedBy>Jeffrey</cp:lastModifiedBy>
  <cp:revision>27</cp:revision>
  <dcterms:created xsi:type="dcterms:W3CDTF">2015-02-22T18:37:48Z</dcterms:created>
  <dcterms:modified xsi:type="dcterms:W3CDTF">2015-03-23T13:04:47Z</dcterms:modified>
</cp:coreProperties>
</file>