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4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3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4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2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99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0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17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8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0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91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3F3-64F3-473E-89EE-41B50A9D5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6E167-DEB3-4A40-9549-A258B5C3C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21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078910"/>
              </p:ext>
            </p:extLst>
          </p:nvPr>
        </p:nvGraphicFramePr>
        <p:xfrm>
          <a:off x="179512" y="682933"/>
          <a:ext cx="8674100" cy="189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kument" r:id="rId3" imgW="8680979" imgH="1896668" progId="Word.Document.8">
                  <p:embed/>
                </p:oleObj>
              </mc:Choice>
              <mc:Fallback>
                <p:oleObj name="Dokument" r:id="rId3" imgW="8680979" imgH="18966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82933"/>
                        <a:ext cx="8674100" cy="189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258845" y="260648"/>
            <a:ext cx="252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l-PL" altLang="en-US" sz="2000" b="1" dirty="0" err="1">
                <a:solidFill>
                  <a:srgbClr val="0000FF"/>
                </a:solidFill>
                <a:latin typeface="Calibri" pitchFamily="34" charset="0"/>
              </a:rPr>
              <a:t>Milestones</a:t>
            </a:r>
            <a:endParaRPr lang="en-US" altLang="en-US" sz="20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614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527386"/>
              </p:ext>
            </p:extLst>
          </p:nvPr>
        </p:nvGraphicFramePr>
        <p:xfrm>
          <a:off x="56586" y="2832025"/>
          <a:ext cx="8923337" cy="193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6" imgW="8966109" imgH="1953158" progId="Word.Document.8">
                  <p:embed/>
                </p:oleObj>
              </mc:Choice>
              <mc:Fallback>
                <p:oleObj name="Document" r:id="rId6" imgW="8966109" imgH="195315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86" y="2832025"/>
                        <a:ext cx="8923337" cy="193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107504" y="2420888"/>
            <a:ext cx="252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l-PL" altLang="en-US" sz="2000" b="1" dirty="0" err="1">
                <a:solidFill>
                  <a:srgbClr val="FF3300"/>
                </a:solidFill>
                <a:latin typeface="Calibri" pitchFamily="34" charset="0"/>
              </a:rPr>
              <a:t>Deliverables</a:t>
            </a:r>
            <a:endParaRPr lang="en-US" alt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89040"/>
            <a:ext cx="4463398" cy="2862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46311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Pokaz na ekranie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Motyw pakietu Office</vt:lpstr>
      <vt:lpstr>Dokument programu Microsoft Word</vt:lpstr>
      <vt:lpstr>Microsoft Word 97 - 2003 Document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Robert Nietubyc</dc:creator>
  <cp:lastModifiedBy>Robert Nietubyc</cp:lastModifiedBy>
  <cp:revision>1</cp:revision>
  <dcterms:created xsi:type="dcterms:W3CDTF">2015-04-08T06:30:16Z</dcterms:created>
  <dcterms:modified xsi:type="dcterms:W3CDTF">2015-04-08T06:33:15Z</dcterms:modified>
</cp:coreProperties>
</file>