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3" r:id="rId4"/>
    <p:sldId id="266" r:id="rId5"/>
    <p:sldId id="264" r:id="rId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51555"/>
    <a:srgbClr val="261748"/>
    <a:srgbClr val="E0E0E0"/>
    <a:srgbClr val="FD930A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84141" autoAdjust="0"/>
  </p:normalViewPr>
  <p:slideViewPr>
    <p:cSldViewPr snapToGrid="0" showGuides="1">
      <p:cViewPr varScale="1">
        <p:scale>
          <a:sx n="108" d="100"/>
          <a:sy n="108" d="100"/>
        </p:scale>
        <p:origin x="-1758" y="-84"/>
      </p:cViewPr>
      <p:guideLst>
        <p:guide orient="horz" pos="3956"/>
        <p:guide orient="horz" pos="900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1494" y="888"/>
      </p:cViewPr>
      <p:guideLst>
        <p:guide orient="horz" pos="2880"/>
        <p:guide pos="215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203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fld id="{70F96095-A911-4B8A-9974-6A40BAAD550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93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/>
              <a:t>Before you start</a:t>
            </a:r>
            <a:r>
              <a:rPr lang="en-GB" sz="1200" dirty="0" smtClean="0"/>
              <a:t> editing the slides of your talk change to the </a:t>
            </a:r>
            <a:r>
              <a:rPr lang="en-GB" sz="1200" b="1" dirty="0" smtClean="0"/>
              <a:t>Master Slide view</a:t>
            </a:r>
            <a:r>
              <a:rPr lang="en-GB" sz="1200" dirty="0" smtClean="0"/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dirty="0" smtClean="0"/>
              <a:t>Menu button “View”</a:t>
            </a:r>
            <a:r>
              <a:rPr lang="en-GB" sz="1200" baseline="0" dirty="0" smtClean="0"/>
              <a:t> &gt; </a:t>
            </a:r>
            <a:r>
              <a:rPr lang="en-GB" sz="1200" dirty="0" smtClean="0">
                <a:sym typeface="Wingdings" pitchFamily="2" charset="2"/>
              </a:rPr>
              <a:t>Slide Master: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sz="1200" dirty="0" smtClean="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>
                <a:sym typeface="Wingdings" pitchFamily="2" charset="2"/>
              </a:rPr>
              <a:t>Edit the following items: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b="1" dirty="0" smtClean="0">
                <a:sym typeface="Wingdings" pitchFamily="2" charset="2"/>
              </a:rPr>
              <a:t>1. O</a:t>
            </a:r>
            <a:r>
              <a:rPr lang="en-GB" sz="1200" b="1" dirty="0" smtClean="0">
                <a:sym typeface="Wingdings" pitchFamily="2" charset="2"/>
              </a:rPr>
              <a:t>n the Title slide (second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     </a:t>
            </a:r>
            <a:r>
              <a:rPr lang="en-GB" sz="1200" b="0" baseline="0" dirty="0" smtClean="0">
                <a:sym typeface="Wingdings" pitchFamily="2" charset="2"/>
              </a:rPr>
              <a:t> a) C</a:t>
            </a:r>
            <a:r>
              <a:rPr lang="en-GB" sz="1200" dirty="0" smtClean="0">
                <a:sym typeface="Wingdings" pitchFamily="2" charset="2"/>
              </a:rPr>
              <a:t>lick to add title of your</a:t>
            </a:r>
            <a:r>
              <a:rPr lang="en-GB" sz="1200" baseline="0" dirty="0" smtClean="0">
                <a:sym typeface="Wingdings" pitchFamily="2" charset="2"/>
              </a:rPr>
              <a:t> talk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aseline="0" dirty="0" smtClean="0">
                <a:sym typeface="Wingdings" pitchFamily="2" charset="2"/>
              </a:rPr>
              <a:t>      b) </a:t>
            </a:r>
            <a:r>
              <a:rPr lang="en-GB" sz="1200" dirty="0" smtClean="0">
                <a:sym typeface="Wingdings" pitchFamily="2" charset="2"/>
              </a:rPr>
              <a:t>Click to add subtitle</a:t>
            </a:r>
            <a:r>
              <a:rPr lang="en-GB" sz="1200" baseline="0" dirty="0" smtClean="0">
                <a:sym typeface="Wingdings" pitchFamily="2" charset="2"/>
              </a:rPr>
              <a:t> </a:t>
            </a:r>
            <a:r>
              <a:rPr lang="en-GB" noProof="0" dirty="0" smtClean="0"/>
              <a:t>(conference, location, name of the speaker, date)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>
                <a:sym typeface="Wingdings" pitchFamily="2" charset="2"/>
              </a:rPr>
              <a:t>2. O</a:t>
            </a:r>
            <a:r>
              <a:rPr lang="en-GB" sz="1200" b="1" dirty="0" smtClean="0">
                <a:sym typeface="Wingdings" pitchFamily="2" charset="2"/>
              </a:rPr>
              <a:t>n the Slide Master (first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noProof="0" dirty="0" smtClean="0">
                <a:sym typeface="Wingdings" pitchFamily="2" charset="2"/>
              </a:rPr>
              <a:t>      a) The </a:t>
            </a:r>
            <a:r>
              <a:rPr lang="en-GB" sz="1200" dirty="0" smtClean="0">
                <a:sym typeface="Wingdings" pitchFamily="2" charset="2"/>
              </a:rPr>
              <a:t>1st row in the violet header: </a:t>
            </a:r>
            <a:r>
              <a:rPr lang="de-DE" sz="1200" dirty="0" smtClean="0">
                <a:sym typeface="Wingdings" pitchFamily="2" charset="2"/>
              </a:rPr>
              <a:t>D</a:t>
            </a:r>
            <a:r>
              <a:rPr lang="en-GB" sz="1200" dirty="0" err="1" smtClean="0">
                <a:sym typeface="Wingdings" pitchFamily="2" charset="2"/>
              </a:rPr>
              <a:t>elete</a:t>
            </a:r>
            <a:r>
              <a:rPr lang="en-GB" sz="1200" dirty="0" smtClean="0">
                <a:sym typeface="Wingdings" pitchFamily="2" charset="2"/>
              </a:rPr>
              <a:t> the existent text and write the title of your talk into this text field</a:t>
            </a:r>
            <a:br>
              <a:rPr lang="en-GB" sz="1200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sz="1200" dirty="0" smtClean="0">
                <a:sym typeface="Wingdings" pitchFamily="2" charset="2"/>
              </a:rPr>
            </a:br>
            <a:endParaRPr lang="en-GB" sz="120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dirty="0" smtClean="0">
                <a:sym typeface="Wingdings" pitchFamily="2" charset="2"/>
              </a:rPr>
              <a:t>If you want to use more </a:t>
            </a:r>
            <a:r>
              <a:rPr lang="en-GB" sz="1200" b="1" dirty="0" smtClean="0">
                <a:sym typeface="Wingdings" pitchFamily="2" charset="2"/>
              </a:rPr>
              <a:t>partner logos</a:t>
            </a:r>
            <a:r>
              <a:rPr lang="en-GB" sz="1200" dirty="0" smtClean="0">
                <a:sym typeface="Wingdings" pitchFamily="2" charset="2"/>
              </a:rPr>
              <a:t> position them left beside the DESY logo in the footer area.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1200" b="1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Close Master View</a:t>
            </a:r>
            <a:endParaRPr lang="en-GB" sz="1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/>
              <a:t>Before you start</a:t>
            </a:r>
            <a:r>
              <a:rPr lang="en-GB" sz="1200" dirty="0" smtClean="0"/>
              <a:t> editing the slides of your talk change to the </a:t>
            </a:r>
            <a:r>
              <a:rPr lang="en-GB" sz="1200" b="1" dirty="0" smtClean="0"/>
              <a:t>Master Slide view</a:t>
            </a:r>
            <a:r>
              <a:rPr lang="en-GB" sz="1200" dirty="0" smtClean="0"/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dirty="0" smtClean="0"/>
              <a:t>Menu button “View”</a:t>
            </a:r>
            <a:r>
              <a:rPr lang="en-GB" sz="1200" baseline="0" dirty="0" smtClean="0"/>
              <a:t> &gt; </a:t>
            </a:r>
            <a:r>
              <a:rPr lang="en-GB" sz="1200" dirty="0" smtClean="0">
                <a:sym typeface="Wingdings" pitchFamily="2" charset="2"/>
              </a:rPr>
              <a:t>Slide Master: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sz="1200" dirty="0" smtClean="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>
                <a:sym typeface="Wingdings" pitchFamily="2" charset="2"/>
              </a:rPr>
              <a:t>Edit the following items: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b="1" dirty="0" smtClean="0">
                <a:sym typeface="Wingdings" pitchFamily="2" charset="2"/>
              </a:rPr>
              <a:t>1. O</a:t>
            </a:r>
            <a:r>
              <a:rPr lang="en-GB" sz="1200" b="1" dirty="0" smtClean="0">
                <a:sym typeface="Wingdings" pitchFamily="2" charset="2"/>
              </a:rPr>
              <a:t>n the Title slide (second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     </a:t>
            </a:r>
            <a:r>
              <a:rPr lang="en-GB" sz="1200" b="0" baseline="0" dirty="0" smtClean="0">
                <a:sym typeface="Wingdings" pitchFamily="2" charset="2"/>
              </a:rPr>
              <a:t> a) C</a:t>
            </a:r>
            <a:r>
              <a:rPr lang="en-GB" sz="1200" dirty="0" smtClean="0">
                <a:sym typeface="Wingdings" pitchFamily="2" charset="2"/>
              </a:rPr>
              <a:t>lick to add title of your</a:t>
            </a:r>
            <a:r>
              <a:rPr lang="en-GB" sz="1200" baseline="0" dirty="0" smtClean="0">
                <a:sym typeface="Wingdings" pitchFamily="2" charset="2"/>
              </a:rPr>
              <a:t> talk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aseline="0" dirty="0" smtClean="0">
                <a:sym typeface="Wingdings" pitchFamily="2" charset="2"/>
              </a:rPr>
              <a:t>      b) </a:t>
            </a:r>
            <a:r>
              <a:rPr lang="en-GB" sz="1200" dirty="0" smtClean="0">
                <a:sym typeface="Wingdings" pitchFamily="2" charset="2"/>
              </a:rPr>
              <a:t>Click to add subtitle</a:t>
            </a:r>
            <a:r>
              <a:rPr lang="en-GB" sz="1200" baseline="0" dirty="0" smtClean="0">
                <a:sym typeface="Wingdings" pitchFamily="2" charset="2"/>
              </a:rPr>
              <a:t> </a:t>
            </a:r>
            <a:r>
              <a:rPr lang="en-GB" noProof="0" dirty="0" smtClean="0"/>
              <a:t>(conference, location, name of the speaker, date)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>
                <a:sym typeface="Wingdings" pitchFamily="2" charset="2"/>
              </a:rPr>
              <a:t>2. O</a:t>
            </a:r>
            <a:r>
              <a:rPr lang="en-GB" sz="1200" b="1" dirty="0" smtClean="0">
                <a:sym typeface="Wingdings" pitchFamily="2" charset="2"/>
              </a:rPr>
              <a:t>n the Slide Master (first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noProof="0" dirty="0" smtClean="0">
                <a:sym typeface="Wingdings" pitchFamily="2" charset="2"/>
              </a:rPr>
              <a:t>      a) The </a:t>
            </a:r>
            <a:r>
              <a:rPr lang="en-GB" sz="1200" dirty="0" smtClean="0">
                <a:sym typeface="Wingdings" pitchFamily="2" charset="2"/>
              </a:rPr>
              <a:t>1st row in the violet header: </a:t>
            </a:r>
            <a:r>
              <a:rPr lang="de-DE" sz="1200" dirty="0" smtClean="0">
                <a:sym typeface="Wingdings" pitchFamily="2" charset="2"/>
              </a:rPr>
              <a:t>D</a:t>
            </a:r>
            <a:r>
              <a:rPr lang="en-GB" sz="1200" dirty="0" err="1" smtClean="0">
                <a:sym typeface="Wingdings" pitchFamily="2" charset="2"/>
              </a:rPr>
              <a:t>elete</a:t>
            </a:r>
            <a:r>
              <a:rPr lang="en-GB" sz="1200" dirty="0" smtClean="0">
                <a:sym typeface="Wingdings" pitchFamily="2" charset="2"/>
              </a:rPr>
              <a:t> the existent text and write the title of your talk into this text field</a:t>
            </a:r>
            <a:br>
              <a:rPr lang="en-GB" sz="1200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sz="1200" dirty="0" smtClean="0">
                <a:sym typeface="Wingdings" pitchFamily="2" charset="2"/>
              </a:rPr>
            </a:br>
            <a:endParaRPr lang="en-GB" sz="120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dirty="0" smtClean="0">
                <a:sym typeface="Wingdings" pitchFamily="2" charset="2"/>
              </a:rPr>
              <a:t>If you want to use more </a:t>
            </a:r>
            <a:r>
              <a:rPr lang="en-GB" sz="1200" b="1" dirty="0" smtClean="0">
                <a:sym typeface="Wingdings" pitchFamily="2" charset="2"/>
              </a:rPr>
              <a:t>partner logos</a:t>
            </a:r>
            <a:r>
              <a:rPr lang="en-GB" sz="1200" dirty="0" smtClean="0">
                <a:sym typeface="Wingdings" pitchFamily="2" charset="2"/>
              </a:rPr>
              <a:t> position them left beside the DESY logo in the footer area.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1200" b="1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Close Master View</a:t>
            </a:r>
            <a:endParaRPr lang="en-GB" sz="1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/>
              <a:t>Before you start</a:t>
            </a:r>
            <a:r>
              <a:rPr lang="en-GB" sz="1200" dirty="0" smtClean="0"/>
              <a:t> editing the slides of your talk change to the </a:t>
            </a:r>
            <a:r>
              <a:rPr lang="en-GB" sz="1200" b="1" dirty="0" smtClean="0"/>
              <a:t>Master Slide view</a:t>
            </a:r>
            <a:r>
              <a:rPr lang="en-GB" sz="1200" dirty="0" smtClean="0"/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dirty="0" smtClean="0"/>
              <a:t>Menu button “View”</a:t>
            </a:r>
            <a:r>
              <a:rPr lang="en-GB" sz="1200" baseline="0" dirty="0" smtClean="0"/>
              <a:t> &gt; </a:t>
            </a:r>
            <a:r>
              <a:rPr lang="en-GB" sz="1200" dirty="0" smtClean="0">
                <a:sym typeface="Wingdings" pitchFamily="2" charset="2"/>
              </a:rPr>
              <a:t>Slide Master: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sz="1200" dirty="0" smtClean="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>
                <a:sym typeface="Wingdings" pitchFamily="2" charset="2"/>
              </a:rPr>
              <a:t>Edit the following items: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b="1" dirty="0" smtClean="0">
                <a:sym typeface="Wingdings" pitchFamily="2" charset="2"/>
              </a:rPr>
              <a:t>1. O</a:t>
            </a:r>
            <a:r>
              <a:rPr lang="en-GB" sz="1200" b="1" dirty="0" smtClean="0">
                <a:sym typeface="Wingdings" pitchFamily="2" charset="2"/>
              </a:rPr>
              <a:t>n the Title slide (second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     </a:t>
            </a:r>
            <a:r>
              <a:rPr lang="en-GB" sz="1200" b="0" baseline="0" dirty="0" smtClean="0">
                <a:sym typeface="Wingdings" pitchFamily="2" charset="2"/>
              </a:rPr>
              <a:t> a) C</a:t>
            </a:r>
            <a:r>
              <a:rPr lang="en-GB" sz="1200" dirty="0" smtClean="0">
                <a:sym typeface="Wingdings" pitchFamily="2" charset="2"/>
              </a:rPr>
              <a:t>lick to add title of your</a:t>
            </a:r>
            <a:r>
              <a:rPr lang="en-GB" sz="1200" baseline="0" dirty="0" smtClean="0">
                <a:sym typeface="Wingdings" pitchFamily="2" charset="2"/>
              </a:rPr>
              <a:t> talk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aseline="0" dirty="0" smtClean="0">
                <a:sym typeface="Wingdings" pitchFamily="2" charset="2"/>
              </a:rPr>
              <a:t>      b) </a:t>
            </a:r>
            <a:r>
              <a:rPr lang="en-GB" sz="1200" dirty="0" smtClean="0">
                <a:sym typeface="Wingdings" pitchFamily="2" charset="2"/>
              </a:rPr>
              <a:t>Click to add subtitle</a:t>
            </a:r>
            <a:r>
              <a:rPr lang="en-GB" sz="1200" baseline="0" dirty="0" smtClean="0">
                <a:sym typeface="Wingdings" pitchFamily="2" charset="2"/>
              </a:rPr>
              <a:t> </a:t>
            </a:r>
            <a:r>
              <a:rPr lang="en-GB" noProof="0" dirty="0" smtClean="0"/>
              <a:t>(conference, location, name of the speaker, date)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>
                <a:sym typeface="Wingdings" pitchFamily="2" charset="2"/>
              </a:rPr>
              <a:t>2. O</a:t>
            </a:r>
            <a:r>
              <a:rPr lang="en-GB" sz="1200" b="1" dirty="0" smtClean="0">
                <a:sym typeface="Wingdings" pitchFamily="2" charset="2"/>
              </a:rPr>
              <a:t>n the Slide Master (first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noProof="0" dirty="0" smtClean="0">
                <a:sym typeface="Wingdings" pitchFamily="2" charset="2"/>
              </a:rPr>
              <a:t>      a) The </a:t>
            </a:r>
            <a:r>
              <a:rPr lang="en-GB" sz="1200" dirty="0" smtClean="0">
                <a:sym typeface="Wingdings" pitchFamily="2" charset="2"/>
              </a:rPr>
              <a:t>1st row in the violet header: </a:t>
            </a:r>
            <a:r>
              <a:rPr lang="de-DE" sz="1200" dirty="0" smtClean="0">
                <a:sym typeface="Wingdings" pitchFamily="2" charset="2"/>
              </a:rPr>
              <a:t>D</a:t>
            </a:r>
            <a:r>
              <a:rPr lang="en-GB" sz="1200" dirty="0" err="1" smtClean="0">
                <a:sym typeface="Wingdings" pitchFamily="2" charset="2"/>
              </a:rPr>
              <a:t>elete</a:t>
            </a:r>
            <a:r>
              <a:rPr lang="en-GB" sz="1200" dirty="0" smtClean="0">
                <a:sym typeface="Wingdings" pitchFamily="2" charset="2"/>
              </a:rPr>
              <a:t> the existent text and write the title of your talk into this text field</a:t>
            </a:r>
            <a:br>
              <a:rPr lang="en-GB" sz="1200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sz="1200" dirty="0" smtClean="0">
                <a:sym typeface="Wingdings" pitchFamily="2" charset="2"/>
              </a:rPr>
            </a:br>
            <a:endParaRPr lang="en-GB" sz="120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dirty="0" smtClean="0">
                <a:sym typeface="Wingdings" pitchFamily="2" charset="2"/>
              </a:rPr>
              <a:t>If you want to use more </a:t>
            </a:r>
            <a:r>
              <a:rPr lang="en-GB" sz="1200" b="1" dirty="0" smtClean="0">
                <a:sym typeface="Wingdings" pitchFamily="2" charset="2"/>
              </a:rPr>
              <a:t>partner logos</a:t>
            </a:r>
            <a:r>
              <a:rPr lang="en-GB" sz="1200" dirty="0" smtClean="0">
                <a:sym typeface="Wingdings" pitchFamily="2" charset="2"/>
              </a:rPr>
              <a:t> position them left beside the DESY logo in the footer area.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1200" b="1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Close Master View</a:t>
            </a:r>
            <a:endParaRPr lang="en-GB" sz="1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/>
              <a:t>Before you start</a:t>
            </a:r>
            <a:r>
              <a:rPr lang="en-GB" sz="1200" dirty="0" smtClean="0"/>
              <a:t> editing the slides of your talk change to the </a:t>
            </a:r>
            <a:r>
              <a:rPr lang="en-GB" sz="1200" b="1" dirty="0" smtClean="0"/>
              <a:t>Master Slide view</a:t>
            </a:r>
            <a:r>
              <a:rPr lang="en-GB" sz="1200" dirty="0" smtClean="0"/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dirty="0" smtClean="0"/>
              <a:t>Menu button “View”</a:t>
            </a:r>
            <a:r>
              <a:rPr lang="en-GB" sz="1200" baseline="0" dirty="0" smtClean="0"/>
              <a:t> &gt; </a:t>
            </a:r>
            <a:r>
              <a:rPr lang="en-GB" sz="1200" dirty="0" smtClean="0">
                <a:sym typeface="Wingdings" pitchFamily="2" charset="2"/>
              </a:rPr>
              <a:t>Slide Master: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sz="1200" dirty="0" smtClean="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>
                <a:sym typeface="Wingdings" pitchFamily="2" charset="2"/>
              </a:rPr>
              <a:t>Edit the following items: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b="1" dirty="0" smtClean="0">
                <a:sym typeface="Wingdings" pitchFamily="2" charset="2"/>
              </a:rPr>
              <a:t>1. O</a:t>
            </a:r>
            <a:r>
              <a:rPr lang="en-GB" sz="1200" b="1" dirty="0" smtClean="0">
                <a:sym typeface="Wingdings" pitchFamily="2" charset="2"/>
              </a:rPr>
              <a:t>n the Title slide (second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     </a:t>
            </a:r>
            <a:r>
              <a:rPr lang="en-GB" sz="1200" b="0" baseline="0" dirty="0" smtClean="0">
                <a:sym typeface="Wingdings" pitchFamily="2" charset="2"/>
              </a:rPr>
              <a:t> a) C</a:t>
            </a:r>
            <a:r>
              <a:rPr lang="en-GB" sz="1200" dirty="0" smtClean="0">
                <a:sym typeface="Wingdings" pitchFamily="2" charset="2"/>
              </a:rPr>
              <a:t>lick to add title of your</a:t>
            </a:r>
            <a:r>
              <a:rPr lang="en-GB" sz="1200" baseline="0" dirty="0" smtClean="0">
                <a:sym typeface="Wingdings" pitchFamily="2" charset="2"/>
              </a:rPr>
              <a:t> talk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aseline="0" dirty="0" smtClean="0">
                <a:sym typeface="Wingdings" pitchFamily="2" charset="2"/>
              </a:rPr>
              <a:t>      b) </a:t>
            </a:r>
            <a:r>
              <a:rPr lang="en-GB" sz="1200" dirty="0" smtClean="0">
                <a:sym typeface="Wingdings" pitchFamily="2" charset="2"/>
              </a:rPr>
              <a:t>Click to add subtitle</a:t>
            </a:r>
            <a:r>
              <a:rPr lang="en-GB" sz="1200" baseline="0" dirty="0" smtClean="0">
                <a:sym typeface="Wingdings" pitchFamily="2" charset="2"/>
              </a:rPr>
              <a:t> </a:t>
            </a:r>
            <a:r>
              <a:rPr lang="en-GB" noProof="0" dirty="0" smtClean="0"/>
              <a:t>(conference, location, name of the speaker, date)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>
                <a:sym typeface="Wingdings" pitchFamily="2" charset="2"/>
              </a:rPr>
              <a:t>2. O</a:t>
            </a:r>
            <a:r>
              <a:rPr lang="en-GB" sz="1200" b="1" dirty="0" smtClean="0">
                <a:sym typeface="Wingdings" pitchFamily="2" charset="2"/>
              </a:rPr>
              <a:t>n the Slide Master (first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noProof="0" dirty="0" smtClean="0">
                <a:sym typeface="Wingdings" pitchFamily="2" charset="2"/>
              </a:rPr>
              <a:t>      a) The </a:t>
            </a:r>
            <a:r>
              <a:rPr lang="en-GB" sz="1200" dirty="0" smtClean="0">
                <a:sym typeface="Wingdings" pitchFamily="2" charset="2"/>
              </a:rPr>
              <a:t>1st row in the violet header: </a:t>
            </a:r>
            <a:r>
              <a:rPr lang="de-DE" sz="1200" dirty="0" smtClean="0">
                <a:sym typeface="Wingdings" pitchFamily="2" charset="2"/>
              </a:rPr>
              <a:t>D</a:t>
            </a:r>
            <a:r>
              <a:rPr lang="en-GB" sz="1200" dirty="0" err="1" smtClean="0">
                <a:sym typeface="Wingdings" pitchFamily="2" charset="2"/>
              </a:rPr>
              <a:t>elete</a:t>
            </a:r>
            <a:r>
              <a:rPr lang="en-GB" sz="1200" dirty="0" smtClean="0">
                <a:sym typeface="Wingdings" pitchFamily="2" charset="2"/>
              </a:rPr>
              <a:t> the existent text and write the title of your talk into this text field</a:t>
            </a:r>
            <a:br>
              <a:rPr lang="en-GB" sz="1200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sz="1200" dirty="0" smtClean="0">
                <a:sym typeface="Wingdings" pitchFamily="2" charset="2"/>
              </a:rPr>
            </a:br>
            <a:endParaRPr lang="en-GB" sz="120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dirty="0" smtClean="0">
                <a:sym typeface="Wingdings" pitchFamily="2" charset="2"/>
              </a:rPr>
              <a:t>If you want to use more </a:t>
            </a:r>
            <a:r>
              <a:rPr lang="en-GB" sz="1200" b="1" dirty="0" smtClean="0">
                <a:sym typeface="Wingdings" pitchFamily="2" charset="2"/>
              </a:rPr>
              <a:t>partner logos</a:t>
            </a:r>
            <a:r>
              <a:rPr lang="en-GB" sz="1200" dirty="0" smtClean="0">
                <a:sym typeface="Wingdings" pitchFamily="2" charset="2"/>
              </a:rPr>
              <a:t> position them left beside the DESY logo in the footer area.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1200" b="1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Close Master View</a:t>
            </a:r>
            <a:endParaRPr lang="en-GB" sz="1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/>
              <a:t>Before you start</a:t>
            </a:r>
            <a:r>
              <a:rPr lang="en-GB" sz="1200" dirty="0" smtClean="0"/>
              <a:t> editing the slides of your talk change to the </a:t>
            </a:r>
            <a:r>
              <a:rPr lang="en-GB" sz="1200" b="1" dirty="0" smtClean="0"/>
              <a:t>Master Slide view</a:t>
            </a:r>
            <a:r>
              <a:rPr lang="en-GB" sz="1200" dirty="0" smtClean="0"/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dirty="0" smtClean="0"/>
              <a:t>Menu button “View”</a:t>
            </a:r>
            <a:r>
              <a:rPr lang="en-GB" sz="1200" baseline="0" dirty="0" smtClean="0"/>
              <a:t> &gt; </a:t>
            </a:r>
            <a:r>
              <a:rPr lang="en-GB" sz="1200" dirty="0" smtClean="0">
                <a:sym typeface="Wingdings" pitchFamily="2" charset="2"/>
              </a:rPr>
              <a:t>Slide Master: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sz="1200" dirty="0" smtClean="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200" b="1" dirty="0" smtClean="0">
                <a:sym typeface="Wingdings" pitchFamily="2" charset="2"/>
              </a:rPr>
              <a:t>Edit the following items: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b="1" dirty="0" smtClean="0">
                <a:sym typeface="Wingdings" pitchFamily="2" charset="2"/>
              </a:rPr>
              <a:t>1. O</a:t>
            </a:r>
            <a:r>
              <a:rPr lang="en-GB" sz="1200" b="1" dirty="0" smtClean="0">
                <a:sym typeface="Wingdings" pitchFamily="2" charset="2"/>
              </a:rPr>
              <a:t>n the Title slide (second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     </a:t>
            </a:r>
            <a:r>
              <a:rPr lang="en-GB" sz="1200" b="0" baseline="0" dirty="0" smtClean="0">
                <a:sym typeface="Wingdings" pitchFamily="2" charset="2"/>
              </a:rPr>
              <a:t> a) C</a:t>
            </a:r>
            <a:r>
              <a:rPr lang="en-GB" sz="1200" dirty="0" smtClean="0">
                <a:sym typeface="Wingdings" pitchFamily="2" charset="2"/>
              </a:rPr>
              <a:t>lick to add title of your</a:t>
            </a:r>
            <a:r>
              <a:rPr lang="en-GB" sz="1200" baseline="0" dirty="0" smtClean="0">
                <a:sym typeface="Wingdings" pitchFamily="2" charset="2"/>
              </a:rPr>
              <a:t> talk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aseline="0" dirty="0" smtClean="0">
                <a:sym typeface="Wingdings" pitchFamily="2" charset="2"/>
              </a:rPr>
              <a:t>      b) </a:t>
            </a:r>
            <a:r>
              <a:rPr lang="en-GB" sz="1200" dirty="0" smtClean="0">
                <a:sym typeface="Wingdings" pitchFamily="2" charset="2"/>
              </a:rPr>
              <a:t>Click to add subtitle</a:t>
            </a:r>
            <a:r>
              <a:rPr lang="en-GB" sz="1200" baseline="0" dirty="0" smtClean="0">
                <a:sym typeface="Wingdings" pitchFamily="2" charset="2"/>
              </a:rPr>
              <a:t> </a:t>
            </a:r>
            <a:r>
              <a:rPr lang="en-GB" noProof="0" dirty="0" smtClean="0"/>
              <a:t>(conference, location, name of the speaker, date)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>
                <a:sym typeface="Wingdings" pitchFamily="2" charset="2"/>
              </a:rPr>
              <a:t>2. O</a:t>
            </a:r>
            <a:r>
              <a:rPr lang="en-GB" sz="1200" b="1" dirty="0" smtClean="0">
                <a:sym typeface="Wingdings" pitchFamily="2" charset="2"/>
              </a:rPr>
              <a:t>n the Slide Master (first master slide)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de-DE" sz="1200" noProof="0" dirty="0" smtClean="0">
                <a:sym typeface="Wingdings" pitchFamily="2" charset="2"/>
              </a:rPr>
              <a:t>      a) The </a:t>
            </a:r>
            <a:r>
              <a:rPr lang="en-GB" sz="1200" dirty="0" smtClean="0">
                <a:sym typeface="Wingdings" pitchFamily="2" charset="2"/>
              </a:rPr>
              <a:t>1st row in the violet header: </a:t>
            </a:r>
            <a:r>
              <a:rPr lang="de-DE" sz="1200" dirty="0" smtClean="0">
                <a:sym typeface="Wingdings" pitchFamily="2" charset="2"/>
              </a:rPr>
              <a:t>D</a:t>
            </a:r>
            <a:r>
              <a:rPr lang="en-GB" sz="1200" dirty="0" err="1" smtClean="0">
                <a:sym typeface="Wingdings" pitchFamily="2" charset="2"/>
              </a:rPr>
              <a:t>elete</a:t>
            </a:r>
            <a:r>
              <a:rPr lang="en-GB" sz="1200" dirty="0" smtClean="0">
                <a:sym typeface="Wingdings" pitchFamily="2" charset="2"/>
              </a:rPr>
              <a:t> the existent text and write the title of your talk into this text field</a:t>
            </a:r>
            <a:br>
              <a:rPr lang="en-GB" sz="1200" dirty="0" smtClean="0">
                <a:sym typeface="Wingdings" pitchFamily="2" charset="2"/>
              </a:rPr>
            </a:br>
            <a:r>
              <a:rPr lang="en-GB" sz="1200" dirty="0" smtClean="0">
                <a:sym typeface="Wingdings" pitchFamily="2" charset="2"/>
              </a:rPr>
              <a:t>      b) The 2 rows in the footer area: Delete the text and write the information regarding your talk (same as on the Title Slide) into this text field.  </a:t>
            </a:r>
            <a:br>
              <a:rPr lang="en-GB" sz="1200" dirty="0" smtClean="0">
                <a:sym typeface="Wingdings" pitchFamily="2" charset="2"/>
              </a:rPr>
            </a:br>
            <a:endParaRPr lang="en-GB" sz="1200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dirty="0" smtClean="0">
                <a:sym typeface="Wingdings" pitchFamily="2" charset="2"/>
              </a:rPr>
              <a:t>If you want to use more </a:t>
            </a:r>
            <a:r>
              <a:rPr lang="en-GB" sz="1200" b="1" dirty="0" smtClean="0">
                <a:sym typeface="Wingdings" pitchFamily="2" charset="2"/>
              </a:rPr>
              <a:t>partner logos</a:t>
            </a:r>
            <a:r>
              <a:rPr lang="en-GB" sz="1200" dirty="0" smtClean="0">
                <a:sym typeface="Wingdings" pitchFamily="2" charset="2"/>
              </a:rPr>
              <a:t> position them left beside the DESY logo in the footer area.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1200" b="1" dirty="0" smtClean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r>
              <a:rPr lang="en-GB" sz="1200" b="1" dirty="0" smtClean="0">
                <a:sym typeface="Wingdings" pitchFamily="2" charset="2"/>
              </a:rPr>
              <a:t>Close Master View</a:t>
            </a:r>
            <a:endParaRPr lang="en-GB" sz="1200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37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noProof="0"/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607" y="3411538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5348288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537368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325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39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3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 noProof="0"/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endParaRPr lang="en-GB" sz="1000" noProof="0" dirty="0">
              <a:solidFill>
                <a:schemeClr val="bg1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7972425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noProof="0" smtClean="0">
                <a:solidFill>
                  <a:schemeClr val="bg1"/>
                </a:solidFill>
                <a:ea typeface="Geneva" pitchFamily="1" charset="-128"/>
              </a:rPr>
              <a:t>‹#›</a:t>
            </a:fld>
            <a:endParaRPr lang="en-GB" sz="1000" b="1" noProof="0" smtClean="0">
              <a:solidFill>
                <a:schemeClr val="bg1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European XFEL and AMTF visit: 8 April 2015</a:t>
            </a:r>
          </a:p>
          <a:p>
            <a:pPr lvl="0"/>
            <a:r>
              <a:rPr lang="en-GB" noProof="0" dirty="0" smtClean="0"/>
              <a:t>Nicoleta Baboi,</a:t>
            </a:r>
            <a:r>
              <a:rPr lang="en-GB" baseline="0" noProof="0" dirty="0" smtClean="0"/>
              <a:t> DESY</a:t>
            </a:r>
            <a:endParaRPr lang="en-GB" noProof="0" dirty="0" smtClean="0"/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mp"/><Relationship Id="rId4" Type="http://schemas.openxmlformats.org/officeDocument/2006/relationships/image" Target="../media/image12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Last year at the 1</a:t>
            </a:r>
            <a:r>
              <a:rPr lang="en-GB" baseline="30000" dirty="0" smtClean="0"/>
              <a:t>st</a:t>
            </a:r>
            <a:r>
              <a:rPr lang="en-GB" dirty="0" smtClean="0"/>
              <a:t> Annual Meeting in </a:t>
            </a:r>
            <a:r>
              <a:rPr lang="en-GB" dirty="0" err="1" smtClean="0"/>
              <a:t>Saclay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9"/>
          <a:stretch/>
        </p:blipFill>
        <p:spPr>
          <a:xfrm>
            <a:off x="115888" y="1248525"/>
            <a:ext cx="5481465" cy="3235584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62" y="2979329"/>
            <a:ext cx="5551975" cy="3430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XFEL </a:t>
            </a:r>
            <a:r>
              <a:rPr lang="en-GB" dirty="0"/>
              <a:t>and AMTF </a:t>
            </a:r>
            <a:r>
              <a:rPr lang="en-GB" dirty="0" smtClean="0"/>
              <a:t>visit: </a:t>
            </a:r>
            <a:br>
              <a:rPr lang="en-GB" dirty="0" smtClean="0"/>
            </a:br>
            <a:r>
              <a:rPr lang="en-GB" dirty="0" smtClean="0"/>
              <a:t>3 sites</a:t>
            </a:r>
            <a:endParaRPr lang="en-GB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07" y="1356580"/>
            <a:ext cx="4513477" cy="4932362"/>
          </a:xfrm>
        </p:spPr>
      </p:pic>
      <p:sp>
        <p:nvSpPr>
          <p:cNvPr id="7" name="Oval 6"/>
          <p:cNvSpPr/>
          <p:nvPr/>
        </p:nvSpPr>
        <p:spPr bwMode="auto">
          <a:xfrm>
            <a:off x="1345258" y="2655277"/>
            <a:ext cx="659424" cy="74734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60" y="2220008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Group 1. E-XFEL</a:t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en-US" sz="1600" b="1" dirty="0" smtClean="0">
                <a:solidFill>
                  <a:srgbClr val="C00000"/>
                </a:solidFill>
              </a:rPr>
              <a:t>tunnel</a:t>
            </a:r>
          </a:p>
        </p:txBody>
      </p:sp>
      <p:sp>
        <p:nvSpPr>
          <p:cNvPr id="10" name="Oval 9"/>
          <p:cNvSpPr/>
          <p:nvPr/>
        </p:nvSpPr>
        <p:spPr bwMode="auto">
          <a:xfrm rot="1800000">
            <a:off x="2004682" y="3142124"/>
            <a:ext cx="483576" cy="312127"/>
          </a:xfrm>
          <a:prstGeom prst="ellipse">
            <a:avLst/>
          </a:prstGeom>
          <a:noFill/>
          <a:ln w="38100" cap="flat" cmpd="sng" algn="ctr">
            <a:solidFill>
              <a:srgbClr val="25155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5990" y="3554237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600" b="1" dirty="0" smtClean="0">
                <a:solidFill>
                  <a:srgbClr val="251555"/>
                </a:solidFill>
              </a:rPr>
              <a:t>Group 2. E-XFEL</a:t>
            </a:r>
            <a:br>
              <a:rPr lang="en-US" sz="1600" b="1" dirty="0" smtClean="0">
                <a:solidFill>
                  <a:srgbClr val="251555"/>
                </a:solidFill>
              </a:rPr>
            </a:br>
            <a:r>
              <a:rPr lang="en-US" sz="1600" b="1" dirty="0" smtClean="0">
                <a:solidFill>
                  <a:srgbClr val="251555"/>
                </a:solidFill>
              </a:rPr>
              <a:t>injector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2816504" y="1541585"/>
            <a:ext cx="659424" cy="747346"/>
          </a:xfrm>
          <a:prstGeom prst="ellipse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59" y="1192724"/>
            <a:ext cx="4902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600" b="1" dirty="0" smtClean="0">
                <a:solidFill>
                  <a:srgbClr val="006600"/>
                </a:solidFill>
              </a:rPr>
              <a:t>Group 3. AMTF: Accelerator Module Test Facility</a:t>
            </a:r>
          </a:p>
        </p:txBody>
      </p:sp>
      <p:sp>
        <p:nvSpPr>
          <p:cNvPr id="14" name="Multiply 13"/>
          <p:cNvSpPr/>
          <p:nvPr/>
        </p:nvSpPr>
        <p:spPr bwMode="auto">
          <a:xfrm>
            <a:off x="2380031" y="4435714"/>
            <a:ext cx="307731" cy="290147"/>
          </a:xfrm>
          <a:prstGeom prst="mathMultiply">
            <a:avLst/>
          </a:prstGeom>
          <a:solidFill>
            <a:srgbClr val="FFFF00"/>
          </a:solidFill>
          <a:ln w="127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049108" y="2655276"/>
            <a:ext cx="2975830" cy="362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US" b="1" kern="0" dirty="0" smtClean="0">
                <a:solidFill>
                  <a:srgbClr val="FF0000"/>
                </a:solidFill>
              </a:rPr>
              <a:t>All 3 groups will go to all 3 sites!</a:t>
            </a:r>
            <a:endParaRPr 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8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XFEL and AMTF visit: </a:t>
            </a:r>
            <a:br>
              <a:rPr lang="en-GB" dirty="0" smtClean="0"/>
            </a:br>
            <a:r>
              <a:rPr lang="en-GB" dirty="0" smtClean="0"/>
              <a:t>Safety Instructions (1)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Stay with the group</a:t>
            </a:r>
          </a:p>
          <a:p>
            <a:r>
              <a:rPr lang="en-US" dirty="0" smtClean="0"/>
              <a:t>Wear </a:t>
            </a:r>
            <a:r>
              <a:rPr lang="en-US" dirty="0" smtClean="0"/>
              <a:t>helmet</a:t>
            </a:r>
          </a:p>
          <a:p>
            <a:r>
              <a:rPr lang="en-US" dirty="0" smtClean="0"/>
              <a:t>Strict </a:t>
            </a:r>
            <a:r>
              <a:rPr lang="en-US" dirty="0" smtClean="0"/>
              <a:t>smoking ban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note of the various signs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64"/>
          <a:stretch/>
        </p:blipFill>
        <p:spPr>
          <a:xfrm>
            <a:off x="911867" y="4086218"/>
            <a:ext cx="3152224" cy="1883486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985" y="4113101"/>
            <a:ext cx="2753701" cy="1856603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240847"/>
            <a:ext cx="1267002" cy="128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7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XFEL and AMTF visit: </a:t>
            </a:r>
            <a:br>
              <a:rPr lang="en-GB" dirty="0" smtClean="0"/>
            </a:br>
            <a:r>
              <a:rPr lang="en-GB" dirty="0" smtClean="0"/>
              <a:t>Safety Instructions (2)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case of emergency: call </a:t>
            </a:r>
            <a:r>
              <a:rPr lang="en-US" b="1" dirty="0" smtClean="0">
                <a:solidFill>
                  <a:srgbClr val="FF0000"/>
                </a:solidFill>
              </a:rPr>
              <a:t>2500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case of fire: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780" y="1810041"/>
            <a:ext cx="3069066" cy="1229843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2"/>
          <a:stretch/>
        </p:blipFill>
        <p:spPr>
          <a:xfrm>
            <a:off x="1422927" y="3442933"/>
            <a:ext cx="7602011" cy="159385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9"/>
          <a:stretch/>
        </p:blipFill>
        <p:spPr>
          <a:xfrm>
            <a:off x="337773" y="5010407"/>
            <a:ext cx="6058746" cy="147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44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XFEL and AMTF visit: </a:t>
            </a:r>
            <a:br>
              <a:rPr lang="en-GB" dirty="0" smtClean="0"/>
            </a:br>
            <a:r>
              <a:rPr lang="en-GB" dirty="0" smtClean="0"/>
              <a:t>Safety Instructions </a:t>
            </a:r>
            <a:r>
              <a:rPr lang="en-GB" dirty="0" smtClean="0"/>
              <a:t>→ </a:t>
            </a:r>
            <a:r>
              <a:rPr lang="en-GB" dirty="0" smtClean="0"/>
              <a:t>Leaflet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45" y="1347788"/>
            <a:ext cx="3685206" cy="4932362"/>
          </a:xfrm>
          <a:ln>
            <a:solidFill>
              <a:schemeClr val="tx1">
                <a:lumMod val="90000"/>
                <a:lumOff val="10000"/>
              </a:schemeClr>
            </a:solidFill>
          </a:ln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057" y="1220659"/>
            <a:ext cx="3753181" cy="5505456"/>
          </a:xfrm>
          <a:prstGeom prst="rect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1776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template-european-xfel-gmbh_presentation-with-partner-logos</Template>
  <TotalTime>0</TotalTime>
  <Words>633</Words>
  <Application>Microsoft Office PowerPoint</Application>
  <PresentationFormat>On-screen Show (4:3)</PresentationFormat>
  <Paragraphs>89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template-european-xfel-gmbh_presentation-with-partner-logos</vt:lpstr>
      <vt:lpstr> Last year at the 1st Annual Meeting in Saclay</vt:lpstr>
      <vt:lpstr>European XFEL and AMTF visit:  3 sites</vt:lpstr>
      <vt:lpstr>European XFEL and AMTF visit:  Safety Instructions (1)</vt:lpstr>
      <vt:lpstr>European XFEL and AMTF visit:  Safety Instructions (2)</vt:lpstr>
      <vt:lpstr>European XFEL and AMTF visit:  Safety Instructions → Leaflet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Poppe, Frank</dc:creator>
  <cp:lastModifiedBy>Baboi, Nicoleta-Ionela</cp:lastModifiedBy>
  <cp:revision>18</cp:revision>
  <cp:lastPrinted>2008-09-01T15:04:16Z</cp:lastPrinted>
  <dcterms:created xsi:type="dcterms:W3CDTF">2012-08-22T12:02:11Z</dcterms:created>
  <dcterms:modified xsi:type="dcterms:W3CDTF">2015-04-07T12:57:31Z</dcterms:modified>
</cp:coreProperties>
</file>