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21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605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73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86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75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01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15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91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65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48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43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B877C-D152-404A-B605-9B6E6CF9CCA8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DFBD9-7A30-4373-B6B5-0FEFF149C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78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-magesdemarc.pagesperso-orange.fr/Images/lagau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06" y="1735038"/>
            <a:ext cx="34766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eagi.lal.in2p3.fr/Annuaire/Promo92/Photos92/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36912"/>
            <a:ext cx="10477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50007" y="1841410"/>
            <a:ext cx="2787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</a:t>
            </a:r>
            <a:r>
              <a:rPr lang="en-GB" sz="2000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Vincent Baglin</a:t>
            </a:r>
            <a:endParaRPr lang="en-GB" sz="2000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87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71" y="332656"/>
            <a:ext cx="3940482" cy="485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615" y="4352229"/>
            <a:ext cx="54197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gvandoni\AppData\Local\Microsoft\Windows\Temporary Internet Files\Content.IE5\XIO0H90I\MC90038416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80321">
            <a:off x="4021964" y="2708839"/>
            <a:ext cx="1815084" cy="149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84212" y="1228876"/>
            <a:ext cx="17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WIKIPEDIA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08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00" y="338336"/>
            <a:ext cx="68199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3692" y="337564"/>
            <a:ext cx="6092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Physique et </a:t>
            </a:r>
            <a:r>
              <a:rPr lang="en-GB" dirty="0" err="1" smtClean="0"/>
              <a:t>Technologie</a:t>
            </a:r>
            <a:r>
              <a:rPr lang="en-GB" dirty="0" smtClean="0"/>
              <a:t> des </a:t>
            </a:r>
            <a:r>
              <a:rPr lang="en-GB" dirty="0" err="1" smtClean="0"/>
              <a:t>Grands</a:t>
            </a:r>
            <a:r>
              <a:rPr lang="en-GB" dirty="0" smtClean="0"/>
              <a:t> Instruments – Promo 1992</a:t>
            </a:r>
            <a:endParaRPr lang="en-GB" dirty="0"/>
          </a:p>
        </p:txBody>
      </p:sp>
      <p:pic>
        <p:nvPicPr>
          <p:cNvPr id="2051" name="Picture 3" descr="C:\Users\gvandoni\AppData\Local\Microsoft\Windows\Temporary Internet Files\Content.IE5\GTG7S2XQ\MP90038764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67683"/>
            <a:ext cx="36576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5" descr="data:image/jpeg;base64,/9j/4AAQSkZJRgABAQAAAQABAAD/2wCEAAkGBxQTEhUUExQWFRUXGRgYGBgYGB0XGxwfGBwYGBwXGxodHSggGhwlHBcYITEiJSkrLi4uHB8zODMsNygtLisBCgoKDg0OGxAQGzQkICQsLCwsLC8sLCwsLCwsLCwsLCwsLCwsLCwsLCwsLCwsLCwsLCwsLCwsLCwsLCwsLCwsLP/AABEIAMIBAwMBEQACEQEDEQH/xAAcAAADAQEBAQEBAAAAAAAAAAAEBQYDAgcBAAj/xABEEAABAwIEAgcFBgUDAwQDAQABAgMRACEEBRIxQVEGEyJhcYGRMkKhscEHI1LR4fAUYnKCojOS8RUkwkRTY5NDc9IW/8QAGwEAAgMBAQEAAAAAAAAAAAAAAwQBAgUABgf/xAA8EQACAQMDAQUHAwIFAgcAAAABAgADESEEEjFBBRMiUWEycYGRobHwFELRweEGIzNS8RVyFiQ0U2KSov/aAAwDAQACEQMRAD8A81y/PXmTKOsB25/MXq9gZIYiVmUdP12S6ki/tAfT/iqFCOIVain2hLbLn8Fj0KbfDbtrah2geaeIv/zXblGDiXNO/sZ90V437L0Ek4YJI/Co/JQn41YqIPbJg5GlhRGIww7gR8QdiaEy+U4CHM5NhFjstNzyKRNBuy8yCgmeK6OMER1SUnmkAH9akVG85T3xJicqUi0IKfxJbGseIkA+VMrWBwZQpOcK6oQQCUj3gymR4g/WmEq3w3EoykR0AjEAlX3Z09laGkpQSncOISolM/iSO8pO9UqacONyyyViMGLsRl+KZdQpyUqICklLmoEcFJUE6VjbYmO6lrilDKpcz0/ot0+S4nqMcAQezrUAoEcljj4/81ZKivxg+Us1JlyJ+6TdCikddhPvGj2igHUQOaT76e7fx4S4v6GFpVujSQbZkSP340HvrGxjDaXcNwhDLsEXII5UVXiNWlY7WlHl/SxxoRqOmLbHu51DVLc8Sg0pK3Q5k50n6S/xBuonlNh6AHuowt0gBTN88ybUvrUBsdlSRAM3I5bC4+IpWqgB3iadFtw7o/CbZflxbEheuTuaGKg5le7sdpjvBu6DqJ7OlQUI3SRB/Md4FOKwZccwZFoC5jEpbeQbhSVBPeVCAfC81m63RF6qOvnNXTa1UosrSFbZ0KaMG6tRnkFABXwppHBJA4Ey2pkbb4vmP3UgA8gpQE72tfyg0Q5EsRExs4fI+tLVMWMvTBJsJU43Etqw5bcVpJGpM3umCDz3t505tuogH5zEWEVCEeZNCIzLLhROG8I2UySnUTMyJ8Kz2q1N9gMTQSjT2XPMAwTcuLG42B/pIFNOfCIoB4jK/L2dKdQsT+/lRVwLSGyZxi3QATwoiypxFLtu0JBULTwHE+ewrmbqYMDM+YRke0bQLD6+NVUXO4wpItDGZCRq1kxcgpSPQgmhHUpJGnci5kurDuLPZSpwDiFX8xE03tiV5mppIgKCkKntAlIgcx89hXXInQppCkq1Mlawn3kkiORIqCQZIJBxK7JvtExbJSl1JcSCJ1ka7fzyFHzmhimB7BtC98T7QvPQcp6e4XEp6t4oBUPYcgA/3ez66ancw9ofGWG1vZPwMxf6KsPAlpRaVuIun0m470mqgg4ksCvMTY7KMUykqI65tKlJJTKo08TaQCDM3FT3QlGsZPuY1Ku49/51ZqNhAgxLj3UzsCr97nlQ13AyZinbVoA/pbRfxBsfKjrWsbyGpgi8a4DpOtAKFFCmzbT2dInjIhTZ70kTxo25X9uDAIOIcgsOgFo6VRKkmFGf5VTCvQHxpKtpSuQcfGOUq6nDC3yj3ox0sfwatM62yboUfUpgWPf86HTrkeFxcefX7wz6YMLqfz4CPukGJw2JSMTh+ys/6qPZM7SRsfEWPGurLcblMJpKjISj8SExONccWUMtEEe0tVo7xNgP3FcjWAuZaohqEimvxmuX5SQrUtalK8wPDmfgO6mduMxNV2tfrCcQeqIKj2Dx1KEHyUO+qLeni9xDVAH8QwbfOIMe2Ot+7PAGxMDvG+0TViLG0XvfjEdZRiA4CmwXxTzPMDv+dZ1ZWptu5U/SalArqaew4ccesXZhjwUKQkEg2PtJ9LTvTVIETPqH0iJbcCIcFyYCzp3sNJG3cCKMQSNt4JWswNuJ1nmPU+sOBsNwhKAJkdkkzsLX27qV01BaCFN1yTeNavUPXcPtIAEFxOJKjMKSYSJQsQYtJBG8aRPdTSjEWZtxvaY4ZWlXG95JnzPfQKy3ELp3s0rc0YDuHC4ktifIxqEbHn5USm10EtXUbjE+yBAvpn1t9aGxA5nKOk6eUtDcuNCQJkafKZMjcUgm16nhaPsHSl4ln7IMHISI+ltyabHieKgAJmUOOOkd0RR4KT2LdJJE2G/fPAVe9pRvKcNoLkqNwLnvIHs32Aod8y+2whrja5QSnSCBAPA8iOO4t5GqVGDkoDmERHUByMTcsHxqFoIBxOaq5N7wboJkKMStzru0Ej2JIVCtlg7xNpnenVNhmZlpx0z6JDCaF9YVocUdIUDI0idJVN7cbbVUtaQSQZLAcUSjgYJv8Z8qgy15pJP+oCvkSoyPUGuFxOnJbIuAkd0VG4icTKDo/neMaUQytURJQU6gYvtBBMVa98kS6OehnoXRP7WmkgIxDSkkqJK0CU3O+kmR5E1OZYuCMyxzHo1l2aI6xtQCrArYUEqEn3kEETcm6Zq1yMGUInlfST7LcbhipSR/ENg+23Oof1N3I8pHhQbq2B0kqtzaTYy13mZ5aqGxAjA09Qz6rLVgySRzIvPjw9a5aq8GQ2mqrm0/IT1caQpUXmbDyTejrWQQPduciaHNlk+3pJ7o+lBbT6dzcj7ww1GoXG6PsgeYJ1vPOqWLBKDpSP6rgn09ag91pwQFwZe1euQS1yIZhMZpUCCknlMz9Z8qQJD5Xma9MvSNmj1sIdGoSIMG3HlNXpat0FjCVNJRrndwZP8ASB5qeru4ZnSk3nkSON6YpVWdd3EzdTQWm20Zi5nJ7BSkaUz2hJJT3m/zowqoTbrFu4e27pPReinQOUh5KwiZj3pBBBBvBSQYojgMlj1gUfu6gYdIu6X5N1HaIiNzw8ay9rU22matV6dVe8XnrFGV4jrUhQVcHytR6bFTFC0Z45aS2ts3BFvMbeRkeVZ3aNIioKiza0LrVTafdPOsC+WsQEyFJJhQIuLGtCm25bzJttex6QjPWQJgcatUa4lSoUmbuISrDJvBHfEzYjfvqabEKLytQBmxBVjSEwCYCYHHido7hVKpBBhqQIIM/Zi7qSlJUu6gVBQGw/tHGONJ0F2kkARysdygG8fZNgtKJJ4ADnbj609pxcXide3Ag2cPRbcnamQIrETbRWrSPM93PuJ4VUkSQDHmAwyENhbqTpkhtqQOsUkgEqIOoIEgmBeQJBpHUVXLd3RNj+4/7R0t0ufpzGqSADc/w/mDZoXXnA4JK/ZhKToAAnSEiyYF/C5neiaenToJt6eZOT/MpUFSqcXNvlAlYhE3dvxtypjcfKBKqP3QX/u1qbU0QS2NKFs9kAcisAAjuk8aOReJEMYTjsnxr5SHXErVw1OEkfAgDwqAMzu7jvKugQUka8Shs8QEa489Qq17ydkpsH9mmEPt4h1X9IQj6KqfdKnE+Zr9mLGmcO6Uq5OjWk+Ygp8b+FTtlSwiMdHHcOdSkqUUpOktaVGQDpmSCbnkTtXEWFhJXafakYWnAsNqd6orBB19kf3SOyCf+ar3d8EXnd4V4jFl53CBpbTuh3tdpIAPDtBU3mSKIVtzLCofKXvR77WcQ3CcW2l5H/uI7Kv/AOVW8K7YDIvLIZ1lGYwFraK9hrlpwT7oJg7nYEjjQyl4RKrJ7JgeYfZoLqw71oJCXBMnh2xFj4HzpSppg3BtH6XaFsOLzyvpll72DX96ytE2SqOxP9Y7J8JmpSkVSx5lNRURnLJxb3RDg1NlMuO3VwANo52g1xv0HEGCoGTecKxQQrsKJHAgW+IkehoqsSLGD3ZwY2weeA2cXA5wT6gDbv8AhQKukX2kwY3S1h9l8iUPRzp3/DKWgpS6wuy0KF1RaU2ifGopqyjxZvOq1Uc+E2twess8qybCvtF/LgBqkrZV7ab3Ak7TNpjkeFB1Omapmmfh/EY0muVMVRz+7+YizFSWlQJ17dUBJPcRw8DSVOoSdr9I3XohRvpdfrLHoTm5aZ0upKUzxuUz3DhWutZeBMCop3G/Mw+0PMW3EthBJ31ERcHx766oUcWhdP3iG446yAxGLDKkqAseQt+nhSlMnIPIhtQlvGODOcwzdS1DQ3KdIvIF7njAjhvVqr02FiYXTUtQniCm0n8e1BUsJuCFQLkSYj+bagUHAst4zqKTEFgucTLM3lKQCW1iwkmIEb3mjB1ONwitVHC7ipEIwSwvCqlJOlXOInj4RI86IQdkXpsBUyLwnEthIBMg20kRMwOfnSbuXFh8Zr92KWW9LQJBKnACSYAvHE7jYcwfKutZcdZTfc5Mo8Q71SByA/SnUawijjc0n8UpRXJg6hb98ov/AM0Xvl28wZoMDC2GdA1I7YAlcCSTzHhfsxw7oI6j/tHJlkphrs3sjn+J0rCjELTpWkEDVrJhKE8STyPz5mhXGnQk3JPzJ8pck1zjFvoP6zpvGgdYy0pQQSCubFwjZW0pRyTPC99q9zuYVao8QGP/AI3+hlrovhTHr1MwcwCFGSgEnjR98CaQJvG7bwgm4CReQR89/KnIned4RJMrIurbuHAV060MQquvJAm6X1DYmovmWK3FponMHR71F7xQcRf9ObZgmJzhR9rh5eN+FWfjECEHWTD2NU+5DYJCQYC1Ei3jIubVQsAMwlOmWMJzpLTiEkuEBA0hOqFJG+kpPLwqm++FhXpFc3gLeDw4vqVHcqPgKIAf3QN5o3h8PAlC1GIMFdX3KOl/jIsekMyvpEvC/wCi5iGxPs9cgp/2qkfCoZlI4+ssgIOY/wAF9orzrTn8U2h0JABLaVSQTBKrdXAkcR4caA63GOYzQqhTkY/POd4TFYHEH7rq0rMdlSAknvgiCd9jWbVpVOZsUNTROAB8RNsz6Njq1K6kL0ifukyvjbSBMnlBpXbWBspvGah0rqd4sfziedpV2lauxeNEQof1WF+6tAMyzINPz4hTGYKQTEKHEKuPj+++mEfeLMIMrsNxGGCz1SFpWyS2scRJjuniPH40IUihuv3hWrB1swlvg89GKh51pLLnZQp8gJQ5Nk6veB3vBHeNqDqqO8BuJfS1RSvTyeog+e4t9BCUNlJVcKV7P9pFj50GkSDtIgtRTB8QMU9WYGszcAgd8mw4m21F2JcXJkJWqbTZRLXE9CmxhOsQozp1kRbaZHEEcedGbTqBuBg/1TP4GAnnbLvVHS6sGeERHkZtVURCciD7+smFYj4zPOscFSWpQocUpgSOIkQAbmqVqFMtcCNUtZqNuXIi7D5uQlSVKGsQoHT7qhbYRyoa6SkwuBCv2hqUNt1/hFmXvyh0cTCrHTx+XdTNrU2Ezr3fdD84fkIEg7/T86QRLEm01q9W4AGZp0dPWLvsCVfQUdKfjv6RapWsgB6w3N3ROmbbzV3JXidRIY5NoN/0RKtCyFFSZVpE2EahAG5JvA50Dv2pk3HMc7hawFjx+fWa4DEuISVLCerkQoGAR/JeZjccD3bH3jnkn8+UB3bH0UfnzhGZtdpKm0J0cUoF7+/O6vC9ryTJPIn7m5+3pJdhaycff1nassEhSvaTsR38PDurixGJQKOZ0WzUXEmcuK1EI81eA4eZrRmda+IalVdLWmqVVUywE71VEsBOFuVBMtYSb6Q5gT2BxsbQR3edWUm2YvVsTYTnAZUlaR2BaxWoqjwSkETHMwPGqmoRDppgRa0ZsdHmALpKjzKj8hA+FBas0YXR0xyI2w2DQkBIQkACNvrQHqt5xunQQdBP2YoCU6rJA3Ow8aLQrcgxbW0FADDAvmTGASw+8tbzjbbabJQpQQVcuIIHEkeFXL7bYvFadIOSdwA6XmmMxiWg5hcKpK21hJKkL1G/tCQL7Dv2owrHbjEC1GzEHPlaKHsG5uUK0jioFP8AkAB511x+0zmU9RGWVZ/i8KodWtWkbJWoKHlIkeUVXu1PSXFRwLdJe4Lp/hsQAnH4YJcizrepQ8ykax4DVVaunp1RZxeWpV6tI3ptb05Hy4nOedCRjG9WAxLL6BcoJAX/ALx8lBPjSqdnikd1Mn3GNv2j3vhqrb1Ejcx6NvMCHQlBTwNj5GIPiKA9Rg1mFoVKabbqbiLEOiLk+cfCpIYyBVTg3+Upchz3qQlKj17BPaZVIjhKSRY8RFrVdCVYE8QdXa6kLe/uj5bTAacewut8qUlUL/1GgkLCkkGxSNY7SQbTymmRs5WIP3g5xAv/APTv6Or6yEq9xMn0vRChIteLq9jcxq50NLuDViOtBUEkxpA0gcCfoat3QAlzU3dJCKcAKkONlZFpIAPlH72qgROozLGtV4vF7rikKMIOmR2YEwQZhQ5bi+0UMUlvmFNZ7Yi1wkOKIEApsDB2+FFHBEAxubwjMnu0n+maAV6Q5Yxz0cCUtEmx+g76Mi2F4J3u0HSvUsqV7AMnx91PyNCqQ9M5jPDrVIgwd5Mkj+WdjwvtSNVbjxZmpp3AOMD6wvH5X/ERHZi0baTwcSeKjxnfypanqGptfr+Yjz0FqoM/nnN+jJ7KmVJh1B7Q8feT/KeXCnu9Bsy8GZxospIbn7xriMHwj98qjfOCGBHCV2+X7uT2CxJuo7q+XCti0xwIcjGjlUESwE1GMHKq2MIBPxxSai0sBMMTjglJM7Cara5knwgkyWw0vvX4klXckcPOw8+6rudoiunQu9zLBiOEDwpNjNQLC0mqExgLCWhQC1zGFXETdInlOrRhW/aWQV9w4T3Wk9w76JSFgXMV1XjYUV+Mp8rytpKQlKEkJECUgkxxJjcmaGXYxoUkVbWjNGHSm4SlJ7kgfKqs5A5kBV6CTHSNSsS7/DNwQmFuEmB3JJAMc/Sop1FTxn3SlZDU8A+P8QHO8GpSUt6G24v2VqVA22KRHOi0Kp9okmJ6kBfDYAxRictShaUlUW1LMkaE8zzMXgd1GXXBibLiDbRkLe+bcQZSFJcJw7mrTEOIUpO4mAbcucWoraq2LQKaZnF+JR5Nn+JceS1ierWyux1gK2TO5VvI3MzPChFg+TCAOnhWx+MeYno3g3ldWlKsI4tWlDiR1raiYCZAujUT+JN7XtUU2pVW2idVStSXe2RJzpP0SxeFIChrSN1taiABHtDUSPEgeNEajtMWFa+bn5yebzFVh1yuwSR94THOBJHjUhekozg8yiGdsuMnUG2nk6QHUCFODYhbekgkAzrEberCmwgHUXm2KcdaaSSSGXJKFBRWhfMlYVpB3lPtCNqsSLXMER5Rhi8qYxgaRgW1h0IJXqI4RcFRmDfaNxViofK2EsD0MjMwwa+0hwL1IJBne3Ce7w41T39JYGK8Sk9lVyfZMx4fGaq9uZK8zLHmVjjZIgb7mgtzDR1iew0lKTc90HhaDRg4AgtpLYmjYCeyQDpO82Kjc3BiB9DS5yLxgeE7Y1wGGIgq222ie6OX1FLusaR+ko2GoiNqQrgCa+lJIzAM4ZV1yVoGhaR7c+1PCP3eKWFbZcEx39OrpuBzKXLyHWtRsRZQ4yOI9J9aYpVd+IjWU032wVxsSdqYAMWNTMgW2/Ctjvh5zK2WmqETsZrjVlguZ0po1HeiXAmRtUGp5S4WIs+xXZCRNzeRFWpMb5i2oN7KJv0eYhKlHcmPIcPWaFUqXMa01LYsfNLNLsRHkXEIadNCZxDKkLVjNCSpWyRJ8qEfEQBDkhFLN0i3ohK1OYlftOKKU9w96PAQnyo9dgtkES0NI1L1m6/aW7OKAtFLBxH2ozDNMzDTS1ngLDmdgPM1S+42Eoy7BcwHIMMUNalf6jh1rPeq8eVAr1BusOBJpUyBnk5Pv/MTrN3EIbU4oCQLcyeA8zAqqO7HaDz+GTURLFiOIPkWVJgOvJSt1XalQnTPATblw4xRd+bKbCLsuLtzMukDoKgygRqAK4gdnYJ24n4A0dWNrxRlFyYJicGAEAEqWVQgGIlViTCZgC9FuTFiQOBNcY4611UaRCwohLizrKd4snQnwIo9NAeBaCbUMfaN4HmedPrfLinylZAgjsCBAuBI4C6qP4iYt3igcTnFdJWXkaMVhW3jBAeQOqekTfWBCxPAiKMCbWIgSc3EXsZPh1oUW8UGl7pbfbKJAGwdBKZ8QPKrBZUmclrF4VsOLZPVKUFaylDjSiJEKUJHdBiu3AjInWjHLselxzWwQw4op0onSglQhWlZWSjtbAk2PtCIqpPiupkgXw0oTl7eMb0BKcPi0BGhOkJDnZsqTcrUFG0gGxvVzaoL28Ql9pXwniQGZZWtGoFMGSCDYhSefxpdmsbGFWkSLiYYdvU42ox2gJ7olJ+NCLZtColxujvFNallYIABhJidp1L8gfUiqmrt8IhaWn3XY48v6z7g8vkBREIFkjjzBPH98qupxAnJxKPDIK0aSLjbvAqlSx4MugK2JEaZNe3GsqtfdabFEjZeV+X5Uy4ydSU6hMzv671iJSWolZmqbXTIBOCP+f6RCvq61Or4TiS6sV/DvdSsjq9UJMSYXG5naYO3Omezn3EVOpFjNZlFaiKw5tnyuPz7Rk5hb+yK3LRLB6TxXFqW2AVONiRqFzcX2t3EU6tMMcqYjUugwwneUYdCh1xUUkyQCSAZ+l6ZdlC7CLxaipclwQISS7wKD/dSZpe+PfEfOfgp3kP9wqvdH1k390XYrAOKdBURPAEg+z50YPtW0XagDU3XEYYdxaAE6bAcx6/WlnVyY8hCrxOxnaUkJULm42oXcVm4Mt+ppphowVjChRSttSVJMEEXBHDehPTqg2JjdKujC4EFz7HFbOhCFC41E/hF+c7xRNMrK92PugtY5qUtqjqL+6PsrxzDaUI7QCEhIlKvEnbiaC7VSxJH1jdMoihQYzTmzJ2V8D9aEzv/ALTLgg9Yqzl9LrrSJ+7B1rPC3spn1qVZgjMR6DEow3Oq9OT/AEjFWYI/EPUUkd56RnwjrE2aY5LzzbeoaAdavLZJ8aapKURnIzwIrVZWYKD6mOF5ogCyxxgTyqtPcekpXZZP4PGAqU44QFLOq9oGwF+Q+dOHB2jpEmttuYThsaC4pepPZGhFxx9pQ8uNGp26xGqcQDF5pqcUo7JGlPcBvHjT1OwERe5xBRjSluRZx8wDyT+gnzNMraAIzNGloEwmQkaEJidSzxPOPqag54k2neEy+VtnQvslWzZJVE3uLkqMAd0jhUDcDciWK3E2xwfDzrrClNgLTNygyOykGN7pVuPnQxVa0KaRJxOcJimn1KbeYSXwHT1jRSwVqJSQBp7Cj7Rui9/M60S6bybA8fGd4VfuzyOYwxH3C1Moc67q3FN6XWylSAFdXrQ4lR0gEAmNO0kWil1dbXv85Z/EdoHSNi8Hm0t4pJdKLdahQWoROy2tZUIghLiBx7QphWLizcecpt2xFjOikkFhxLpFwlS0trTPBQUrTw4KN6G1Bm9giFRl/deNch6OPKI1sqTEEpVYE3uFeyqJnfjWHraraU7nB/maydyaXiYevn6YjjF4Npki4cUY1ADsRy795tyoGi1VbUEll2r08/fB1AEG/bb38n+IvDq0uDUfYOny2+UVqrTCiwitSsahzxGWIAacCh7KvrSdamb3j2mrDbYxs6/CJBIB3g/Os+ro6bncRDKoJnnnS7NFIcWgoJTKdKhYQQJBPMKsKZ0+kW/hMbqaju6VrS3yLOm3MO2ta0pWUwoHmklJ+Ip7ubTJ70SFzvo6jE4dS2VArQtKAVwkL6y8CSdJkQCTc2tqEv1KppqGOV8+o948pjVDuFusULwvVv8AV9oDtJg20lMhIjcTEedV3hbN5j5xXeV2nzm5wpMe36fpVG1D3ws2KdCmVuTBMwYKEkw5AEkkGB5xV6dV25GIOulNR4TcykwnQ7+H0B0FTj2GS6o/hJN03tPaAHgTRmUF7HiZzMd4HnA8VkaVTpCypJhQAIkfiiJ28R3m5pB6tRW2qLxzROveGjVNvLP0k9nWVthKFgL069KyBeCCCLix8aPpq1QsQy2jero0VUFTc9Z9ybCPPEnDpUtlHZlUJMjYHSFX8KtWIXJHM7ThmGDj3w1nIsY7iAyUaZTMSQFRvBiTfhVNygYFzLFKhNibDzubGXeVdCnygda0Qr+VSb+M8aDUNYnwJ87fzDo9JV/zKmfQn+IxHQl7glY/vTQ9up/9sfOX7/TWt3h+v8TjL+jD3V4hDqdK9QU0sKTq0pgQSLXlZ2q5SoaeAN1pUVUFQeI7SbH+hkvmnR/EBUpUNMGdS0TPD60um/b4xm/T/mNvtv4Wx6xbm2XqRh1OEGUgXSUz2glU94CiR4RRaY8YW0FUtsLRZk6VnWQQV6DvtFvRRJ8KbG0WFsXiRvcm+Ye+ylbSXA+iFJEpUO0FRChYbTcE/rVqtDa1lgO9F83j/B5Fhw0C5iW2re0ptavA8BUCnc8iUqVPISezDLGNQCMWjFJ3ltlSOcSbgCjhBxFmc9YFmeDbbQoh0ApSnSkta5KhJBc1QnbiIvXBQTmV3kEz90hwrbbbQSpfWEhRSpspEEK7QXqveBYcanbbiXVr8xMMU6BAecA5BxQHzqbkQotONapkqV46j+dBe+YenyJ6hmfSDCnS25g1MP7qdLaG54qVCUBakmJG+w3vLO6r3QCHm2IkcOx98kcZiYSFIW26tS1KWpC3U+0SYKHAmYsNSBG886s+mdKYVluBKJVVnJvkzbA41K23AJSTdTQCSCLQpKydUiCfSqIrVaJphuDe3H1/vGi3ctutg4vzD8nzp1bqGHVqV1gka1RYa1RuCJUFXKpi1qCzKaLbOh875t5wlMWqAP8AglJl2JAWUpfa0qIltlRUNiIkBVuN1edZOpoiqwNQXtx1mjSqKFsACfMwt7CjQAJMCBN7CRvxtNXprbEBXq78mD4pj2T+JJSfFFvlFNrkRIwxzDhzDpVElMj5H6VV1vLU6ljaE4VIU1HdFLGnHVrERbmWXh9lbSuNp5HcH1oCHu6l48T3qERHh+hKikalwYgwogWtNlDeJpvv/SZppjzg3STEpY/6gyhtJQ4soRt2NLsyn0T5gbinjU9tet/paZD4E2YzJOKwSCpAU+04gOL9/THVpUTxgqT6jkazwe7YUm4bK+nmv3IgXPeUd3USuX9oSUAJ6lOoATCeMAzWkjqVGY5TG5QbGT2e9PTiEKa6uA4C2SE/isaIrLxeTUQnIHEselall1soSpSEMlwKAlJhYGjVtJQVCPCqVFO+46CKPc3t0sfrJhvMnAXVyEgdUWl+6T92b2uiSUnumkWqp3oh9lSrUVk6qb/D+sk+n5eRrhcNqhaRsYGolBtcpUFI8ADxpikyK+wdcx+o1StR7xjxiJOjGZvMKWljXCwlRCY90kFVyBaTRNRsABYyujepwgvfP5eUeXZhjHVJdV1p0GE9X1at7EEhZMwTtG5pU1KQ4OfjHR37DIx6bf5lvhG8UpIg4gzw7Xpalv1FU4Rb/OMGjRHtOB/9YWctxpH/AOf/AHR9agvrD7Kfnzlf/JA5f8+AnzA5XiG1FagokA6dTk3ggT3XM1WmNUDdh9pao2lYBVPv5+nrI/NuiLnWOEvpQ2SC2nXJCb7yDcTFuVG2sLAWP/Mp4WBJJ6fbM5Tl/wD2xQpYWSA0oAHYEwtJ49nT6VbZZwTjN5XvB3dvS0FyHLiF630qTCEtq202PZKRuRJnxChV9RUDIAuTfz8wYFVIN53h8uZ1e6qIUi2oydR0aQRCYQJNyCrvFaHc1ajXVCb5PNhbBsfjM16qILMReUpzFLaBGXocAAMqaKuEkdpRAoq6Ope6p9hFjqafDPEuOzhtck4EoVBjSlLSfgPrRafZ2qqNbZb34+so+poAX3XgjWEfxSdAbcKdOlCUE9mfak+yZgcth4VqU+x6dIbtTUt6D8v9Ii/aNRjaghPqY5wv2ePklxbDKlEC7q1KJgAbJJHAVdh2YPDk/nrBip2hzgT7mWXqaATicAzp2CkJ0L7gHATYDYRYDarL2foq4/yXIPz+n953/UdZSb/MS8k8w6MB1X/bBxM7BYBTPBJWDx/ER5CsXW9najTMcb1scjB+V8ze0mq0+qAt4G8ukqcM0jFskKceWtrQFsrUG1NdlR1J07pNoUDBHEGso1bJuQ3HnHBQJqFWFpLZnlH8OjtiFJNlbdYgxvyWNSVA8e0LxWn2drqeqpXQ+h9D0/j4iZ2s0jUHueOlpLuYgJWBIAMKnYX3HHcie6aBUTu6xZYxRffRCnrLrAdFHC82+ottpCdJaLhWYBJMrSRa877b8qRXCbWN83va0OSC10tx5yiOJWFJnQlMEpCTygXAO16EWVzYGS6tTS5H1jVtILYPcfkuhqfEZNTCD3QfEtdhH/7FfIU0psIreGZW39y4K4m8rexmeVDsqFUMOrGCZyCEK0ki7ckGDHWIC4I27JVelit3+f2mjSchIqxPSFTCi0tC1qQY1BO43STffSRPfNMpSVlBitTwsRFGLyh5TWjq5X1qhoUIJ1NhaY4ye1HOoobzqGBH7B9zENQFIxN+j3R3EsPAKCANGvVJ0uNrGmQYjWATvBkEXkGh66mzUibZGR8MxamLOARHw6BfxBLicSkJgJgIkgpSEGe0IMpNo40WnQJUNfnMdoajbTC24vFeYdC04YpCnStJJHBBBAkE76gb7QaOaA3b7y6V227LS5wOLU4lLZjqg2EBaTCSoBPAxeZHCIrQYptveIKGva0m80y7Dy40XFjTAgSRKUhMxMG4PnWRXSne4E19KhHiuB6++LcQGV4ZBeBUW39JkAEpWlKSSDwi/wDaauA1rgZg6YRajIWx95JdB1htTWpsqU244Fe9KHUCw0zcLQD/AHGmKoLD4D5yun2rb4/KXeHzlDb5dbYCCUlKtXY1EFOknXFxBG3vUsAwyf5jBamRYX+gjQ9NnZ7JRHIBSj6pSRVjVty0oNOp/YZ8f6Uuq952OADaR8S4n5UudYgFmNz5/wBocaGp+1LRYM81ieqUQZPbcF++Eot60vV1yIbLmNUdFqGHiO2AP5wpSSENNiDslK1wJvMqibkxFQNRUZsLLfpVVTufMS4vNFx2VFChw0gDvmIInuNem7M/w/qtXZqw2J/+j7v7zD1va2n04tTO5/p8ZlhsuxD6tTbTi596FEf7lWHrXr6Gh7P0C9L+ZsWnma+s1epNyTbyHEbtdCcREuQjyKz8BHxop7WocJn6RT9M/JEbM/ZmtaNSXbzsWdNuclz6Uo3byq+0rj/u/tGF0LstwYnxfRzFMymQvT7qVav8FWPlNOU9dp6ubWv1tb6iJ1KTqbGdZd0ncZWStOrTsgmEzyUkglP9sRyM0PUdm06y+Hnz6/Mf1B98Z0+tengk28ukpcu+1B5x5ps4JtpC1EdYcYkgD8RHVhQHdANeardmVqd7i/59Zr09XTe1jHQ6ToeKm3AApJMiRIjik7KHH86UpOAbiaD6ZWG08+UhekmWBtXWNxYzAH+Q5WN/rXrdHqFrL3b5vMLUaNqD96gyOkCyIkI60KBcYSYFgpxu5cajjYa08lJ5GvCf4g7P/wCn6lQgOyp1/wBp6f3/ALT1XZms/V6dXb2lNj/Q+7p8orzTEO4jCwSXXkOBtB3UoKJSmefA0p2ds0tZ7YDKT8RaG7UArU12jqCLeRBi3L+iWKJBU1oUiFJUoxsdhBIMET51evqhcnm8DR0m5dvFp6KlhxLR1SpQQATq3JKQT6TVRqEtmcdFUviDP4VQCVEHskSSSbHfh+4pYahSSB1h30bWu3SNVvjRbjb1j6D41akm0ZilepczQuylsHiSqjiL3jHLEw2vvrpFpllDdzUGGQxb0rxKW2lhRA1pUkc7pNx4b+VBUKGu00dPTd1OyIcJ0zwuhPXLT1kQskRJFpgEgA7xNGWmbYEE9gxDcypVjQhwLOlbqlhawJUmWxpQsCJSrSqOFhtQNBXeqWqZz5/09IsVpri2J8xGeHTrPVtSpYSSdJUSe0EhMqUJ3ERNze9Mah1Ct1Nje3r5wVkBwIGnM1FSl9c0gEJJVrm4lMEIBUJSE2I90nerU/DYWvgQXe7allPI+sAx+ZYVUdZiQogz2W9auIntqTz5cKY45Ww9TJ7xnOMzhvpPhm5KEOOmIBUUojbtCE2sI3NVNToCB8Jc0qvO0xXmHSZGkhLKDAB7SyVDbcbnbeKh6puBuv8AAf0EnbVK+zx5mxivEZwsogBtBIHZQADA1EKVFp7ZGo8AN6F34vgQq6Qk7na31neDwLKY6yVORJNxM7x+W9JPqdTUynE1U0mjpYc3NvW0MXhmlQOqW0oyEqUAJPd2oJiTBO01KjVjJaVcaNsbLeUscDly1gaUGOe30j/Khfoy5uxhm1oQYjBOUsonrnEyOGr/AMUyf8qYp9m0z0vFX7Rqft/Pj/aAYxvDCyASPDSPABUmnk0dMDKxOpqa7H2oMpDZEEDaLb+RMx5Ualp0Rw225HnxOqah2TYWt7p9y7Cstn7tlIP4tz/uN61312pqe22PLgTKGlorlRnzlBgsS6pQSkLVzEk/Enag7xybTtsrMKzpAJACvGaWdi0kC05ccCgSs6UjcSQfMflUqCD4cmVZQ3MnOmDSA2FANpI2SB2yOZjhxitLs9mLkG5+0T1VEFbjE88zEodsvyV7w8+I7jXo6Qanlfl0mO6WMlczwOkgLGoSCk+F57j+706Vp6hRuHGfcZak7IfDjzjTo++rEPFAAQ4iFJVMBSBuongU8e6vA9q6R9BTZzlR5evFvt757Ds6tTrkKcfX4S3zIjqlBI1GLrgi4mwHAHmd7is3sbW1u+V6psDgL0959Y7rqY7sm3HT86/SefNP9U+CD7Kkm20GFR6ED1r2/bVNdZ2Y5AyBce8TzugvpO0At/CfsREvSHGLZlplSkqS4YKFEEBqW0wRcGw9K8DpwGO8+X3m3qiwJX1P3noeTdKmnENoHWFQShJKlEkmACSZkknjVyoi+8w9zGkpd5jTxn3v1qGpraHpVnVxmdN4olq55+8TWaQBUE1iSaZMWYPEAqLe17cbH9x5VoAXEwTzGC3ZWY2SNIqJWVOEajD33N/yrpYTPLmoqpMInM4zLK2n0PhxtC1BpegrSFaVKSQFCZgzFx3VWllowajJtAOCcz+dc9y5TD62lwVJIBImLgG0gHjyp1QbSalqjFh1noCWMUpuHFo0jsgIdbSDHCNadUeBr0VPsGlw7n4K38GeZbXm2F+Zn1vCYiQrqXXd4glQE7/6d+/fe9NHsLs5sVKh9bm38Rc66sD4RAsS9pGleHSgD3V9aL8zK5JrQp9haE5XPxvB/rq4bn6T43jGkpgYVqbdrW938Os4zXN/h7SM1yPhj+IVO1tSgsp+k2bzBn3sMnxQ44D/AJFQ+FK1f8K6NvZuPz0tGE7f1a8kH4T86vCrgQ6gcQQh4fEJI8hSTf4TRfYb6n+8Y/8AEVVvbUGHYLK8Mswh9tP8qwpM+AXCZ8zWbqf8P6unlRf89DHdP2xpnxUuv2+kdIy5LQI0LUDce4n/ABFx50nS7JrufFYfGON2lpgP8vM+L1AdkIbghQ0pEykgjtKk7/WtCl2Qi+sVq6928hPq8Q4v23nT3aoHoBFNDQbeFEAdVfkmcNsLnsqV6JP/AIz8at+mXqo+0p356GENYRZICyAnnBt5Tehtp6Y4BnGu55hKcDCglKkqJuIMyP6TCh4RQjTIFyJIccXlVlHR3UApyw5bH04Uo7gHEveUCAlsaG0ieQ+ZoVr5MiL8wzJtlUn7x7kDZP0A+NXALC3AnWk/mHS1uQmZcv8AeCE6J4I5+djF5q4W35zJC3krneMUpWsQdV1QTCiLlVySlXNO3ESK0KFbaLQb0Ypx6QQFo24p/OtWhrx7LRStpLi4g6cKt5JRoKj7sbk8h9PTjTv6qini3WHX0gR2bWcXUcRHl+K6l0kiFC6D+FQ2BH4VCUKHJU8KnV0V1CheVOCPNT/GCJ2jr9ySTgjj0I/ngyvdzXrGwpJsqCZ8YIPgflXz+ppDpa5pH9pwfSekOq7+luHWefNYwfxKkniRF4iDcnujwr0VfWE6WsvmuPt/WZKUf8+m3kYHi8V1jilgyFKUr1JMfGvLom1QJoVW3uWPWU/QRwh1R0auz6X3qRzBnEssO+Cl4ad2yfCFIVPpNXcCSpyJrliwUqETafSsurhxabiX2H3RbmC47QTEWPgfy3p2nxMWqLNGuStdYUjjIn6n0FQwzKAytzFWlIQKpLAT5lx7ImhkwyCJ+lGepwiSotuL6wLQNAB0qjskzwn5VFI+KOfp+8tm1p4TnCn3nluOhanFEaj1ZTcADYJAG3KnlbErUCKxAhAr6x0tPGGdNqIMgkHmLfKoIuLGReNsN0mxiBCcQ7HJSusHouRSzaLTsblB8Mfa0tvPE1HSIqP3zDDg4kI6pfjqbIHwNR+nK+w7D43HyN/vBlVM2bfwjmynMOrksdaj/ckBQ80mp3115Ab3YP1uPrBGjNHsocCStOl1v8bR1pHjF0+YFXTV02O04Pkcf2PwgmQiL5piVtDcuzd5g/duFI4p3SfFJkH0oFbTUq3tr/PzEujleJUYDpZh3ITiWuqV/wC4zdPipo7f2nyrKq9nV6eaLbh5Nz8G/mOpqlIs4t6j+JZZHljLyZZcbWn8Sd/Mbp8DWPqa9SkbVFIPkfzMapWbCmG43CNNWAk0GnUqVMwhIWLGcCXlwkW9aPUqCmtzLK1ziUmEyBptH3kK2Pa2SeaTuD3zWY+pdz4MQ2wdYsxXSXQtQlX8OmAtyO2jhP8AMiY7USONjIKNN4QbeLy6f8+kgvY+kn876SqYSf4dRU0s3dO8xMA8LGR41BpXNmGRCDMll57rEAnjvufOhuCIdBiLnn5N45hX0oO6ECwvBYgmUgX2H0+Pp61U1duYwlEtiPskyZRErtzTHDn4H86ztX2uKX2ja6VUALczfpBiktNFLMat5HCKP2aXrVb1vZPSTqNQaCXHPQTy3OMZ1rhcMBa5UqLdqe0fW9e70wWlTWkOALD3DieN1HiqF/OGZbjglleowBB9dwPNJrG7apXqpU8xb5ZjmgchWXyzI1GKhZWQbyBzHM+P51l6gkrsEdomx3GM8Dl7roQUoJ60q0AXmCefhxpAm2Jc83EteieSPtFetpaZA5fG9QOZRuJQZZhFqd0XlaFp/wATb4UZhiUUzDAgwLR+tJOl3mvvBpYHEIOBUSR+71cTPfJvDOi8srKFxKYubdkmx+IB8qlswYxKDHO6yO/9k0Am0MBeHCEpHh+/33UEtGaSTFKuPn+/Wgg5vG2tMHmVEkhUeVFvA3E8qR0FxZnsJtzVH0r62e0tOOs8Re8wV0QxYj7sXISO0kSTwuRVzr6GfF9DIvm0X5nk7+HUUvNLbI3kW9RIPrRaWopVRuRgRLFbGxgNGMicmqS01wmLW0sLbWpCh7ySQfUVSooYWYXHrJlTguk7Dw0Y7D6if/UMQ274qT7DnjbzpFtPVpZ072H+1sr8DyJYLSYWcfETnORisOgvYJ5GKwo95KElTf8AK62U60+Nx4Vk6h67P4gVJ6X+x4I+vpGKdNFAyDESPtExqRbqvHqh+dJOKh5v9YyAomavtJx/BTY8GhSrd6BbMKNs2ynpvj38Qy2p2y3EJMISLFQB4cqmga28SHC7Z/SWBShtB6sTzJsPM8vKg1S9RvHKI6gYkNn/AEhWtSgpQ0pMaUkRbvG/jW3ptGirccwbVDJXNM1LsCYA2/XnV2pbZZTeJHHlJHHTxTw8hwHdS7WqeE89DDKhTPTymRZBunbhWZUbZ7U0Ka7+IXgcGtwgRWbX1CIL3j1DSsxyJcZH0eCU61WA94/QV5PX9sknu6eTHGqJS8CZaE47NEpBCLwRJ8bUxodE9S1Sucn5f8wbEJctzbiTmLXqmeNempHaABMbUMWYkzzLOB1bxHDVbzg16mlXwhmO6EkiD4pRKAgRKjHlvQu1qipTDHof6QmiRi5A6icJy5PL4mvKPqGJvebC0hbiGYZrRGmRG0Eg+tBNUnMsUlD0eW+tR0OOW37avzoiMTBsmJbZbiyl9pXJQ+NvrTLNiACzJ0FKnANgojfvP5UmzeO01aaXokwlOIJAN795q15nkQXMnyIXBMWO57J3rlMqVj7o8ouK7RkACDzF/wAhPhVKohKYINo4xLgHnSbvaaNFMTNNz5xVUyZd+IahqRR7RQwI4uK9p3U8YXnIxxBkHa9T3IMjeQbzNePMlUCVGSYEnhv4VIo4t5TjUJN4mzLJsK+oqcaRJ4p+7PqmJ8xTdKvWpCysfv8AedvzeRub9DCFEsqhPALv/kB8606WtuPFzI7y3MmMdl7jRhaY7xceopoOGFxLq6txA64mXm2DxzjS9baihQ4gx5HmO40NgGFmFxJ2gjMruj2e4NzsYjDMhat1BIAUfTsk+lJ1qVXmm5935zBMCo8xAcwzzLUOKQvABKgbypQ8xAiDSlR0Q7alUA/9sZppUZbrcj3j+Y56M5jlDp7GDR1ouAsjqxF5JVeRyPlSmocLTNUVAUHNh4vlaM6ejVqPssb+pxH2Pz/UNKYWBYJjQynwRYr/ALoHjWBV19Zv9LwA/u5c/Pia1PRUaeW8Z+n8ff4RDjcStZlapMQNgBHBIFkjuFbnYCgUnt53yb584n2kSXX3fn4YuWPWtKtxA0hOktTYVjV3C3mpRpF8Q7KcmOsCDpVMc5/D9R4GsXtDXL3Ze+Rz7vP+ZqabRmkbtxzPQMuyVtlGtzYcPz5mvnmr7Sq6l+7pf8y9XVtVbZSivO86KjpFgNhy/WtjszspaY3PkzvBpl82MnTeZ4ivTLjAmU7sWJJmDmJ7AJ3NXAzAtkTzzpWo6577eQitdah7sAdIoyWa56wfDY5IOpztHSNMybkwYig9sO9cJtPTMY7M7ukX3D3RjhVBRUIIKYkHv/4rzzjaAb8zWQK/EKDPdQd0J3cd9GMR1aiIso37rRREq2YCCehcXlOEaSFTsQfQzT5a4indwnpKzGIcjYkKHD2gPrNBBBjCbgtpll6hpKTuPHj+zUOQIMUyTDmQkiCPgfyoLPLCiZxgFdUrq7wdu8HceYj0ri91nLSscx0h3iPBNKMY+FxaMGGrTRFU2vFqhubQ4EC1FgMyZdQZ4DxIHzr3imeM2kz6MEo++gf3A/Ko70DoflO7oz4MsXwWn1rv1CdQZHct5zoZQ5zH78q79Sk7uWnKspdHL9+VT+ppmR3TQLF9HlLBBSBP72ijJrVWQaDHiSmZ/Z28bt6Qe9UD5Wpsdo0SM3+UvTFRcHI+sWr+zfH6VLCEKCRJhwcPGBPdVf8AqFC+3dk+kaCEi4EkHAQYNiOBpq8gTZxxLydDvD2HN1J7j+JPdS+p01PUrtfnoZKFqTbk+ImOS4JTWISFDimCNiL3B41h/pamno1lcdBY9DH6dValRCJf9eACTsLk+Feetm01r2kk50u1PxpHU+yOf9R/KvQ9mVBphtP7pmaj/MMoAhSlfvyNa2ocKMydNSLnErshyTXFr/vevBdtdqJQBJPu9Z6emqadAzcytcw7LCJV7ViDxkbEcorwP6jVa6rZePpb1gFqVtQ9hx+cyTzHO1OA35yOAOxgePzr1en7Ip6ciwzbnraM76VEEKMxShU1rWA4mW7luZ8dXAqwgCItUuAe4n9/GpLWhadHdPPOkL+pz1rRp+yLxCqQXNosPI0Go1zLJiWHRdvU0VEySoyTuYjc1h65rVAB5Td7Pp3pX9Y9awySN4pA1CJoiiDG+T5aNMzJEmrodzXlXphUIjCbXFa15l2h2cqlDLm+puDPNMfnQE8pfGYDgMUQsA8bflXVgdl5NIjfmOUu333pEsTHdiiYY7Uodk3Ttz/5/XnXKxHMhqakQnKsWFEaokCVRtA4ju/WjBLm/SK1HsLSkw/Cd5k9w/4otoqSZu4ozXXlAMTzbpph045pCVgJLSdKFASRPPmLV9G09AU9wBPiz/xPGNqXBB8vrPJ83yF/DmVDWj8SfrypWsusp5B3D6/KaFHU0quOD5Sr6F5HhnikYhLoQrZ1CzCZ5jl30Fda4XIF/jLtTN8H6Cepo+yHBFFncQCRZSXTHiBFLntSoD7I+v8AMsKGOfoJFYjokhtakdfibEiUvGD3itlbVFDW+8y21FRTY2+UFe6PxtisV/8AcaItFDyJQ6uoOg+Ux/6QeOKxX/2k0UUEHAlf1rnFh8phiOkj7a1YZ55byEpCmyskBI2OqLn9Kx+0WbTeKiACeTbM2uz2pVV3VRe3Avj4xB0hYKXl9tDgt20WSZAuBRuyK719GtZgRe/PPMpqyve2AAx0iwKrS3Re0YYDHaYSq6ZkfynmK5wtWmaT8Hr5SqeCoHHSNM0xpLDovGkxHEEbzyryVXRnT1QGmx3/AHi4kEqi1CbQInqH2YZgh1TbDxubNqPP8Hnwo3bFap/01tRSF2UZHp5/CM9m6juqrIRfFxPXsbjm8MiBvy+pr5BQ02p7Tql3Px/oJrU6NTUNuY485F5vmhcm9/38K9lo+z0oLtAjVSqlFdqRI2vtH+YT5ix+lazi9MHyxMjed59ZqlVqWl7TF52ovLKtzmJs3xYbbWTzP0FVtudVEYU7KbOekhsCwcQ+BMapN+4Ex8IrQ1FUUaZaZNCma1UL5x7iOj5cWVki4EwTuAAfd4xWSutCi1prN2ezNuuMxvk2C6lvQSIBkRM33mfKktTW71twj+lo9ymw8Q1ZtQBGGbEfZHl6tGuYEE/CpQEveVZrJCtMgVrdJmmM8a2VYBo8UOEeR1fmmqWsZT95HpJ0JPmDROkqb3lDh2ipAOrcA7frSJFiRHLkibf9PUbhd/AVFxKm8Efwi2lpcFyTB4b7jwO/iKLTccGLVVN8R3hcRCkEGUE+nu6fWK5jacBdTDHMWZMlO5qm4yQqyDceJFfVwlp87JvA1q4G4NFAg7y3+z/M2G2S0tKRpJUk6Zsq5HrPrWB2ppKjVA9PrzNbQ6lQm1+kK6U9PmsLpQykKtPJI7orK/TsuagM0RUDezIMdJUYhajZKiSY4eVej0ZR0AQ3tMjUUWUk2nZdp3bEZg7eiLKESLzg/wDeK49gVi9sdPhNzsz/AE/if6RlgsIlxk2vJH6U/wBlBRpVHTP3iuvcrXJk/mGDLZ7qLWpGmbjiEo1d49YNroG6F2xnljnWpOHUoJ12QomAlR2Cv5Tt3GKX1KLVp55XIjWly2w9fvJnG4dba1NrBStBIUDuCOFYLODGGQoxB5h2SYgpNiQQQoEWII4jvtWx2Y4Kmmfy/Iile6kOpsRPS8NnasQjUqdabLtaeB8x8ZrL1XZ9PSt4BZTwPLzmxS7RNekB1HPlOkrrPcWlw5YTh4RB5Ef5W+ZFUpm4ZfMfUSji1j6z667Yd9LQ/EwUrSCo1R2tDohJuZE9IsYXFBtNySVHz2/OjacBSardMCA1TlgKKcnJmOSslt8IIhQBvwuk/nVNU/eU9w4x95TS0ilbaef7SnwjJQhKSZgQTWTUYMxIxNymmxApN7TYr7j6VTbLT8XBHH0qAsgmX+UqAwyeHYPx86JT6Sr5Mw6uwpvcYLYI6wQCsC+jikhY/wAT/wCJqQQQYrUUiuh88fnzkyWu6qb42aN47yZ0BJSeG3n+s0B2BMk0yBiM23U1AZZRlafndCgQdj5eYrgwvKbGMVN4gNa0qIIOxHwUBz2tw2ooIaCIKczVTjknU0Fn8Q41e0rJZBEXr6qecT55AHl3phRAtNMHiik2NUqUw3M6m5EyzlkPpvvzoXcIw2OMRlKzKbiQmNZcZVN/GsSvpamkfcnE16NZK67W5j7JekGoaVm9a+j1S11zg/eZ2p0zIbjiO1Pd9OhYgTaR2e9rErm3YG1ef7WF2t7pudn4pfEx5kjn3Y5SRWj2RS2aRR7/ALxHtBt1cmfM0YChWi6b0tF6b7TeSuJY0mKx6i7Daa1N9wvM0KqgaXPnHWeKTjMOl3/1LCQl3/5WxAS73qTYK5iDWHX0ppVSy+y30PlNUVRqKW4+0vPqPz5fKS2Dc0rBomjq93VBidVdykSoyvF6FgzY2Phzra1VIVqRX5RKjUNN7y0bTx5142oxvYz0CcTLGrhCuYE+l/pQ6Z8UluJyLb0Jm6CNU6fUxFn+ZgAibDeqom5gISpUCKTEuTKSpJWuZKjMCSeSfD6TRNYCpCjygdEQwZ284ZgpuTq9oxqM2gCRext8qUqkWAEYoixJIPxMOTiDSxSMipO+uqu2T3k6DlxUbZO/M9Fw6oZSP5fpVkE52F4Oly1HbiVB6Rz0bdkuIOyk/p/5VCeUFqBhW8ojQnhypVmsZpot4bl6tKh6VW9zK1V8Fo41DlVsRKxn7WP2KkWnbTAswwocQU++LoP0Pcdj5Vek9jKVU3CIxmqxYq0kWg7iLXvToAOZnlmBtEK8QfKvq4QTwJMDLtGCwRn5K64iQBiENO0NlhkgmZ4YOJ2qDTDrsaEVip3CRONwymlSK87qKD6apdeJs0qq1UsY8yXNpsqtfR6wVVsxzM7U6XabiBZsucSs80j5CsvtT/Ut7o7o/wDSEa5Ur7rzNa/ZuNKszdZmqYSpyRFOk3BtF7RRmLU1nagXj1BrRKd6zjgzQ6QjC4gtqChw+INiPAgkVLqGBBko5U3ECzXDBC+z7ChqR4Hh5GR5VjVU2GMqbw7BvSkVvaepupg+kQqpZpaZHjdTQBN02rzPaVDu65I4OZr6OrvpgdRN8QqUq8D8qzA/iE0RS8BPpAsZjNKJmqFcmMFrLaTKkpdJSo+Uwa7e1MXEDtSr4WM+NpQlaQjVpEyRcbEek1zM7qS/MqFSm4CeeYakxSpzG7zpK6i0i8+reIFcFvOLWn5h8lSbDcVLILTg5OZ6EyexvwqBOBnSVVYqYVWHMPyN/S6O8EfX5gVTrJqnwzjFNQ6od5Pke19aVq4YiPac3QGaITAoVxCGHMPSB6ctqkG8WdLGd9bH/NWuZG0GD4p73r+VXQgmCqiwgzuFw6zqWkFR3JieVXG4dYAlDzIIv19stPmNzONVTK2nwuVF5Npo05UcyRgzQaibV2BLZPEDzLLFRcUtWppVXENTZqZkk+0WlyNq89UptQqXHE1lcVVzPqntTilfyih16neNulkXYoEoMo/0ge816Ds9gunAPrMzVLeoZqtUGis20wAWC4k/G4pesYanEmJTBmstuZo0zcTkmpvJtNVjW0pPFErT4e8PkfWktUvWGpmCZe5uKLoKmCkrXXrKTo/iYWU8x8v0oPbCbqIqDofoYbs5rVdvnHWNehCvA15imCWnpHsqkSbzLFagByn50U4MSLEDMTssmdciZjzNvrV2bG2LKv77xmtcG42Ow4fGKVC3j17ZtOut/CbeEfWoK+cjfedhznVNsndPxfgWk123znb7Ca5e8StPKRvXOgtLU3JM9Cbdtw2rlEksZ9SupaEQztl6FpPIg/Ggbc3jDNdCBGWcJ+8STspIPpb6UDUKQxhtDUumek4bjwpXpaPkGboUoyExO9x5Hj4Vy3vAOAMwhSuze3wq54gwMzDrT5Hl+lXQZvBVD0mCmr2XTG4eUQKG/M89Kq+xEmfOLT5rrrzrT4VVIaTaaNvRyq15Fswj/qzgEBUDuAFUZEJ4lwzecHexa1C6ifOutjGJ2TEuPw+qszV0biO0GtFSMKQTNYTHuzaagQtH2UvdnTy2rV7P1W5NjciKamjtO6b4gWp5nvEykBcV2fChs11kgZi3EUg7ZjdOYV14Sa4d7QoK5b944jzFDqLuUiWXmCvN9W6UjYG3gdvhSWnfZVEMwusY4F7S4k94/KtPUJ3lJl8xA0W2VA3kY5zXE2IryVJTyZv1ql4J0aS2rEo61QCEfeGfe0XSgcySJik9czii2wXJx7r8mdpypqeI8ZnGeO9Y4pSwJKlK57mo0y7EAU9BKvZ2LHzgYVaBtRbZvJuZ9FROmmqotJzPwHdUXnCb4VErSRvNQSeJcAGW+CWojY1a0pm8LSakiFWdCgvGacpc6wsIaWNpj/cNQ+tL6oeES3ZrWdkgbdwKRuRNY4nx1RT2gASOfLY/vurkILZgqt9ptO1PrIEhPjqIHxFWJHEEog7jqpg6RP8ANP0oiHyvBuvmQPjPobB3A9T+VT3j+Up3NL/dPOxX2kcT5dOTVWkz6KgTjPlSpnT5V5M+1xkrMn6TrcRylAX9q8zqvamvT9mfsAe0Kvovbgq/sxovatkzPEWHj510pFr21INGl5mdSvEvPiqtJmeZbo/oT9ay3/1PjGV4m6Tatn9sU6xlmZryn+73zY8onypR65N+Jodcf5Z90Ep8cbZpuPP5mk6PBjYggostOjUTjPqK4yBNBVZaE5f7YqrSwlxk5+6/3Vccyk3FXbiEWatUtV4jlPmVGIM4RE//AB/KqVv9KV0f/qTFzVZh4m207H5/WqdZQwtq4E3tVky2fKAOJipAkWG9HSLakCZqSJ2osXn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755576" y="3501008"/>
            <a:ext cx="2917487" cy="2743200"/>
            <a:chOff x="755576" y="3501008"/>
            <a:chExt cx="2917487" cy="2743200"/>
          </a:xfrm>
        </p:grpSpPr>
        <p:pic>
          <p:nvPicPr>
            <p:cNvPr id="4" name="Picture 5" descr="C:\Users\gvandoni\AppData\Local\Microsoft\Windows\Temporary Internet Files\Content.IE5\7V5XHHKK\MC900437088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550" y="3501008"/>
              <a:ext cx="2743200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Moon 4"/>
            <p:cNvSpPr/>
            <p:nvPr/>
          </p:nvSpPr>
          <p:spPr>
            <a:xfrm>
              <a:off x="755576" y="3568121"/>
              <a:ext cx="774218" cy="1152128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Moon 7"/>
            <p:cNvSpPr/>
            <p:nvPr/>
          </p:nvSpPr>
          <p:spPr>
            <a:xfrm rot="11143843">
              <a:off x="2898845" y="3720523"/>
              <a:ext cx="774218" cy="1152128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ight Arrow 6"/>
          <p:cNvSpPr/>
          <p:nvPr/>
        </p:nvSpPr>
        <p:spPr>
          <a:xfrm>
            <a:off x="4089666" y="4478309"/>
            <a:ext cx="986390" cy="7885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98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Giovanna Vandoni</dc:creator>
  <cp:lastModifiedBy>Giovanna Vandoni</cp:lastModifiedBy>
  <cp:revision>3</cp:revision>
  <dcterms:created xsi:type="dcterms:W3CDTF">2014-12-05T07:27:58Z</dcterms:created>
  <dcterms:modified xsi:type="dcterms:W3CDTF">2014-12-05T07:40:59Z</dcterms:modified>
</cp:coreProperties>
</file>