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Masters/slideMaster29.xml" ContentType="application/vnd.openxmlformats-officedocument.presentationml.slideMaster+xml"/>
  <Override PartName="/ppt/slideMasters/slideMaster30.xml" ContentType="application/vnd.openxmlformats-officedocument.presentationml.slideMaster+xml"/>
  <Override PartName="/ppt/slideMasters/slideMaster31.xml" ContentType="application/vnd.openxmlformats-officedocument.presentationml.slideMaster+xml"/>
  <Override PartName="/ppt/slideMasters/slideMaster32.xml" ContentType="application/vnd.openxmlformats-officedocument.presentationml.slideMaster+xml"/>
  <Override PartName="/ppt/slideMasters/slideMaster33.xml" ContentType="application/vnd.openxmlformats-officedocument.presentationml.slideMaster+xml"/>
  <Override PartName="/ppt/slideMasters/slideMaster34.xml" ContentType="application/vnd.openxmlformats-officedocument.presentationml.slideMaster+xml"/>
  <Override PartName="/ppt/slideMasters/slideMaster35.xml" ContentType="application/vnd.openxmlformats-officedocument.presentationml.slideMaster+xml"/>
  <Override PartName="/ppt/slideMasters/slideMaster36.xml" ContentType="application/vnd.openxmlformats-officedocument.presentationml.slideMaster+xml"/>
  <Override PartName="/ppt/slideMasters/slideMaster37.xml" ContentType="application/vnd.openxmlformats-officedocument.presentationml.slideMaster+xml"/>
  <Override PartName="/ppt/slideMasters/slideMaster38.xml" ContentType="application/vnd.openxmlformats-officedocument.presentationml.slideMaster+xml"/>
  <Override PartName="/ppt/slideMasters/slideMaster39.xml" ContentType="application/vnd.openxmlformats-officedocument.presentationml.slideMaster+xml"/>
  <Override PartName="/ppt/slideMasters/slideMaster40.xml" ContentType="application/vnd.openxmlformats-officedocument.presentationml.slideMaster+xml"/>
  <Override PartName="/ppt/slideMasters/slideMaster41.xml" ContentType="application/vnd.openxmlformats-officedocument.presentationml.slideMaster+xml"/>
  <Override PartName="/ppt/slideMasters/slideMaster42.xml" ContentType="application/vnd.openxmlformats-officedocument.presentationml.slideMaster+xml"/>
  <Override PartName="/ppt/slideMasters/slideMaster43.xml" ContentType="application/vnd.openxmlformats-officedocument.presentationml.slideMaster+xml"/>
  <Override PartName="/ppt/slideMasters/slideMaster44.xml" ContentType="application/vnd.openxmlformats-officedocument.presentationml.slideMaster+xml"/>
  <Override PartName="/ppt/slideMasters/slideMaster45.xml" ContentType="application/vnd.openxmlformats-officedocument.presentationml.slideMaster+xml"/>
  <Override PartName="/ppt/slideMasters/slideMaster46.xml" ContentType="application/vnd.openxmlformats-officedocument.presentationml.slideMaster+xml"/>
  <Override PartName="/ppt/slideMasters/slideMaster47.xml" ContentType="application/vnd.openxmlformats-officedocument.presentationml.slideMaster+xml"/>
  <Override PartName="/ppt/slideMasters/slideMaster48.xml" ContentType="application/vnd.openxmlformats-officedocument.presentationml.slideMaster+xml"/>
  <Override PartName="/ppt/slideMasters/slideMaster49.xml" ContentType="application/vnd.openxmlformats-officedocument.presentationml.slideMaster+xml"/>
  <Override PartName="/ppt/slideMasters/slideMaster50.xml" ContentType="application/vnd.openxmlformats-officedocument.presentationml.slideMaster+xml"/>
  <Override PartName="/ppt/slideMasters/slideMaster51.xml" ContentType="application/vnd.openxmlformats-officedocument.presentationml.slideMaster+xml"/>
  <Override PartName="/ppt/slideMasters/slideMaster52.xml" ContentType="application/vnd.openxmlformats-officedocument.presentationml.slideMaster+xml"/>
  <Override PartName="/ppt/slideMasters/slideMaster53.xml" ContentType="application/vnd.openxmlformats-officedocument.presentationml.slideMaster+xml"/>
  <Override PartName="/ppt/slideMasters/slideMaster54.xml" ContentType="application/vnd.openxmlformats-officedocument.presentationml.slideMaster+xml"/>
  <Override PartName="/ppt/slideMasters/slideMaster55.xml" ContentType="application/vnd.openxmlformats-officedocument.presentationml.slideMaster+xml"/>
  <Override PartName="/ppt/slideMasters/slideMaster56.xml" ContentType="application/vnd.openxmlformats-officedocument.presentationml.slideMaster+xml"/>
  <Override PartName="/ppt/slideMasters/slideMaster57.xml" ContentType="application/vnd.openxmlformats-officedocument.presentationml.slideMaster+xml"/>
  <Override PartName="/ppt/slideMasters/slideMaster58.xml" ContentType="application/vnd.openxmlformats-officedocument.presentationml.slideMaster+xml"/>
  <Override PartName="/ppt/slideMasters/slideMaster59.xml" ContentType="application/vnd.openxmlformats-officedocument.presentationml.slideMaster+xml"/>
  <Override PartName="/ppt/slideMasters/slideMaster60.xml" ContentType="application/vnd.openxmlformats-officedocument.presentationml.slideMaster+xml"/>
  <Override PartName="/ppt/slideMasters/slideMaster61.xml" ContentType="application/vnd.openxmlformats-officedocument.presentationml.slideMaster+xml"/>
  <Override PartName="/ppt/slideMasters/slideMaster62.xml" ContentType="application/vnd.openxmlformats-officedocument.presentationml.slideMaster+xml"/>
  <Override PartName="/ppt/slideMasters/slideMaster63.xml" ContentType="application/vnd.openxmlformats-officedocument.presentationml.slideMaster+xml"/>
  <Override PartName="/ppt/slideMasters/slideMaster64.xml" ContentType="application/vnd.openxmlformats-officedocument.presentationml.slideMaster+xml"/>
  <Override PartName="/ppt/slideMasters/slideMaster6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3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4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theme/theme18.xml" ContentType="application/vnd.openxmlformats-officedocument.theme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ppt/theme/theme22.xml" ContentType="application/vnd.openxmlformats-officedocument.theme+xml"/>
  <Override PartName="/ppt/theme/theme23.xml" ContentType="application/vnd.openxmlformats-officedocument.theme+xml"/>
  <Override PartName="/ppt/theme/theme24.xml" ContentType="application/vnd.openxmlformats-officedocument.theme+xml"/>
  <Override PartName="/ppt/theme/theme25.xml" ContentType="application/vnd.openxmlformats-officedocument.theme+xml"/>
  <Override PartName="/ppt/theme/theme26.xml" ContentType="application/vnd.openxmlformats-officedocument.theme+xml"/>
  <Override PartName="/ppt/theme/theme27.xml" ContentType="application/vnd.openxmlformats-officedocument.theme+xml"/>
  <Override PartName="/ppt/theme/theme28.xml" ContentType="application/vnd.openxmlformats-officedocument.theme+xml"/>
  <Override PartName="/ppt/theme/theme29.xml" ContentType="application/vnd.openxmlformats-officedocument.theme+xml"/>
  <Override PartName="/ppt/theme/theme30.xml" ContentType="application/vnd.openxmlformats-officedocument.theme+xml"/>
  <Override PartName="/ppt/theme/theme31.xml" ContentType="application/vnd.openxmlformats-officedocument.theme+xml"/>
  <Override PartName="/ppt/theme/theme32.xml" ContentType="application/vnd.openxmlformats-officedocument.theme+xml"/>
  <Override PartName="/ppt/theme/theme33.xml" ContentType="application/vnd.openxmlformats-officedocument.theme+xml"/>
  <Override PartName="/ppt/theme/theme34.xml" ContentType="application/vnd.openxmlformats-officedocument.theme+xml"/>
  <Override PartName="/ppt/theme/theme35.xml" ContentType="application/vnd.openxmlformats-officedocument.theme+xml"/>
  <Override PartName="/ppt/theme/theme36.xml" ContentType="application/vnd.openxmlformats-officedocument.theme+xml"/>
  <Override PartName="/ppt/theme/theme37.xml" ContentType="application/vnd.openxmlformats-officedocument.theme+xml"/>
  <Override PartName="/ppt/theme/theme38.xml" ContentType="application/vnd.openxmlformats-officedocument.theme+xml"/>
  <Override PartName="/ppt/theme/theme39.xml" ContentType="application/vnd.openxmlformats-officedocument.theme+xml"/>
  <Override PartName="/ppt/theme/theme40.xml" ContentType="application/vnd.openxmlformats-officedocument.theme+xml"/>
  <Override PartName="/ppt/theme/theme41.xml" ContentType="application/vnd.openxmlformats-officedocument.theme+xml"/>
  <Override PartName="/ppt/theme/theme42.xml" ContentType="application/vnd.openxmlformats-officedocument.theme+xml"/>
  <Override PartName="/ppt/theme/theme43.xml" ContentType="application/vnd.openxmlformats-officedocument.theme+xml"/>
  <Override PartName="/ppt/theme/theme44.xml" ContentType="application/vnd.openxmlformats-officedocument.theme+xml"/>
  <Override PartName="/ppt/theme/theme45.xml" ContentType="application/vnd.openxmlformats-officedocument.theme+xml"/>
  <Override PartName="/ppt/theme/theme46.xml" ContentType="application/vnd.openxmlformats-officedocument.theme+xml"/>
  <Override PartName="/ppt/theme/theme47.xml" ContentType="application/vnd.openxmlformats-officedocument.theme+xml"/>
  <Override PartName="/ppt/theme/theme48.xml" ContentType="application/vnd.openxmlformats-officedocument.theme+xml"/>
  <Override PartName="/ppt/theme/theme49.xml" ContentType="application/vnd.openxmlformats-officedocument.theme+xml"/>
  <Override PartName="/ppt/theme/theme50.xml" ContentType="application/vnd.openxmlformats-officedocument.theme+xml"/>
  <Override PartName="/ppt/theme/theme51.xml" ContentType="application/vnd.openxmlformats-officedocument.theme+xml"/>
  <Override PartName="/ppt/theme/theme52.xml" ContentType="application/vnd.openxmlformats-officedocument.theme+xml"/>
  <Override PartName="/ppt/theme/theme53.xml" ContentType="application/vnd.openxmlformats-officedocument.theme+xml"/>
  <Override PartName="/ppt/theme/theme54.xml" ContentType="application/vnd.openxmlformats-officedocument.theme+xml"/>
  <Override PartName="/ppt/theme/theme55.xml" ContentType="application/vnd.openxmlformats-officedocument.theme+xml"/>
  <Override PartName="/ppt/theme/theme56.xml" ContentType="application/vnd.openxmlformats-officedocument.theme+xml"/>
  <Override PartName="/ppt/theme/theme57.xml" ContentType="application/vnd.openxmlformats-officedocument.theme+xml"/>
  <Override PartName="/ppt/theme/theme58.xml" ContentType="application/vnd.openxmlformats-officedocument.theme+xml"/>
  <Override PartName="/ppt/theme/theme59.xml" ContentType="application/vnd.openxmlformats-officedocument.theme+xml"/>
  <Override PartName="/ppt/theme/theme60.xml" ContentType="application/vnd.openxmlformats-officedocument.theme+xml"/>
  <Override PartName="/ppt/theme/theme61.xml" ContentType="application/vnd.openxmlformats-officedocument.theme+xml"/>
  <Override PartName="/ppt/theme/theme62.xml" ContentType="application/vnd.openxmlformats-officedocument.theme+xml"/>
  <Override PartName="/ppt/theme/theme63.xml" ContentType="application/vnd.openxmlformats-officedocument.theme+xml"/>
  <Override PartName="/ppt/theme/theme64.xml" ContentType="application/vnd.openxmlformats-officedocument.theme+xml"/>
  <Override PartName="/ppt/theme/theme65.xml" ContentType="application/vnd.openxmlformats-officedocument.theme+xml"/>
  <Override PartName="/ppt/theme/theme66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152" r:id="rId1"/>
    <p:sldMasterId id="2147484199" r:id="rId2"/>
    <p:sldMasterId id="2147484172" r:id="rId3"/>
    <p:sldMasterId id="2147484078" r:id="rId4"/>
    <p:sldMasterId id="2147484058" r:id="rId5"/>
    <p:sldMasterId id="2147484100" r:id="rId6"/>
    <p:sldMasterId id="2147484101" r:id="rId7"/>
    <p:sldMasterId id="2147484145" r:id="rId8"/>
    <p:sldMasterId id="2147484151" r:id="rId9"/>
    <p:sldMasterId id="2147484196" r:id="rId10"/>
    <p:sldMasterId id="2147484222" r:id="rId11"/>
    <p:sldMasterId id="2147484228" r:id="rId12"/>
    <p:sldMasterId id="2147484292" r:id="rId13"/>
    <p:sldMasterId id="2147484294" r:id="rId14"/>
    <p:sldMasterId id="2147484311" r:id="rId15"/>
    <p:sldMasterId id="2147484315" r:id="rId16"/>
    <p:sldMasterId id="2147484474" r:id="rId17"/>
    <p:sldMasterId id="2147484520" r:id="rId18"/>
    <p:sldMasterId id="2147484524" r:id="rId19"/>
    <p:sldMasterId id="2147484526" r:id="rId20"/>
    <p:sldMasterId id="2147484528" r:id="rId21"/>
    <p:sldMasterId id="2147484530" r:id="rId22"/>
    <p:sldMasterId id="2147484532" r:id="rId23"/>
    <p:sldMasterId id="2147484534" r:id="rId24"/>
    <p:sldMasterId id="2147484537" r:id="rId25"/>
    <p:sldMasterId id="2147484539" r:id="rId26"/>
    <p:sldMasterId id="2147484541" r:id="rId27"/>
    <p:sldMasterId id="2147484543" r:id="rId28"/>
    <p:sldMasterId id="2147484545" r:id="rId29"/>
    <p:sldMasterId id="2147484547" r:id="rId30"/>
    <p:sldMasterId id="2147484551" r:id="rId31"/>
    <p:sldMasterId id="2147484553" r:id="rId32"/>
    <p:sldMasterId id="2147484555" r:id="rId33"/>
    <p:sldMasterId id="2147484557" r:id="rId34"/>
    <p:sldMasterId id="2147484559" r:id="rId35"/>
    <p:sldMasterId id="2147484561" r:id="rId36"/>
    <p:sldMasterId id="2147484563" r:id="rId37"/>
    <p:sldMasterId id="2147484565" r:id="rId38"/>
    <p:sldMasterId id="2147484567" r:id="rId39"/>
    <p:sldMasterId id="2147484569" r:id="rId40"/>
    <p:sldMasterId id="2147484571" r:id="rId41"/>
    <p:sldMasterId id="2147484573" r:id="rId42"/>
    <p:sldMasterId id="2147484575" r:id="rId43"/>
    <p:sldMasterId id="2147484577" r:id="rId44"/>
    <p:sldMasterId id="2147484584" r:id="rId45"/>
    <p:sldMasterId id="2147484590" r:id="rId46"/>
    <p:sldMasterId id="2147484592" r:id="rId47"/>
    <p:sldMasterId id="2147484594" r:id="rId48"/>
    <p:sldMasterId id="2147484596" r:id="rId49"/>
    <p:sldMasterId id="2147484598" r:id="rId50"/>
    <p:sldMasterId id="2147484600" r:id="rId51"/>
    <p:sldMasterId id="2147484602" r:id="rId52"/>
    <p:sldMasterId id="2147484604" r:id="rId53"/>
    <p:sldMasterId id="2147484606" r:id="rId54"/>
    <p:sldMasterId id="2147484608" r:id="rId55"/>
    <p:sldMasterId id="2147484610" r:id="rId56"/>
    <p:sldMasterId id="2147484612" r:id="rId57"/>
    <p:sldMasterId id="2147484614" r:id="rId58"/>
    <p:sldMasterId id="2147484616" r:id="rId59"/>
    <p:sldMasterId id="2147484618" r:id="rId60"/>
    <p:sldMasterId id="2147484620" r:id="rId61"/>
    <p:sldMasterId id="2147484622" r:id="rId62"/>
    <p:sldMasterId id="2147484624" r:id="rId63"/>
    <p:sldMasterId id="2147484626" r:id="rId64"/>
    <p:sldMasterId id="2147484628" r:id="rId65"/>
  </p:sldMasterIdLst>
  <p:notesMasterIdLst>
    <p:notesMasterId r:id="rId132"/>
  </p:notesMasterIdLst>
  <p:sldIdLst>
    <p:sldId id="936" r:id="rId66"/>
    <p:sldId id="1097" r:id="rId67"/>
    <p:sldId id="1370" r:id="rId68"/>
    <p:sldId id="1405" r:id="rId69"/>
    <p:sldId id="1342" r:id="rId70"/>
    <p:sldId id="1387" r:id="rId71"/>
    <p:sldId id="1388" r:id="rId72"/>
    <p:sldId id="1389" r:id="rId73"/>
    <p:sldId id="1390" r:id="rId74"/>
    <p:sldId id="1400" r:id="rId75"/>
    <p:sldId id="1385" r:id="rId76"/>
    <p:sldId id="1343" r:id="rId77"/>
    <p:sldId id="1344" r:id="rId78"/>
    <p:sldId id="1345" r:id="rId79"/>
    <p:sldId id="1347" r:id="rId80"/>
    <p:sldId id="1348" r:id="rId81"/>
    <p:sldId id="1349" r:id="rId82"/>
    <p:sldId id="1351" r:id="rId83"/>
    <p:sldId id="1352" r:id="rId84"/>
    <p:sldId id="1353" r:id="rId85"/>
    <p:sldId id="1354" r:id="rId86"/>
    <p:sldId id="1346" r:id="rId87"/>
    <p:sldId id="1350" r:id="rId88"/>
    <p:sldId id="1355" r:id="rId89"/>
    <p:sldId id="1356" r:id="rId90"/>
    <p:sldId id="1402" r:id="rId91"/>
    <p:sldId id="1358" r:id="rId92"/>
    <p:sldId id="1393" r:id="rId93"/>
    <p:sldId id="1398" r:id="rId94"/>
    <p:sldId id="1410" r:id="rId95"/>
    <p:sldId id="1394" r:id="rId96"/>
    <p:sldId id="1395" r:id="rId97"/>
    <p:sldId id="1396" r:id="rId98"/>
    <p:sldId id="1397" r:id="rId99"/>
    <p:sldId id="1401" r:id="rId100"/>
    <p:sldId id="1392" r:id="rId101"/>
    <p:sldId id="1372" r:id="rId102"/>
    <p:sldId id="1374" r:id="rId103"/>
    <p:sldId id="1373" r:id="rId104"/>
    <p:sldId id="1377" r:id="rId105"/>
    <p:sldId id="1379" r:id="rId106"/>
    <p:sldId id="1380" r:id="rId107"/>
    <p:sldId id="1376" r:id="rId108"/>
    <p:sldId id="1381" r:id="rId109"/>
    <p:sldId id="1382" r:id="rId110"/>
    <p:sldId id="1383" r:id="rId111"/>
    <p:sldId id="1384" r:id="rId112"/>
    <p:sldId id="1375" r:id="rId113"/>
    <p:sldId id="1404" r:id="rId114"/>
    <p:sldId id="1365" r:id="rId115"/>
    <p:sldId id="1359" r:id="rId116"/>
    <p:sldId id="1360" r:id="rId117"/>
    <p:sldId id="1361" r:id="rId118"/>
    <p:sldId id="1362" r:id="rId119"/>
    <p:sldId id="1363" r:id="rId120"/>
    <p:sldId id="1364" r:id="rId121"/>
    <p:sldId id="1403" r:id="rId122"/>
    <p:sldId id="1366" r:id="rId123"/>
    <p:sldId id="1369" r:id="rId124"/>
    <p:sldId id="1407" r:id="rId125"/>
    <p:sldId id="1368" r:id="rId126"/>
    <p:sldId id="1391" r:id="rId127"/>
    <p:sldId id="1409" r:id="rId128"/>
    <p:sldId id="1406" r:id="rId129"/>
    <p:sldId id="1367" r:id="rId130"/>
    <p:sldId id="1399" r:id="rId131"/>
  </p:sldIdLst>
  <p:sldSz cx="9144000" cy="6858000" type="screen4x3"/>
  <p:notesSz cx="6834188" cy="99790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CC3300"/>
    <a:srgbClr val="FF9900"/>
    <a:srgbClr val="0000FF"/>
    <a:srgbClr val="FFFF66"/>
    <a:srgbClr val="FFFFCC"/>
    <a:srgbClr val="990033"/>
    <a:srgbClr val="660066"/>
    <a:srgbClr val="6633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4" autoAdjust="0"/>
    <p:restoredTop sz="99793" autoAdjust="0"/>
  </p:normalViewPr>
  <p:slideViewPr>
    <p:cSldViewPr>
      <p:cViewPr varScale="1">
        <p:scale>
          <a:sx n="118" d="100"/>
          <a:sy n="118" d="100"/>
        </p:scale>
        <p:origin x="-6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Relationship Id="rId13" Type="http://schemas.openxmlformats.org/officeDocument/2006/relationships/slideMaster" Target="slideMasters/slideMaster13.xml"/><Relationship Id="rId14" Type="http://schemas.openxmlformats.org/officeDocument/2006/relationships/slideMaster" Target="slideMasters/slideMaster14.xml"/><Relationship Id="rId15" Type="http://schemas.openxmlformats.org/officeDocument/2006/relationships/slideMaster" Target="slideMasters/slideMaster15.xml"/><Relationship Id="rId16" Type="http://schemas.openxmlformats.org/officeDocument/2006/relationships/slideMaster" Target="slideMasters/slideMaster16.xml"/><Relationship Id="rId17" Type="http://schemas.openxmlformats.org/officeDocument/2006/relationships/slideMaster" Target="slideMasters/slideMaster17.xml"/><Relationship Id="rId18" Type="http://schemas.openxmlformats.org/officeDocument/2006/relationships/slideMaster" Target="slideMasters/slideMaster18.xml"/><Relationship Id="rId19" Type="http://schemas.openxmlformats.org/officeDocument/2006/relationships/slideMaster" Target="slideMasters/slideMaster19.xml"/><Relationship Id="rId60" Type="http://schemas.openxmlformats.org/officeDocument/2006/relationships/slideMaster" Target="slideMasters/slideMaster60.xml"/><Relationship Id="rId61" Type="http://schemas.openxmlformats.org/officeDocument/2006/relationships/slideMaster" Target="slideMasters/slideMaster61.xml"/><Relationship Id="rId62" Type="http://schemas.openxmlformats.org/officeDocument/2006/relationships/slideMaster" Target="slideMasters/slideMaster62.xml"/><Relationship Id="rId63" Type="http://schemas.openxmlformats.org/officeDocument/2006/relationships/slideMaster" Target="slideMasters/slideMaster63.xml"/><Relationship Id="rId64" Type="http://schemas.openxmlformats.org/officeDocument/2006/relationships/slideMaster" Target="slideMasters/slideMaster64.xml"/><Relationship Id="rId65" Type="http://schemas.openxmlformats.org/officeDocument/2006/relationships/slideMaster" Target="slideMasters/slideMaster65.xml"/><Relationship Id="rId66" Type="http://schemas.openxmlformats.org/officeDocument/2006/relationships/slide" Target="slides/slide1.xml"/><Relationship Id="rId67" Type="http://schemas.openxmlformats.org/officeDocument/2006/relationships/slide" Target="slides/slide2.xml"/><Relationship Id="rId68" Type="http://schemas.openxmlformats.org/officeDocument/2006/relationships/slide" Target="slides/slide3.xml"/><Relationship Id="rId69" Type="http://schemas.openxmlformats.org/officeDocument/2006/relationships/slide" Target="slides/slide4.xml"/><Relationship Id="rId120" Type="http://schemas.openxmlformats.org/officeDocument/2006/relationships/slide" Target="slides/slide55.xml"/><Relationship Id="rId121" Type="http://schemas.openxmlformats.org/officeDocument/2006/relationships/slide" Target="slides/slide56.xml"/><Relationship Id="rId122" Type="http://schemas.openxmlformats.org/officeDocument/2006/relationships/slide" Target="slides/slide57.xml"/><Relationship Id="rId123" Type="http://schemas.openxmlformats.org/officeDocument/2006/relationships/slide" Target="slides/slide58.xml"/><Relationship Id="rId124" Type="http://schemas.openxmlformats.org/officeDocument/2006/relationships/slide" Target="slides/slide59.xml"/><Relationship Id="rId125" Type="http://schemas.openxmlformats.org/officeDocument/2006/relationships/slide" Target="slides/slide60.xml"/><Relationship Id="rId126" Type="http://schemas.openxmlformats.org/officeDocument/2006/relationships/slide" Target="slides/slide61.xml"/><Relationship Id="rId127" Type="http://schemas.openxmlformats.org/officeDocument/2006/relationships/slide" Target="slides/slide62.xml"/><Relationship Id="rId128" Type="http://schemas.openxmlformats.org/officeDocument/2006/relationships/slide" Target="slides/slide63.xml"/><Relationship Id="rId129" Type="http://schemas.openxmlformats.org/officeDocument/2006/relationships/slide" Target="slides/slide64.xml"/><Relationship Id="rId40" Type="http://schemas.openxmlformats.org/officeDocument/2006/relationships/slideMaster" Target="slideMasters/slideMaster40.xml"/><Relationship Id="rId41" Type="http://schemas.openxmlformats.org/officeDocument/2006/relationships/slideMaster" Target="slideMasters/slideMaster41.xml"/><Relationship Id="rId42" Type="http://schemas.openxmlformats.org/officeDocument/2006/relationships/slideMaster" Target="slideMasters/slideMaster42.xml"/><Relationship Id="rId90" Type="http://schemas.openxmlformats.org/officeDocument/2006/relationships/slide" Target="slides/slide25.xml"/><Relationship Id="rId91" Type="http://schemas.openxmlformats.org/officeDocument/2006/relationships/slide" Target="slides/slide26.xml"/><Relationship Id="rId92" Type="http://schemas.openxmlformats.org/officeDocument/2006/relationships/slide" Target="slides/slide27.xml"/><Relationship Id="rId93" Type="http://schemas.openxmlformats.org/officeDocument/2006/relationships/slide" Target="slides/slide28.xml"/><Relationship Id="rId94" Type="http://schemas.openxmlformats.org/officeDocument/2006/relationships/slide" Target="slides/slide29.xml"/><Relationship Id="rId95" Type="http://schemas.openxmlformats.org/officeDocument/2006/relationships/slide" Target="slides/slide30.xml"/><Relationship Id="rId96" Type="http://schemas.openxmlformats.org/officeDocument/2006/relationships/slide" Target="slides/slide31.xml"/><Relationship Id="rId101" Type="http://schemas.openxmlformats.org/officeDocument/2006/relationships/slide" Target="slides/slide36.xml"/><Relationship Id="rId102" Type="http://schemas.openxmlformats.org/officeDocument/2006/relationships/slide" Target="slides/slide37.xml"/><Relationship Id="rId103" Type="http://schemas.openxmlformats.org/officeDocument/2006/relationships/slide" Target="slides/slide38.xml"/><Relationship Id="rId104" Type="http://schemas.openxmlformats.org/officeDocument/2006/relationships/slide" Target="slides/slide39.xml"/><Relationship Id="rId105" Type="http://schemas.openxmlformats.org/officeDocument/2006/relationships/slide" Target="slides/slide40.xml"/><Relationship Id="rId106" Type="http://schemas.openxmlformats.org/officeDocument/2006/relationships/slide" Target="slides/slide41.xml"/><Relationship Id="rId107" Type="http://schemas.openxmlformats.org/officeDocument/2006/relationships/slide" Target="slides/slide42.xml"/><Relationship Id="rId108" Type="http://schemas.openxmlformats.org/officeDocument/2006/relationships/slide" Target="slides/slide43.xml"/><Relationship Id="rId109" Type="http://schemas.openxmlformats.org/officeDocument/2006/relationships/slide" Target="slides/slide44.xml"/><Relationship Id="rId97" Type="http://schemas.openxmlformats.org/officeDocument/2006/relationships/slide" Target="slides/slide32.xml"/><Relationship Id="rId98" Type="http://schemas.openxmlformats.org/officeDocument/2006/relationships/slide" Target="slides/slide33.xml"/><Relationship Id="rId99" Type="http://schemas.openxmlformats.org/officeDocument/2006/relationships/slide" Target="slides/slide34.xml"/><Relationship Id="rId43" Type="http://schemas.openxmlformats.org/officeDocument/2006/relationships/slideMaster" Target="slideMasters/slideMaster43.xml"/><Relationship Id="rId44" Type="http://schemas.openxmlformats.org/officeDocument/2006/relationships/slideMaster" Target="slideMasters/slideMaster44.xml"/><Relationship Id="rId45" Type="http://schemas.openxmlformats.org/officeDocument/2006/relationships/slideMaster" Target="slideMasters/slideMaster45.xml"/><Relationship Id="rId46" Type="http://schemas.openxmlformats.org/officeDocument/2006/relationships/slideMaster" Target="slideMasters/slideMaster46.xml"/><Relationship Id="rId47" Type="http://schemas.openxmlformats.org/officeDocument/2006/relationships/slideMaster" Target="slideMasters/slideMaster47.xml"/><Relationship Id="rId48" Type="http://schemas.openxmlformats.org/officeDocument/2006/relationships/slideMaster" Target="slideMasters/slideMaster48.xml"/><Relationship Id="rId49" Type="http://schemas.openxmlformats.org/officeDocument/2006/relationships/slideMaster" Target="slideMasters/slideMaster49.xml"/><Relationship Id="rId100" Type="http://schemas.openxmlformats.org/officeDocument/2006/relationships/slide" Target="slides/slide35.xml"/><Relationship Id="rId20" Type="http://schemas.openxmlformats.org/officeDocument/2006/relationships/slideMaster" Target="slideMasters/slideMaster20.xml"/><Relationship Id="rId21" Type="http://schemas.openxmlformats.org/officeDocument/2006/relationships/slideMaster" Target="slideMasters/slideMaster21.xml"/><Relationship Id="rId22" Type="http://schemas.openxmlformats.org/officeDocument/2006/relationships/slideMaster" Target="slideMasters/slideMaster22.xml"/><Relationship Id="rId70" Type="http://schemas.openxmlformats.org/officeDocument/2006/relationships/slide" Target="slides/slide5.xml"/><Relationship Id="rId71" Type="http://schemas.openxmlformats.org/officeDocument/2006/relationships/slide" Target="slides/slide6.xml"/><Relationship Id="rId72" Type="http://schemas.openxmlformats.org/officeDocument/2006/relationships/slide" Target="slides/slide7.xml"/><Relationship Id="rId73" Type="http://schemas.openxmlformats.org/officeDocument/2006/relationships/slide" Target="slides/slide8.xml"/><Relationship Id="rId74" Type="http://schemas.openxmlformats.org/officeDocument/2006/relationships/slide" Target="slides/slide9.xml"/><Relationship Id="rId75" Type="http://schemas.openxmlformats.org/officeDocument/2006/relationships/slide" Target="slides/slide10.xml"/><Relationship Id="rId76" Type="http://schemas.openxmlformats.org/officeDocument/2006/relationships/slide" Target="slides/slide11.xml"/><Relationship Id="rId77" Type="http://schemas.openxmlformats.org/officeDocument/2006/relationships/slide" Target="slides/slide12.xml"/><Relationship Id="rId78" Type="http://schemas.openxmlformats.org/officeDocument/2006/relationships/slide" Target="slides/slide13.xml"/><Relationship Id="rId79" Type="http://schemas.openxmlformats.org/officeDocument/2006/relationships/slide" Target="slides/slide14.xml"/><Relationship Id="rId23" Type="http://schemas.openxmlformats.org/officeDocument/2006/relationships/slideMaster" Target="slideMasters/slideMaster23.xml"/><Relationship Id="rId24" Type="http://schemas.openxmlformats.org/officeDocument/2006/relationships/slideMaster" Target="slideMasters/slideMaster24.xml"/><Relationship Id="rId25" Type="http://schemas.openxmlformats.org/officeDocument/2006/relationships/slideMaster" Target="slideMasters/slideMaster25.xml"/><Relationship Id="rId26" Type="http://schemas.openxmlformats.org/officeDocument/2006/relationships/slideMaster" Target="slideMasters/slideMaster26.xml"/><Relationship Id="rId27" Type="http://schemas.openxmlformats.org/officeDocument/2006/relationships/slideMaster" Target="slideMasters/slideMaster27.xml"/><Relationship Id="rId28" Type="http://schemas.openxmlformats.org/officeDocument/2006/relationships/slideMaster" Target="slideMasters/slideMaster28.xml"/><Relationship Id="rId29" Type="http://schemas.openxmlformats.org/officeDocument/2006/relationships/slideMaster" Target="slideMasters/slideMaster29.xml"/><Relationship Id="rId130" Type="http://schemas.openxmlformats.org/officeDocument/2006/relationships/slide" Target="slides/slide65.xml"/><Relationship Id="rId131" Type="http://schemas.openxmlformats.org/officeDocument/2006/relationships/slide" Target="slides/slide66.xml"/><Relationship Id="rId132" Type="http://schemas.openxmlformats.org/officeDocument/2006/relationships/notesMaster" Target="notesMasters/notesMaster1.xml"/><Relationship Id="rId133" Type="http://schemas.openxmlformats.org/officeDocument/2006/relationships/printerSettings" Target="printerSettings/printerSettings1.bin"/><Relationship Id="rId134" Type="http://schemas.openxmlformats.org/officeDocument/2006/relationships/commentAuthors" Target="commentAuthors.xml"/><Relationship Id="rId135" Type="http://schemas.openxmlformats.org/officeDocument/2006/relationships/presProps" Target="presProps.xml"/><Relationship Id="rId136" Type="http://schemas.openxmlformats.org/officeDocument/2006/relationships/viewProps" Target="viewProps.xml"/><Relationship Id="rId137" Type="http://schemas.openxmlformats.org/officeDocument/2006/relationships/theme" Target="theme/theme1.xml"/><Relationship Id="rId13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Master" Target="slideMasters/slideMaster9.xml"/><Relationship Id="rId50" Type="http://schemas.openxmlformats.org/officeDocument/2006/relationships/slideMaster" Target="slideMasters/slideMaster50.xml"/><Relationship Id="rId51" Type="http://schemas.openxmlformats.org/officeDocument/2006/relationships/slideMaster" Target="slideMasters/slideMaster51.xml"/><Relationship Id="rId52" Type="http://schemas.openxmlformats.org/officeDocument/2006/relationships/slideMaster" Target="slideMasters/slideMaster52.xml"/><Relationship Id="rId53" Type="http://schemas.openxmlformats.org/officeDocument/2006/relationships/slideMaster" Target="slideMasters/slideMaster53.xml"/><Relationship Id="rId54" Type="http://schemas.openxmlformats.org/officeDocument/2006/relationships/slideMaster" Target="slideMasters/slideMaster54.xml"/><Relationship Id="rId55" Type="http://schemas.openxmlformats.org/officeDocument/2006/relationships/slideMaster" Target="slideMasters/slideMaster55.xml"/><Relationship Id="rId56" Type="http://schemas.openxmlformats.org/officeDocument/2006/relationships/slideMaster" Target="slideMasters/slideMaster56.xml"/><Relationship Id="rId57" Type="http://schemas.openxmlformats.org/officeDocument/2006/relationships/slideMaster" Target="slideMasters/slideMaster57.xml"/><Relationship Id="rId58" Type="http://schemas.openxmlformats.org/officeDocument/2006/relationships/slideMaster" Target="slideMasters/slideMaster58.xml"/><Relationship Id="rId59" Type="http://schemas.openxmlformats.org/officeDocument/2006/relationships/slideMaster" Target="slideMasters/slideMaster59.xml"/><Relationship Id="rId110" Type="http://schemas.openxmlformats.org/officeDocument/2006/relationships/slide" Target="slides/slide45.xml"/><Relationship Id="rId111" Type="http://schemas.openxmlformats.org/officeDocument/2006/relationships/slide" Target="slides/slide46.xml"/><Relationship Id="rId112" Type="http://schemas.openxmlformats.org/officeDocument/2006/relationships/slide" Target="slides/slide47.xml"/><Relationship Id="rId113" Type="http://schemas.openxmlformats.org/officeDocument/2006/relationships/slide" Target="slides/slide48.xml"/><Relationship Id="rId114" Type="http://schemas.openxmlformats.org/officeDocument/2006/relationships/slide" Target="slides/slide49.xml"/><Relationship Id="rId115" Type="http://schemas.openxmlformats.org/officeDocument/2006/relationships/slide" Target="slides/slide50.xml"/><Relationship Id="rId116" Type="http://schemas.openxmlformats.org/officeDocument/2006/relationships/slide" Target="slides/slide51.xml"/><Relationship Id="rId117" Type="http://schemas.openxmlformats.org/officeDocument/2006/relationships/slide" Target="slides/slide52.xml"/><Relationship Id="rId118" Type="http://schemas.openxmlformats.org/officeDocument/2006/relationships/slide" Target="slides/slide53.xml"/><Relationship Id="rId119" Type="http://schemas.openxmlformats.org/officeDocument/2006/relationships/slide" Target="slides/slide54.xml"/><Relationship Id="rId30" Type="http://schemas.openxmlformats.org/officeDocument/2006/relationships/slideMaster" Target="slideMasters/slideMaster30.xml"/><Relationship Id="rId31" Type="http://schemas.openxmlformats.org/officeDocument/2006/relationships/slideMaster" Target="slideMasters/slideMaster31.xml"/><Relationship Id="rId32" Type="http://schemas.openxmlformats.org/officeDocument/2006/relationships/slideMaster" Target="slideMasters/slideMaster32.xml"/><Relationship Id="rId33" Type="http://schemas.openxmlformats.org/officeDocument/2006/relationships/slideMaster" Target="slideMasters/slideMaster33.xml"/><Relationship Id="rId34" Type="http://schemas.openxmlformats.org/officeDocument/2006/relationships/slideMaster" Target="slideMasters/slideMaster34.xml"/><Relationship Id="rId35" Type="http://schemas.openxmlformats.org/officeDocument/2006/relationships/slideMaster" Target="slideMasters/slideMaster35.xml"/><Relationship Id="rId36" Type="http://schemas.openxmlformats.org/officeDocument/2006/relationships/slideMaster" Target="slideMasters/slideMaster36.xml"/><Relationship Id="rId37" Type="http://schemas.openxmlformats.org/officeDocument/2006/relationships/slideMaster" Target="slideMasters/slideMaster37.xml"/><Relationship Id="rId38" Type="http://schemas.openxmlformats.org/officeDocument/2006/relationships/slideMaster" Target="slideMasters/slideMaster38.xml"/><Relationship Id="rId39" Type="http://schemas.openxmlformats.org/officeDocument/2006/relationships/slideMaster" Target="slideMasters/slideMaster39.xml"/><Relationship Id="rId80" Type="http://schemas.openxmlformats.org/officeDocument/2006/relationships/slide" Target="slides/slide15.xml"/><Relationship Id="rId81" Type="http://schemas.openxmlformats.org/officeDocument/2006/relationships/slide" Target="slides/slide16.xml"/><Relationship Id="rId82" Type="http://schemas.openxmlformats.org/officeDocument/2006/relationships/slide" Target="slides/slide17.xml"/><Relationship Id="rId83" Type="http://schemas.openxmlformats.org/officeDocument/2006/relationships/slide" Target="slides/slide18.xml"/><Relationship Id="rId84" Type="http://schemas.openxmlformats.org/officeDocument/2006/relationships/slide" Target="slides/slide19.xml"/><Relationship Id="rId85" Type="http://schemas.openxmlformats.org/officeDocument/2006/relationships/slide" Target="slides/slide20.xml"/><Relationship Id="rId86" Type="http://schemas.openxmlformats.org/officeDocument/2006/relationships/slide" Target="slides/slide21.xml"/><Relationship Id="rId87" Type="http://schemas.openxmlformats.org/officeDocument/2006/relationships/slide" Target="slides/slide22.xml"/><Relationship Id="rId88" Type="http://schemas.openxmlformats.org/officeDocument/2006/relationships/slide" Target="slides/slide23.xml"/><Relationship Id="rId89" Type="http://schemas.openxmlformats.org/officeDocument/2006/relationships/slide" Target="slides/slide2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7.wmf"/><Relationship Id="rId2" Type="http://schemas.openxmlformats.org/officeDocument/2006/relationships/image" Target="../media/image8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71125" y="0"/>
            <a:ext cx="2961481" cy="49895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F41DC28-1398-423E-92A5-48F3835C63AC}" type="datetime1">
              <a:rPr lang="en-US"/>
              <a:pPr>
                <a:defRPr/>
              </a:pPr>
              <a:t>04/09/16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7713"/>
            <a:ext cx="4991100" cy="3743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3419" y="4740037"/>
            <a:ext cx="5467350" cy="44905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78342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71125" y="9478342"/>
            <a:ext cx="2961481" cy="49895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2329F151-7AF5-4E0D-AF08-2F1024B494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4398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8.png"/><Relationship Id="rId5" Type="http://schemas.openxmlformats.org/officeDocument/2006/relationships/image" Target="../media/image12.png"/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jpeg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e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jpe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9.png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8.png"/><Relationship Id="rId5" Type="http://schemas.openxmlformats.org/officeDocument/2006/relationships/image" Target="../media/image12.pn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jpeg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jpeg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349" y="124886"/>
            <a:ext cx="1400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011" y="124886"/>
            <a:ext cx="1649458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2"/>
            <a:ext cx="3713572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26059"/>
            <a:ext cx="1402194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1876561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2218413"/>
      </p:ext>
    </p:extLst>
  </p:cSld>
  <p:clrMapOvr>
    <a:masterClrMapping/>
  </p:clrMapOvr>
  <p:transition xmlns:p14="http://schemas.microsoft.com/office/powerpoint/2010/main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rgbClr val="FFFF00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349" y="124886"/>
            <a:ext cx="1400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011" y="124886"/>
            <a:ext cx="1649458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26059"/>
            <a:ext cx="1402194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8" y="37708"/>
            <a:ext cx="3774958" cy="107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8116137"/>
      </p:ext>
    </p:extLst>
  </p:cSld>
  <p:clrMapOvr>
    <a:masterClrMapping/>
  </p:clrMapOvr>
  <p:transition xmlns:p14="http://schemas.microsoft.com/office/powerpoint/2010/main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513" y="0"/>
            <a:ext cx="1943100" cy="6597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0"/>
            <a:ext cx="5676900" cy="6597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908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829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3" y="3829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38914214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9549545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609377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513" y="0"/>
            <a:ext cx="1943100" cy="6597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0"/>
            <a:ext cx="5676900" cy="6597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428979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908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829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431757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86742339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53549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3" y="3829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440190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042483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513341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953108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349" y="124886"/>
            <a:ext cx="1400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011" y="124886"/>
            <a:ext cx="1649458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2"/>
            <a:ext cx="3713572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26059"/>
            <a:ext cx="1402194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76249445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104756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210532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725705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744960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5487305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528737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767522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167973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721835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8147231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0561429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94620721"/>
      </p:ext>
    </p:extLst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870374"/>
      </p:ext>
    </p:extLst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513" y="0"/>
            <a:ext cx="1943100" cy="6597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0"/>
            <a:ext cx="5676900" cy="6597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620538"/>
      </p:ext>
    </p:extLst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908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829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06779"/>
      </p:ext>
    </p:extLst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2458971990"/>
      </p:ext>
    </p:extLst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710857"/>
      </p:ext>
    </p:extLst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3" y="3829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51088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44704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505223"/>
      </p:ext>
    </p:extLst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824517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349" y="124886"/>
            <a:ext cx="1400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011" y="124886"/>
            <a:ext cx="1649458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2"/>
            <a:ext cx="3713572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26059"/>
            <a:ext cx="1402194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92177592"/>
      </p:ext>
    </p:extLst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5" name="Picture 2" descr="https://indico.cern.ch/event/454183/logo-3571955975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231"/>
            <a:ext cx="1092131" cy="835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8734795"/>
      </p:ext>
    </p:extLst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349736"/>
      </p:ext>
    </p:extLst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457932"/>
      </p:ext>
    </p:extLst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58430768"/>
      </p:ext>
    </p:extLst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507605"/>
      </p:ext>
    </p:extLst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989718"/>
      </p:ext>
    </p:extLst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977605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508270"/>
      </p:ext>
    </p:extLst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998462"/>
      </p:ext>
    </p:extLst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82078984"/>
      </p:ext>
    </p:extLst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1607705"/>
      </p:ext>
    </p:extLst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854119"/>
      </p:ext>
    </p:extLst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513" y="0"/>
            <a:ext cx="1943100" cy="6597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0"/>
            <a:ext cx="5676900" cy="6597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831597"/>
      </p:ext>
    </p:extLst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908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829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082483"/>
      </p:ext>
    </p:extLst>
  </p:cSld>
  <p:clrMapOvr>
    <a:masterClrMapping/>
  </p:clrMapOvr>
  <p:transition xmlns:p14="http://schemas.microsoft.com/office/powerpoint/2010/main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242233399"/>
      </p:ext>
    </p:extLst>
  </p:cSld>
  <p:clrMapOvr>
    <a:masterClrMapping/>
  </p:clrMapOvr>
  <p:transition xmlns:p14="http://schemas.microsoft.com/office/powerpoint/2010/main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539864"/>
      </p:ext>
    </p:extLst>
  </p:cSld>
  <p:clrMapOvr>
    <a:masterClrMapping/>
  </p:clrMapOvr>
  <p:transition xmlns:p14="http://schemas.microsoft.com/office/powerpoint/2010/main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3" y="3829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559894"/>
      </p:ext>
    </p:extLst>
  </p:cSld>
  <p:clrMapOvr>
    <a:masterClrMapping/>
  </p:clrMapOvr>
  <p:transition xmlns:p14="http://schemas.microsoft.com/office/powerpoint/2010/main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635331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6830448"/>
      </p:ext>
    </p:extLst>
  </p:cSld>
  <p:clrMapOvr>
    <a:masterClrMapping/>
  </p:clrMapOvr>
  <p:transition xmlns:p14="http://schemas.microsoft.com/office/powerpoint/2010/main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180591"/>
      </p:ext>
    </p:extLst>
  </p:cSld>
  <p:clrMapOvr>
    <a:masterClrMapping/>
  </p:clrMapOvr>
  <p:transition xmlns:p14="http://schemas.microsoft.com/office/powerpoint/2010/main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4"/>
          <p:cNvSpPr txBox="1">
            <a:spLocks/>
          </p:cNvSpPr>
          <p:nvPr userDrawn="1"/>
        </p:nvSpPr>
        <p:spPr>
          <a:xfrm>
            <a:off x="8172469" y="6500812"/>
            <a:ext cx="900117" cy="357188"/>
          </a:xfrm>
          <a:prstGeom prst="rect">
            <a:avLst/>
          </a:prstGeom>
        </p:spPr>
        <p:txBody>
          <a:bodyPr lIns="91280" tIns="45640" rIns="91280" bIns="45640" anchor="ctr"/>
          <a:lstStyle>
            <a:lvl1pPr defTabSz="973138" eaLnBrk="0" hangingPunct="0">
              <a:defRPr sz="3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defTabSz="973138" eaLnBrk="0" hangingPunct="0">
              <a:defRPr sz="3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defTabSz="973138" eaLnBrk="0" hangingPunct="0">
              <a:defRPr sz="3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defTabSz="973138" eaLnBrk="0" hangingPunct="0">
              <a:defRPr sz="3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defTabSz="973138" eaLnBrk="0" hangingPunct="0">
              <a:defRPr sz="3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defTabSz="973138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defTabSz="973138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defTabSz="973138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defTabSz="973138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r" eaLnBrk="1" hangingPunct="1">
              <a:defRPr/>
            </a:pPr>
            <a:r>
              <a:rPr lang="fr-FR" altLang="en-US" sz="1400" b="1">
                <a:solidFill>
                  <a:srgbClr val="C3004A"/>
                </a:solidFill>
                <a:latin typeface="Symbol" pitchFamily="18" charset="2"/>
                <a:cs typeface="+mn-cs"/>
              </a:rPr>
              <a:t>- </a:t>
            </a:r>
            <a:fld id="{8EC40006-DAE7-42DA-8EB1-8893536DFCFD}" type="slidenum">
              <a:rPr lang="fr-FR" altLang="en-US" sz="1400" b="1">
                <a:solidFill>
                  <a:srgbClr val="C3004A"/>
                </a:solidFill>
                <a:latin typeface="Symbol" pitchFamily="18" charset="2"/>
                <a:cs typeface="+mn-cs"/>
              </a:rPr>
              <a:pPr algn="r" eaLnBrk="1" hangingPunct="1">
                <a:defRPr/>
              </a:pPr>
              <a:t>‹#›</a:t>
            </a:fld>
            <a:r>
              <a:rPr lang="fr-FR" altLang="en-US" sz="1400" b="1">
                <a:solidFill>
                  <a:srgbClr val="C3004A"/>
                </a:solidFill>
                <a:latin typeface="Symbol" pitchFamily="18" charset="2"/>
                <a:cs typeface="+mn-cs"/>
              </a:rPr>
              <a:t> -</a:t>
            </a:r>
          </a:p>
        </p:txBody>
      </p:sp>
      <p:cxnSp>
        <p:nvCxnSpPr>
          <p:cNvPr id="3" name="Connecteur droit 3"/>
          <p:cNvCxnSpPr/>
          <p:nvPr userDrawn="1"/>
        </p:nvCxnSpPr>
        <p:spPr>
          <a:xfrm>
            <a:off x="1835941" y="620614"/>
            <a:ext cx="7308059" cy="1488"/>
          </a:xfrm>
          <a:prstGeom prst="line">
            <a:avLst/>
          </a:prstGeom>
          <a:ln w="19050">
            <a:solidFill>
              <a:srgbClr val="501F74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4" name="Picture 9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99"/>
          <a:stretch>
            <a:fillRect/>
          </a:stretch>
        </p:blipFill>
        <p:spPr bwMode="auto">
          <a:xfrm>
            <a:off x="86293" y="19348"/>
            <a:ext cx="1187262" cy="757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152" y="13395"/>
            <a:ext cx="1089067" cy="580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6686441"/>
      </p:ext>
    </p:extLst>
  </p:cSld>
  <p:clrMapOvr>
    <a:masterClrMapping/>
  </p:clrMapOvr>
  <p:transition xmlns:p14="http://schemas.microsoft.com/office/powerpoint/2010/main" spd="slow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rgbClr val="FFFF00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349" y="124886"/>
            <a:ext cx="1400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011" y="124886"/>
            <a:ext cx="1649458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26059"/>
            <a:ext cx="1402194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8" y="37708"/>
            <a:ext cx="3774958" cy="107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035727"/>
      </p:ext>
    </p:extLst>
  </p:cSld>
  <p:clrMapOvr>
    <a:masterClrMapping/>
  </p:clrMapOvr>
  <p:transition xmlns:p14="http://schemas.microsoft.com/office/powerpoint/2010/main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513" y="0"/>
            <a:ext cx="1943100" cy="6597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0"/>
            <a:ext cx="5676900" cy="6597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908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829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3" y="3829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362877"/>
      </p:ext>
    </p:extLst>
  </p:cSld>
  <p:clrMapOvr>
    <a:masterClrMapping/>
  </p:clrMapOvr>
  <p:transition xmlns:p14="http://schemas.microsoft.com/office/powerpoint/2010/main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349" y="124886"/>
            <a:ext cx="1400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011" y="124886"/>
            <a:ext cx="1649458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2"/>
            <a:ext cx="3713572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26059"/>
            <a:ext cx="1402194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653176"/>
      </p:ext>
    </p:extLst>
  </p:cSld>
  <p:clrMapOvr>
    <a:masterClrMapping/>
  </p:clrMapOvr>
  <p:transition xmlns:p14="http://schemas.microsoft.com/office/powerpoint/2010/main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513" y="0"/>
            <a:ext cx="1943100" cy="6597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0"/>
            <a:ext cx="5676900" cy="6597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908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829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3" y="3829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theme" Target="../theme/theme1.xml"/><Relationship Id="rId23" Type="http://schemas.openxmlformats.org/officeDocument/2006/relationships/image" Target="../media/image1.png"/><Relationship Id="rId24" Type="http://schemas.openxmlformats.org/officeDocument/2006/relationships/image" Target="../media/image2.png"/><Relationship Id="rId25" Type="http://schemas.openxmlformats.org/officeDocument/2006/relationships/image" Target="../media/image3.png"/><Relationship Id="rId26" Type="http://schemas.openxmlformats.org/officeDocument/2006/relationships/image" Target="../media/image4.jpe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image" Target="../media/image4.jpeg"/><Relationship Id="rId1" Type="http://schemas.openxmlformats.org/officeDocument/2006/relationships/theme" Target="../theme/theme10.xml"/><Relationship Id="rId2" Type="http://schemas.openxmlformats.org/officeDocument/2006/relationships/image" Target="../media/image14.jpe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jpeg"/><Relationship Id="rId1" Type="http://schemas.openxmlformats.org/officeDocument/2006/relationships/theme" Target="../theme/theme11.xml"/><Relationship Id="rId2" Type="http://schemas.openxmlformats.org/officeDocument/2006/relationships/image" Target="../media/image1.png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jpeg"/><Relationship Id="rId1" Type="http://schemas.openxmlformats.org/officeDocument/2006/relationships/theme" Target="../theme/theme12.xml"/><Relationship Id="rId2" Type="http://schemas.openxmlformats.org/officeDocument/2006/relationships/image" Target="../media/image1.png"/></Relationships>
</file>

<file path=ppt/slideMasters/_rels/slideMaster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image" Target="../media/image4.jpeg"/><Relationship Id="rId1" Type="http://schemas.openxmlformats.org/officeDocument/2006/relationships/theme" Target="../theme/theme13.xml"/><Relationship Id="rId2" Type="http://schemas.openxmlformats.org/officeDocument/2006/relationships/image" Target="../media/image14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jpeg"/><Relationship Id="rId1" Type="http://schemas.openxmlformats.org/officeDocument/2006/relationships/theme" Target="../theme/theme14.xml"/><Relationship Id="rId2" Type="http://schemas.openxmlformats.org/officeDocument/2006/relationships/image" Target="../media/image1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jpeg"/><Relationship Id="rId1" Type="http://schemas.openxmlformats.org/officeDocument/2006/relationships/theme" Target="../theme/theme15.xml"/><Relationship Id="rId2" Type="http://schemas.openxmlformats.org/officeDocument/2006/relationships/image" Target="../media/image1.png"/></Relationships>
</file>

<file path=ppt/slideMasters/_rels/slideMaster16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slideMasters/_rels/slideMaster17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Relationship Id="rId2" Type="http://schemas.openxmlformats.org/officeDocument/2006/relationships/image" Target="../media/image15.png"/></Relationships>
</file>

<file path=ppt/slideMasters/_rels/slideMaster18.xml.rels><?xml version="1.0" encoding="UTF-8" standalone="yes"?>
<Relationships xmlns="http://schemas.openxmlformats.org/package/2006/relationships"><Relationship Id="rId1" Type="http://schemas.openxmlformats.org/officeDocument/2006/relationships/theme" Target="../theme/theme18.xml"/><Relationship Id="rId2" Type="http://schemas.openxmlformats.org/officeDocument/2006/relationships/image" Target="../media/image16.png"/></Relationships>
</file>

<file path=ppt/slideMasters/_rels/slideMaster19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0.xml"/><Relationship Id="rId20" Type="http://schemas.openxmlformats.org/officeDocument/2006/relationships/slideLayout" Target="../slideLayouts/slideLayout41.xml"/><Relationship Id="rId21" Type="http://schemas.openxmlformats.org/officeDocument/2006/relationships/theme" Target="../theme/theme2.xml"/><Relationship Id="rId22" Type="http://schemas.openxmlformats.org/officeDocument/2006/relationships/image" Target="../media/image1.png"/><Relationship Id="rId23" Type="http://schemas.openxmlformats.org/officeDocument/2006/relationships/image" Target="../media/image2.png"/><Relationship Id="rId24" Type="http://schemas.openxmlformats.org/officeDocument/2006/relationships/image" Target="../media/image3.png"/><Relationship Id="rId25" Type="http://schemas.openxmlformats.org/officeDocument/2006/relationships/image" Target="../media/image4.jpeg"/><Relationship Id="rId10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39.xml"/><Relationship Id="rId1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3.xml"/><Relationship Id="rId3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9.xml"/></Relationships>
</file>

<file path=ppt/slideMasters/_rels/slideMaster20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slideMasters/_rels/slideMaster2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slideMasters/_rels/slideMaster2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slideMasters/_rels/slideMaster23.xml.rels><?xml version="1.0" encoding="UTF-8" standalone="yes"?>
<Relationships xmlns="http://schemas.openxmlformats.org/package/2006/relationships"><Relationship Id="rId1" Type="http://schemas.openxmlformats.org/officeDocument/2006/relationships/theme" Target="../theme/theme23.xml"/></Relationships>
</file>

<file path=ppt/slideMasters/_rels/slideMaster24.xml.rels><?xml version="1.0" encoding="UTF-8" standalone="yes"?>
<Relationships xmlns="http://schemas.openxmlformats.org/package/2006/relationships"><Relationship Id="rId1" Type="http://schemas.openxmlformats.org/officeDocument/2006/relationships/theme" Target="../theme/theme24.xml"/></Relationships>
</file>

<file path=ppt/slideMasters/_rels/slideMaster25.xml.rels><?xml version="1.0" encoding="UTF-8" standalone="yes"?>
<Relationships xmlns="http://schemas.openxmlformats.org/package/2006/relationships"><Relationship Id="rId1" Type="http://schemas.openxmlformats.org/officeDocument/2006/relationships/theme" Target="../theme/theme25.xml"/></Relationships>
</file>

<file path=ppt/slideMasters/_rels/slideMaster26.xml.rels><?xml version="1.0" encoding="UTF-8" standalone="yes"?>
<Relationships xmlns="http://schemas.openxmlformats.org/package/2006/relationships"><Relationship Id="rId1" Type="http://schemas.openxmlformats.org/officeDocument/2006/relationships/theme" Target="../theme/theme26.xml"/></Relationships>
</file>

<file path=ppt/slideMasters/_rels/slideMaster27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slideMasters/_rels/slideMaster28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slideMasters/_rels/slideMaster29.xml.rels><?xml version="1.0" encoding="UTF-8" standalone="yes"?>
<Relationships xmlns="http://schemas.openxmlformats.org/package/2006/relationships"><Relationship Id="rId1" Type="http://schemas.openxmlformats.org/officeDocument/2006/relationships/theme" Target="../theme/theme29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0.xml"/><Relationship Id="rId20" Type="http://schemas.openxmlformats.org/officeDocument/2006/relationships/slideLayout" Target="../slideLayouts/slideLayout61.xml"/><Relationship Id="rId21" Type="http://schemas.openxmlformats.org/officeDocument/2006/relationships/theme" Target="../theme/theme3.xml"/><Relationship Id="rId22" Type="http://schemas.openxmlformats.org/officeDocument/2006/relationships/image" Target="../media/image1.png"/><Relationship Id="rId23" Type="http://schemas.openxmlformats.org/officeDocument/2006/relationships/image" Target="../media/image2.png"/><Relationship Id="rId24" Type="http://schemas.openxmlformats.org/officeDocument/2006/relationships/image" Target="../media/image3.png"/><Relationship Id="rId25" Type="http://schemas.openxmlformats.org/officeDocument/2006/relationships/image" Target="../media/image4.jpeg"/><Relationship Id="rId10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3.xml"/><Relationship Id="rId13" Type="http://schemas.openxmlformats.org/officeDocument/2006/relationships/slideLayout" Target="../slideLayouts/slideLayout54.xml"/><Relationship Id="rId14" Type="http://schemas.openxmlformats.org/officeDocument/2006/relationships/slideLayout" Target="../slideLayouts/slideLayout55.xml"/><Relationship Id="rId15" Type="http://schemas.openxmlformats.org/officeDocument/2006/relationships/slideLayout" Target="../slideLayouts/slideLayout56.xml"/><Relationship Id="rId16" Type="http://schemas.openxmlformats.org/officeDocument/2006/relationships/slideLayout" Target="../slideLayouts/slideLayout57.xml"/><Relationship Id="rId17" Type="http://schemas.openxmlformats.org/officeDocument/2006/relationships/slideLayout" Target="../slideLayouts/slideLayout58.xml"/><Relationship Id="rId18" Type="http://schemas.openxmlformats.org/officeDocument/2006/relationships/slideLayout" Target="../slideLayouts/slideLayout59.xml"/><Relationship Id="rId19" Type="http://schemas.openxmlformats.org/officeDocument/2006/relationships/slideLayout" Target="../slideLayouts/slideLayout60.xml"/><Relationship Id="rId1" Type="http://schemas.openxmlformats.org/officeDocument/2006/relationships/slideLayout" Target="../slideLayouts/slideLayout42.xml"/><Relationship Id="rId2" Type="http://schemas.openxmlformats.org/officeDocument/2006/relationships/slideLayout" Target="../slideLayouts/slideLayout43.xml"/><Relationship Id="rId3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5.xml"/><Relationship Id="rId5" Type="http://schemas.openxmlformats.org/officeDocument/2006/relationships/slideLayout" Target="../slideLayouts/slideLayout46.xml"/><Relationship Id="rId6" Type="http://schemas.openxmlformats.org/officeDocument/2006/relationships/slideLayout" Target="../slideLayouts/slideLayout47.xml"/><Relationship Id="rId7" Type="http://schemas.openxmlformats.org/officeDocument/2006/relationships/slideLayout" Target="../slideLayouts/slideLayout48.xml"/><Relationship Id="rId8" Type="http://schemas.openxmlformats.org/officeDocument/2006/relationships/slideLayout" Target="../slideLayouts/slideLayout49.xml"/></Relationships>
</file>

<file path=ppt/slideMasters/_rels/slideMaster30.xml.rels><?xml version="1.0" encoding="UTF-8" standalone="yes"?>
<Relationships xmlns="http://schemas.openxmlformats.org/package/2006/relationships"><Relationship Id="rId1" Type="http://schemas.openxmlformats.org/officeDocument/2006/relationships/theme" Target="../theme/theme30.xml"/></Relationships>
</file>

<file path=ppt/slideMasters/_rels/slideMaster3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1.xml"/></Relationships>
</file>

<file path=ppt/slideMasters/_rels/slideMaster32.xml.rels><?xml version="1.0" encoding="UTF-8" standalone="yes"?>
<Relationships xmlns="http://schemas.openxmlformats.org/package/2006/relationships"><Relationship Id="rId1" Type="http://schemas.openxmlformats.org/officeDocument/2006/relationships/theme" Target="../theme/theme32.xml"/></Relationships>
</file>

<file path=ppt/slideMasters/_rels/slideMaster33.xml.rels><?xml version="1.0" encoding="UTF-8" standalone="yes"?>
<Relationships xmlns="http://schemas.openxmlformats.org/package/2006/relationships"><Relationship Id="rId1" Type="http://schemas.openxmlformats.org/officeDocument/2006/relationships/theme" Target="../theme/theme33.xml"/></Relationships>
</file>

<file path=ppt/slideMasters/_rels/slideMaster34.xml.rels><?xml version="1.0" encoding="UTF-8" standalone="yes"?>
<Relationships xmlns="http://schemas.openxmlformats.org/package/2006/relationships"><Relationship Id="rId1" Type="http://schemas.openxmlformats.org/officeDocument/2006/relationships/theme" Target="../theme/theme34.xml"/></Relationships>
</file>

<file path=ppt/slideMasters/_rels/slideMaster35.xml.rels><?xml version="1.0" encoding="UTF-8" standalone="yes"?>
<Relationships xmlns="http://schemas.openxmlformats.org/package/2006/relationships"><Relationship Id="rId1" Type="http://schemas.openxmlformats.org/officeDocument/2006/relationships/theme" Target="../theme/theme35.xml"/></Relationships>
</file>

<file path=ppt/slideMasters/_rels/slideMaster36.xml.rels><?xml version="1.0" encoding="UTF-8" standalone="yes"?>
<Relationships xmlns="http://schemas.openxmlformats.org/package/2006/relationships"><Relationship Id="rId1" Type="http://schemas.openxmlformats.org/officeDocument/2006/relationships/theme" Target="../theme/theme36.xml"/></Relationships>
</file>

<file path=ppt/slideMasters/_rels/slideMaster37.xml.rels><?xml version="1.0" encoding="UTF-8" standalone="yes"?>
<Relationships xmlns="http://schemas.openxmlformats.org/package/2006/relationships"><Relationship Id="rId1" Type="http://schemas.openxmlformats.org/officeDocument/2006/relationships/theme" Target="../theme/theme37.xml"/></Relationships>
</file>

<file path=ppt/slideMasters/_rels/slideMaster38.xml.rels><?xml version="1.0" encoding="UTF-8" standalone="yes"?>
<Relationships xmlns="http://schemas.openxmlformats.org/package/2006/relationships"><Relationship Id="rId1" Type="http://schemas.openxmlformats.org/officeDocument/2006/relationships/theme" Target="../theme/theme38.xml"/></Relationships>
</file>

<file path=ppt/slideMasters/_rels/slideMaster39.xml.rels><?xml version="1.0" encoding="UTF-8" standalone="yes"?>
<Relationships xmlns="http://schemas.openxmlformats.org/package/2006/relationships"><Relationship Id="rId1" Type="http://schemas.openxmlformats.org/officeDocument/2006/relationships/theme" Target="../theme/theme39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0.xml"/><Relationship Id="rId20" Type="http://schemas.openxmlformats.org/officeDocument/2006/relationships/theme" Target="../theme/theme4.xml"/><Relationship Id="rId21" Type="http://schemas.openxmlformats.org/officeDocument/2006/relationships/image" Target="../media/image12.png"/><Relationship Id="rId22" Type="http://schemas.openxmlformats.org/officeDocument/2006/relationships/image" Target="../media/image5.jpeg"/><Relationship Id="rId23" Type="http://schemas.openxmlformats.org/officeDocument/2006/relationships/image" Target="../media/image6.png"/><Relationship Id="rId24" Type="http://schemas.openxmlformats.org/officeDocument/2006/relationships/image" Target="../media/image13.png"/><Relationship Id="rId25" Type="http://schemas.openxmlformats.org/officeDocument/2006/relationships/image" Target="../media/image1.png"/><Relationship Id="rId26" Type="http://schemas.openxmlformats.org/officeDocument/2006/relationships/image" Target="../media/image2.png"/><Relationship Id="rId27" Type="http://schemas.openxmlformats.org/officeDocument/2006/relationships/image" Target="../media/image3.png"/><Relationship Id="rId28" Type="http://schemas.openxmlformats.org/officeDocument/2006/relationships/image" Target="../media/image4.jpeg"/><Relationship Id="rId10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2.xml"/><Relationship Id="rId12" Type="http://schemas.openxmlformats.org/officeDocument/2006/relationships/slideLayout" Target="../slideLayouts/slideLayout73.xml"/><Relationship Id="rId13" Type="http://schemas.openxmlformats.org/officeDocument/2006/relationships/slideLayout" Target="../slideLayouts/slideLayout74.xml"/><Relationship Id="rId14" Type="http://schemas.openxmlformats.org/officeDocument/2006/relationships/slideLayout" Target="../slideLayouts/slideLayout75.xml"/><Relationship Id="rId15" Type="http://schemas.openxmlformats.org/officeDocument/2006/relationships/slideLayout" Target="../slideLayouts/slideLayout76.xml"/><Relationship Id="rId16" Type="http://schemas.openxmlformats.org/officeDocument/2006/relationships/slideLayout" Target="../slideLayouts/slideLayout77.xml"/><Relationship Id="rId17" Type="http://schemas.openxmlformats.org/officeDocument/2006/relationships/slideLayout" Target="../slideLayouts/slideLayout78.xml"/><Relationship Id="rId18" Type="http://schemas.openxmlformats.org/officeDocument/2006/relationships/slideLayout" Target="../slideLayouts/slideLayout79.xml"/><Relationship Id="rId19" Type="http://schemas.openxmlformats.org/officeDocument/2006/relationships/slideLayout" Target="../slideLayouts/slideLayout80.xml"/><Relationship Id="rId1" Type="http://schemas.openxmlformats.org/officeDocument/2006/relationships/slideLayout" Target="../slideLayouts/slideLayout62.xml"/><Relationship Id="rId2" Type="http://schemas.openxmlformats.org/officeDocument/2006/relationships/slideLayout" Target="../slideLayouts/slideLayout63.xml"/><Relationship Id="rId3" Type="http://schemas.openxmlformats.org/officeDocument/2006/relationships/slideLayout" Target="../slideLayouts/slideLayout64.xml"/><Relationship Id="rId4" Type="http://schemas.openxmlformats.org/officeDocument/2006/relationships/slideLayout" Target="../slideLayouts/slideLayout65.xml"/><Relationship Id="rId5" Type="http://schemas.openxmlformats.org/officeDocument/2006/relationships/slideLayout" Target="../slideLayouts/slideLayout66.xml"/><Relationship Id="rId6" Type="http://schemas.openxmlformats.org/officeDocument/2006/relationships/slideLayout" Target="../slideLayouts/slideLayout67.xml"/><Relationship Id="rId7" Type="http://schemas.openxmlformats.org/officeDocument/2006/relationships/slideLayout" Target="../slideLayouts/slideLayout68.xml"/><Relationship Id="rId8" Type="http://schemas.openxmlformats.org/officeDocument/2006/relationships/slideLayout" Target="../slideLayouts/slideLayout69.xml"/></Relationships>
</file>

<file path=ppt/slideMasters/_rels/slideMaster40.xml.rels><?xml version="1.0" encoding="UTF-8" standalone="yes"?>
<Relationships xmlns="http://schemas.openxmlformats.org/package/2006/relationships"><Relationship Id="rId1" Type="http://schemas.openxmlformats.org/officeDocument/2006/relationships/theme" Target="../theme/theme40.xml"/></Relationships>
</file>

<file path=ppt/slideMasters/_rels/slideMaster4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1.xml"/></Relationships>
</file>

<file path=ppt/slideMasters/_rels/slideMaster42.xml.rels><?xml version="1.0" encoding="UTF-8" standalone="yes"?>
<Relationships xmlns="http://schemas.openxmlformats.org/package/2006/relationships"><Relationship Id="rId1" Type="http://schemas.openxmlformats.org/officeDocument/2006/relationships/theme" Target="../theme/theme42.xml"/></Relationships>
</file>

<file path=ppt/slideMasters/_rels/slideMaster43.xml.rels><?xml version="1.0" encoding="UTF-8" standalone="yes"?>
<Relationships xmlns="http://schemas.openxmlformats.org/package/2006/relationships"><Relationship Id="rId1" Type="http://schemas.openxmlformats.org/officeDocument/2006/relationships/theme" Target="../theme/theme43.xml"/></Relationships>
</file>

<file path=ppt/slideMasters/_rels/slideMaster44.xml.rels><?xml version="1.0" encoding="UTF-8" standalone="yes"?>
<Relationships xmlns="http://schemas.openxmlformats.org/package/2006/relationships"><Relationship Id="rId1" Type="http://schemas.openxmlformats.org/officeDocument/2006/relationships/theme" Target="../theme/theme44.xml"/></Relationships>
</file>

<file path=ppt/slideMasters/_rels/slideMaster45.xml.rels><?xml version="1.0" encoding="UTF-8" standalone="yes"?>
<Relationships xmlns="http://schemas.openxmlformats.org/package/2006/relationships"><Relationship Id="rId1" Type="http://schemas.openxmlformats.org/officeDocument/2006/relationships/theme" Target="../theme/theme45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Masters/_rels/slideMaster46.xml.rels><?xml version="1.0" encoding="UTF-8" standalone="yes"?>
<Relationships xmlns="http://schemas.openxmlformats.org/package/2006/relationships"><Relationship Id="rId1" Type="http://schemas.openxmlformats.org/officeDocument/2006/relationships/theme" Target="../theme/theme46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Masters/_rels/slideMaster47.xml.rels><?xml version="1.0" encoding="UTF-8" standalone="yes"?>
<Relationships xmlns="http://schemas.openxmlformats.org/package/2006/relationships"><Relationship Id="rId1" Type="http://schemas.openxmlformats.org/officeDocument/2006/relationships/theme" Target="../theme/theme47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Masters/_rels/slideMaster48.xml.rels><?xml version="1.0" encoding="UTF-8" standalone="yes"?>
<Relationships xmlns="http://schemas.openxmlformats.org/package/2006/relationships"><Relationship Id="rId1" Type="http://schemas.openxmlformats.org/officeDocument/2006/relationships/theme" Target="../theme/theme48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Masters/_rels/slideMaster49.xml.rels><?xml version="1.0" encoding="UTF-8" standalone="yes"?>
<Relationships xmlns="http://schemas.openxmlformats.org/package/2006/relationships"><Relationship Id="rId1" Type="http://schemas.openxmlformats.org/officeDocument/2006/relationships/theme" Target="../theme/theme49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9.xml"/><Relationship Id="rId20" Type="http://schemas.openxmlformats.org/officeDocument/2006/relationships/theme" Target="../theme/theme5.xml"/><Relationship Id="rId21" Type="http://schemas.openxmlformats.org/officeDocument/2006/relationships/image" Target="../media/image7.png"/><Relationship Id="rId22" Type="http://schemas.openxmlformats.org/officeDocument/2006/relationships/image" Target="../media/image5.jpeg"/><Relationship Id="rId23" Type="http://schemas.openxmlformats.org/officeDocument/2006/relationships/image" Target="../media/image6.png"/><Relationship Id="rId24" Type="http://schemas.openxmlformats.org/officeDocument/2006/relationships/image" Target="../media/image13.png"/><Relationship Id="rId25" Type="http://schemas.openxmlformats.org/officeDocument/2006/relationships/image" Target="../media/image1.png"/><Relationship Id="rId26" Type="http://schemas.openxmlformats.org/officeDocument/2006/relationships/image" Target="../media/image2.png"/><Relationship Id="rId27" Type="http://schemas.openxmlformats.org/officeDocument/2006/relationships/image" Target="../media/image3.png"/><Relationship Id="rId28" Type="http://schemas.openxmlformats.org/officeDocument/2006/relationships/image" Target="../media/image4.jpeg"/><Relationship Id="rId10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2.xml"/><Relationship Id="rId13" Type="http://schemas.openxmlformats.org/officeDocument/2006/relationships/slideLayout" Target="../slideLayouts/slideLayout93.xml"/><Relationship Id="rId14" Type="http://schemas.openxmlformats.org/officeDocument/2006/relationships/slideLayout" Target="../slideLayouts/slideLayout94.xml"/><Relationship Id="rId15" Type="http://schemas.openxmlformats.org/officeDocument/2006/relationships/slideLayout" Target="../slideLayouts/slideLayout95.xml"/><Relationship Id="rId16" Type="http://schemas.openxmlformats.org/officeDocument/2006/relationships/slideLayout" Target="../slideLayouts/slideLayout96.xml"/><Relationship Id="rId17" Type="http://schemas.openxmlformats.org/officeDocument/2006/relationships/slideLayout" Target="../slideLayouts/slideLayout97.xml"/><Relationship Id="rId18" Type="http://schemas.openxmlformats.org/officeDocument/2006/relationships/slideLayout" Target="../slideLayouts/slideLayout98.xml"/><Relationship Id="rId19" Type="http://schemas.openxmlformats.org/officeDocument/2006/relationships/slideLayout" Target="../slideLayouts/slideLayout99.xml"/><Relationship Id="rId1" Type="http://schemas.openxmlformats.org/officeDocument/2006/relationships/slideLayout" Target="../slideLayouts/slideLayout81.xml"/><Relationship Id="rId2" Type="http://schemas.openxmlformats.org/officeDocument/2006/relationships/slideLayout" Target="../slideLayouts/slideLayout82.xml"/><Relationship Id="rId3" Type="http://schemas.openxmlformats.org/officeDocument/2006/relationships/slideLayout" Target="../slideLayouts/slideLayout83.xml"/><Relationship Id="rId4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5.xml"/><Relationship Id="rId6" Type="http://schemas.openxmlformats.org/officeDocument/2006/relationships/slideLayout" Target="../slideLayouts/slideLayout86.xml"/><Relationship Id="rId7" Type="http://schemas.openxmlformats.org/officeDocument/2006/relationships/slideLayout" Target="../slideLayouts/slideLayout87.xml"/><Relationship Id="rId8" Type="http://schemas.openxmlformats.org/officeDocument/2006/relationships/slideLayout" Target="../slideLayouts/slideLayout88.xml"/></Relationships>
</file>

<file path=ppt/slideMasters/_rels/slideMaster50.xml.rels><?xml version="1.0" encoding="UTF-8" standalone="yes"?>
<Relationships xmlns="http://schemas.openxmlformats.org/package/2006/relationships"><Relationship Id="rId1" Type="http://schemas.openxmlformats.org/officeDocument/2006/relationships/theme" Target="../theme/theme50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Masters/_rels/slideMaster5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Masters/_rels/slideMaster52.xml.rels><?xml version="1.0" encoding="UTF-8" standalone="yes"?>
<Relationships xmlns="http://schemas.openxmlformats.org/package/2006/relationships"><Relationship Id="rId1" Type="http://schemas.openxmlformats.org/officeDocument/2006/relationships/theme" Target="../theme/theme5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Masters/_rels/slideMaster53.xml.rels><?xml version="1.0" encoding="UTF-8" standalone="yes"?>
<Relationships xmlns="http://schemas.openxmlformats.org/package/2006/relationships"><Relationship Id="rId1" Type="http://schemas.openxmlformats.org/officeDocument/2006/relationships/theme" Target="../theme/theme53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Masters/_rels/slideMaster54.xml.rels><?xml version="1.0" encoding="UTF-8" standalone="yes"?>
<Relationships xmlns="http://schemas.openxmlformats.org/package/2006/relationships"><Relationship Id="rId1" Type="http://schemas.openxmlformats.org/officeDocument/2006/relationships/theme" Target="../theme/theme54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Masters/_rels/slideMaster55.xml.rels><?xml version="1.0" encoding="UTF-8" standalone="yes"?>
<Relationships xmlns="http://schemas.openxmlformats.org/package/2006/relationships"><Relationship Id="rId1" Type="http://schemas.openxmlformats.org/officeDocument/2006/relationships/theme" Target="../theme/theme55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Masters/_rels/slideMaster56.xml.rels><?xml version="1.0" encoding="UTF-8" standalone="yes"?>
<Relationships xmlns="http://schemas.openxmlformats.org/package/2006/relationships"><Relationship Id="rId1" Type="http://schemas.openxmlformats.org/officeDocument/2006/relationships/theme" Target="../theme/theme56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Masters/_rels/slideMaster57.xml.rels><?xml version="1.0" encoding="UTF-8" standalone="yes"?>
<Relationships xmlns="http://schemas.openxmlformats.org/package/2006/relationships"><Relationship Id="rId1" Type="http://schemas.openxmlformats.org/officeDocument/2006/relationships/theme" Target="../theme/theme57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Masters/_rels/slideMaster58.xml.rels><?xml version="1.0" encoding="UTF-8" standalone="yes"?>
<Relationships xmlns="http://schemas.openxmlformats.org/package/2006/relationships"><Relationship Id="rId1" Type="http://schemas.openxmlformats.org/officeDocument/2006/relationships/theme" Target="../theme/theme58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Masters/_rels/slideMaster59.xml.rels><?xml version="1.0" encoding="UTF-8" standalone="yes"?>
<Relationships xmlns="http://schemas.openxmlformats.org/package/2006/relationships"><Relationship Id="rId1" Type="http://schemas.openxmlformats.org/officeDocument/2006/relationships/theme" Target="../theme/theme59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image" Target="../media/image4.jpeg"/><Relationship Id="rId1" Type="http://schemas.openxmlformats.org/officeDocument/2006/relationships/theme" Target="../theme/theme6.xml"/><Relationship Id="rId2" Type="http://schemas.openxmlformats.org/officeDocument/2006/relationships/image" Target="../media/image14.jpeg"/></Relationships>
</file>

<file path=ppt/slideMasters/_rels/slideMaster60.xml.rels><?xml version="1.0" encoding="UTF-8" standalone="yes"?>
<Relationships xmlns="http://schemas.openxmlformats.org/package/2006/relationships"><Relationship Id="rId1" Type="http://schemas.openxmlformats.org/officeDocument/2006/relationships/theme" Target="../theme/theme60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Masters/_rels/slideMaster6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Masters/_rels/slideMaster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jpeg"/><Relationship Id="rId1" Type="http://schemas.openxmlformats.org/officeDocument/2006/relationships/theme" Target="../theme/theme62.xml"/><Relationship Id="rId2" Type="http://schemas.openxmlformats.org/officeDocument/2006/relationships/image" Target="../media/image1.png"/></Relationships>
</file>

<file path=ppt/slideMasters/_rels/slideMaster63.xml.rels><?xml version="1.0" encoding="UTF-8" standalone="yes"?>
<Relationships xmlns="http://schemas.openxmlformats.org/package/2006/relationships"><Relationship Id="rId1" Type="http://schemas.openxmlformats.org/officeDocument/2006/relationships/theme" Target="../theme/theme63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Masters/_rels/slideMaster64.xml.rels><?xml version="1.0" encoding="UTF-8" standalone="yes"?>
<Relationships xmlns="http://schemas.openxmlformats.org/package/2006/relationships"><Relationship Id="rId1" Type="http://schemas.openxmlformats.org/officeDocument/2006/relationships/theme" Target="../theme/theme64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Masters/_rels/slideMaster65.xml.rels><?xml version="1.0" encoding="UTF-8" standalone="yes"?>
<Relationships xmlns="http://schemas.openxmlformats.org/package/2006/relationships"><Relationship Id="rId1" Type="http://schemas.openxmlformats.org/officeDocument/2006/relationships/theme" Target="../theme/theme65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8.xml"/><Relationship Id="rId20" Type="http://schemas.openxmlformats.org/officeDocument/2006/relationships/theme" Target="../theme/theme7.xml"/><Relationship Id="rId21" Type="http://schemas.openxmlformats.org/officeDocument/2006/relationships/image" Target="../media/image12.png"/><Relationship Id="rId22" Type="http://schemas.openxmlformats.org/officeDocument/2006/relationships/image" Target="../media/image5.jpeg"/><Relationship Id="rId23" Type="http://schemas.openxmlformats.org/officeDocument/2006/relationships/image" Target="../media/image6.png"/><Relationship Id="rId24" Type="http://schemas.openxmlformats.org/officeDocument/2006/relationships/image" Target="../media/image13.png"/><Relationship Id="rId25" Type="http://schemas.openxmlformats.org/officeDocument/2006/relationships/image" Target="../media/image1.png"/><Relationship Id="rId26" Type="http://schemas.openxmlformats.org/officeDocument/2006/relationships/image" Target="../media/image2.png"/><Relationship Id="rId27" Type="http://schemas.openxmlformats.org/officeDocument/2006/relationships/image" Target="../media/image3.png"/><Relationship Id="rId28" Type="http://schemas.openxmlformats.org/officeDocument/2006/relationships/image" Target="../media/image4.jpeg"/><Relationship Id="rId10" Type="http://schemas.openxmlformats.org/officeDocument/2006/relationships/slideLayout" Target="../slideLayouts/slideLayout109.xml"/><Relationship Id="rId11" Type="http://schemas.openxmlformats.org/officeDocument/2006/relationships/slideLayout" Target="../slideLayouts/slideLayout110.xml"/><Relationship Id="rId12" Type="http://schemas.openxmlformats.org/officeDocument/2006/relationships/slideLayout" Target="../slideLayouts/slideLayout111.xml"/><Relationship Id="rId13" Type="http://schemas.openxmlformats.org/officeDocument/2006/relationships/slideLayout" Target="../slideLayouts/slideLayout112.xml"/><Relationship Id="rId14" Type="http://schemas.openxmlformats.org/officeDocument/2006/relationships/slideLayout" Target="../slideLayouts/slideLayout113.xml"/><Relationship Id="rId15" Type="http://schemas.openxmlformats.org/officeDocument/2006/relationships/slideLayout" Target="../slideLayouts/slideLayout114.xml"/><Relationship Id="rId16" Type="http://schemas.openxmlformats.org/officeDocument/2006/relationships/slideLayout" Target="../slideLayouts/slideLayout115.xml"/><Relationship Id="rId17" Type="http://schemas.openxmlformats.org/officeDocument/2006/relationships/slideLayout" Target="../slideLayouts/slideLayout116.xml"/><Relationship Id="rId18" Type="http://schemas.openxmlformats.org/officeDocument/2006/relationships/slideLayout" Target="../slideLayouts/slideLayout117.xml"/><Relationship Id="rId19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/Relationships>
</file>

<file path=ppt/slideMasters/_rels/slideMaster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image" Target="../media/image4.jpeg"/><Relationship Id="rId1" Type="http://schemas.openxmlformats.org/officeDocument/2006/relationships/theme" Target="../theme/theme8.xml"/><Relationship Id="rId2" Type="http://schemas.openxmlformats.org/officeDocument/2006/relationships/image" Target="../media/image14.jpeg"/></Relationships>
</file>

<file path=ppt/slideMasters/_rels/slideMaster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image" Target="../media/image4.jpeg"/><Relationship Id="rId1" Type="http://schemas.openxmlformats.org/officeDocument/2006/relationships/theme" Target="../theme/theme9.xml"/><Relationship Id="rId2" Type="http://schemas.openxmlformats.org/officeDocument/2006/relationships/image" Target="../media/image1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582" y="836712"/>
            <a:ext cx="9140418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baseline="0" dirty="0" err="1" smtClean="0">
                <a:solidFill>
                  <a:srgbClr val="FFFFFF"/>
                </a:solidFill>
                <a:latin typeface="Arial" pitchFamily="34" charset="0"/>
              </a:rPr>
              <a:t>Acc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-QCD 2016, A. Seryi, JAI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		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chemeClr val="accent6">
                  <a:lumMod val="75000"/>
                </a:schemeClr>
              </a:solidFill>
              <a:latin typeface="Arial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3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3" r:id="rId1"/>
    <p:sldLayoutId id="2147484154" r:id="rId2"/>
    <p:sldLayoutId id="2147484198" r:id="rId3"/>
    <p:sldLayoutId id="2147484155" r:id="rId4"/>
    <p:sldLayoutId id="2147484156" r:id="rId5"/>
    <p:sldLayoutId id="2147484157" r:id="rId6"/>
    <p:sldLayoutId id="2147484158" r:id="rId7"/>
    <p:sldLayoutId id="2147484159" r:id="rId8"/>
    <p:sldLayoutId id="2147484160" r:id="rId9"/>
    <p:sldLayoutId id="2147484161" r:id="rId10"/>
    <p:sldLayoutId id="2147484523" r:id="rId11"/>
    <p:sldLayoutId id="2147484162" r:id="rId12"/>
    <p:sldLayoutId id="2147484163" r:id="rId13"/>
    <p:sldLayoutId id="2147484164" r:id="rId14"/>
    <p:sldLayoutId id="2147484165" r:id="rId15"/>
    <p:sldLayoutId id="2147484166" r:id="rId16"/>
    <p:sldLayoutId id="2147484167" r:id="rId17"/>
    <p:sldLayoutId id="2147484168" r:id="rId18"/>
    <p:sldLayoutId id="2147484169" r:id="rId19"/>
    <p:sldLayoutId id="2147484170" r:id="rId20"/>
    <p:sldLayoutId id="2147484171" r:id="rId2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baseline="0" dirty="0" err="1" smtClean="0">
                <a:solidFill>
                  <a:srgbClr val="FFFFFF"/>
                </a:solidFill>
                <a:latin typeface="Arial" pitchFamily="34" charset="0"/>
              </a:rPr>
              <a:t>Acc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-QCD 2016, A. Seryi, JAI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		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chemeClr val="accent6">
                  <a:lumMod val="75000"/>
                </a:schemeClr>
              </a:solidFill>
              <a:latin typeface="Arial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7664003"/>
      </p:ext>
    </p:extLst>
  </p:cSld>
  <p:clrMap bg1="dk2" tx1="lt1" bg2="dk1" tx2="lt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582" y="836712"/>
            <a:ext cx="9140418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0" y="665455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dirty="0" err="1" smtClean="0">
                <a:solidFill>
                  <a:srgbClr val="FFFFFF"/>
                </a:solidFill>
                <a:latin typeface="Arial" pitchFamily="34" charset="0"/>
              </a:rPr>
              <a:t>Acc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-QCD 2016, A. Seryi, JAI		                     </a:t>
            </a:r>
            <a:fld id="{8271069F-2A6D-4553-9E5B-4AD62DD3B5D5}" type="slidenum">
              <a:rPr lang="en-GB" sz="90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	</a:t>
            </a:r>
            <a:endParaRPr lang="en-GB" sz="900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5561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2" y="665613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81012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69992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1049555"/>
      </p:ext>
    </p:extLst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582" y="836712"/>
            <a:ext cx="9140418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9" name="Text Box 10"/>
          <p:cNvSpPr txBox="1">
            <a:spLocks noChangeArrowheads="1"/>
          </p:cNvSpPr>
          <p:nvPr userDrawn="1"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dirty="0" err="1" smtClean="0">
                <a:solidFill>
                  <a:srgbClr val="FFFFFF"/>
                </a:solidFill>
                <a:latin typeface="Arial" pitchFamily="34" charset="0"/>
              </a:rPr>
              <a:t>Acc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-QCD 2016, A. Seryi, JAI		                         </a:t>
            </a:r>
            <a:fld id="{A405A8EF-BB29-418E-A946-83E853F395DF}" type="slidenum">
              <a:rPr lang="en-GB" sz="90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chemeClr val="accent6">
                  <a:lumMod val="75000"/>
                </a:schemeClr>
              </a:solidFill>
              <a:latin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0"/>
          <p:cNvSpPr txBox="1">
            <a:spLocks noChangeArrowheads="1"/>
          </p:cNvSpPr>
          <p:nvPr userDrawn="1"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dirty="0" err="1" smtClean="0">
                <a:solidFill>
                  <a:srgbClr val="FFFFFF"/>
                </a:solidFill>
                <a:latin typeface="Arial" pitchFamily="34" charset="0"/>
              </a:rPr>
              <a:t>Acc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-QCD 2016, A. Seryi, JAI		                         </a:t>
            </a:r>
            <a:fld id="{A405A8EF-BB29-418E-A946-83E853F395DF}" type="slidenum">
              <a:rPr lang="en-GB" sz="90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chemeClr val="accent6">
                  <a:lumMod val="75000"/>
                </a:schemeClr>
              </a:solidFill>
              <a:latin typeface="Arial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7664003"/>
      </p:ext>
    </p:extLst>
  </p:cSld>
  <p:clrMap bg1="dk2" tx1="lt1" bg2="dk1" tx2="lt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582" y="836712"/>
            <a:ext cx="9140418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9" name="Text Box 10"/>
          <p:cNvSpPr txBox="1">
            <a:spLocks noChangeArrowheads="1"/>
          </p:cNvSpPr>
          <p:nvPr userDrawn="1"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dirty="0" err="1" smtClean="0">
                <a:solidFill>
                  <a:srgbClr val="FFFFFF"/>
                </a:solidFill>
                <a:latin typeface="Arial" pitchFamily="34" charset="0"/>
              </a:rPr>
              <a:t>Acc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-QCD 2016, A. Seryi, JAI		                         </a:t>
            </a:r>
            <a:fld id="{A405A8EF-BB29-418E-A946-83E853F395DF}" type="slidenum">
              <a:rPr lang="en-GB" sz="90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chemeClr val="accent6">
                  <a:lumMod val="75000"/>
                </a:schemeClr>
              </a:solidFill>
              <a:latin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582" y="836712"/>
            <a:ext cx="9140418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dirty="0" err="1" smtClean="0">
                <a:solidFill>
                  <a:srgbClr val="FFFFFF"/>
                </a:solidFill>
                <a:latin typeface="Arial" pitchFamily="34" charset="0"/>
              </a:rPr>
              <a:t>Acc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-QCD 2016</a:t>
            </a:r>
            <a:r>
              <a:rPr lang="en-US" sz="900" dirty="0" smtClean="0">
                <a:solidFill>
                  <a:srgbClr val="FFFFFF"/>
                </a:solidFill>
                <a:latin typeface="Arial" pitchFamily="34" charset="0"/>
              </a:rPr>
              <a:t>, A. Seryi,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JAI	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7964236"/>
      </p:ext>
    </p:extLst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11494"/>
            <a:ext cx="8229600" cy="5114670"/>
          </a:xfrm>
          <a:prstGeom prst="rect">
            <a:avLst/>
          </a:prstGeom>
        </p:spPr>
        <p:txBody>
          <a:bodyPr vert="horz" lIns="91328" tIns="45666" rIns="91328" bIns="45666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23"/>
            <a:ext cx="2133600" cy="365125"/>
          </a:xfrm>
          <a:prstGeom prst="rect">
            <a:avLst/>
          </a:prstGeom>
        </p:spPr>
        <p:txBody>
          <a:bodyPr vert="horz" lIns="91328" tIns="45666" rIns="91328" bIns="45666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6652" fontAlgn="auto">
              <a:spcBef>
                <a:spcPts val="0"/>
              </a:spcBef>
              <a:spcAft>
                <a:spcPts val="0"/>
              </a:spcAft>
            </a:pPr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defTabSz="456652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870"/>
            <a:ext cx="2665002" cy="54915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9094" y="0"/>
            <a:ext cx="7676358" cy="6160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lIns="91328" tIns="45666" rIns="91328" bIns="45666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833595"/>
      </p:ext>
    </p:extLst>
  </p:cSld>
  <p:clrMap bg1="lt1" tx1="dk1" bg2="lt2" tx2="dk2" accent1="accent1" accent2="accent2" accent3="accent3" accent4="accent4" accent5="accent5" accent6="accent6" hlink="hlink" folHlink="folHlink"/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sldNum="0" hdr="0" ftr="0" dt="0"/>
  <p:txStyles>
    <p:titleStyle>
      <a:lvl1pPr algn="ctr" defTabSz="45665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489" indent="-342489" algn="l" defTabSz="456652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059" indent="-285405" algn="l" defTabSz="456652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631" indent="-228325" algn="l" defTabSz="456652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280" indent="-228325" algn="l" defTabSz="456652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4932" indent="-228325" algn="l" defTabSz="456652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1587" indent="-228325" algn="l" defTabSz="45665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236" indent="-228325" algn="l" defTabSz="45665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4887" indent="-228325" algn="l" defTabSz="45665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1537" indent="-228325" algn="l" defTabSz="45665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6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652" algn="l" defTabSz="4566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306" algn="l" defTabSz="4566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956" algn="l" defTabSz="4566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607" algn="l" defTabSz="4566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255" algn="l" defTabSz="4566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9911" algn="l" defTabSz="4566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560" algn="l" defTabSz="4566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212" algn="l" defTabSz="4566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011238"/>
            <a:ext cx="8229600" cy="511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28" tIns="45666" rIns="91328" bIns="4566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Click to edit Master text styles</a:t>
            </a:r>
          </a:p>
          <a:p>
            <a:pPr lvl="1"/>
            <a:r>
              <a:rPr lang="de-DE" altLang="en-US" smtClean="0"/>
              <a:t>Second level</a:t>
            </a:r>
          </a:p>
          <a:p>
            <a:pPr lvl="2"/>
            <a:r>
              <a:rPr lang="de-DE" altLang="en-US" smtClean="0"/>
              <a:t>Third level</a:t>
            </a:r>
          </a:p>
          <a:p>
            <a:pPr lvl="3"/>
            <a:r>
              <a:rPr lang="de-DE" altLang="en-US" smtClean="0"/>
              <a:t>Fourth level</a:t>
            </a:r>
          </a:p>
          <a:p>
            <a:pPr lvl="4"/>
            <a:r>
              <a:rPr lang="de-DE" altLang="en-US" smtClean="0"/>
              <a:t>Fifth level</a:t>
            </a:r>
            <a:endParaRPr lang="en-US" alt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328" tIns="45666" rIns="91328" bIns="45666" rtlCol="0" anchor="ctr"/>
          <a:lstStyle>
            <a:lvl1pPr algn="r" defTabSz="456652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529BAC8D-0EE7-464F-8412-85FFA22A48F5}" type="slidenum">
              <a:rPr lang="en-US">
                <a:ea typeface="+mn-ea"/>
              </a:rPr>
              <a:pPr>
                <a:defRPr/>
              </a:pPr>
              <a:t>‹#›</a:t>
            </a:fld>
            <a:endParaRPr lang="en-US" dirty="0">
              <a:ea typeface="+mn-ea"/>
            </a:endParaRPr>
          </a:p>
        </p:txBody>
      </p:sp>
      <p:pic>
        <p:nvPicPr>
          <p:cNvPr id="4100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675"/>
            <a:ext cx="2665413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Title Placeholder 1"/>
          <p:cNvSpPr>
            <a:spLocks noGrp="1"/>
          </p:cNvSpPr>
          <p:nvPr>
            <p:ph type="title"/>
          </p:nvPr>
        </p:nvSpPr>
        <p:spPr bwMode="auto">
          <a:xfrm>
            <a:off x="688975" y="0"/>
            <a:ext cx="7677150" cy="6159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328" tIns="45666" rIns="91328" bIns="4566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Click to edit Master title style</a:t>
            </a:r>
            <a:endParaRPr lang="en-US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 spd="slow"/>
  <p:hf sldNum="0" hdr="0" ftr="0" dt="0"/>
  <p:txStyles>
    <p:titleStyle>
      <a:lvl1pPr algn="ctr" defTabSz="455613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56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56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56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56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56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56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56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56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1313" indent="-341313" algn="l" defTabSz="455613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defTabSz="455613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413" indent="-227013" algn="l" defTabSz="455613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227013" algn="l" defTabSz="455613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4225" indent="-227013" algn="l" defTabSz="455613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1587" indent="-228325" algn="l" defTabSz="45665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236" indent="-228325" algn="l" defTabSz="45665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4887" indent="-228325" algn="l" defTabSz="45665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1537" indent="-228325" algn="l" defTabSz="45665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6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652" algn="l" defTabSz="4566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306" algn="l" defTabSz="4566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956" algn="l" defTabSz="4566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607" algn="l" defTabSz="4566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255" algn="l" defTabSz="4566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9911" algn="l" defTabSz="4566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560" algn="l" defTabSz="4566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212" algn="l" defTabSz="4566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>
                <a:solidFill>
                  <a:srgbClr val="000000"/>
                </a:solidFill>
                <a:ea typeface="ＭＳ Ｐゴシック" pitchFamily="-110" charset="-128"/>
              </a:rPr>
              <a:pPr/>
              <a:t>‹#›</a:t>
            </a:fld>
            <a:endParaRPr lang="en-US" dirty="0">
              <a:solidFill>
                <a:srgbClr val="000000"/>
              </a:solidFill>
              <a:ea typeface="ＭＳ Ｐゴシック" pitchFamily="-110" charset="-128"/>
            </a:endParaRPr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nb-NO" smtClean="0">
                <a:solidFill>
                  <a:srgbClr val="000000"/>
                </a:solidFill>
                <a:latin typeface="Arial" pitchFamily="34" charset="0"/>
                <a:ea typeface="ＭＳ Ｐゴシック" pitchFamily="-110" charset="-128"/>
              </a:rPr>
              <a:t>Desy 18 June 2015  (M. Ross, SLAC)</a:t>
            </a:r>
            <a:endParaRPr lang="en-US" dirty="0">
              <a:solidFill>
                <a:srgbClr val="000000"/>
              </a:solidFill>
              <a:latin typeface="Arial" pitchFamily="34" charset="0"/>
              <a:ea typeface="ＭＳ Ｐゴシック" pitchFamily="-11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0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baseline="0" dirty="0" err="1" smtClean="0">
                <a:solidFill>
                  <a:srgbClr val="FFFFFF"/>
                </a:solidFill>
                <a:latin typeface="Arial" pitchFamily="34" charset="0"/>
              </a:rPr>
              <a:t>Acc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-QCD 2016, A. Seryi, JAI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		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chemeClr val="accent6">
                  <a:lumMod val="75000"/>
                </a:schemeClr>
              </a:solidFill>
              <a:latin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7964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0" r:id="rId1"/>
    <p:sldLayoutId id="2147484201" r:id="rId2"/>
    <p:sldLayoutId id="2147484202" r:id="rId3"/>
    <p:sldLayoutId id="2147484203" r:id="rId4"/>
    <p:sldLayoutId id="2147484204" r:id="rId5"/>
    <p:sldLayoutId id="2147484205" r:id="rId6"/>
    <p:sldLayoutId id="2147484206" r:id="rId7"/>
    <p:sldLayoutId id="2147484207" r:id="rId8"/>
    <p:sldLayoutId id="2147484208" r:id="rId9"/>
    <p:sldLayoutId id="2147484209" r:id="rId10"/>
    <p:sldLayoutId id="2147484210" r:id="rId11"/>
    <p:sldLayoutId id="2147484211" r:id="rId12"/>
    <p:sldLayoutId id="2147484212" r:id="rId13"/>
    <p:sldLayoutId id="2147484213" r:id="rId14"/>
    <p:sldLayoutId id="2147484214" r:id="rId15"/>
    <p:sldLayoutId id="2147484215" r:id="rId16"/>
    <p:sldLayoutId id="2147484216" r:id="rId17"/>
    <p:sldLayoutId id="2147484217" r:id="rId18"/>
    <p:sldLayoutId id="2147484218" r:id="rId19"/>
    <p:sldLayoutId id="2147484219" r:id="rId20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>
                <a:solidFill>
                  <a:srgbClr val="000000"/>
                </a:solidFill>
                <a:ea typeface="ＭＳ Ｐゴシック" pitchFamily="-110" charset="-128"/>
              </a:rPr>
              <a:pPr/>
              <a:t>‹#›</a:t>
            </a:fld>
            <a:endParaRPr lang="en-US" dirty="0">
              <a:solidFill>
                <a:srgbClr val="000000"/>
              </a:solidFill>
              <a:ea typeface="ＭＳ Ｐゴシック" pitchFamily="-110" charset="-128"/>
            </a:endParaRPr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nb-NO" smtClean="0">
                <a:solidFill>
                  <a:srgbClr val="000000"/>
                </a:solidFill>
                <a:latin typeface="Arial" pitchFamily="34" charset="0"/>
                <a:ea typeface="ＭＳ Ｐゴシック" pitchFamily="-110" charset="-128"/>
              </a:rPr>
              <a:t>Desy 18 June 2015  (M. Ross, SLAC)</a:t>
            </a:r>
            <a:endParaRPr lang="en-US" dirty="0">
              <a:solidFill>
                <a:srgbClr val="000000"/>
              </a:solidFill>
              <a:latin typeface="Arial" pitchFamily="34" charset="0"/>
              <a:ea typeface="ＭＳ Ｐゴシック" pitchFamily="-11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0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>
                <a:solidFill>
                  <a:srgbClr val="000000"/>
                </a:solidFill>
                <a:ea typeface="ＭＳ Ｐゴシック" pitchFamily="-110" charset="-128"/>
              </a:rPr>
              <a:pPr/>
              <a:t>‹#›</a:t>
            </a:fld>
            <a:endParaRPr lang="en-US" dirty="0">
              <a:solidFill>
                <a:srgbClr val="000000"/>
              </a:solidFill>
              <a:ea typeface="ＭＳ Ｐゴシック" pitchFamily="-110" charset="-128"/>
            </a:endParaRPr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nb-NO" smtClean="0">
                <a:solidFill>
                  <a:srgbClr val="000000"/>
                </a:solidFill>
                <a:latin typeface="Arial" pitchFamily="34" charset="0"/>
                <a:ea typeface="ＭＳ Ｐゴシック" pitchFamily="-110" charset="-128"/>
              </a:rPr>
              <a:t>Desy 18 June 2015  (M. Ross, SLAC)</a:t>
            </a:r>
            <a:endParaRPr lang="en-US" dirty="0">
              <a:solidFill>
                <a:srgbClr val="000000"/>
              </a:solidFill>
              <a:latin typeface="Arial" pitchFamily="34" charset="0"/>
              <a:ea typeface="ＭＳ Ｐゴシック" pitchFamily="-11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0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>
                <a:solidFill>
                  <a:srgbClr val="000000"/>
                </a:solidFill>
                <a:ea typeface="ＭＳ Ｐゴシック" pitchFamily="-110" charset="-128"/>
              </a:rPr>
              <a:pPr/>
              <a:t>‹#›</a:t>
            </a:fld>
            <a:endParaRPr lang="en-US" dirty="0">
              <a:solidFill>
                <a:srgbClr val="000000"/>
              </a:solidFill>
              <a:ea typeface="ＭＳ Ｐゴシック" pitchFamily="-110" charset="-128"/>
            </a:endParaRPr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nb-NO" smtClean="0">
                <a:solidFill>
                  <a:srgbClr val="000000"/>
                </a:solidFill>
                <a:latin typeface="Arial" pitchFamily="34" charset="0"/>
                <a:ea typeface="ＭＳ Ｐゴシック" pitchFamily="-110" charset="-128"/>
              </a:rPr>
              <a:t>Desy 18 June 2015  (M. Ross, SLAC)</a:t>
            </a:r>
            <a:endParaRPr lang="en-US" dirty="0">
              <a:solidFill>
                <a:srgbClr val="000000"/>
              </a:solidFill>
              <a:latin typeface="Arial" pitchFamily="34" charset="0"/>
              <a:ea typeface="ＭＳ Ｐゴシック" pitchFamily="-11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0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>
                <a:solidFill>
                  <a:srgbClr val="000000"/>
                </a:solidFill>
                <a:ea typeface="ＭＳ Ｐゴシック" pitchFamily="-110" charset="-128"/>
              </a:rPr>
              <a:pPr/>
              <a:t>‹#›</a:t>
            </a:fld>
            <a:endParaRPr lang="en-US" dirty="0">
              <a:solidFill>
                <a:srgbClr val="000000"/>
              </a:solidFill>
              <a:ea typeface="ＭＳ Ｐゴシック" pitchFamily="-110" charset="-128"/>
            </a:endParaRPr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nb-NO" smtClean="0">
                <a:solidFill>
                  <a:srgbClr val="000000"/>
                </a:solidFill>
                <a:latin typeface="Arial" pitchFamily="34" charset="0"/>
                <a:ea typeface="ＭＳ Ｐゴシック" pitchFamily="-110" charset="-128"/>
              </a:rPr>
              <a:t>Desy 18 June 2015  (M. Ross, SLAC)</a:t>
            </a:r>
            <a:endParaRPr lang="en-US" dirty="0">
              <a:solidFill>
                <a:srgbClr val="000000"/>
              </a:solidFill>
              <a:latin typeface="Arial" pitchFamily="34" charset="0"/>
              <a:ea typeface="ＭＳ Ｐゴシック" pitchFamily="-11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0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>
                <a:solidFill>
                  <a:srgbClr val="000000"/>
                </a:solidFill>
                <a:ea typeface="ＭＳ Ｐゴシック" pitchFamily="-110" charset="-128"/>
              </a:rPr>
              <a:pPr/>
              <a:t>‹#›</a:t>
            </a:fld>
            <a:endParaRPr lang="en-US" dirty="0">
              <a:solidFill>
                <a:srgbClr val="000000"/>
              </a:solidFill>
              <a:ea typeface="ＭＳ Ｐゴシック" pitchFamily="-110" charset="-128"/>
            </a:endParaRPr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nb-NO" smtClean="0">
                <a:solidFill>
                  <a:srgbClr val="000000"/>
                </a:solidFill>
                <a:latin typeface="Arial" pitchFamily="34" charset="0"/>
                <a:ea typeface="ＭＳ Ｐゴシック" pitchFamily="-110" charset="-128"/>
              </a:rPr>
              <a:t>Desy 18 June 2015  (M. Ross, SLAC)</a:t>
            </a:r>
            <a:endParaRPr lang="en-US" dirty="0">
              <a:solidFill>
                <a:srgbClr val="000000"/>
              </a:solidFill>
              <a:latin typeface="Arial" pitchFamily="34" charset="0"/>
              <a:ea typeface="ＭＳ Ｐゴシック" pitchFamily="-11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0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>
                <a:solidFill>
                  <a:srgbClr val="000000"/>
                </a:solidFill>
                <a:ea typeface="ＭＳ Ｐゴシック" pitchFamily="-110" charset="-128"/>
              </a:rPr>
              <a:pPr/>
              <a:t>‹#›</a:t>
            </a:fld>
            <a:endParaRPr lang="en-US" dirty="0">
              <a:solidFill>
                <a:srgbClr val="000000"/>
              </a:solidFill>
              <a:ea typeface="ＭＳ Ｐゴシック" pitchFamily="-110" charset="-128"/>
            </a:endParaRPr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nb-NO" smtClean="0">
                <a:solidFill>
                  <a:srgbClr val="000000"/>
                </a:solidFill>
                <a:latin typeface="Arial" pitchFamily="34" charset="0"/>
                <a:ea typeface="ＭＳ Ｐゴシック" pitchFamily="-110" charset="-128"/>
              </a:rPr>
              <a:t>Desy 18 June 2015  (M. Ross, SLAC)</a:t>
            </a:r>
            <a:endParaRPr lang="en-US" dirty="0">
              <a:solidFill>
                <a:srgbClr val="000000"/>
              </a:solidFill>
              <a:latin typeface="Arial" pitchFamily="34" charset="0"/>
              <a:ea typeface="ＭＳ Ｐゴシック" pitchFamily="-11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0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>
                <a:solidFill>
                  <a:srgbClr val="000000"/>
                </a:solidFill>
                <a:ea typeface="ＭＳ Ｐゴシック" pitchFamily="-110" charset="-128"/>
              </a:rPr>
              <a:pPr/>
              <a:t>‹#›</a:t>
            </a:fld>
            <a:endParaRPr lang="en-US" dirty="0">
              <a:solidFill>
                <a:srgbClr val="000000"/>
              </a:solidFill>
              <a:ea typeface="ＭＳ Ｐゴシック" pitchFamily="-110" charset="-128"/>
            </a:endParaRPr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nb-NO" smtClean="0">
                <a:solidFill>
                  <a:srgbClr val="000000"/>
                </a:solidFill>
                <a:latin typeface="Arial" pitchFamily="34" charset="0"/>
                <a:ea typeface="ＭＳ Ｐゴシック" pitchFamily="-110" charset="-128"/>
              </a:rPr>
              <a:t>Desy 18 June 2015  (M. Ross, SLAC)</a:t>
            </a:r>
            <a:endParaRPr lang="en-US" dirty="0">
              <a:solidFill>
                <a:srgbClr val="000000"/>
              </a:solidFill>
              <a:latin typeface="Arial" pitchFamily="34" charset="0"/>
              <a:ea typeface="ＭＳ Ｐゴシック" pitchFamily="-11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0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>
                <a:solidFill>
                  <a:srgbClr val="000000"/>
                </a:solidFill>
                <a:ea typeface="ＭＳ Ｐゴシック" pitchFamily="-110" charset="-128"/>
              </a:rPr>
              <a:pPr/>
              <a:t>‹#›</a:t>
            </a:fld>
            <a:endParaRPr lang="en-US" dirty="0">
              <a:solidFill>
                <a:srgbClr val="000000"/>
              </a:solidFill>
              <a:ea typeface="ＭＳ Ｐゴシック" pitchFamily="-110" charset="-128"/>
            </a:endParaRPr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nb-NO" smtClean="0">
                <a:solidFill>
                  <a:srgbClr val="000000"/>
                </a:solidFill>
                <a:latin typeface="Arial" pitchFamily="34" charset="0"/>
                <a:ea typeface="ＭＳ Ｐゴシック" pitchFamily="-110" charset="-128"/>
              </a:rPr>
              <a:t>Desy 18 June 2015  (M. Ross, SLAC)</a:t>
            </a:r>
            <a:endParaRPr lang="en-US" dirty="0">
              <a:solidFill>
                <a:srgbClr val="000000"/>
              </a:solidFill>
              <a:latin typeface="Arial" pitchFamily="34" charset="0"/>
              <a:ea typeface="ＭＳ Ｐゴシック" pitchFamily="-11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0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>
                <a:solidFill>
                  <a:srgbClr val="000000"/>
                </a:solidFill>
                <a:ea typeface="ＭＳ Ｐゴシック" pitchFamily="-110" charset="-128"/>
              </a:rPr>
              <a:pPr/>
              <a:t>‹#›</a:t>
            </a:fld>
            <a:endParaRPr lang="en-US" dirty="0">
              <a:solidFill>
                <a:srgbClr val="000000"/>
              </a:solidFill>
              <a:ea typeface="ＭＳ Ｐゴシック" pitchFamily="-110" charset="-128"/>
            </a:endParaRPr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nb-NO" smtClean="0">
                <a:solidFill>
                  <a:srgbClr val="000000"/>
                </a:solidFill>
                <a:latin typeface="Arial" pitchFamily="34" charset="0"/>
                <a:ea typeface="ＭＳ Ｐゴシック" pitchFamily="-110" charset="-128"/>
              </a:rPr>
              <a:t>Desy 18 June 2015  (M. Ross, SLAC)</a:t>
            </a:r>
            <a:endParaRPr lang="en-US" dirty="0">
              <a:solidFill>
                <a:srgbClr val="000000"/>
              </a:solidFill>
              <a:latin typeface="Arial" pitchFamily="34" charset="0"/>
              <a:ea typeface="ＭＳ Ｐゴシック" pitchFamily="-11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0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>
                <a:solidFill>
                  <a:srgbClr val="000000"/>
                </a:solidFill>
                <a:ea typeface="ＭＳ Ｐゴシック" pitchFamily="-110" charset="-128"/>
              </a:rPr>
              <a:pPr/>
              <a:t>‹#›</a:t>
            </a:fld>
            <a:endParaRPr lang="en-US" dirty="0">
              <a:solidFill>
                <a:srgbClr val="000000"/>
              </a:solidFill>
              <a:ea typeface="ＭＳ Ｐゴシック" pitchFamily="-110" charset="-128"/>
            </a:endParaRPr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nb-NO" smtClean="0">
                <a:solidFill>
                  <a:srgbClr val="000000"/>
                </a:solidFill>
                <a:latin typeface="Arial" pitchFamily="34" charset="0"/>
                <a:ea typeface="ＭＳ Ｐゴシック" pitchFamily="-110" charset="-128"/>
              </a:rPr>
              <a:t>Desy 18 June 2015  (M. Ross, SLAC)</a:t>
            </a:r>
            <a:endParaRPr lang="en-US" dirty="0">
              <a:solidFill>
                <a:srgbClr val="000000"/>
              </a:solidFill>
              <a:latin typeface="Arial" pitchFamily="34" charset="0"/>
              <a:ea typeface="ＭＳ Ｐゴシック" pitchFamily="-11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0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582" y="836712"/>
            <a:ext cx="9140418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baseline="0" dirty="0" err="1" smtClean="0">
                <a:solidFill>
                  <a:srgbClr val="FFFFFF"/>
                </a:solidFill>
                <a:latin typeface="Arial" pitchFamily="34" charset="0"/>
              </a:rPr>
              <a:t>Acc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-QCD 2016, A. Seryi, JAI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		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chemeClr val="accent6">
                  <a:lumMod val="75000"/>
                </a:schemeClr>
              </a:solidFill>
              <a:latin typeface="Arial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3760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3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  <p:sldLayoutId id="2147484185" r:id="rId13"/>
    <p:sldLayoutId id="2147484186" r:id="rId14"/>
    <p:sldLayoutId id="2147484187" r:id="rId15"/>
    <p:sldLayoutId id="2147484188" r:id="rId16"/>
    <p:sldLayoutId id="2147484189" r:id="rId17"/>
    <p:sldLayoutId id="2147484190" r:id="rId18"/>
    <p:sldLayoutId id="2147484191" r:id="rId19"/>
    <p:sldLayoutId id="2147484522" r:id="rId20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>
                <a:solidFill>
                  <a:srgbClr val="000000"/>
                </a:solidFill>
                <a:ea typeface="ＭＳ Ｐゴシック" pitchFamily="-110" charset="-128"/>
              </a:rPr>
              <a:pPr/>
              <a:t>‹#›</a:t>
            </a:fld>
            <a:endParaRPr lang="en-US" dirty="0">
              <a:solidFill>
                <a:srgbClr val="000000"/>
              </a:solidFill>
              <a:ea typeface="ＭＳ Ｐゴシック" pitchFamily="-110" charset="-128"/>
            </a:endParaRPr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nb-NO" smtClean="0">
                <a:solidFill>
                  <a:srgbClr val="000000"/>
                </a:solidFill>
                <a:latin typeface="Arial" pitchFamily="34" charset="0"/>
                <a:ea typeface="ＭＳ Ｐゴシック" pitchFamily="-110" charset="-128"/>
              </a:rPr>
              <a:t>Desy 18 June 2015  (M. Ross, SLAC)</a:t>
            </a:r>
            <a:endParaRPr lang="en-US" dirty="0">
              <a:solidFill>
                <a:srgbClr val="000000"/>
              </a:solidFill>
              <a:latin typeface="Arial" pitchFamily="34" charset="0"/>
              <a:ea typeface="ＭＳ Ｐゴシック" pitchFamily="-11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0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>
                <a:solidFill>
                  <a:srgbClr val="000000"/>
                </a:solidFill>
                <a:ea typeface="ＭＳ Ｐゴシック" pitchFamily="-110" charset="-128"/>
              </a:rPr>
              <a:pPr/>
              <a:t>‹#›</a:t>
            </a:fld>
            <a:endParaRPr lang="en-US" dirty="0">
              <a:solidFill>
                <a:srgbClr val="000000"/>
              </a:solidFill>
              <a:ea typeface="ＭＳ Ｐゴシック" pitchFamily="-110" charset="-128"/>
            </a:endParaRPr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nb-NO" smtClean="0">
                <a:solidFill>
                  <a:srgbClr val="000000"/>
                </a:solidFill>
                <a:latin typeface="Arial" pitchFamily="34" charset="0"/>
                <a:ea typeface="ＭＳ Ｐゴシック" pitchFamily="-110" charset="-128"/>
              </a:rPr>
              <a:t>Desy 18 June 2015  (M. Ross, SLAC)</a:t>
            </a:r>
            <a:endParaRPr lang="en-US" dirty="0">
              <a:solidFill>
                <a:srgbClr val="000000"/>
              </a:solidFill>
              <a:latin typeface="Arial" pitchFamily="34" charset="0"/>
              <a:ea typeface="ＭＳ Ｐゴシック" pitchFamily="-11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0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>
                <a:solidFill>
                  <a:srgbClr val="000000"/>
                </a:solidFill>
                <a:ea typeface="ＭＳ Ｐゴシック" pitchFamily="-110" charset="-128"/>
              </a:rPr>
              <a:pPr/>
              <a:t>‹#›</a:t>
            </a:fld>
            <a:endParaRPr lang="en-US" dirty="0">
              <a:solidFill>
                <a:srgbClr val="000000"/>
              </a:solidFill>
              <a:ea typeface="ＭＳ Ｐゴシック" pitchFamily="-110" charset="-128"/>
            </a:endParaRPr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nb-NO" smtClean="0">
                <a:solidFill>
                  <a:srgbClr val="000000"/>
                </a:solidFill>
                <a:latin typeface="Arial" pitchFamily="34" charset="0"/>
                <a:ea typeface="ＭＳ Ｐゴシック" pitchFamily="-110" charset="-128"/>
              </a:rPr>
              <a:t>Desy 18 June 2015  (M. Ross, SLAC)</a:t>
            </a:r>
            <a:endParaRPr lang="en-US" dirty="0">
              <a:solidFill>
                <a:srgbClr val="000000"/>
              </a:solidFill>
              <a:latin typeface="Arial" pitchFamily="34" charset="0"/>
              <a:ea typeface="ＭＳ Ｐゴシック" pitchFamily="-11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0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>
                <a:solidFill>
                  <a:srgbClr val="000000"/>
                </a:solidFill>
                <a:ea typeface="ＭＳ Ｐゴシック" pitchFamily="-110" charset="-128"/>
              </a:rPr>
              <a:pPr/>
              <a:t>‹#›</a:t>
            </a:fld>
            <a:endParaRPr lang="en-US" dirty="0">
              <a:solidFill>
                <a:srgbClr val="000000"/>
              </a:solidFill>
              <a:ea typeface="ＭＳ Ｐゴシック" pitchFamily="-110" charset="-128"/>
            </a:endParaRPr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nb-NO" smtClean="0">
                <a:solidFill>
                  <a:srgbClr val="000000"/>
                </a:solidFill>
                <a:latin typeface="Arial" pitchFamily="34" charset="0"/>
                <a:ea typeface="ＭＳ Ｐゴシック" pitchFamily="-110" charset="-128"/>
              </a:rPr>
              <a:t>Desy 18 June 2015  (M. Ross, SLAC)</a:t>
            </a:r>
            <a:endParaRPr lang="en-US" dirty="0">
              <a:solidFill>
                <a:srgbClr val="000000"/>
              </a:solidFill>
              <a:latin typeface="Arial" pitchFamily="34" charset="0"/>
              <a:ea typeface="ＭＳ Ｐゴシック" pitchFamily="-11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0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>
                <a:solidFill>
                  <a:srgbClr val="000000"/>
                </a:solidFill>
                <a:ea typeface="ＭＳ Ｐゴシック" pitchFamily="-110" charset="-128"/>
              </a:rPr>
              <a:pPr/>
              <a:t>‹#›</a:t>
            </a:fld>
            <a:endParaRPr lang="en-US" dirty="0">
              <a:solidFill>
                <a:srgbClr val="000000"/>
              </a:solidFill>
              <a:ea typeface="ＭＳ Ｐゴシック" pitchFamily="-110" charset="-128"/>
            </a:endParaRPr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nb-NO" smtClean="0">
                <a:solidFill>
                  <a:srgbClr val="000000"/>
                </a:solidFill>
                <a:latin typeface="Arial" pitchFamily="34" charset="0"/>
                <a:ea typeface="ＭＳ Ｐゴシック" pitchFamily="-110" charset="-128"/>
              </a:rPr>
              <a:t>Desy 18 June 2015  (M. Ross, SLAC)</a:t>
            </a:r>
            <a:endParaRPr lang="en-US" dirty="0">
              <a:solidFill>
                <a:srgbClr val="000000"/>
              </a:solidFill>
              <a:latin typeface="Arial" pitchFamily="34" charset="0"/>
              <a:ea typeface="ＭＳ Ｐゴシック" pitchFamily="-11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0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>
                <a:solidFill>
                  <a:srgbClr val="000000"/>
                </a:solidFill>
                <a:ea typeface="ＭＳ Ｐゴシック" pitchFamily="-110" charset="-128"/>
              </a:rPr>
              <a:pPr/>
              <a:t>‹#›</a:t>
            </a:fld>
            <a:endParaRPr lang="en-US" dirty="0">
              <a:solidFill>
                <a:srgbClr val="000000"/>
              </a:solidFill>
              <a:ea typeface="ＭＳ Ｐゴシック" pitchFamily="-110" charset="-128"/>
            </a:endParaRPr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nb-NO" smtClean="0">
                <a:solidFill>
                  <a:srgbClr val="000000"/>
                </a:solidFill>
                <a:latin typeface="Arial" pitchFamily="34" charset="0"/>
                <a:ea typeface="ＭＳ Ｐゴシック" pitchFamily="-110" charset="-128"/>
              </a:rPr>
              <a:t>Desy 18 June 2015  (M. Ross, SLAC)</a:t>
            </a:r>
            <a:endParaRPr lang="en-US" dirty="0">
              <a:solidFill>
                <a:srgbClr val="000000"/>
              </a:solidFill>
              <a:latin typeface="Arial" pitchFamily="34" charset="0"/>
              <a:ea typeface="ＭＳ Ｐゴシック" pitchFamily="-11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0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5473" y="1667866"/>
            <a:ext cx="8109919" cy="465038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5472" y="6543674"/>
            <a:ext cx="4126528" cy="31432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7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>
                <a:solidFill>
                  <a:srgbClr val="000000"/>
                </a:solidFill>
                <a:ea typeface="ＭＳ Ｐゴシック" pitchFamily="-110" charset="-128"/>
              </a:rPr>
              <a:t>A. Grassellino, Production Cryomodule Final Design Review, 13 May 2015</a:t>
            </a:r>
            <a:endParaRPr lang="en-US" dirty="0">
              <a:solidFill>
                <a:srgbClr val="000000"/>
              </a:solidFill>
              <a:ea typeface="ＭＳ Ｐゴシック" pitchFamily="-110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800" b="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>
                <a:solidFill>
                  <a:srgbClr val="000000"/>
                </a:solidFill>
                <a:ea typeface="ＭＳ Ｐゴシック" pitchFamily="-110" charset="-128"/>
              </a:rPr>
              <a:pPr/>
              <a:t>‹#›</a:t>
            </a:fld>
            <a:endParaRPr lang="en-US" dirty="0">
              <a:solidFill>
                <a:srgbClr val="000000"/>
              </a:solidFill>
              <a:ea typeface="ＭＳ Ｐゴシック" pitchFamily="-11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31380971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000" b="0" kern="1200" baseline="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1pPr>
      <a:lvl2pPr marL="180000" indent="-180000" algn="l" defTabSz="914400" rtl="0" eaLnBrk="1" latinLnBrk="0" hangingPunct="1">
        <a:lnSpc>
          <a:spcPct val="120000"/>
        </a:lnSpc>
        <a:spcBef>
          <a:spcPts val="800"/>
        </a:spcBef>
        <a:spcAft>
          <a:spcPts val="0"/>
        </a:spcAft>
        <a:buClr>
          <a:schemeClr val="tx1"/>
        </a:buClr>
        <a:buSzPct val="100000"/>
        <a:buFont typeface="Arial" pitchFamily="34" charset="0"/>
        <a:buChar char="•"/>
        <a:defRPr sz="18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2pPr>
      <a:lvl3pPr marL="504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100000"/>
        <a:buFont typeface="Arial" pitchFamily="34" charset="0"/>
        <a:buChar char="-"/>
        <a:defRPr sz="18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3pPr>
      <a:lvl4pPr marL="828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100000"/>
        <a:buFont typeface="Arial" pitchFamily="34" charset="0"/>
        <a:buChar char="•"/>
        <a:defRPr sz="18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4pPr>
      <a:lvl5pPr marL="1152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100000"/>
        <a:buFont typeface="Arial" pitchFamily="34" charset="0"/>
        <a:buChar char="-"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>
                <a:solidFill>
                  <a:srgbClr val="000000"/>
                </a:solidFill>
                <a:ea typeface="ＭＳ Ｐゴシック" pitchFamily="-110" charset="-128"/>
              </a:rPr>
              <a:pPr/>
              <a:t>‹#›</a:t>
            </a:fld>
            <a:endParaRPr lang="en-US" dirty="0">
              <a:solidFill>
                <a:srgbClr val="000000"/>
              </a:solidFill>
              <a:ea typeface="ＭＳ Ｐゴシック" pitchFamily="-110" charset="-128"/>
            </a:endParaRPr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nb-NO" smtClean="0">
                <a:solidFill>
                  <a:srgbClr val="000000"/>
                </a:solidFill>
                <a:latin typeface="Arial" pitchFamily="34" charset="0"/>
                <a:ea typeface="ＭＳ Ｐゴシック" pitchFamily="-110" charset="-128"/>
              </a:rPr>
              <a:t>Desy 18 June 2015  (M. Ross, SLAC)</a:t>
            </a:r>
            <a:endParaRPr lang="en-US" dirty="0">
              <a:solidFill>
                <a:srgbClr val="000000"/>
              </a:solidFill>
              <a:latin typeface="Arial" pitchFamily="34" charset="0"/>
              <a:ea typeface="ＭＳ Ｐゴシック" pitchFamily="-11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0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>
                <a:solidFill>
                  <a:srgbClr val="000000"/>
                </a:solidFill>
                <a:ea typeface="ＭＳ Ｐゴシック" pitchFamily="-110" charset="-128"/>
              </a:rPr>
              <a:pPr/>
              <a:t>‹#›</a:t>
            </a:fld>
            <a:endParaRPr lang="en-US" dirty="0">
              <a:solidFill>
                <a:srgbClr val="000000"/>
              </a:solidFill>
              <a:ea typeface="ＭＳ Ｐゴシック" pitchFamily="-110" charset="-128"/>
            </a:endParaRPr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nb-NO" smtClean="0">
                <a:solidFill>
                  <a:srgbClr val="000000"/>
                </a:solidFill>
                <a:latin typeface="Arial" pitchFamily="34" charset="0"/>
                <a:ea typeface="ＭＳ Ｐゴシック" pitchFamily="-110" charset="-128"/>
              </a:rPr>
              <a:t>Desy 18 June 2015  (M. Ross, SLAC)</a:t>
            </a:r>
            <a:endParaRPr lang="en-US" dirty="0">
              <a:solidFill>
                <a:srgbClr val="000000"/>
              </a:solidFill>
              <a:latin typeface="Arial" pitchFamily="34" charset="0"/>
              <a:ea typeface="ＭＳ Ｐゴシック" pitchFamily="-11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0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>
                <a:solidFill>
                  <a:srgbClr val="000000"/>
                </a:solidFill>
                <a:ea typeface="ＭＳ Ｐゴシック" pitchFamily="-110" charset="-128"/>
              </a:rPr>
              <a:pPr/>
              <a:t>‹#›</a:t>
            </a:fld>
            <a:endParaRPr lang="en-US" dirty="0">
              <a:solidFill>
                <a:srgbClr val="000000"/>
              </a:solidFill>
              <a:ea typeface="ＭＳ Ｐゴシック" pitchFamily="-110" charset="-128"/>
            </a:endParaRPr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nb-NO" smtClean="0">
                <a:solidFill>
                  <a:srgbClr val="000000"/>
                </a:solidFill>
                <a:latin typeface="Arial" pitchFamily="34" charset="0"/>
                <a:ea typeface="ＭＳ Ｐゴシック" pitchFamily="-110" charset="-128"/>
              </a:rPr>
              <a:t>Desy 18 June 2015  (M. Ross, SLAC)</a:t>
            </a:r>
            <a:endParaRPr lang="en-US" dirty="0">
              <a:solidFill>
                <a:srgbClr val="000000"/>
              </a:solidFill>
              <a:latin typeface="Arial" pitchFamily="34" charset="0"/>
              <a:ea typeface="ＭＳ Ｐゴシック" pitchFamily="-11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0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B366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8" y="37708"/>
            <a:ext cx="3774958" cy="107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851920" y="836712"/>
            <a:ext cx="5292080" cy="0"/>
          </a:xfrm>
          <a:prstGeom prst="line">
            <a:avLst/>
          </a:prstGeom>
          <a:noFill/>
          <a:ln w="73025">
            <a:solidFill>
              <a:srgbClr val="33AAE1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pic>
        <p:nvPicPr>
          <p:cNvPr id="13" name="Picture 17" descr="RHUL-Logo"/>
          <p:cNvPicPr>
            <a:picLocks noChangeAspect="1" noChangeArrowheads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6916"/>
            <a:ext cx="1166666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4099" y="6916"/>
            <a:ext cx="1374548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pic>
        <p:nvPicPr>
          <p:cNvPr id="435" name="Picture 2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582" y="10324"/>
            <a:ext cx="1168495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baseline="0" dirty="0" err="1" smtClean="0">
                <a:solidFill>
                  <a:srgbClr val="FFFFFF"/>
                </a:solidFill>
                <a:latin typeface="Arial" pitchFamily="34" charset="0"/>
              </a:rPr>
              <a:t>Acc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-QCD 2016, A. Seryi, JAI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		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chemeClr val="accent6">
                  <a:lumMod val="75000"/>
                </a:schemeClr>
              </a:solidFill>
              <a:latin typeface="Arial" pitchFamily="34" charset="0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5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7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  <p:sldLayoutId id="2147484096" r:id="rId18"/>
    <p:sldLayoutId id="2147484097" r:id="rId19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bg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FFFF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FF66FF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C8FF01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00000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latin typeface="Calibri"/>
              <a:ea typeface="ＭＳ Ｐゴシック" pitchFamily="-110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C00000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nb-NO" smtClean="0">
                <a:latin typeface="Calibri"/>
                <a:ea typeface="ＭＳ Ｐゴシック" pitchFamily="-110" charset="-128"/>
              </a:rPr>
              <a:t>Desy 18 June 2015  (M. Ross, SLAC)</a:t>
            </a:r>
            <a:endParaRPr lang="en-US" dirty="0">
              <a:latin typeface="Calibri"/>
              <a:ea typeface="ＭＳ Ｐゴシック" pitchFamily="-110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C00000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9180CA4D-8556-4D07-8254-6D45E0615BEC}" type="slidenum">
              <a:rPr lang="en-US" smtClean="0">
                <a:latin typeface="Calibri"/>
                <a:ea typeface="ＭＳ Ｐゴシック" pitchFamily="-11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latin typeface="Calibri"/>
              <a:ea typeface="ＭＳ Ｐゴシック" pitchFamily="-110" charset="-128"/>
            </a:endParaRPr>
          </a:p>
        </p:txBody>
      </p:sp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145971" y="637131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/>
              <a:t>TTC High Q Working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91507"/>
      </p:ext>
    </p:extLst>
  </p:cSld>
  <p:clrMap bg1="lt1" tx1="dk1" bg2="lt2" tx2="dk2" accent1="accent1" accent2="accent2" accent3="accent3" accent4="accent4" accent5="accent5" accent6="accent6" hlink="hlink" folHlink="folHlink"/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00000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latin typeface="Calibri"/>
              <a:ea typeface="ＭＳ Ｐゴシック" pitchFamily="-110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C00000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nb-NO" smtClean="0">
                <a:latin typeface="Calibri"/>
                <a:ea typeface="ＭＳ Ｐゴシック" pitchFamily="-110" charset="-128"/>
              </a:rPr>
              <a:t>Desy 18 June 2015  (M. Ross, SLAC)</a:t>
            </a:r>
            <a:endParaRPr lang="en-US" dirty="0">
              <a:latin typeface="Calibri"/>
              <a:ea typeface="ＭＳ Ｐゴシック" pitchFamily="-110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C00000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9180CA4D-8556-4D07-8254-6D45E0615BEC}" type="slidenum">
              <a:rPr lang="en-US" smtClean="0">
                <a:latin typeface="Calibri"/>
                <a:ea typeface="ＭＳ Ｐゴシック" pitchFamily="-11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latin typeface="Calibri"/>
              <a:ea typeface="ＭＳ Ｐゴシック" pitchFamily="-110" charset="-128"/>
            </a:endParaRPr>
          </a:p>
        </p:txBody>
      </p:sp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145971" y="637131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/>
              <a:t>TTC High Q Working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91507"/>
      </p:ext>
    </p:extLst>
  </p:cSld>
  <p:clrMap bg1="lt1" tx1="dk1" bg2="lt2" tx2="dk2" accent1="accent1" accent2="accent2" accent3="accent3" accent4="accent4" accent5="accent5" accent6="accent6" hlink="hlink" folHlink="folHlink"/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00000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latin typeface="Calibri"/>
              <a:ea typeface="ＭＳ Ｐゴシック" pitchFamily="-110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C00000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nb-NO" smtClean="0">
                <a:latin typeface="Calibri"/>
                <a:ea typeface="ＭＳ Ｐゴシック" pitchFamily="-110" charset="-128"/>
              </a:rPr>
              <a:t>Desy 18 June 2015  (M. Ross, SLAC)</a:t>
            </a:r>
            <a:endParaRPr lang="en-US" dirty="0">
              <a:latin typeface="Calibri"/>
              <a:ea typeface="ＭＳ Ｐゴシック" pitchFamily="-110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C00000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9180CA4D-8556-4D07-8254-6D45E0615BEC}" type="slidenum">
              <a:rPr lang="en-US" smtClean="0">
                <a:latin typeface="Calibri"/>
                <a:ea typeface="ＭＳ Ｐゴシック" pitchFamily="-11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latin typeface="Calibri"/>
              <a:ea typeface="ＭＳ Ｐゴシック" pitchFamily="-110" charset="-128"/>
            </a:endParaRPr>
          </a:p>
        </p:txBody>
      </p:sp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145971" y="637131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/>
              <a:t>TTC High Q Working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91507"/>
      </p:ext>
    </p:extLst>
  </p:cSld>
  <p:clrMap bg1="lt1" tx1="dk1" bg2="lt2" tx2="dk2" accent1="accent1" accent2="accent2" accent3="accent3" accent4="accent4" accent5="accent5" accent6="accent6" hlink="hlink" folHlink="folHlink"/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00000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latin typeface="Calibri"/>
              <a:ea typeface="ＭＳ Ｐゴシック" pitchFamily="-110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C00000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nb-NO" smtClean="0">
                <a:latin typeface="Calibri"/>
                <a:ea typeface="ＭＳ Ｐゴシック" pitchFamily="-110" charset="-128"/>
              </a:rPr>
              <a:t>Desy 18 June 2015  (M. Ross, SLAC)</a:t>
            </a:r>
            <a:endParaRPr lang="en-US" dirty="0">
              <a:latin typeface="Calibri"/>
              <a:ea typeface="ＭＳ Ｐゴシック" pitchFamily="-110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C00000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9180CA4D-8556-4D07-8254-6D45E0615BEC}" type="slidenum">
              <a:rPr lang="en-US" smtClean="0">
                <a:latin typeface="Calibri"/>
                <a:ea typeface="ＭＳ Ｐゴシック" pitchFamily="-11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latin typeface="Calibri"/>
              <a:ea typeface="ＭＳ Ｐゴシック" pitchFamily="-110" charset="-128"/>
            </a:endParaRPr>
          </a:p>
        </p:txBody>
      </p:sp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145971" y="637131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/>
              <a:t>TTC High Q Working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91507"/>
      </p:ext>
    </p:extLst>
  </p:cSld>
  <p:clrMap bg1="lt1" tx1="dk1" bg2="lt2" tx2="dk2" accent1="accent1" accent2="accent2" accent3="accent3" accent4="accent4" accent5="accent5" accent6="accent6" hlink="hlink" folHlink="folHlink"/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>
                <a:solidFill>
                  <a:srgbClr val="000000"/>
                </a:solidFill>
                <a:ea typeface="ＭＳ Ｐゴシック" pitchFamily="-110" charset="-128"/>
              </a:rPr>
              <a:pPr/>
              <a:t>‹#›</a:t>
            </a:fld>
            <a:endParaRPr lang="en-US" dirty="0">
              <a:solidFill>
                <a:srgbClr val="000000"/>
              </a:solidFill>
              <a:ea typeface="ＭＳ Ｐゴシック" pitchFamily="-110" charset="-128"/>
            </a:endParaRPr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nb-NO" smtClean="0">
                <a:solidFill>
                  <a:srgbClr val="000000"/>
                </a:solidFill>
                <a:latin typeface="Arial" pitchFamily="34" charset="0"/>
                <a:ea typeface="ＭＳ Ｐゴシック" pitchFamily="-110" charset="-128"/>
              </a:rPr>
              <a:t>Desy 18 June 2015  (M. Ross, SLAC)</a:t>
            </a:r>
            <a:endParaRPr lang="en-US" dirty="0">
              <a:solidFill>
                <a:srgbClr val="000000"/>
              </a:solidFill>
              <a:latin typeface="Arial" pitchFamily="34" charset="0"/>
              <a:ea typeface="ＭＳ Ｐゴシック" pitchFamily="-11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0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582" y="836712"/>
            <a:ext cx="9140418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0" y="665455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EPS HEP 2015			                       </a:t>
            </a:r>
            <a:fld id="{8271069F-2A6D-4553-9E5B-4AD62DD3B5D5}" type="slidenum">
              <a:rPr lang="en-GB" sz="90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				            A. Seryi, JAI </a:t>
            </a:r>
            <a:endParaRPr lang="en-GB" sz="900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5561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2" y="665613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582" y="836712"/>
            <a:ext cx="9140418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0" y="665455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EPS HEP 2015			                       </a:t>
            </a:r>
            <a:fld id="{8271069F-2A6D-4553-9E5B-4AD62DD3B5D5}" type="slidenum">
              <a:rPr lang="en-GB" sz="90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				            A. Seryi, JAI </a:t>
            </a:r>
            <a:endParaRPr lang="en-GB" sz="900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5561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2" y="665613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582" y="836712"/>
            <a:ext cx="9140418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0" y="665455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EPS HEP 2015			                       </a:t>
            </a:r>
            <a:fld id="{8271069F-2A6D-4553-9E5B-4AD62DD3B5D5}" type="slidenum">
              <a:rPr lang="en-GB" sz="90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				            A. Seryi, JAI </a:t>
            </a:r>
            <a:endParaRPr lang="en-GB" sz="900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5561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2" y="665613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582" y="836712"/>
            <a:ext cx="9140418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0" y="665455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EPS HEP 2015			                       </a:t>
            </a:r>
            <a:fld id="{8271069F-2A6D-4553-9E5B-4AD62DD3B5D5}" type="slidenum">
              <a:rPr lang="en-GB" sz="90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				            A. Seryi, JAI </a:t>
            </a:r>
            <a:endParaRPr lang="en-GB" sz="900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5561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2" y="665613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582" y="836712"/>
            <a:ext cx="9140418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0" y="665455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EPS HEP 2015			                       </a:t>
            </a:r>
            <a:fld id="{8271069F-2A6D-4553-9E5B-4AD62DD3B5D5}" type="slidenum">
              <a:rPr lang="en-GB" sz="90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				            A. Seryi, JAI </a:t>
            </a:r>
            <a:endParaRPr lang="en-GB" sz="900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5561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2" y="665613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2"/>
            <a:ext cx="3713572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3707904" y="836613"/>
            <a:ext cx="5436096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pic>
        <p:nvPicPr>
          <p:cNvPr id="13" name="Picture 17" descr="RHUL-Logo"/>
          <p:cNvPicPr>
            <a:picLocks noChangeAspect="1" noChangeArrowheads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6916"/>
            <a:ext cx="1166666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4099" y="16343"/>
            <a:ext cx="1374548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pic>
        <p:nvPicPr>
          <p:cNvPr id="435" name="Picture 2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582" y="10324"/>
            <a:ext cx="1168495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baseline="0" dirty="0" err="1" smtClean="0">
                <a:solidFill>
                  <a:srgbClr val="FFFFFF"/>
                </a:solidFill>
                <a:latin typeface="Arial" pitchFamily="34" charset="0"/>
              </a:rPr>
              <a:t>Acc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-QCD 2016, A. Seryi, JAI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		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chemeClr val="accent6">
                  <a:lumMod val="75000"/>
                </a:schemeClr>
              </a:solidFill>
              <a:latin typeface="Arial" pitchFamily="34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5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7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  <p:sldLayoutId id="2147484070" r:id="rId12"/>
    <p:sldLayoutId id="2147484071" r:id="rId13"/>
    <p:sldLayoutId id="2147484072" r:id="rId14"/>
    <p:sldLayoutId id="2147484073" r:id="rId15"/>
    <p:sldLayoutId id="2147484074" r:id="rId16"/>
    <p:sldLayoutId id="2147484075" r:id="rId17"/>
    <p:sldLayoutId id="2147484076" r:id="rId18"/>
    <p:sldLayoutId id="2147484077" r:id="rId19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582" y="836712"/>
            <a:ext cx="9140418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0" y="665455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EPS HEP 2015			                       </a:t>
            </a:r>
            <a:fld id="{8271069F-2A6D-4553-9E5B-4AD62DD3B5D5}" type="slidenum">
              <a:rPr lang="en-GB" sz="90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				            A. Seryi, JAI </a:t>
            </a:r>
            <a:endParaRPr lang="en-GB" sz="900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5561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2" y="665613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582" y="836712"/>
            <a:ext cx="9140418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0" y="665455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EPS HEP 2015			                       </a:t>
            </a:r>
            <a:fld id="{8271069F-2A6D-4553-9E5B-4AD62DD3B5D5}" type="slidenum">
              <a:rPr lang="en-GB" sz="90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				            A. Seryi, JAI </a:t>
            </a:r>
            <a:endParaRPr lang="en-GB" sz="900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5561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2" y="665613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582" y="836712"/>
            <a:ext cx="9140418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0" y="665455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EPS HEP 2015			                       </a:t>
            </a:r>
            <a:fld id="{8271069F-2A6D-4553-9E5B-4AD62DD3B5D5}" type="slidenum">
              <a:rPr lang="en-GB" sz="90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				            A. Seryi, JAI </a:t>
            </a:r>
            <a:endParaRPr lang="en-GB" sz="900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5561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2" y="665613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582" y="836712"/>
            <a:ext cx="9140418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0" y="665455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EPS HEP 2015			                       </a:t>
            </a:r>
            <a:fld id="{8271069F-2A6D-4553-9E5B-4AD62DD3B5D5}" type="slidenum">
              <a:rPr lang="en-GB" sz="90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				            A. Seryi, JAI </a:t>
            </a:r>
            <a:endParaRPr lang="en-GB" sz="900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5561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2" y="665613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582" y="836712"/>
            <a:ext cx="9140418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0" y="665455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EPS HEP 2015			                       </a:t>
            </a:r>
            <a:fld id="{8271069F-2A6D-4553-9E5B-4AD62DD3B5D5}" type="slidenum">
              <a:rPr lang="en-GB" sz="90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				            A. Seryi, JAI </a:t>
            </a:r>
            <a:endParaRPr lang="en-GB" sz="900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5561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2" y="665613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582" y="836712"/>
            <a:ext cx="9140418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0" y="665455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EPS HEP 2015			                       </a:t>
            </a:r>
            <a:fld id="{8271069F-2A6D-4553-9E5B-4AD62DD3B5D5}" type="slidenum">
              <a:rPr lang="en-GB" sz="90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				            A. Seryi, JAI </a:t>
            </a:r>
            <a:endParaRPr lang="en-GB" sz="900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5561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2" y="665613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582" y="836712"/>
            <a:ext cx="9140418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0" y="665455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EPS HEP 2015			                       </a:t>
            </a:r>
            <a:fld id="{8271069F-2A6D-4553-9E5B-4AD62DD3B5D5}" type="slidenum">
              <a:rPr lang="en-GB" sz="90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				            A. Seryi, JAI </a:t>
            </a:r>
            <a:endParaRPr lang="en-GB" sz="900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5561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2" y="665613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582" y="836712"/>
            <a:ext cx="9140418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0" y="665455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EPS HEP 2015			                       </a:t>
            </a:r>
            <a:fld id="{8271069F-2A6D-4553-9E5B-4AD62DD3B5D5}" type="slidenum">
              <a:rPr lang="en-GB" sz="90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				            A. Seryi, JAI </a:t>
            </a:r>
            <a:endParaRPr lang="en-GB" sz="900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5561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2" y="665613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582" y="836712"/>
            <a:ext cx="9140418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0" y="665455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EPS HEP 2015			                       </a:t>
            </a:r>
            <a:fld id="{8271069F-2A6D-4553-9E5B-4AD62DD3B5D5}" type="slidenum">
              <a:rPr lang="en-GB" sz="90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				            A. Seryi, JAI </a:t>
            </a:r>
            <a:endParaRPr lang="en-GB" sz="900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5561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2" y="665613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582" y="836712"/>
            <a:ext cx="9140418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0" y="665455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EPS HEP 2015			                       </a:t>
            </a:r>
            <a:fld id="{8271069F-2A6D-4553-9E5B-4AD62DD3B5D5}" type="slidenum">
              <a:rPr lang="en-GB" sz="90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				            A. Seryi, JAI </a:t>
            </a:r>
            <a:endParaRPr lang="en-GB" sz="900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5561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2" y="665613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baseline="0" dirty="0" err="1" smtClean="0">
                <a:solidFill>
                  <a:srgbClr val="FFFFFF"/>
                </a:solidFill>
                <a:latin typeface="Arial" pitchFamily="34" charset="0"/>
              </a:rPr>
              <a:t>Acc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-QCD 2016, A. Seryi, JAI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		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chemeClr val="accent6">
                  <a:lumMod val="75000"/>
                </a:schemeClr>
              </a:solidFill>
              <a:latin typeface="Arial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7664003"/>
      </p:ext>
    </p:extLst>
  </p:cSld>
  <p:clrMap bg1="dk2" tx1="lt1" bg2="dk1" tx2="lt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582" y="836712"/>
            <a:ext cx="9140418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0" y="665455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EPS HEP 2015			                       </a:t>
            </a:r>
            <a:fld id="{8271069F-2A6D-4553-9E5B-4AD62DD3B5D5}" type="slidenum">
              <a:rPr lang="en-GB" sz="90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				            A. Seryi, JAI </a:t>
            </a:r>
            <a:endParaRPr lang="en-GB" sz="900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5561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2" y="665613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582" y="836712"/>
            <a:ext cx="9140418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0" y="665455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EPS HEP 2015			                       </a:t>
            </a:r>
            <a:fld id="{8271069F-2A6D-4553-9E5B-4AD62DD3B5D5}" type="slidenum">
              <a:rPr lang="en-GB" sz="90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				            A. Seryi, JAI </a:t>
            </a:r>
            <a:endParaRPr lang="en-GB" sz="900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5561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2" y="665613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EPS HEP 2015, Andrei A. Seryi, JAI	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8903862"/>
      </p:ext>
    </p:extLst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582" y="836712"/>
            <a:ext cx="9140418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0" y="665455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EPS HEP 2015			                       </a:t>
            </a:r>
            <a:fld id="{8271069F-2A6D-4553-9E5B-4AD62DD3B5D5}" type="slidenum">
              <a:rPr lang="en-GB" sz="90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				            A. Seryi, JAI </a:t>
            </a:r>
            <a:endParaRPr lang="en-GB" sz="900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5561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2" y="665613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582" y="836712"/>
            <a:ext cx="9140418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0" y="665455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EPS HEP 2015			                       </a:t>
            </a:r>
            <a:fld id="{8271069F-2A6D-4553-9E5B-4AD62DD3B5D5}" type="slidenum">
              <a:rPr lang="en-GB" sz="90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				            A. Seryi, JAI </a:t>
            </a:r>
            <a:endParaRPr lang="en-GB" sz="900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5561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2" y="665613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582" y="836712"/>
            <a:ext cx="9140418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0" y="665455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EPS HEP 2015			                       </a:t>
            </a:r>
            <a:fld id="{8271069F-2A6D-4553-9E5B-4AD62DD3B5D5}" type="slidenum">
              <a:rPr lang="en-GB" sz="90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				            A. Seryi, JAI </a:t>
            </a:r>
            <a:endParaRPr lang="en-GB" sz="900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5561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2" y="665613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B366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8" y="37708"/>
            <a:ext cx="3774958" cy="107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851920" y="836712"/>
            <a:ext cx="5292080" cy="0"/>
          </a:xfrm>
          <a:prstGeom prst="line">
            <a:avLst/>
          </a:prstGeom>
          <a:noFill/>
          <a:ln w="73025">
            <a:solidFill>
              <a:srgbClr val="33AAE1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13" name="Picture 17" descr="RHUL-Logo"/>
          <p:cNvPicPr>
            <a:picLocks noChangeAspect="1" noChangeArrowheads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6916"/>
            <a:ext cx="1166666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4099" y="6916"/>
            <a:ext cx="1374548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pic>
        <p:nvPicPr>
          <p:cNvPr id="435" name="Picture 2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582" y="10324"/>
            <a:ext cx="1168495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baseline="0" dirty="0" err="1" smtClean="0">
                <a:solidFill>
                  <a:srgbClr val="FFFFFF"/>
                </a:solidFill>
                <a:latin typeface="Arial" pitchFamily="34" charset="0"/>
              </a:rPr>
              <a:t>Acc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-QCD 2016, A. Seryi, JAI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		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chemeClr val="accent6">
                  <a:lumMod val="75000"/>
                </a:schemeClr>
              </a:solidFill>
              <a:latin typeface="Arial" pitchFamily="34" charset="0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5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7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02" r:id="rId1"/>
    <p:sldLayoutId id="2147484103" r:id="rId2"/>
    <p:sldLayoutId id="2147484104" r:id="rId3"/>
    <p:sldLayoutId id="2147484105" r:id="rId4"/>
    <p:sldLayoutId id="2147484106" r:id="rId5"/>
    <p:sldLayoutId id="2147484107" r:id="rId6"/>
    <p:sldLayoutId id="2147484108" r:id="rId7"/>
    <p:sldLayoutId id="2147484109" r:id="rId8"/>
    <p:sldLayoutId id="2147484110" r:id="rId9"/>
    <p:sldLayoutId id="2147484111" r:id="rId10"/>
    <p:sldLayoutId id="2147484112" r:id="rId11"/>
    <p:sldLayoutId id="2147484113" r:id="rId12"/>
    <p:sldLayoutId id="2147484114" r:id="rId13"/>
    <p:sldLayoutId id="2147484115" r:id="rId14"/>
    <p:sldLayoutId id="2147484116" r:id="rId15"/>
    <p:sldLayoutId id="2147484117" r:id="rId16"/>
    <p:sldLayoutId id="2147484118" r:id="rId17"/>
    <p:sldLayoutId id="2147484119" r:id="rId18"/>
    <p:sldLayoutId id="2147484120" r:id="rId19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bg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FFFF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FF66FF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C8FF01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baseline="0" dirty="0" err="1" smtClean="0">
                <a:solidFill>
                  <a:srgbClr val="FFFFFF"/>
                </a:solidFill>
                <a:latin typeface="Arial" pitchFamily="34" charset="0"/>
              </a:rPr>
              <a:t>Acc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-QCD 2016, A. Seryi, JAI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		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chemeClr val="accent6">
                  <a:lumMod val="75000"/>
                </a:schemeClr>
              </a:solidFill>
              <a:latin typeface="Arial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7664003"/>
      </p:ext>
    </p:extLst>
  </p:cSld>
  <p:clrMap bg1="dk2" tx1="lt1" bg2="dk1" tx2="lt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baseline="0" dirty="0" err="1" smtClean="0">
                <a:solidFill>
                  <a:srgbClr val="FFFFFF"/>
                </a:solidFill>
                <a:latin typeface="Arial" pitchFamily="34" charset="0"/>
              </a:rPr>
              <a:t>Acc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-QCD 2016, A. Seryi, JAI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		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chemeClr val="accent6">
                  <a:lumMod val="75000"/>
                </a:schemeClr>
              </a:solidFill>
              <a:latin typeface="Arial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7664003"/>
      </p:ext>
    </p:extLst>
  </p:cSld>
  <p:clrMap bg1="dk2" tx1="lt1" bg2="dk1" tx2="lt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jpeg"/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jpeg"/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40.png"/><Relationship Id="rId3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42.png"/><Relationship Id="rId3" Type="http://schemas.openxmlformats.org/officeDocument/2006/relationships/image" Target="../media/image43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44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45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4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47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48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49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50.png"/><Relationship Id="rId3" Type="http://schemas.openxmlformats.org/officeDocument/2006/relationships/image" Target="../media/image51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52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53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56.png"/><Relationship Id="rId3" Type="http://schemas.openxmlformats.org/officeDocument/2006/relationships/image" Target="../media/image5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4" Type="http://schemas.openxmlformats.org/officeDocument/2006/relationships/image" Target="../media/image60.jpeg"/><Relationship Id="rId5" Type="http://schemas.openxmlformats.org/officeDocument/2006/relationships/image" Target="../media/image61.jpeg"/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5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4" Type="http://schemas.openxmlformats.org/officeDocument/2006/relationships/image" Target="../media/image63.jpeg"/><Relationship Id="rId5" Type="http://schemas.openxmlformats.org/officeDocument/2006/relationships/image" Target="../media/image64.jpeg"/><Relationship Id="rId6" Type="http://schemas.openxmlformats.org/officeDocument/2006/relationships/image" Target="../media/image65.png"/><Relationship Id="rId7" Type="http://schemas.openxmlformats.org/officeDocument/2006/relationships/image" Target="../media/image66.jpeg"/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5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67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4" Type="http://schemas.openxmlformats.org/officeDocument/2006/relationships/image" Target="../media/image70.jpeg"/><Relationship Id="rId5" Type="http://schemas.openxmlformats.org/officeDocument/2006/relationships/image" Target="../media/image71.jpeg"/><Relationship Id="rId6" Type="http://schemas.openxmlformats.org/officeDocument/2006/relationships/image" Target="../media/image72.jpeg"/><Relationship Id="rId7" Type="http://schemas.openxmlformats.org/officeDocument/2006/relationships/image" Target="../media/image73.jpeg"/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68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74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75.emf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76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4" Type="http://schemas.openxmlformats.org/officeDocument/2006/relationships/image" Target="../media/image79.jpeg"/><Relationship Id="rId5" Type="http://schemas.openxmlformats.org/officeDocument/2006/relationships/image" Target="../media/image80.png"/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77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4" Type="http://schemas.openxmlformats.org/officeDocument/2006/relationships/image" Target="../media/image83.jpeg"/><Relationship Id="rId5" Type="http://schemas.openxmlformats.org/officeDocument/2006/relationships/image" Target="../media/image84.png"/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81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85.png"/><Relationship Id="rId3" Type="http://schemas.openxmlformats.org/officeDocument/2006/relationships/image" Target="../media/image86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87.w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88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4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17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4" Type="http://schemas.openxmlformats.org/officeDocument/2006/relationships/image" Target="../media/image91.png"/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89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92.png"/><Relationship Id="rId3" Type="http://schemas.openxmlformats.org/officeDocument/2006/relationships/image" Target="../media/image93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4" Type="http://schemas.openxmlformats.org/officeDocument/2006/relationships/image" Target="../media/image96.png"/><Relationship Id="rId5" Type="http://schemas.openxmlformats.org/officeDocument/2006/relationships/image" Target="../media/image97.png"/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94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98.png"/><Relationship Id="rId3" Type="http://schemas.openxmlformats.org/officeDocument/2006/relationships/image" Target="../media/image99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100.png"/><Relationship Id="rId3" Type="http://schemas.openxmlformats.org/officeDocument/2006/relationships/image" Target="../media/image101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102.png"/><Relationship Id="rId3" Type="http://schemas.openxmlformats.org/officeDocument/2006/relationships/image" Target="../media/image103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4" Type="http://schemas.openxmlformats.org/officeDocument/2006/relationships/image" Target="../media/image106.png"/><Relationship Id="rId5" Type="http://schemas.openxmlformats.org/officeDocument/2006/relationships/image" Target="../media/image107.png"/><Relationship Id="rId6" Type="http://schemas.openxmlformats.org/officeDocument/2006/relationships/image" Target="../media/image108.png"/><Relationship Id="rId7" Type="http://schemas.openxmlformats.org/officeDocument/2006/relationships/image" Target="../media/image109.png"/><Relationship Id="rId8" Type="http://schemas.openxmlformats.org/officeDocument/2006/relationships/image" Target="../media/image110.png"/><Relationship Id="rId9" Type="http://schemas.openxmlformats.org/officeDocument/2006/relationships/image" Target="../media/image111.png"/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104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9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4" Type="http://schemas.openxmlformats.org/officeDocument/2006/relationships/image" Target="../media/image114.png"/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112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4" Type="http://schemas.openxmlformats.org/officeDocument/2006/relationships/image" Target="../media/image117.png"/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1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18.emf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118.png"/><Relationship Id="rId3" Type="http://schemas.openxmlformats.org/officeDocument/2006/relationships/image" Target="../media/image119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4" Type="http://schemas.openxmlformats.org/officeDocument/2006/relationships/image" Target="../media/image120.png"/><Relationship Id="rId5" Type="http://schemas.openxmlformats.org/officeDocument/2006/relationships/image" Target="../media/image121.png"/><Relationship Id="rId6" Type="http://schemas.openxmlformats.org/officeDocument/2006/relationships/image" Target="../media/image122.png"/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118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123.png"/><Relationship Id="rId3" Type="http://schemas.openxmlformats.org/officeDocument/2006/relationships/image" Target="../media/image124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118.png"/><Relationship Id="rId3" Type="http://schemas.openxmlformats.org/officeDocument/2006/relationships/image" Target="../media/image119.png"/></Relationships>
</file>

<file path=ppt/slides/_rels/slide6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34.png"/><Relationship Id="rId12" Type="http://schemas.openxmlformats.org/officeDocument/2006/relationships/image" Target="../media/image135.png"/><Relationship Id="rId13" Type="http://schemas.openxmlformats.org/officeDocument/2006/relationships/image" Target="../media/image136.png"/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125.png"/><Relationship Id="rId3" Type="http://schemas.openxmlformats.org/officeDocument/2006/relationships/image" Target="../media/image126.png"/><Relationship Id="rId4" Type="http://schemas.openxmlformats.org/officeDocument/2006/relationships/image" Target="../media/image127.png"/><Relationship Id="rId5" Type="http://schemas.openxmlformats.org/officeDocument/2006/relationships/image" Target="../media/image128.png"/><Relationship Id="rId6" Type="http://schemas.openxmlformats.org/officeDocument/2006/relationships/image" Target="../media/image129.png"/><Relationship Id="rId7" Type="http://schemas.openxmlformats.org/officeDocument/2006/relationships/image" Target="../media/image130.png"/><Relationship Id="rId8" Type="http://schemas.openxmlformats.org/officeDocument/2006/relationships/image" Target="../media/image131.png"/><Relationship Id="rId9" Type="http://schemas.openxmlformats.org/officeDocument/2006/relationships/image" Target="../media/image132.png"/><Relationship Id="rId10" Type="http://schemas.openxmlformats.org/officeDocument/2006/relationships/image" Target="../media/image133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jpeg"/><Relationship Id="rId4" Type="http://schemas.openxmlformats.org/officeDocument/2006/relationships/image" Target="../media/image139.png"/><Relationship Id="rId5" Type="http://schemas.openxmlformats.org/officeDocument/2006/relationships/image" Target="../media/image140.png"/><Relationship Id="rId6" Type="http://schemas.openxmlformats.org/officeDocument/2006/relationships/image" Target="../media/image141.png"/><Relationship Id="rId7" Type="http://schemas.openxmlformats.org/officeDocument/2006/relationships/image" Target="../media/image142.png"/><Relationship Id="rId8" Type="http://schemas.openxmlformats.org/officeDocument/2006/relationships/image" Target="../media/image7.png"/><Relationship Id="rId9" Type="http://schemas.openxmlformats.org/officeDocument/2006/relationships/image" Target="../media/image143.png"/><Relationship Id="rId10" Type="http://schemas.openxmlformats.org/officeDocument/2006/relationships/image" Target="../media/image144.png"/><Relationship Id="rId11" Type="http://schemas.openxmlformats.org/officeDocument/2006/relationships/image" Target="../media/image145.png"/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137.jpe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image" Target="../media/image22.emf"/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20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1196751"/>
            <a:ext cx="9144000" cy="1944217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z="4400" dirty="0"/>
              <a:t>Introduction: Setting the Stage </a:t>
            </a:r>
            <a:r>
              <a:rPr lang="en-GB" sz="3200" i="1" dirty="0"/>
              <a:t>overview of accelerator projects in the future</a:t>
            </a:r>
            <a:endParaRPr lang="en-GB" sz="4400" i="1" cap="none" dirty="0" smtClean="0">
              <a:effectLst/>
            </a:endParaRP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512" y="3645024"/>
            <a:ext cx="8856538" cy="1152128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GB" dirty="0" smtClean="0"/>
              <a:t>Andrei Seryi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GB" dirty="0" smtClean="0">
                <a:solidFill>
                  <a:schemeClr val="accent2"/>
                </a:solidFill>
              </a:rPr>
              <a:t>John Adams Institute for Accelerator Science</a:t>
            </a:r>
            <a:br>
              <a:rPr lang="en-GB" dirty="0" smtClean="0">
                <a:solidFill>
                  <a:schemeClr val="accent2"/>
                </a:solidFill>
              </a:rPr>
            </a:br>
            <a:r>
              <a:rPr lang="en-GB" sz="1400" i="1" dirty="0" smtClean="0">
                <a:solidFill>
                  <a:schemeClr val="accent2"/>
                </a:solidFill>
              </a:rPr>
              <a:t>University of Oxford, Royal Holloway University of London and Imperial College London, UK</a:t>
            </a:r>
            <a:r>
              <a:rPr lang="en-GB" sz="1400" dirty="0" smtClean="0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79512" y="5589240"/>
            <a:ext cx="885653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800" b="1">
                <a:solidFill>
                  <a:srgbClr val="000099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rgbClr val="FF3300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0000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rgbClr val="800080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GB" kern="0" dirty="0"/>
              <a:t>Accelerators Revealing the QCD </a:t>
            </a:r>
            <a:r>
              <a:rPr lang="en-GB" kern="0" dirty="0" smtClean="0"/>
              <a:t>Secrets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GB" sz="2400" kern="0" dirty="0" smtClean="0">
                <a:solidFill>
                  <a:schemeClr val="accent2"/>
                </a:solidFill>
              </a:rPr>
              <a:t>3-5 September 2016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GB" sz="2400" kern="0" dirty="0" smtClean="0">
                <a:solidFill>
                  <a:schemeClr val="accent2"/>
                </a:solidFill>
              </a:rPr>
              <a:t>Makedonia </a:t>
            </a:r>
            <a:r>
              <a:rPr lang="en-GB" sz="2400" kern="0" dirty="0">
                <a:solidFill>
                  <a:schemeClr val="accent2"/>
                </a:solidFill>
              </a:rPr>
              <a:t>Palace, </a:t>
            </a:r>
            <a:r>
              <a:rPr lang="en-GB" sz="2400" kern="0" dirty="0" smtClean="0">
                <a:solidFill>
                  <a:schemeClr val="accent2"/>
                </a:solidFill>
              </a:rPr>
              <a:t>Thessaloniki</a:t>
            </a:r>
            <a:r>
              <a:rPr lang="en-GB" sz="2400" kern="0" dirty="0">
                <a:solidFill>
                  <a:schemeClr val="accent2"/>
                </a:solidFill>
              </a:rPr>
              <a:t>, Greece</a:t>
            </a:r>
            <a:r>
              <a:rPr lang="en-GB" sz="2400" kern="0" dirty="0" smtClean="0">
                <a:solidFill>
                  <a:schemeClr val="accent2"/>
                </a:solidFill>
              </a:rPr>
              <a:t/>
            </a:r>
            <a:br>
              <a:rPr lang="en-GB" sz="2400" kern="0" dirty="0" smtClean="0">
                <a:solidFill>
                  <a:schemeClr val="accent2"/>
                </a:solidFill>
              </a:rPr>
            </a:br>
            <a:endParaRPr lang="en-GB" sz="1200" kern="0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980728"/>
            <a:ext cx="7772400" cy="5544914"/>
          </a:xfrm>
        </p:spPr>
        <p:txBody>
          <a:bodyPr/>
          <a:lstStyle/>
          <a:p>
            <a:r>
              <a:rPr lang="en-GB" sz="2400" dirty="0" smtClean="0"/>
              <a:t>Hadron colliders </a:t>
            </a:r>
            <a:r>
              <a:rPr lang="en-GB" sz="2400" b="0" dirty="0" smtClean="0">
                <a:solidFill>
                  <a:schemeClr val="bg1">
                    <a:lumMod val="75000"/>
                  </a:schemeClr>
                </a:solidFill>
                <a:latin typeface="Arial Narrow" panose="020B0606020202030204" pitchFamily="34" charset="0"/>
              </a:rPr>
              <a:t>(and not only colliders)</a:t>
            </a:r>
          </a:p>
          <a:p>
            <a:pPr lvl="1"/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HL-LHC, HE-LHC, FCC, SPPC</a:t>
            </a:r>
          </a:p>
          <a:p>
            <a:pPr lvl="1"/>
            <a:r>
              <a:rPr lang="en-GB" sz="2000" dirty="0" smtClean="0"/>
              <a:t>FAIR, NICA, SPIRAL2</a:t>
            </a:r>
          </a:p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Electron - ion</a:t>
            </a:r>
          </a:p>
          <a:p>
            <a:pPr lvl="1"/>
            <a:r>
              <a:rPr lang="en-GB" sz="2000" dirty="0" err="1" smtClean="0">
                <a:solidFill>
                  <a:schemeClr val="bg1">
                    <a:lumMod val="65000"/>
                  </a:schemeClr>
                </a:solidFill>
              </a:rPr>
              <a:t>LHeC</a:t>
            </a:r>
            <a:r>
              <a:rPr lang="en-GB" sz="2000" dirty="0">
                <a:solidFill>
                  <a:schemeClr val="bg1">
                    <a:lumMod val="65000"/>
                  </a:schemeClr>
                </a:solidFill>
              </a:rPr>
              <a:t> &amp; FCC-he</a:t>
            </a:r>
          </a:p>
          <a:p>
            <a:pPr lvl="1"/>
            <a:r>
              <a:rPr lang="en-GB" sz="2000" dirty="0" err="1">
                <a:solidFill>
                  <a:schemeClr val="bg1">
                    <a:lumMod val="65000"/>
                  </a:schemeClr>
                </a:solidFill>
              </a:rPr>
              <a:t>eRHIC</a:t>
            </a:r>
            <a:endParaRPr lang="en-GB" sz="2000" dirty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en-GB" sz="2000" dirty="0" err="1">
                <a:solidFill>
                  <a:schemeClr val="bg1">
                    <a:lumMod val="65000"/>
                  </a:schemeClr>
                </a:solidFill>
              </a:rPr>
              <a:t>Jlab</a:t>
            </a:r>
            <a:r>
              <a:rPr lang="en-GB" sz="2000" dirty="0">
                <a:solidFill>
                  <a:schemeClr val="bg1">
                    <a:lumMod val="65000"/>
                  </a:schemeClr>
                </a:solidFill>
              </a:rPr>
              <a:t> e-ion</a:t>
            </a:r>
          </a:p>
          <a:p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</a:rPr>
              <a:t>Lepton colliders</a:t>
            </a:r>
          </a:p>
          <a:p>
            <a:pPr lvl="1"/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FCC-</a:t>
            </a:r>
            <a:r>
              <a:rPr lang="en-GB" sz="2000" dirty="0" err="1" smtClean="0">
                <a:solidFill>
                  <a:schemeClr val="bg1">
                    <a:lumMod val="65000"/>
                  </a:schemeClr>
                </a:solidFill>
              </a:rPr>
              <a:t>ee</a:t>
            </a:r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 &amp; CepC</a:t>
            </a:r>
          </a:p>
          <a:p>
            <a:pPr lvl="1"/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CLIC and ILC</a:t>
            </a:r>
          </a:p>
          <a:p>
            <a:pPr lvl="1"/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Super-B factory</a:t>
            </a:r>
          </a:p>
          <a:p>
            <a:pPr lvl="1"/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c-tau factory</a:t>
            </a:r>
          </a:p>
          <a:p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</a:rPr>
              <a:t>Advanced approaches</a:t>
            </a:r>
          </a:p>
          <a:p>
            <a:pPr lvl="1"/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LPWF &amp; PWFA collider roadmaps &amp; AWAKE</a:t>
            </a:r>
            <a:endParaRPr lang="en-GB" sz="2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pic>
        <p:nvPicPr>
          <p:cNvPr id="8194" name="Picture 2" descr="https://indico.cern.ch/event/454183/logo-357195597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231"/>
            <a:ext cx="1092131" cy="835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5208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77496" y="260648"/>
            <a:ext cx="7704856" cy="432048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Facility for Antiproton and Ion Research</a:t>
            </a:r>
            <a:endParaRPr lang="en-GB" dirty="0"/>
          </a:p>
        </p:txBody>
      </p:sp>
      <p:grpSp>
        <p:nvGrpSpPr>
          <p:cNvPr id="25" name="Gruppieren 12"/>
          <p:cNvGrpSpPr/>
          <p:nvPr/>
        </p:nvGrpSpPr>
        <p:grpSpPr>
          <a:xfrm>
            <a:off x="859988" y="1233309"/>
            <a:ext cx="8258811" cy="5261193"/>
            <a:chOff x="859988" y="1040538"/>
            <a:chExt cx="8258811" cy="5261193"/>
          </a:xfrm>
        </p:grpSpPr>
        <p:grpSp>
          <p:nvGrpSpPr>
            <p:cNvPr id="26" name="Group 7"/>
            <p:cNvGrpSpPr/>
            <p:nvPr/>
          </p:nvGrpSpPr>
          <p:grpSpPr>
            <a:xfrm>
              <a:off x="859988" y="1040538"/>
              <a:ext cx="8258811" cy="5261193"/>
              <a:chOff x="859988" y="1040538"/>
              <a:chExt cx="8258811" cy="5261193"/>
            </a:xfrm>
          </p:grpSpPr>
          <p:grpSp>
            <p:nvGrpSpPr>
              <p:cNvPr id="30" name="Group 4"/>
              <p:cNvGrpSpPr/>
              <p:nvPr/>
            </p:nvGrpSpPr>
            <p:grpSpPr>
              <a:xfrm>
                <a:off x="859988" y="1040538"/>
                <a:ext cx="8258811" cy="5261193"/>
                <a:chOff x="859988" y="1040538"/>
                <a:chExt cx="8258811" cy="5261193"/>
              </a:xfrm>
            </p:grpSpPr>
            <p:pic>
              <p:nvPicPr>
                <p:cNvPr id="33" name="Picture 32"/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 bwMode="auto">
                <a:xfrm>
                  <a:off x="859988" y="1040538"/>
                  <a:ext cx="8258811" cy="526119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34" name="Group 3"/>
                <p:cNvGrpSpPr/>
                <p:nvPr/>
              </p:nvGrpSpPr>
              <p:grpSpPr>
                <a:xfrm>
                  <a:off x="1972591" y="1846856"/>
                  <a:ext cx="6746664" cy="4097053"/>
                  <a:chOff x="1972591" y="1846856"/>
                  <a:chExt cx="6746664" cy="4097053"/>
                </a:xfrm>
              </p:grpSpPr>
              <p:sp>
                <p:nvSpPr>
                  <p:cNvPr id="35" name="TextBox 2"/>
                  <p:cNvSpPr txBox="1"/>
                  <p:nvPr/>
                </p:nvSpPr>
                <p:spPr>
                  <a:xfrm rot="654431">
                    <a:off x="1972591" y="2422684"/>
                    <a:ext cx="736099" cy="2616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05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uLnTx/>
                        <a:uFillTx/>
                        <a:latin typeface="Arial Rounded MT Bold"/>
                        <a:ea typeface="ＭＳ Ｐゴシック"/>
                        <a:cs typeface="Arial" charset="0"/>
                      </a:rPr>
                      <a:t>UNILAC</a:t>
                    </a:r>
                  </a:p>
                </p:txBody>
              </p:sp>
              <p:sp>
                <p:nvSpPr>
                  <p:cNvPr id="36" name="TextBox 35"/>
                  <p:cNvSpPr txBox="1"/>
                  <p:nvPr/>
                </p:nvSpPr>
                <p:spPr>
                  <a:xfrm>
                    <a:off x="4140840" y="1846856"/>
                    <a:ext cx="633507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2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uLnTx/>
                        <a:uFillTx/>
                        <a:latin typeface="Arial Rounded MT Bold"/>
                        <a:ea typeface="ＭＳ Ｐゴシック"/>
                        <a:cs typeface="Arial" charset="0"/>
                      </a:rPr>
                      <a:t>SIS18</a:t>
                    </a:r>
                  </a:p>
                </p:txBody>
              </p:sp>
              <p:sp>
                <p:nvSpPr>
                  <p:cNvPr id="37" name="TextBox 36"/>
                  <p:cNvSpPr txBox="1"/>
                  <p:nvPr/>
                </p:nvSpPr>
                <p:spPr>
                  <a:xfrm>
                    <a:off x="7542330" y="1853825"/>
                    <a:ext cx="1176925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2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uLnTx/>
                        <a:uFillTx/>
                        <a:latin typeface="Arial Rounded MT Bold"/>
                        <a:ea typeface="ＭＳ Ｐゴシック"/>
                        <a:cs typeface="Arial" charset="0"/>
                      </a:rPr>
                      <a:t>SIS100</a:t>
                    </a:r>
                    <a:r>
                      <a:rPr kumimoji="0" lang="en-GB" sz="12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uLnTx/>
                        <a:uFillTx/>
                        <a:latin typeface="Arial Rounded MT Bold"/>
                        <a:ea typeface="ＭＳ Ｐゴシック"/>
                        <a:cs typeface="Arial" charset="0"/>
                      </a:rPr>
                      <a:t>/300</a:t>
                    </a:r>
                  </a:p>
                </p:txBody>
              </p:sp>
              <p:sp>
                <p:nvSpPr>
                  <p:cNvPr id="38" name="TextBox 37"/>
                  <p:cNvSpPr txBox="1"/>
                  <p:nvPr/>
                </p:nvSpPr>
                <p:spPr>
                  <a:xfrm>
                    <a:off x="3310782" y="1846856"/>
                    <a:ext cx="817315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2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uLnTx/>
                        <a:uFillTx/>
                        <a:latin typeface="Arial Rounded MT Bold"/>
                        <a:ea typeface="ＭＳ Ｐゴシック"/>
                        <a:cs typeface="Arial" charset="0"/>
                      </a:rPr>
                      <a:t>p-Linac</a:t>
                    </a:r>
                  </a:p>
                </p:txBody>
              </p:sp>
              <p:sp>
                <p:nvSpPr>
                  <p:cNvPr id="39" name="TextBox 38"/>
                  <p:cNvSpPr txBox="1"/>
                  <p:nvPr/>
                </p:nvSpPr>
                <p:spPr>
                  <a:xfrm>
                    <a:off x="4481990" y="3161719"/>
                    <a:ext cx="647934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2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uLnTx/>
                        <a:uFillTx/>
                        <a:latin typeface="Arial Rounded MT Bold"/>
                        <a:ea typeface="ＭＳ Ｐゴシック"/>
                        <a:cs typeface="Arial" charset="0"/>
                      </a:rPr>
                      <a:t>HESR</a:t>
                    </a:r>
                  </a:p>
                </p:txBody>
              </p:sp>
              <p:sp>
                <p:nvSpPr>
                  <p:cNvPr id="40" name="TextBox 39"/>
                  <p:cNvSpPr txBox="1"/>
                  <p:nvPr/>
                </p:nvSpPr>
                <p:spPr>
                  <a:xfrm>
                    <a:off x="4534437" y="4947555"/>
                    <a:ext cx="622628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2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uLnTx/>
                        <a:uFillTx/>
                        <a:latin typeface="Arial Rounded MT Bold"/>
                        <a:ea typeface="ＭＳ Ｐゴシック"/>
                        <a:cs typeface="Arial" charset="0"/>
                      </a:rPr>
                      <a:t>CR</a:t>
                    </a:r>
                    <a:r>
                      <a:rPr kumimoji="0" lang="en-GB" sz="12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uLnTx/>
                        <a:uFillTx/>
                        <a:latin typeface="Arial Rounded MT Bold"/>
                        <a:ea typeface="ＭＳ Ｐゴシック"/>
                        <a:cs typeface="Arial" charset="0"/>
                      </a:rPr>
                      <a:t> &amp;</a:t>
                    </a:r>
                    <a:br>
                      <a:rPr kumimoji="0" lang="en-GB" sz="12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uLnTx/>
                        <a:uFillTx/>
                        <a:latin typeface="Arial Rounded MT Bold"/>
                        <a:ea typeface="ＭＳ Ｐゴシック"/>
                        <a:cs typeface="Arial" charset="0"/>
                      </a:rPr>
                    </a:br>
                    <a:r>
                      <a:rPr kumimoji="0" lang="en-GB" sz="1200" b="0" i="1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uLnTx/>
                        <a:uFillTx/>
                        <a:latin typeface="Arial Rounded MT Bold"/>
                        <a:ea typeface="ＭＳ Ｐゴシック"/>
                        <a:cs typeface="Arial" charset="0"/>
                      </a:rPr>
                      <a:t>RESR</a:t>
                    </a:r>
                  </a:p>
                </p:txBody>
              </p:sp>
              <p:sp>
                <p:nvSpPr>
                  <p:cNvPr id="41" name="TextBox 40"/>
                  <p:cNvSpPr txBox="1"/>
                  <p:nvPr/>
                </p:nvSpPr>
                <p:spPr>
                  <a:xfrm>
                    <a:off x="5517105" y="5666910"/>
                    <a:ext cx="622628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200" b="0" i="1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uLnTx/>
                        <a:uFillTx/>
                        <a:latin typeface="Arial Rounded MT Bold"/>
                        <a:ea typeface="ＭＳ Ｐゴシック"/>
                        <a:cs typeface="Arial" charset="0"/>
                      </a:rPr>
                      <a:t>NESR</a:t>
                    </a:r>
                  </a:p>
                </p:txBody>
              </p:sp>
              <p:sp>
                <p:nvSpPr>
                  <p:cNvPr id="42" name="TextBox 41"/>
                  <p:cNvSpPr txBox="1"/>
                  <p:nvPr/>
                </p:nvSpPr>
                <p:spPr>
                  <a:xfrm>
                    <a:off x="6957265" y="5222231"/>
                    <a:ext cx="810091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200" b="0" i="1" u="none" strike="noStrike" kern="0" cap="none" spc="0" normalizeH="0" baseline="0" noProof="0" dirty="0" err="1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uLnTx/>
                        <a:uFillTx/>
                        <a:latin typeface="Arial Rounded MT Bold"/>
                        <a:ea typeface="ＭＳ Ｐゴシック"/>
                        <a:cs typeface="Arial" charset="0"/>
                      </a:rPr>
                      <a:t>Cryring</a:t>
                    </a:r>
                    <a:endParaRPr kumimoji="0" lang="en-GB" sz="1200" b="0" i="1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333399"/>
                      </a:solidFill>
                      <a:effectLst/>
                      <a:uLnTx/>
                      <a:uFillTx/>
                      <a:latin typeface="Arial Rounded MT Bold"/>
                      <a:ea typeface="ＭＳ Ｐゴシック"/>
                      <a:cs typeface="Arial" charset="0"/>
                    </a:endParaRPr>
                  </a:p>
                </p:txBody>
              </p:sp>
            </p:grpSp>
          </p:grpSp>
          <p:sp>
            <p:nvSpPr>
              <p:cNvPr id="31" name="TextBox 30"/>
              <p:cNvSpPr txBox="1"/>
              <p:nvPr/>
            </p:nvSpPr>
            <p:spPr>
              <a:xfrm>
                <a:off x="6822250" y="3203975"/>
                <a:ext cx="175519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Arial Rounded MT Bold"/>
                    <a:ea typeface="ＭＳ Ｐゴシック"/>
                    <a:cs typeface="Arial" charset="0"/>
                  </a:rPr>
                  <a:t>Rare-Isotope</a:t>
                </a:r>
              </a:p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Arial Rounded MT Bold"/>
                    <a:ea typeface="ＭＳ Ｐゴシック"/>
                    <a:cs typeface="Arial" charset="0"/>
                  </a:rPr>
                  <a:t>Production Target</a:t>
                </a: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6282190" y="4002450"/>
                <a:ext cx="175519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Arial Rounded MT Bold"/>
                    <a:ea typeface="ＭＳ Ｐゴシック"/>
                    <a:cs typeface="Arial" charset="0"/>
                  </a:rPr>
                  <a:t>Anti-Proton</a:t>
                </a:r>
              </a:p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Arial Rounded MT Bold"/>
                    <a:ea typeface="ＭＳ Ｐゴシック"/>
                    <a:cs typeface="Arial" charset="0"/>
                  </a:rPr>
                  <a:t>Production Target</a:t>
                </a:r>
              </a:p>
            </p:txBody>
          </p:sp>
        </p:grpSp>
        <p:grpSp>
          <p:nvGrpSpPr>
            <p:cNvPr id="27" name="Gruppieren 11"/>
            <p:cNvGrpSpPr/>
            <p:nvPr/>
          </p:nvGrpSpPr>
          <p:grpSpPr>
            <a:xfrm>
              <a:off x="4427984" y="5805264"/>
              <a:ext cx="792088" cy="324036"/>
              <a:chOff x="4427984" y="5805264"/>
              <a:chExt cx="792088" cy="324036"/>
            </a:xfrm>
          </p:grpSpPr>
          <p:cxnSp>
            <p:nvCxnSpPr>
              <p:cNvPr id="28" name="Gerade Verbindung mit Pfeil 8"/>
              <p:cNvCxnSpPr/>
              <p:nvPr/>
            </p:nvCxnSpPr>
            <p:spPr>
              <a:xfrm>
                <a:off x="4427984" y="5805264"/>
                <a:ext cx="729081" cy="145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000000"/>
                </a:solidFill>
                <a:prstDash val="solid"/>
                <a:headEnd type="arrow"/>
                <a:tailEnd type="arrow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29" name="Textfeld 10"/>
              <p:cNvSpPr txBox="1"/>
              <p:nvPr/>
            </p:nvSpPr>
            <p:spPr>
              <a:xfrm>
                <a:off x="4490991" y="5852301"/>
                <a:ext cx="72908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 Rounded MT Bold"/>
                    <a:ea typeface="ＭＳ Ｐゴシック"/>
                    <a:cs typeface="Arial" charset="0"/>
                  </a:rPr>
                  <a:t>100 m</a:t>
                </a:r>
              </a:p>
            </p:txBody>
          </p:sp>
        </p:grpSp>
      </p:grpSp>
      <p:pic>
        <p:nvPicPr>
          <p:cNvPr id="43" name="Picture 42"/>
          <p:cNvPicPr>
            <a:picLocks noChangeAspect="1" noChangeArrowheads="1"/>
          </p:cNvPicPr>
          <p:nvPr/>
        </p:nvPicPr>
        <p:blipFill>
          <a:blip r:embed="rId3" cstate="print">
            <a:lum bright="-14000" contrast="61000"/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926" y="4865946"/>
            <a:ext cx="1249362" cy="1068387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</p:pic>
      <p:pic>
        <p:nvPicPr>
          <p:cNvPr id="44" name="Picture 43" descr="GSI_Logo_rgb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726" y="3863906"/>
            <a:ext cx="1189597" cy="396532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0" y="829161"/>
            <a:ext cx="8643938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en-US" sz="2000" b="1" dirty="0" smtClean="0">
                <a:solidFill>
                  <a:srgbClr val="333399">
                    <a:lumMod val="75000"/>
                  </a:srgbClr>
                </a:solidFill>
                <a:latin typeface="Arial Rounded MT Bold"/>
                <a:ea typeface="ＭＳ Ｐゴシック"/>
                <a:cs typeface="Arial" charset="0"/>
              </a:rPr>
              <a:t> </a:t>
            </a:r>
            <a:r>
              <a:rPr lang="en-US" sz="2000" b="1" dirty="0">
                <a:solidFill>
                  <a:srgbClr val="333399">
                    <a:lumMod val="75000"/>
                  </a:srgbClr>
                </a:solidFill>
                <a:latin typeface="Arial Rounded MT Bold"/>
                <a:ea typeface="ＭＳ Ｐゴシック"/>
                <a:cs typeface="Arial" charset="0"/>
              </a:rPr>
              <a:t>– new international research </a:t>
            </a:r>
            <a:r>
              <a:rPr lang="en-US" sz="2000" b="1" dirty="0" smtClean="0">
                <a:solidFill>
                  <a:srgbClr val="333399">
                    <a:lumMod val="75000"/>
                  </a:srgbClr>
                </a:solidFill>
                <a:latin typeface="Arial Rounded MT Bold"/>
                <a:ea typeface="ＭＳ Ｐゴシック"/>
                <a:cs typeface="Arial" charset="0"/>
              </a:rPr>
              <a:t>laboratory </a:t>
            </a:r>
            <a:r>
              <a:rPr lang="en-US" sz="2000" b="1" u="sng" dirty="0" smtClean="0">
                <a:solidFill>
                  <a:srgbClr val="333399">
                    <a:lumMod val="75000"/>
                  </a:srgbClr>
                </a:solidFill>
                <a:latin typeface="Arial Rounded MT Bold"/>
                <a:ea typeface="ＭＳ Ｐゴシック"/>
                <a:cs typeface="Arial" charset="0"/>
              </a:rPr>
              <a:t>under construction</a:t>
            </a:r>
          </a:p>
          <a:p>
            <a:pPr algn="just">
              <a:defRPr/>
            </a:pPr>
            <a:r>
              <a:rPr lang="en-US" sz="2000" b="1" dirty="0" smtClean="0">
                <a:solidFill>
                  <a:srgbClr val="333399">
                    <a:lumMod val="75000"/>
                  </a:srgbClr>
                </a:solidFill>
                <a:latin typeface="Arial Rounded MT Bold"/>
                <a:ea typeface="ＭＳ Ｐゴシック"/>
                <a:cs typeface="Arial" charset="0"/>
              </a:rPr>
              <a:t>    to </a:t>
            </a:r>
            <a:r>
              <a:rPr lang="en-US" sz="2000" b="1" dirty="0">
                <a:solidFill>
                  <a:srgbClr val="333399">
                    <a:lumMod val="75000"/>
                  </a:srgbClr>
                </a:solidFill>
                <a:latin typeface="Arial Rounded MT Bold"/>
                <a:ea typeface="ＭＳ Ｐゴシック"/>
                <a:cs typeface="Arial" charset="0"/>
              </a:rPr>
              <a:t>explore the </a:t>
            </a:r>
            <a:r>
              <a:rPr lang="en-US" sz="2000" b="1" dirty="0" smtClean="0">
                <a:solidFill>
                  <a:srgbClr val="333399">
                    <a:lumMod val="75000"/>
                  </a:srgbClr>
                </a:solidFill>
                <a:latin typeface="Arial Rounded MT Bold"/>
                <a:ea typeface="ＭＳ Ｐゴシック"/>
                <a:cs typeface="Arial" charset="0"/>
              </a:rPr>
              <a:t>nature and evolution of matter</a:t>
            </a:r>
          </a:p>
          <a:p>
            <a:pPr algn="just">
              <a:defRPr/>
            </a:pPr>
            <a:r>
              <a:rPr lang="en-US" sz="2000" b="1" dirty="0" smtClean="0">
                <a:solidFill>
                  <a:srgbClr val="333399">
                    <a:lumMod val="75000"/>
                  </a:srgbClr>
                </a:solidFill>
                <a:latin typeface="Arial Rounded MT Bold"/>
                <a:ea typeface="ＭＳ Ｐゴシック"/>
                <a:cs typeface="Arial" charset="0"/>
              </a:rPr>
              <a:t>    in </a:t>
            </a:r>
            <a:r>
              <a:rPr lang="en-US" sz="2000" b="1" dirty="0">
                <a:solidFill>
                  <a:srgbClr val="333399">
                    <a:lumMod val="75000"/>
                  </a:srgbClr>
                </a:solidFill>
                <a:latin typeface="Arial Rounded MT Bold"/>
                <a:ea typeface="ＭＳ Ｐゴシック"/>
                <a:cs typeface="Arial" charset="0"/>
              </a:rPr>
              <a:t>the Universe</a:t>
            </a:r>
            <a:endParaRPr lang="ru-RU" sz="2000" b="1" dirty="0">
              <a:solidFill>
                <a:srgbClr val="333399">
                  <a:lumMod val="75000"/>
                </a:srgbClr>
              </a:solidFill>
              <a:ea typeface="ＭＳ Ｐゴシック"/>
              <a:cs typeface="Arial" charset="0"/>
            </a:endParaRPr>
          </a:p>
        </p:txBody>
      </p:sp>
      <p:pic>
        <p:nvPicPr>
          <p:cNvPr id="46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114" y="4420259"/>
            <a:ext cx="3398824" cy="2173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659538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77496" y="260648"/>
            <a:ext cx="7704856" cy="432048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FAIR – accelerator facility</a:t>
            </a:r>
            <a:endParaRPr lang="en-GB" dirty="0"/>
          </a:p>
        </p:txBody>
      </p:sp>
      <p:grpSp>
        <p:nvGrpSpPr>
          <p:cNvPr id="24" name="Gruppieren 12"/>
          <p:cNvGrpSpPr/>
          <p:nvPr/>
        </p:nvGrpSpPr>
        <p:grpSpPr>
          <a:xfrm>
            <a:off x="859988" y="1040538"/>
            <a:ext cx="8258811" cy="5261193"/>
            <a:chOff x="859988" y="1040538"/>
            <a:chExt cx="8258811" cy="5261193"/>
          </a:xfrm>
        </p:grpSpPr>
        <p:grpSp>
          <p:nvGrpSpPr>
            <p:cNvPr id="46" name="Group 7"/>
            <p:cNvGrpSpPr/>
            <p:nvPr/>
          </p:nvGrpSpPr>
          <p:grpSpPr>
            <a:xfrm>
              <a:off x="859988" y="1040538"/>
              <a:ext cx="8258811" cy="5261193"/>
              <a:chOff x="859988" y="1040538"/>
              <a:chExt cx="8258811" cy="5261193"/>
            </a:xfrm>
          </p:grpSpPr>
          <p:grpSp>
            <p:nvGrpSpPr>
              <p:cNvPr id="50" name="Group 4"/>
              <p:cNvGrpSpPr/>
              <p:nvPr/>
            </p:nvGrpSpPr>
            <p:grpSpPr>
              <a:xfrm>
                <a:off x="859988" y="1040538"/>
                <a:ext cx="8258811" cy="5261193"/>
                <a:chOff x="859988" y="1040538"/>
                <a:chExt cx="8258811" cy="5261193"/>
              </a:xfrm>
            </p:grpSpPr>
            <p:pic>
              <p:nvPicPr>
                <p:cNvPr id="53" name="Picture 52"/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 bwMode="auto">
                <a:xfrm>
                  <a:off x="859988" y="1040538"/>
                  <a:ext cx="8258811" cy="526119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54" name="Group 3"/>
                <p:cNvGrpSpPr/>
                <p:nvPr/>
              </p:nvGrpSpPr>
              <p:grpSpPr>
                <a:xfrm>
                  <a:off x="1914883" y="1846856"/>
                  <a:ext cx="6804372" cy="4097053"/>
                  <a:chOff x="1914883" y="1846856"/>
                  <a:chExt cx="6804372" cy="4097053"/>
                </a:xfrm>
              </p:grpSpPr>
              <p:sp>
                <p:nvSpPr>
                  <p:cNvPr id="55" name="TextBox 2"/>
                  <p:cNvSpPr txBox="1"/>
                  <p:nvPr/>
                </p:nvSpPr>
                <p:spPr>
                  <a:xfrm rot="654431">
                    <a:off x="1914883" y="2357780"/>
                    <a:ext cx="851515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2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 Rounded MT Bold"/>
                        <a:ea typeface="ＭＳ Ｐゴシック"/>
                        <a:cs typeface="Arial" charset="0"/>
                      </a:rPr>
                      <a:t>UNILAC</a:t>
                    </a:r>
                  </a:p>
                </p:txBody>
              </p:sp>
              <p:sp>
                <p:nvSpPr>
                  <p:cNvPr id="56" name="TextBox 55"/>
                  <p:cNvSpPr txBox="1"/>
                  <p:nvPr/>
                </p:nvSpPr>
                <p:spPr>
                  <a:xfrm>
                    <a:off x="4140840" y="1846856"/>
                    <a:ext cx="633507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2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uLnTx/>
                        <a:uFillTx/>
                        <a:latin typeface="Arial Rounded MT Bold"/>
                        <a:ea typeface="ＭＳ Ｐゴシック"/>
                        <a:cs typeface="Arial" charset="0"/>
                      </a:rPr>
                      <a:t>SIS18</a:t>
                    </a:r>
                  </a:p>
                </p:txBody>
              </p:sp>
              <p:sp>
                <p:nvSpPr>
                  <p:cNvPr id="57" name="TextBox 56"/>
                  <p:cNvSpPr txBox="1"/>
                  <p:nvPr/>
                </p:nvSpPr>
                <p:spPr>
                  <a:xfrm>
                    <a:off x="7542330" y="1853825"/>
                    <a:ext cx="1176925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2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uLnTx/>
                        <a:uFillTx/>
                        <a:latin typeface="Arial Rounded MT Bold"/>
                        <a:ea typeface="ＭＳ Ｐゴシック"/>
                        <a:cs typeface="Arial" charset="0"/>
                      </a:rPr>
                      <a:t>SIS100</a:t>
                    </a:r>
                    <a:r>
                      <a:rPr kumimoji="0" lang="en-GB" sz="12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uLnTx/>
                        <a:uFillTx/>
                        <a:latin typeface="Arial Rounded MT Bold"/>
                        <a:ea typeface="ＭＳ Ｐゴシック"/>
                        <a:cs typeface="Arial" charset="0"/>
                      </a:rPr>
                      <a:t>/300</a:t>
                    </a:r>
                  </a:p>
                </p:txBody>
              </p:sp>
              <p:sp>
                <p:nvSpPr>
                  <p:cNvPr id="58" name="TextBox 57"/>
                  <p:cNvSpPr txBox="1"/>
                  <p:nvPr/>
                </p:nvSpPr>
                <p:spPr>
                  <a:xfrm>
                    <a:off x="3310782" y="1846856"/>
                    <a:ext cx="817315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2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uLnTx/>
                        <a:uFillTx/>
                        <a:latin typeface="Arial Rounded MT Bold"/>
                        <a:ea typeface="ＭＳ Ｐゴシック"/>
                        <a:cs typeface="Arial" charset="0"/>
                      </a:rPr>
                      <a:t>p-Linac</a:t>
                    </a:r>
                  </a:p>
                </p:txBody>
              </p:sp>
              <p:sp>
                <p:nvSpPr>
                  <p:cNvPr id="59" name="TextBox 58"/>
                  <p:cNvSpPr txBox="1"/>
                  <p:nvPr/>
                </p:nvSpPr>
                <p:spPr>
                  <a:xfrm>
                    <a:off x="4481990" y="3161719"/>
                    <a:ext cx="647934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2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uLnTx/>
                        <a:uFillTx/>
                        <a:latin typeface="Arial Rounded MT Bold"/>
                        <a:ea typeface="ＭＳ Ｐゴシック"/>
                        <a:cs typeface="Arial" charset="0"/>
                      </a:rPr>
                      <a:t>HESR</a:t>
                    </a:r>
                  </a:p>
                </p:txBody>
              </p:sp>
              <p:sp>
                <p:nvSpPr>
                  <p:cNvPr id="60" name="TextBox 59"/>
                  <p:cNvSpPr txBox="1"/>
                  <p:nvPr/>
                </p:nvSpPr>
                <p:spPr>
                  <a:xfrm>
                    <a:off x="4534437" y="4947555"/>
                    <a:ext cx="622628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2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uLnTx/>
                        <a:uFillTx/>
                        <a:latin typeface="Arial Rounded MT Bold"/>
                        <a:ea typeface="ＭＳ Ｐゴシック"/>
                        <a:cs typeface="Arial" charset="0"/>
                      </a:rPr>
                      <a:t>CR</a:t>
                    </a:r>
                    <a:r>
                      <a:rPr kumimoji="0" lang="en-GB" sz="12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uLnTx/>
                        <a:uFillTx/>
                        <a:latin typeface="Arial Rounded MT Bold"/>
                        <a:ea typeface="ＭＳ Ｐゴシック"/>
                        <a:cs typeface="Arial" charset="0"/>
                      </a:rPr>
                      <a:t> &amp;</a:t>
                    </a:r>
                    <a:br>
                      <a:rPr kumimoji="0" lang="en-GB" sz="12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uLnTx/>
                        <a:uFillTx/>
                        <a:latin typeface="Arial Rounded MT Bold"/>
                        <a:ea typeface="ＭＳ Ｐゴシック"/>
                        <a:cs typeface="Arial" charset="0"/>
                      </a:rPr>
                    </a:br>
                    <a:r>
                      <a:rPr kumimoji="0" lang="en-GB" sz="1200" b="0" i="1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uLnTx/>
                        <a:uFillTx/>
                        <a:latin typeface="Arial Rounded MT Bold"/>
                        <a:ea typeface="ＭＳ Ｐゴシック"/>
                        <a:cs typeface="Arial" charset="0"/>
                      </a:rPr>
                      <a:t>RESR</a:t>
                    </a:r>
                  </a:p>
                </p:txBody>
              </p:sp>
              <p:sp>
                <p:nvSpPr>
                  <p:cNvPr id="61" name="TextBox 60"/>
                  <p:cNvSpPr txBox="1"/>
                  <p:nvPr/>
                </p:nvSpPr>
                <p:spPr>
                  <a:xfrm>
                    <a:off x="5517105" y="5666910"/>
                    <a:ext cx="622628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200" b="0" i="1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uLnTx/>
                        <a:uFillTx/>
                        <a:latin typeface="Arial Rounded MT Bold"/>
                        <a:ea typeface="ＭＳ Ｐゴシック"/>
                        <a:cs typeface="Arial" charset="0"/>
                      </a:rPr>
                      <a:t>NESR</a:t>
                    </a:r>
                  </a:p>
                </p:txBody>
              </p:sp>
              <p:sp>
                <p:nvSpPr>
                  <p:cNvPr id="62" name="TextBox 61"/>
                  <p:cNvSpPr txBox="1"/>
                  <p:nvPr/>
                </p:nvSpPr>
                <p:spPr>
                  <a:xfrm>
                    <a:off x="6957265" y="5222231"/>
                    <a:ext cx="810091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200" b="0" i="1" u="none" strike="noStrike" kern="0" cap="none" spc="0" normalizeH="0" baseline="0" noProof="0" dirty="0" err="1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uLnTx/>
                        <a:uFillTx/>
                        <a:latin typeface="Arial Rounded MT Bold"/>
                        <a:ea typeface="ＭＳ Ｐゴシック"/>
                        <a:cs typeface="Arial" charset="0"/>
                      </a:rPr>
                      <a:t>Cryring</a:t>
                    </a:r>
                    <a:endParaRPr kumimoji="0" lang="en-GB" sz="1200" b="0" i="1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333399"/>
                      </a:solidFill>
                      <a:effectLst/>
                      <a:uLnTx/>
                      <a:uFillTx/>
                      <a:latin typeface="Arial Rounded MT Bold"/>
                      <a:ea typeface="ＭＳ Ｐゴシック"/>
                      <a:cs typeface="Arial" charset="0"/>
                    </a:endParaRPr>
                  </a:p>
                </p:txBody>
              </p:sp>
            </p:grpSp>
          </p:grpSp>
          <p:sp>
            <p:nvSpPr>
              <p:cNvPr id="51" name="TextBox 50"/>
              <p:cNvSpPr txBox="1"/>
              <p:nvPr/>
            </p:nvSpPr>
            <p:spPr>
              <a:xfrm>
                <a:off x="6822250" y="3203975"/>
                <a:ext cx="175519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Arial Rounded MT Bold"/>
                    <a:ea typeface="ＭＳ Ｐゴシック"/>
                    <a:cs typeface="Arial" charset="0"/>
                  </a:rPr>
                  <a:t>Rare-Isotope</a:t>
                </a:r>
              </a:p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Arial Rounded MT Bold"/>
                    <a:ea typeface="ＭＳ Ｐゴシック"/>
                    <a:cs typeface="Arial" charset="0"/>
                  </a:rPr>
                  <a:t>Production Target</a:t>
                </a: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6282190" y="4002450"/>
                <a:ext cx="175519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Arial Rounded MT Bold"/>
                    <a:ea typeface="ＭＳ Ｐゴシック"/>
                    <a:cs typeface="Arial" charset="0"/>
                  </a:rPr>
                  <a:t>Anti-Proton</a:t>
                </a:r>
              </a:p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Arial Rounded MT Bold"/>
                    <a:ea typeface="ＭＳ Ｐゴシック"/>
                    <a:cs typeface="Arial" charset="0"/>
                  </a:rPr>
                  <a:t>Production Target</a:t>
                </a:r>
              </a:p>
            </p:txBody>
          </p:sp>
        </p:grpSp>
        <p:grpSp>
          <p:nvGrpSpPr>
            <p:cNvPr id="47" name="Gruppieren 11"/>
            <p:cNvGrpSpPr/>
            <p:nvPr/>
          </p:nvGrpSpPr>
          <p:grpSpPr>
            <a:xfrm>
              <a:off x="4427984" y="5805264"/>
              <a:ext cx="792088" cy="324036"/>
              <a:chOff x="4427984" y="5805264"/>
              <a:chExt cx="792088" cy="324036"/>
            </a:xfrm>
          </p:grpSpPr>
          <p:cxnSp>
            <p:nvCxnSpPr>
              <p:cNvPr id="48" name="Gerade Verbindung mit Pfeil 8"/>
              <p:cNvCxnSpPr/>
              <p:nvPr/>
            </p:nvCxnSpPr>
            <p:spPr>
              <a:xfrm>
                <a:off x="4427984" y="5805264"/>
                <a:ext cx="729081" cy="145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000000"/>
                </a:solidFill>
                <a:prstDash val="solid"/>
                <a:headEnd type="arrow"/>
                <a:tailEnd type="arrow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9" name="Textfeld 10"/>
              <p:cNvSpPr txBox="1"/>
              <p:nvPr/>
            </p:nvSpPr>
            <p:spPr>
              <a:xfrm>
                <a:off x="4490991" y="5852301"/>
                <a:ext cx="72908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 Rounded MT Bold"/>
                    <a:ea typeface="ＭＳ Ｐゴシック"/>
                    <a:cs typeface="Arial" charset="0"/>
                  </a:rPr>
                  <a:t>100 m</a:t>
                </a:r>
              </a:p>
            </p:txBody>
          </p:sp>
        </p:grpSp>
      </p:grpSp>
      <p:sp>
        <p:nvSpPr>
          <p:cNvPr id="63" name="AutoShape 6"/>
          <p:cNvSpPr>
            <a:spLocks noChangeArrowheads="1"/>
          </p:cNvSpPr>
          <p:nvPr/>
        </p:nvSpPr>
        <p:spPr bwMode="auto">
          <a:xfrm>
            <a:off x="254177" y="1193095"/>
            <a:ext cx="2017712" cy="422275"/>
          </a:xfrm>
          <a:prstGeom prst="roundRect">
            <a:avLst>
              <a:gd name="adj" fmla="val 16667"/>
            </a:avLst>
          </a:prstGeom>
          <a:solidFill>
            <a:srgbClr val="FFFFFF">
              <a:alpha val="62000"/>
            </a:srgbClr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Rounded MT Bold"/>
                <a:ea typeface="ＭＳ Ｐゴシック"/>
                <a:cs typeface="Arial" charset="0"/>
              </a:rPr>
              <a:t>Primary Beams</a:t>
            </a: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Rounded MT Bold"/>
              <a:ea typeface="ＭＳ Ｐゴシック"/>
              <a:cs typeface="Arial" charset="0"/>
            </a:endParaRPr>
          </a:p>
        </p:txBody>
      </p:sp>
      <p:sp>
        <p:nvSpPr>
          <p:cNvPr id="64" name="Text Box 7"/>
          <p:cNvSpPr txBox="1">
            <a:spLocks noChangeArrowheads="1"/>
          </p:cNvSpPr>
          <p:nvPr/>
        </p:nvSpPr>
        <p:spPr bwMode="auto">
          <a:xfrm>
            <a:off x="216077" y="1647120"/>
            <a:ext cx="3094705" cy="896938"/>
          </a:xfrm>
          <a:prstGeom prst="rect">
            <a:avLst/>
          </a:prstGeom>
          <a:solidFill>
            <a:srgbClr val="FFFFFF">
              <a:alpha val="56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defTabSz="4572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</a:pPr>
            <a:r>
              <a:rPr lang="en-GB" sz="1600" dirty="0" smtClean="0">
                <a:solidFill>
                  <a:srgbClr val="000000"/>
                </a:solidFill>
                <a:latin typeface="Arial Rounded MT Bold"/>
                <a:ea typeface="ＭＳ Ｐゴシック"/>
                <a:cs typeface="Arial" charset="0"/>
              </a:rPr>
              <a:t> 10</a:t>
            </a:r>
            <a:r>
              <a:rPr lang="en-GB" sz="1600" baseline="30000" dirty="0" smtClean="0">
                <a:solidFill>
                  <a:srgbClr val="000000"/>
                </a:solidFill>
                <a:latin typeface="Arial Rounded MT Bold"/>
                <a:ea typeface="ＭＳ Ｐゴシック"/>
                <a:cs typeface="Arial" charset="0"/>
              </a:rPr>
              <a:t>12</a:t>
            </a:r>
            <a:r>
              <a:rPr lang="en-GB" sz="1600" dirty="0" smtClean="0">
                <a:solidFill>
                  <a:srgbClr val="000000"/>
                </a:solidFill>
                <a:latin typeface="Arial Rounded MT Bold"/>
                <a:ea typeface="ＭＳ Ｐゴシック"/>
                <a:cs typeface="Arial" charset="0"/>
              </a:rPr>
              <a:t>/s; 1.5 </a:t>
            </a:r>
            <a:r>
              <a:rPr lang="en-GB" sz="1600" dirty="0" err="1" smtClean="0">
                <a:solidFill>
                  <a:srgbClr val="000000"/>
                </a:solidFill>
                <a:latin typeface="Arial Rounded MT Bold"/>
                <a:ea typeface="ＭＳ Ｐゴシック"/>
                <a:cs typeface="Arial" charset="0"/>
              </a:rPr>
              <a:t>GeV/u</a:t>
            </a:r>
            <a:r>
              <a:rPr lang="en-GB" sz="1600" dirty="0" smtClean="0">
                <a:solidFill>
                  <a:srgbClr val="000000"/>
                </a:solidFill>
                <a:latin typeface="Arial Rounded MT Bold"/>
                <a:ea typeface="ＭＳ Ｐゴシック"/>
                <a:cs typeface="Arial" charset="0"/>
              </a:rPr>
              <a:t>; </a:t>
            </a:r>
            <a:r>
              <a:rPr lang="en-GB" sz="1600" baseline="30000" dirty="0" smtClean="0">
                <a:solidFill>
                  <a:srgbClr val="000000"/>
                </a:solidFill>
                <a:latin typeface="Arial Rounded MT Bold"/>
                <a:ea typeface="ＭＳ Ｐゴシック"/>
                <a:cs typeface="Arial" charset="0"/>
              </a:rPr>
              <a:t>238</a:t>
            </a:r>
            <a:r>
              <a:rPr lang="en-GB" sz="1600" dirty="0" smtClean="0">
                <a:solidFill>
                  <a:srgbClr val="000000"/>
                </a:solidFill>
                <a:latin typeface="Arial Rounded MT Bold"/>
                <a:ea typeface="ＭＳ Ｐゴシック"/>
                <a:cs typeface="Arial" charset="0"/>
              </a:rPr>
              <a:t>U</a:t>
            </a:r>
            <a:r>
              <a:rPr lang="en-GB" sz="1600" baseline="30000" dirty="0" smtClean="0">
                <a:solidFill>
                  <a:srgbClr val="000000"/>
                </a:solidFill>
                <a:latin typeface="Arial Rounded MT Bold"/>
                <a:ea typeface="ＭＳ Ｐゴシック"/>
                <a:cs typeface="Arial" charset="0"/>
              </a:rPr>
              <a:t>28+</a:t>
            </a:r>
          </a:p>
          <a:p>
            <a:pPr defTabSz="4572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</a:pPr>
            <a:r>
              <a:rPr lang="en-GB" sz="1600" dirty="0" smtClean="0">
                <a:solidFill>
                  <a:srgbClr val="000000"/>
                </a:solidFill>
                <a:latin typeface="Arial Rounded MT Bold"/>
                <a:ea typeface="ＭＳ Ｐゴシック"/>
                <a:cs typeface="Arial" charset="0"/>
              </a:rPr>
              <a:t> 10</a:t>
            </a:r>
            <a:r>
              <a:rPr lang="en-GB" sz="1600" baseline="30000" dirty="0" smtClean="0">
                <a:solidFill>
                  <a:srgbClr val="000000"/>
                </a:solidFill>
                <a:latin typeface="Arial Rounded MT Bold"/>
                <a:ea typeface="ＭＳ Ｐゴシック"/>
                <a:cs typeface="Arial" charset="0"/>
              </a:rPr>
              <a:t>10</a:t>
            </a:r>
            <a:r>
              <a:rPr lang="en-GB" sz="1600" dirty="0" smtClean="0">
                <a:solidFill>
                  <a:srgbClr val="000000"/>
                </a:solidFill>
                <a:latin typeface="Arial Rounded MT Bold"/>
                <a:ea typeface="ＭＳ Ｐゴシック"/>
                <a:cs typeface="Arial" charset="0"/>
              </a:rPr>
              <a:t>/s </a:t>
            </a:r>
            <a:r>
              <a:rPr lang="en-GB" sz="1600" baseline="30000" dirty="0" smtClean="0">
                <a:solidFill>
                  <a:srgbClr val="000000"/>
                </a:solidFill>
                <a:latin typeface="Arial Rounded MT Bold"/>
                <a:ea typeface="ＭＳ Ｐゴシック"/>
                <a:cs typeface="Arial" charset="0"/>
              </a:rPr>
              <a:t>238</a:t>
            </a:r>
            <a:r>
              <a:rPr lang="en-GB" sz="1600" dirty="0" smtClean="0">
                <a:solidFill>
                  <a:srgbClr val="000000"/>
                </a:solidFill>
                <a:latin typeface="Arial Rounded MT Bold"/>
                <a:ea typeface="ＭＳ Ｐゴシック"/>
                <a:cs typeface="Arial" charset="0"/>
              </a:rPr>
              <a:t>U</a:t>
            </a:r>
            <a:r>
              <a:rPr lang="en-GB" sz="1600" baseline="30000" dirty="0" smtClean="0">
                <a:solidFill>
                  <a:srgbClr val="000000"/>
                </a:solidFill>
                <a:latin typeface="Arial Rounded MT Bold"/>
                <a:ea typeface="ＭＳ Ｐゴシック"/>
                <a:cs typeface="Arial" charset="0"/>
              </a:rPr>
              <a:t>73+</a:t>
            </a:r>
            <a:r>
              <a:rPr lang="en-GB" sz="1600" dirty="0" smtClean="0">
                <a:solidFill>
                  <a:srgbClr val="000000"/>
                </a:solidFill>
                <a:latin typeface="Arial Rounded MT Bold"/>
                <a:ea typeface="ＭＳ Ｐゴシック"/>
                <a:cs typeface="Arial" charset="0"/>
              </a:rPr>
              <a:t> up to 35 </a:t>
            </a:r>
            <a:r>
              <a:rPr lang="en-GB" sz="1600" dirty="0" err="1" smtClean="0">
                <a:solidFill>
                  <a:srgbClr val="000000"/>
                </a:solidFill>
                <a:latin typeface="Arial Rounded MT Bold"/>
                <a:ea typeface="ＭＳ Ｐゴシック"/>
                <a:cs typeface="Arial" charset="0"/>
              </a:rPr>
              <a:t>GeV/u</a:t>
            </a:r>
            <a:endParaRPr lang="en-GB" sz="1600" dirty="0" smtClean="0">
              <a:solidFill>
                <a:srgbClr val="000000"/>
              </a:solidFill>
              <a:latin typeface="Arial Rounded MT Bold"/>
              <a:ea typeface="ＭＳ Ｐゴシック"/>
              <a:cs typeface="Arial" charset="0"/>
            </a:endParaRPr>
          </a:p>
          <a:p>
            <a:pPr defTabSz="4572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</a:pPr>
            <a:r>
              <a:rPr lang="en-GB" sz="1600" dirty="0" smtClean="0">
                <a:solidFill>
                  <a:srgbClr val="000000"/>
                </a:solidFill>
                <a:latin typeface="Arial Rounded MT Bold"/>
                <a:ea typeface="ＭＳ Ｐゴシック"/>
                <a:cs typeface="Arial" charset="0"/>
              </a:rPr>
              <a:t> 3x10</a:t>
            </a:r>
            <a:r>
              <a:rPr lang="en-GB" sz="1600" baseline="30000" dirty="0" smtClean="0">
                <a:solidFill>
                  <a:srgbClr val="000000"/>
                </a:solidFill>
                <a:latin typeface="Arial Rounded MT Bold"/>
                <a:ea typeface="ＭＳ Ｐゴシック"/>
                <a:cs typeface="Arial" charset="0"/>
              </a:rPr>
              <a:t>13</a:t>
            </a:r>
            <a:r>
              <a:rPr lang="en-GB" sz="1600" dirty="0" smtClean="0">
                <a:solidFill>
                  <a:srgbClr val="000000"/>
                </a:solidFill>
                <a:latin typeface="Arial Rounded MT Bold"/>
                <a:ea typeface="ＭＳ Ｐゴシック"/>
                <a:cs typeface="Arial" charset="0"/>
              </a:rPr>
              <a:t>/s 30 </a:t>
            </a:r>
            <a:r>
              <a:rPr lang="en-GB" sz="1600" dirty="0" err="1" smtClean="0">
                <a:solidFill>
                  <a:srgbClr val="000000"/>
                </a:solidFill>
                <a:latin typeface="Arial Rounded MT Bold"/>
                <a:ea typeface="ＭＳ Ｐゴシック"/>
                <a:cs typeface="Arial" charset="0"/>
              </a:rPr>
              <a:t>GeV</a:t>
            </a:r>
            <a:r>
              <a:rPr lang="en-GB" sz="1600" dirty="0" smtClean="0">
                <a:solidFill>
                  <a:srgbClr val="000000"/>
                </a:solidFill>
                <a:latin typeface="Arial Rounded MT Bold"/>
                <a:ea typeface="ＭＳ Ｐゴシック"/>
                <a:cs typeface="Arial" charset="0"/>
              </a:rPr>
              <a:t> protons</a:t>
            </a:r>
            <a:endParaRPr lang="en-GB" sz="1600" dirty="0">
              <a:solidFill>
                <a:srgbClr val="000000"/>
              </a:solidFill>
              <a:latin typeface="Arial Rounded MT Bold"/>
              <a:ea typeface="ＭＳ Ｐゴシック"/>
              <a:cs typeface="Arial" charset="0"/>
            </a:endParaRPr>
          </a:p>
        </p:txBody>
      </p:sp>
      <p:sp>
        <p:nvSpPr>
          <p:cNvPr id="65" name="AutoShape 8"/>
          <p:cNvSpPr>
            <a:spLocks noChangeArrowheads="1"/>
          </p:cNvSpPr>
          <p:nvPr/>
        </p:nvSpPr>
        <p:spPr bwMode="auto">
          <a:xfrm>
            <a:off x="214489" y="2720270"/>
            <a:ext cx="2362200" cy="422275"/>
          </a:xfrm>
          <a:prstGeom prst="roundRect">
            <a:avLst>
              <a:gd name="adj" fmla="val 16667"/>
            </a:avLst>
          </a:prstGeom>
          <a:solidFill>
            <a:srgbClr val="FFFFFF">
              <a:alpha val="72000"/>
            </a:srgbClr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Rounded MT Bold"/>
                <a:ea typeface="ＭＳ Ｐゴシック"/>
                <a:cs typeface="Arial" charset="0"/>
              </a:rPr>
              <a:t>Secondary Beams</a:t>
            </a:r>
          </a:p>
        </p:txBody>
      </p:sp>
      <p:sp>
        <p:nvSpPr>
          <p:cNvPr id="66" name="AutoShape 10"/>
          <p:cNvSpPr>
            <a:spLocks noChangeArrowheads="1"/>
          </p:cNvSpPr>
          <p:nvPr/>
        </p:nvSpPr>
        <p:spPr bwMode="auto">
          <a:xfrm>
            <a:off x="249414" y="4467225"/>
            <a:ext cx="3241675" cy="422275"/>
          </a:xfrm>
          <a:prstGeom prst="roundRect">
            <a:avLst>
              <a:gd name="adj" fmla="val 16667"/>
            </a:avLst>
          </a:prstGeom>
          <a:solidFill>
            <a:srgbClr val="FFFFFF">
              <a:alpha val="62000"/>
            </a:srgbClr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0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Rounded MT Bold"/>
                <a:ea typeface="ＭＳ Ｐゴシック"/>
                <a:cs typeface="Arial" charset="0"/>
              </a:rPr>
              <a:t>Storage and Cooler Rings</a:t>
            </a:r>
            <a:endParaRPr kumimoji="0" lang="en-GB" sz="2000" b="0" i="0" u="none" strike="noStrike" kern="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Rounded MT Bold"/>
              <a:ea typeface="ＭＳ Ｐゴシック"/>
              <a:cs typeface="Arial" charset="0"/>
            </a:endParaRPr>
          </a:p>
        </p:txBody>
      </p:sp>
      <p:sp>
        <p:nvSpPr>
          <p:cNvPr id="67" name="Rectangle 11"/>
          <p:cNvSpPr>
            <a:spLocks noChangeArrowheads="1"/>
          </p:cNvSpPr>
          <p:nvPr/>
        </p:nvSpPr>
        <p:spPr bwMode="auto">
          <a:xfrm>
            <a:off x="214489" y="5021263"/>
            <a:ext cx="3505200" cy="913070"/>
          </a:xfrm>
          <a:prstGeom prst="rect">
            <a:avLst/>
          </a:prstGeom>
          <a:solidFill>
            <a:srgbClr val="FFFFFF">
              <a:alpha val="54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auto">
              <a:lnSpc>
                <a:spcPct val="70000"/>
              </a:lnSpc>
              <a:spcBef>
                <a:spcPct val="50000"/>
              </a:spcBef>
              <a:spcAft>
                <a:spcPts val="0"/>
              </a:spcAft>
              <a:buFontTx/>
              <a:buChar char="•"/>
            </a:pPr>
            <a:r>
              <a:rPr lang="en-GB" sz="1600" dirty="0" smtClean="0">
                <a:solidFill>
                  <a:srgbClr val="000000"/>
                </a:solidFill>
                <a:latin typeface="Arial Rounded MT Bold"/>
                <a:ea typeface="ＭＳ Ｐゴシック"/>
                <a:cs typeface="Arial" charset="0"/>
              </a:rPr>
              <a:t> radioactive beams</a:t>
            </a:r>
          </a:p>
          <a:p>
            <a:pPr defTabSz="457200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buFontTx/>
              <a:buChar char="•"/>
            </a:pPr>
            <a:r>
              <a:rPr lang="en-GB" sz="1600" dirty="0" smtClean="0">
                <a:solidFill>
                  <a:srgbClr val="000000"/>
                </a:solidFill>
                <a:latin typeface="Arial Rounded MT Bold"/>
                <a:ea typeface="ＭＳ Ｐゴシック"/>
                <a:cs typeface="Arial" charset="0"/>
              </a:rPr>
              <a:t> 10</a:t>
            </a:r>
            <a:r>
              <a:rPr lang="en-GB" sz="1600" baseline="30000" dirty="0" smtClean="0">
                <a:solidFill>
                  <a:srgbClr val="000000"/>
                </a:solidFill>
                <a:latin typeface="Arial Rounded MT Bold"/>
                <a:ea typeface="ＭＳ Ｐゴシック"/>
                <a:cs typeface="Arial" charset="0"/>
              </a:rPr>
              <a:t>11</a:t>
            </a:r>
            <a:r>
              <a:rPr lang="en-GB" sz="1600" dirty="0" smtClean="0">
                <a:solidFill>
                  <a:srgbClr val="000000"/>
                </a:solidFill>
                <a:latin typeface="Arial Rounded MT Bold"/>
                <a:ea typeface="ＭＳ Ｐゴシック"/>
                <a:cs typeface="Arial" charset="0"/>
              </a:rPr>
              <a:t> antiprotons 1.5  - 15 </a:t>
            </a:r>
            <a:r>
              <a:rPr lang="en-GB" sz="1600" dirty="0" err="1" smtClean="0">
                <a:solidFill>
                  <a:srgbClr val="000000"/>
                </a:solidFill>
                <a:latin typeface="Arial Rounded MT Bold"/>
                <a:ea typeface="ＭＳ Ｐゴシック"/>
                <a:cs typeface="Arial" charset="0"/>
              </a:rPr>
              <a:t>GeV/c</a:t>
            </a:r>
            <a:r>
              <a:rPr lang="en-GB" sz="1600" dirty="0" smtClean="0">
                <a:solidFill>
                  <a:srgbClr val="000000"/>
                </a:solidFill>
                <a:latin typeface="Arial Rounded MT Bold"/>
                <a:ea typeface="ＭＳ Ｐゴシック"/>
                <a:cs typeface="Arial" charset="0"/>
              </a:rPr>
              <a:t>,       </a:t>
            </a:r>
          </a:p>
          <a:p>
            <a:pPr defTabSz="457200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00000"/>
                </a:solidFill>
                <a:latin typeface="Arial Rounded MT Bold"/>
                <a:ea typeface="ＭＳ Ｐゴシック"/>
                <a:cs typeface="Arial" charset="0"/>
              </a:rPr>
              <a:t>  stored and cooled</a:t>
            </a:r>
            <a:endParaRPr lang="en-GB" sz="1600" baseline="30000" dirty="0">
              <a:solidFill>
                <a:srgbClr val="000000"/>
              </a:solidFill>
              <a:latin typeface="Arial Rounded MT Bold"/>
              <a:ea typeface="ＭＳ Ｐゴシック"/>
              <a:cs typeface="Arial" charset="0"/>
            </a:endParaRPr>
          </a:p>
        </p:txBody>
      </p:sp>
      <p:sp>
        <p:nvSpPr>
          <p:cNvPr id="68" name="AutoShape 12"/>
          <p:cNvSpPr>
            <a:spLocks noChangeArrowheads="1"/>
          </p:cNvSpPr>
          <p:nvPr/>
        </p:nvSpPr>
        <p:spPr bwMode="auto">
          <a:xfrm>
            <a:off x="228600" y="6019800"/>
            <a:ext cx="2489200" cy="388938"/>
          </a:xfrm>
          <a:prstGeom prst="roundRect">
            <a:avLst>
              <a:gd name="adj" fmla="val 16667"/>
            </a:avLst>
          </a:prstGeom>
          <a:solidFill>
            <a:srgbClr val="FFFFFF">
              <a:alpha val="62000"/>
            </a:srgbClr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700" b="0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Rounded MT Bold"/>
                <a:ea typeface="ＭＳ Ｐゴシック"/>
                <a:cs typeface="Arial" charset="0"/>
              </a:rPr>
              <a:t>Technical Challenges</a:t>
            </a: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Rounded MT Bold"/>
              <a:ea typeface="ＭＳ Ｐゴシック"/>
              <a:cs typeface="Arial" charset="0"/>
            </a:endParaRPr>
          </a:p>
        </p:txBody>
      </p:sp>
      <p:sp>
        <p:nvSpPr>
          <p:cNvPr id="69" name="Rectangle 15"/>
          <p:cNvSpPr>
            <a:spLocks noChangeArrowheads="1"/>
          </p:cNvSpPr>
          <p:nvPr/>
        </p:nvSpPr>
        <p:spPr bwMode="auto">
          <a:xfrm>
            <a:off x="2819400" y="6080125"/>
            <a:ext cx="6096000" cy="276999"/>
          </a:xfrm>
          <a:prstGeom prst="rect">
            <a:avLst/>
          </a:prstGeom>
          <a:solidFill>
            <a:srgbClr val="FFFFFF">
              <a:alpha val="38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auto">
              <a:lnSpc>
                <a:spcPct val="70000"/>
              </a:lnSpc>
              <a:spcBef>
                <a:spcPct val="50000"/>
              </a:spcBef>
              <a:spcAft>
                <a:spcPts val="0"/>
              </a:spcAft>
              <a:buFontTx/>
              <a:buChar char="•"/>
            </a:pPr>
            <a:r>
              <a:rPr lang="en-GB" sz="1600" dirty="0" smtClean="0">
                <a:solidFill>
                  <a:srgbClr val="000000"/>
                </a:solidFill>
                <a:latin typeface="Arial Rounded MT Bold"/>
                <a:ea typeface="ＭＳ Ｐゴシック"/>
                <a:cs typeface="Arial" charset="0"/>
              </a:rPr>
              <a:t> cooled beams, rapid cycling superconducting magnets</a:t>
            </a:r>
            <a:endParaRPr lang="en-GB" sz="1600" baseline="30000" dirty="0">
              <a:solidFill>
                <a:srgbClr val="000000"/>
              </a:solidFill>
              <a:latin typeface="Arial Rounded MT Bold"/>
              <a:ea typeface="ＭＳ Ｐゴシック"/>
              <a:cs typeface="Arial" charset="0"/>
            </a:endParaRPr>
          </a:p>
        </p:txBody>
      </p:sp>
      <p:pic>
        <p:nvPicPr>
          <p:cNvPr id="70" name="Picture 69"/>
          <p:cNvPicPr>
            <a:picLocks noChangeAspect="1" noChangeArrowheads="1"/>
          </p:cNvPicPr>
          <p:nvPr/>
        </p:nvPicPr>
        <p:blipFill>
          <a:blip r:embed="rId3" cstate="print">
            <a:lum bright="-14000" contrast="61000"/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926" y="4865946"/>
            <a:ext cx="1249362" cy="1068387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</p:pic>
      <p:sp>
        <p:nvSpPr>
          <p:cNvPr id="71" name="Text Box 9"/>
          <p:cNvSpPr txBox="1">
            <a:spLocks noChangeArrowheads="1"/>
          </p:cNvSpPr>
          <p:nvPr/>
        </p:nvSpPr>
        <p:spPr bwMode="auto">
          <a:xfrm>
            <a:off x="214489" y="3165332"/>
            <a:ext cx="3660754" cy="1171603"/>
          </a:xfrm>
          <a:prstGeom prst="rect">
            <a:avLst/>
          </a:prstGeom>
          <a:solidFill>
            <a:srgbClr val="FFFFFF">
              <a:alpha val="62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defTabSz="4572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</a:pPr>
            <a:r>
              <a:rPr lang="en-GB" sz="1600" dirty="0" smtClean="0">
                <a:solidFill>
                  <a:srgbClr val="000000"/>
                </a:solidFill>
                <a:latin typeface="Arial Rounded MT Bold"/>
                <a:ea typeface="ＭＳ Ｐゴシック"/>
                <a:cs typeface="Arial" charset="0"/>
              </a:rPr>
              <a:t> range of radioactive beams up to</a:t>
            </a:r>
            <a:br>
              <a:rPr lang="en-GB" sz="1600" dirty="0" smtClean="0">
                <a:solidFill>
                  <a:srgbClr val="000000"/>
                </a:solidFill>
                <a:latin typeface="Arial Rounded MT Bold"/>
                <a:ea typeface="ＭＳ Ｐゴシック"/>
                <a:cs typeface="Arial" charset="0"/>
              </a:rPr>
            </a:br>
            <a:r>
              <a:rPr lang="en-GB" sz="1600" dirty="0" smtClean="0">
                <a:solidFill>
                  <a:srgbClr val="000000"/>
                </a:solidFill>
                <a:latin typeface="Arial Rounded MT Bold"/>
                <a:ea typeface="ＭＳ Ｐゴシック"/>
                <a:cs typeface="Arial" charset="0"/>
              </a:rPr>
              <a:t>  1.5 - 2 </a:t>
            </a:r>
            <a:r>
              <a:rPr lang="en-GB" sz="1600" dirty="0" err="1" smtClean="0">
                <a:solidFill>
                  <a:srgbClr val="000000"/>
                </a:solidFill>
                <a:latin typeface="Arial Rounded MT Bold"/>
                <a:ea typeface="ＭＳ Ｐゴシック"/>
                <a:cs typeface="Arial" charset="0"/>
              </a:rPr>
              <a:t>GeV/u</a:t>
            </a:r>
            <a:r>
              <a:rPr lang="en-GB" sz="1600" dirty="0" smtClean="0">
                <a:solidFill>
                  <a:srgbClr val="000000"/>
                </a:solidFill>
                <a:latin typeface="Arial Rounded MT Bold"/>
                <a:ea typeface="ＭＳ Ｐゴシック"/>
                <a:cs typeface="Arial" charset="0"/>
              </a:rPr>
              <a:t>; up to factor 10 000          higher in intensity than presently </a:t>
            </a:r>
          </a:p>
          <a:p>
            <a:pPr defTabSz="4572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</a:pPr>
            <a:r>
              <a:rPr lang="en-GB" sz="1600" dirty="0" smtClean="0">
                <a:solidFill>
                  <a:srgbClr val="000000"/>
                </a:solidFill>
                <a:latin typeface="Arial Rounded MT Bold"/>
                <a:ea typeface="ＭＳ Ｐゴシック"/>
                <a:cs typeface="Arial" charset="0"/>
              </a:rPr>
              <a:t> antiprotons 3 - 30 </a:t>
            </a:r>
            <a:r>
              <a:rPr lang="en-GB" sz="1600" dirty="0" err="1" smtClean="0">
                <a:solidFill>
                  <a:srgbClr val="000000"/>
                </a:solidFill>
                <a:latin typeface="Arial Rounded MT Bold"/>
                <a:ea typeface="ＭＳ Ｐゴシック"/>
                <a:cs typeface="Arial" charset="0"/>
              </a:rPr>
              <a:t>GeV</a:t>
            </a:r>
            <a:endParaRPr lang="en-GB" sz="1600" dirty="0">
              <a:solidFill>
                <a:srgbClr val="000000"/>
              </a:solidFill>
              <a:latin typeface="Arial Rounded MT Bold"/>
              <a:ea typeface="ＭＳ Ｐゴシック"/>
              <a:cs typeface="Arial" charset="0"/>
            </a:endParaRPr>
          </a:p>
        </p:txBody>
      </p:sp>
      <p:pic>
        <p:nvPicPr>
          <p:cNvPr id="72" name="Picture 71" descr="GSI_Logo_rgb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890" y="1250588"/>
            <a:ext cx="1189597" cy="396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25338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77496" y="260648"/>
            <a:ext cx="7704856" cy="432048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Physics at FAIR</a:t>
            </a:r>
            <a:endParaRPr lang="en-GB" dirty="0"/>
          </a:p>
        </p:txBody>
      </p:sp>
      <p:grpSp>
        <p:nvGrpSpPr>
          <p:cNvPr id="31" name="Group 30"/>
          <p:cNvGrpSpPr/>
          <p:nvPr/>
        </p:nvGrpSpPr>
        <p:grpSpPr>
          <a:xfrm>
            <a:off x="26495" y="4689140"/>
            <a:ext cx="4163898" cy="1594476"/>
            <a:chOff x="125106" y="4759849"/>
            <a:chExt cx="4163898" cy="1594476"/>
          </a:xfrm>
        </p:grpSpPr>
        <p:sp>
          <p:nvSpPr>
            <p:cNvPr id="32" name="Text Box 13"/>
            <p:cNvSpPr txBox="1">
              <a:spLocks noChangeArrowheads="1"/>
            </p:cNvSpPr>
            <p:nvPr/>
          </p:nvSpPr>
          <p:spPr bwMode="auto">
            <a:xfrm>
              <a:off x="125106" y="4759849"/>
              <a:ext cx="3417039" cy="919401"/>
            </a:xfrm>
            <a:prstGeom prst="roundRect">
              <a:avLst/>
            </a:prstGeom>
            <a:solidFill>
              <a:srgbClr val="323232">
                <a:lumMod val="10000"/>
                <a:lumOff val="90000"/>
              </a:srgbClr>
            </a:solidFill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 anchorCtr="0">
              <a:spAutoFit/>
            </a:bodyPr>
            <a:lstStyle/>
            <a:p>
              <a:pPr marL="342900" marR="0" lvl="0" indent="-34290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9F2936"/>
                  </a:solidFill>
                  <a:effectLst/>
                  <a:uLnTx/>
                  <a:uFillTx/>
                  <a:latin typeface="Verdana"/>
                  <a:ea typeface="+mn-ea"/>
                  <a:cs typeface="Arial" charset="0"/>
                </a:rPr>
                <a:t>Dense Bulk Plasmas </a:t>
              </a:r>
              <a:endPara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Arial" charset="0"/>
              </a:endParaRPr>
            </a:p>
            <a:p>
              <a:pPr marL="342900" marR="0" lvl="0" indent="-34290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604878"/>
                  </a:solidFill>
                  <a:effectLst/>
                  <a:uLnTx/>
                  <a:uFillTx/>
                  <a:latin typeface="Verdana"/>
                  <a:ea typeface="+mn-ea"/>
                  <a:cs typeface="Arial" charset="0"/>
                </a:rPr>
                <a:t>(Ion-beam </a:t>
              </a: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604878"/>
                  </a:solidFill>
                  <a:effectLst/>
                  <a:uLnTx/>
                  <a:uFillTx/>
                  <a:latin typeface="Verdana"/>
                  <a:ea typeface="+mn-ea"/>
                  <a:cs typeface="Arial" charset="0"/>
                </a:rPr>
                <a:t>bunch</a:t>
              </a:r>
              <a:r>
                <a:rPr kumimoji="0" lang="de-DE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604878"/>
                  </a:solidFill>
                  <a:effectLst/>
                  <a:uLnTx/>
                  <a:uFillTx/>
                  <a:latin typeface="Verdana"/>
                  <a:ea typeface="+mn-ea"/>
                  <a:cs typeface="Arial" charset="0"/>
                </a:rPr>
                <a:t> </a:t>
              </a:r>
              <a:r>
                <a:rPr kumimoji="0" lang="de-DE" sz="16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604878"/>
                  </a:solidFill>
                  <a:effectLst/>
                  <a:uLnTx/>
                  <a:uFillTx/>
                  <a:latin typeface="Verdana"/>
                  <a:ea typeface="+mn-ea"/>
                  <a:cs typeface="Arial" charset="0"/>
                </a:rPr>
                <a:t>compression</a:t>
              </a:r>
              <a:endPara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604878"/>
                </a:solidFill>
                <a:effectLst/>
                <a:uLnTx/>
                <a:uFillTx/>
                <a:latin typeface="Verdana"/>
                <a:ea typeface="+mn-ea"/>
                <a:cs typeface="Arial" charset="0"/>
              </a:endParaRPr>
            </a:p>
            <a:p>
              <a:pPr marL="342900" marR="0" lvl="0" indent="-34290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604878"/>
                  </a:solidFill>
                  <a:effectLst/>
                  <a:uLnTx/>
                  <a:uFillTx/>
                  <a:latin typeface="Verdana"/>
                  <a:ea typeface="+mn-ea"/>
                  <a:cs typeface="Arial" charset="0"/>
                </a:rPr>
                <a:t>&amp; petawatt-laser)</a:t>
              </a:r>
              <a:endPara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604878"/>
                </a:solidFill>
                <a:effectLst/>
                <a:uLnTx/>
                <a:uFillTx/>
                <a:latin typeface="Verdana"/>
                <a:ea typeface="+mn-ea"/>
                <a:cs typeface="Arial" charset="0"/>
              </a:endParaRPr>
            </a:p>
          </p:txBody>
        </p:sp>
        <p:sp>
          <p:nvSpPr>
            <p:cNvPr id="33" name="Text Box 14"/>
            <p:cNvSpPr txBox="1">
              <a:spLocks noChangeArrowheads="1"/>
            </p:cNvSpPr>
            <p:nvPr/>
          </p:nvSpPr>
          <p:spPr bwMode="auto">
            <a:xfrm>
              <a:off x="125106" y="5707339"/>
              <a:ext cx="4163898" cy="646986"/>
            </a:xfrm>
            <a:prstGeom prst="roundRect">
              <a:avLst/>
            </a:prstGeom>
            <a:solidFill>
              <a:srgbClr val="323232">
                <a:lumMod val="10000"/>
                <a:lumOff val="90000"/>
              </a:srgbClr>
            </a:solidFill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 anchorCtr="0">
              <a:spAutoFit/>
            </a:bodyPr>
            <a:lstStyle/>
            <a:p>
              <a:pPr marL="342900" marR="0" lvl="0" indent="-34290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9F2936"/>
                  </a:solidFill>
                  <a:effectLst/>
                  <a:uLnTx/>
                  <a:uFillTx/>
                  <a:latin typeface="Verdana"/>
                  <a:ea typeface="+mn-ea"/>
                  <a:cs typeface="Arial" charset="0"/>
                </a:rPr>
                <a:t>Materials Science &amp; Radiation Biology</a:t>
              </a:r>
              <a:r>
                <a:rPr kumimoji="0" lang="de-DE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669900"/>
                  </a:solidFill>
                  <a:effectLst/>
                  <a:uLnTx/>
                  <a:uFillTx/>
                  <a:latin typeface="Verdana"/>
                  <a:ea typeface="+mn-ea"/>
                  <a:cs typeface="Arial" charset="0"/>
                </a:rPr>
                <a:t> </a:t>
              </a:r>
              <a:endPara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Arial" charset="0"/>
              </a:endParaRPr>
            </a:p>
            <a:p>
              <a:pPr marL="342900" marR="0" lvl="0" indent="-34290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604878"/>
                  </a:solidFill>
                  <a:effectLst/>
                  <a:uLnTx/>
                  <a:uFillTx/>
                  <a:latin typeface="Verdana"/>
                  <a:ea typeface="+mn-ea"/>
                  <a:cs typeface="Arial" charset="0"/>
                </a:rPr>
                <a:t>(Ion &amp; antiproton beams)</a:t>
              </a:r>
              <a:endPara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604878"/>
                </a:solidFill>
                <a:effectLst/>
                <a:uLnTx/>
                <a:uFillTx/>
                <a:latin typeface="Verdana"/>
                <a:ea typeface="+mn-ea"/>
                <a:cs typeface="Arial" charset="0"/>
              </a:endParaRPr>
            </a:p>
          </p:txBody>
        </p:sp>
      </p:grpSp>
      <p:sp>
        <p:nvSpPr>
          <p:cNvPr id="34" name="Text Box 15"/>
          <p:cNvSpPr txBox="1">
            <a:spLocks noChangeArrowheads="1"/>
          </p:cNvSpPr>
          <p:nvPr/>
        </p:nvSpPr>
        <p:spPr bwMode="auto">
          <a:xfrm>
            <a:off x="6931357" y="5889744"/>
            <a:ext cx="2186148" cy="374571"/>
          </a:xfrm>
          <a:prstGeom prst="roundRect">
            <a:avLst/>
          </a:prstGeom>
          <a:solidFill>
            <a:srgbClr val="323232">
              <a:lumMod val="10000"/>
              <a:lumOff val="90000"/>
            </a:srgb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 anchorCtr="0">
            <a:spAutoFit/>
          </a:bodyPr>
          <a:lstStyle/>
          <a:p>
            <a:pPr marL="342900" marR="0" lvl="0" indent="-34290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9F2936"/>
                </a:solidFill>
                <a:effectLst/>
                <a:uLnTx/>
                <a:uFillTx/>
                <a:latin typeface="Verdana"/>
                <a:ea typeface="+mn-ea"/>
                <a:cs typeface="Arial" charset="0"/>
              </a:rPr>
              <a:t>Accelerator Physics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Arial" charset="0"/>
            </a:endParaRPr>
          </a:p>
        </p:txBody>
      </p:sp>
      <p:grpSp>
        <p:nvGrpSpPr>
          <p:cNvPr id="35" name="Gruppieren 12"/>
          <p:cNvGrpSpPr/>
          <p:nvPr/>
        </p:nvGrpSpPr>
        <p:grpSpPr>
          <a:xfrm>
            <a:off x="859988" y="1040538"/>
            <a:ext cx="8258811" cy="5261193"/>
            <a:chOff x="859988" y="1040538"/>
            <a:chExt cx="8258811" cy="5261193"/>
          </a:xfrm>
        </p:grpSpPr>
        <p:grpSp>
          <p:nvGrpSpPr>
            <p:cNvPr id="36" name="Group 35"/>
            <p:cNvGrpSpPr/>
            <p:nvPr/>
          </p:nvGrpSpPr>
          <p:grpSpPr>
            <a:xfrm>
              <a:off x="859988" y="1040538"/>
              <a:ext cx="8258811" cy="5261193"/>
              <a:chOff x="859988" y="1040538"/>
              <a:chExt cx="8258811" cy="5261193"/>
            </a:xfrm>
          </p:grpSpPr>
          <p:grpSp>
            <p:nvGrpSpPr>
              <p:cNvPr id="40" name="Group 39"/>
              <p:cNvGrpSpPr/>
              <p:nvPr/>
            </p:nvGrpSpPr>
            <p:grpSpPr>
              <a:xfrm>
                <a:off x="859988" y="1040538"/>
                <a:ext cx="8258811" cy="5261193"/>
                <a:chOff x="859988" y="1040538"/>
                <a:chExt cx="8258811" cy="5261193"/>
              </a:xfrm>
            </p:grpSpPr>
            <p:pic>
              <p:nvPicPr>
                <p:cNvPr id="43" name="Picture 42"/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 bwMode="auto">
                <a:xfrm>
                  <a:off x="859988" y="1040538"/>
                  <a:ext cx="8258811" cy="526119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44" name="Group 43"/>
                <p:cNvGrpSpPr/>
                <p:nvPr/>
              </p:nvGrpSpPr>
              <p:grpSpPr>
                <a:xfrm>
                  <a:off x="1914883" y="1846856"/>
                  <a:ext cx="6804372" cy="4097053"/>
                  <a:chOff x="1914883" y="1846856"/>
                  <a:chExt cx="6804372" cy="4097053"/>
                </a:xfrm>
              </p:grpSpPr>
              <p:sp>
                <p:nvSpPr>
                  <p:cNvPr id="45" name="TextBox 44"/>
                  <p:cNvSpPr txBox="1"/>
                  <p:nvPr/>
                </p:nvSpPr>
                <p:spPr>
                  <a:xfrm rot="654431">
                    <a:off x="1914883" y="2357780"/>
                    <a:ext cx="851515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2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1B587C"/>
                        </a:solidFill>
                        <a:effectLst/>
                        <a:uLnTx/>
                        <a:uFillTx/>
                        <a:latin typeface="Verdana"/>
                        <a:ea typeface="+mn-ea"/>
                        <a:cs typeface="Arial" charset="0"/>
                      </a:rPr>
                      <a:t>UNILAC</a:t>
                    </a:r>
                  </a:p>
                </p:txBody>
              </p:sp>
              <p:sp>
                <p:nvSpPr>
                  <p:cNvPr id="73" name="TextBox 72"/>
                  <p:cNvSpPr txBox="1"/>
                  <p:nvPr/>
                </p:nvSpPr>
                <p:spPr>
                  <a:xfrm>
                    <a:off x="4140840" y="1846856"/>
                    <a:ext cx="704039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2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1B587C"/>
                        </a:solidFill>
                        <a:effectLst/>
                        <a:uLnTx/>
                        <a:uFillTx/>
                        <a:latin typeface="Verdana"/>
                        <a:ea typeface="+mn-ea"/>
                        <a:cs typeface="Arial" charset="0"/>
                      </a:rPr>
                      <a:t>SIS18</a:t>
                    </a:r>
                  </a:p>
                </p:txBody>
              </p:sp>
              <p:sp>
                <p:nvSpPr>
                  <p:cNvPr id="74" name="TextBox 73"/>
                  <p:cNvSpPr txBox="1"/>
                  <p:nvPr/>
                </p:nvSpPr>
                <p:spPr>
                  <a:xfrm>
                    <a:off x="7542330" y="1853825"/>
                    <a:ext cx="1176925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2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9F2936"/>
                        </a:solidFill>
                        <a:effectLst/>
                        <a:uLnTx/>
                        <a:uFillTx/>
                        <a:latin typeface="Verdana"/>
                        <a:ea typeface="+mn-ea"/>
                        <a:cs typeface="Arial" charset="0"/>
                      </a:rPr>
                      <a:t>SIS100</a:t>
                    </a:r>
                    <a:r>
                      <a:rPr kumimoji="0" lang="en-GB" sz="12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9F2936"/>
                        </a:solidFill>
                        <a:effectLst/>
                        <a:uLnTx/>
                        <a:uFillTx/>
                        <a:latin typeface="Verdana"/>
                        <a:ea typeface="+mn-ea"/>
                        <a:cs typeface="Arial" charset="0"/>
                      </a:rPr>
                      <a:t>/300</a:t>
                    </a:r>
                  </a:p>
                </p:txBody>
              </p:sp>
              <p:sp>
                <p:nvSpPr>
                  <p:cNvPr id="75" name="TextBox 74"/>
                  <p:cNvSpPr txBox="1"/>
                  <p:nvPr/>
                </p:nvSpPr>
                <p:spPr>
                  <a:xfrm>
                    <a:off x="3079610" y="1853825"/>
                    <a:ext cx="817315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2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9F2936"/>
                        </a:solidFill>
                        <a:effectLst/>
                        <a:uLnTx/>
                        <a:uFillTx/>
                        <a:latin typeface="Verdana"/>
                        <a:ea typeface="+mn-ea"/>
                        <a:cs typeface="Arial" charset="0"/>
                      </a:rPr>
                      <a:t>p-Linac</a:t>
                    </a:r>
                  </a:p>
                </p:txBody>
              </p:sp>
              <p:sp>
                <p:nvSpPr>
                  <p:cNvPr id="76" name="TextBox 75"/>
                  <p:cNvSpPr txBox="1"/>
                  <p:nvPr/>
                </p:nvSpPr>
                <p:spPr>
                  <a:xfrm>
                    <a:off x="4481990" y="3161719"/>
                    <a:ext cx="647934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2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9F2936"/>
                        </a:solidFill>
                        <a:effectLst/>
                        <a:uLnTx/>
                        <a:uFillTx/>
                        <a:latin typeface="Verdana"/>
                        <a:ea typeface="+mn-ea"/>
                        <a:cs typeface="Arial" charset="0"/>
                      </a:rPr>
                      <a:t>HESR</a:t>
                    </a:r>
                  </a:p>
                </p:txBody>
              </p:sp>
              <p:sp>
                <p:nvSpPr>
                  <p:cNvPr id="77" name="TextBox 76"/>
                  <p:cNvSpPr txBox="1"/>
                  <p:nvPr/>
                </p:nvSpPr>
                <p:spPr>
                  <a:xfrm>
                    <a:off x="4534437" y="4947555"/>
                    <a:ext cx="622628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2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9F2936"/>
                        </a:solidFill>
                        <a:effectLst/>
                        <a:uLnTx/>
                        <a:uFillTx/>
                        <a:latin typeface="Verdana"/>
                        <a:ea typeface="+mn-ea"/>
                        <a:cs typeface="Arial" charset="0"/>
                      </a:rPr>
                      <a:t>CR</a:t>
                    </a:r>
                    <a:r>
                      <a:rPr kumimoji="0" lang="en-GB" sz="12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9F2936"/>
                        </a:solidFill>
                        <a:effectLst/>
                        <a:uLnTx/>
                        <a:uFillTx/>
                        <a:latin typeface="Verdana"/>
                        <a:ea typeface="+mn-ea"/>
                        <a:cs typeface="Arial" charset="0"/>
                      </a:rPr>
                      <a:t> &amp;</a:t>
                    </a:r>
                    <a:br>
                      <a:rPr kumimoji="0" lang="en-GB" sz="12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9F2936"/>
                        </a:solidFill>
                        <a:effectLst/>
                        <a:uLnTx/>
                        <a:uFillTx/>
                        <a:latin typeface="Verdana"/>
                        <a:ea typeface="+mn-ea"/>
                        <a:cs typeface="Arial" charset="0"/>
                      </a:rPr>
                    </a:br>
                    <a:r>
                      <a:rPr kumimoji="0" lang="en-GB" sz="1200" b="0" i="1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9F2936"/>
                        </a:solidFill>
                        <a:effectLst/>
                        <a:uLnTx/>
                        <a:uFillTx/>
                        <a:latin typeface="Verdana"/>
                        <a:ea typeface="+mn-ea"/>
                        <a:cs typeface="Arial" charset="0"/>
                      </a:rPr>
                      <a:t>RESR</a:t>
                    </a:r>
                  </a:p>
                </p:txBody>
              </p:sp>
              <p:sp>
                <p:nvSpPr>
                  <p:cNvPr id="78" name="TextBox 77"/>
                  <p:cNvSpPr txBox="1"/>
                  <p:nvPr/>
                </p:nvSpPr>
                <p:spPr>
                  <a:xfrm>
                    <a:off x="5517105" y="5666910"/>
                    <a:ext cx="622628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200" b="0" i="1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9F2936"/>
                        </a:solidFill>
                        <a:effectLst/>
                        <a:uLnTx/>
                        <a:uFillTx/>
                        <a:latin typeface="Verdana"/>
                        <a:ea typeface="+mn-ea"/>
                        <a:cs typeface="Arial" charset="0"/>
                      </a:rPr>
                      <a:t>NESR</a:t>
                    </a:r>
                  </a:p>
                </p:txBody>
              </p:sp>
              <p:sp>
                <p:nvSpPr>
                  <p:cNvPr id="79" name="TextBox 78"/>
                  <p:cNvSpPr txBox="1"/>
                  <p:nvPr/>
                </p:nvSpPr>
                <p:spPr>
                  <a:xfrm>
                    <a:off x="6957265" y="5222231"/>
                    <a:ext cx="810091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200" b="0" i="1" u="none" strike="noStrike" kern="0" cap="none" spc="0" normalizeH="0" baseline="0" noProof="0" dirty="0" err="1" smtClean="0">
                        <a:ln>
                          <a:noFill/>
                        </a:ln>
                        <a:solidFill>
                          <a:srgbClr val="9F2936"/>
                        </a:solidFill>
                        <a:effectLst/>
                        <a:uLnTx/>
                        <a:uFillTx/>
                        <a:latin typeface="Verdana"/>
                        <a:ea typeface="+mn-ea"/>
                        <a:cs typeface="Arial" charset="0"/>
                      </a:rPr>
                      <a:t>Cryring</a:t>
                    </a:r>
                    <a:endParaRPr kumimoji="0" lang="en-GB" sz="1200" b="0" i="1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9F2936"/>
                      </a:solidFill>
                      <a:effectLst/>
                      <a:uLnTx/>
                      <a:uFillTx/>
                      <a:latin typeface="Verdana"/>
                      <a:ea typeface="+mn-ea"/>
                      <a:cs typeface="Arial" charset="0"/>
                    </a:endParaRPr>
                  </a:p>
                </p:txBody>
              </p:sp>
            </p:grpSp>
          </p:grpSp>
          <p:sp>
            <p:nvSpPr>
              <p:cNvPr id="41" name="TextBox 40"/>
              <p:cNvSpPr txBox="1"/>
              <p:nvPr/>
            </p:nvSpPr>
            <p:spPr>
              <a:xfrm>
                <a:off x="6822250" y="3203975"/>
                <a:ext cx="175519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07F09"/>
                    </a:solidFill>
                    <a:effectLst/>
                    <a:uLnTx/>
                    <a:uFillTx/>
                    <a:latin typeface="Verdana"/>
                    <a:ea typeface="+mn-ea"/>
                    <a:cs typeface="Arial" charset="0"/>
                  </a:rPr>
                  <a:t>Rare-Isotope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07F09"/>
                    </a:solidFill>
                    <a:effectLst/>
                    <a:uLnTx/>
                    <a:uFillTx/>
                    <a:latin typeface="Verdana"/>
                    <a:ea typeface="+mn-ea"/>
                    <a:cs typeface="Arial" charset="0"/>
                  </a:rPr>
                  <a:t>Production Target</a:t>
                </a: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6282190" y="4002450"/>
                <a:ext cx="175519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07F09"/>
                    </a:solidFill>
                    <a:effectLst/>
                    <a:uLnTx/>
                    <a:uFillTx/>
                    <a:latin typeface="Verdana"/>
                    <a:ea typeface="+mn-ea"/>
                    <a:cs typeface="Arial" charset="0"/>
                  </a:rPr>
                  <a:t>Anti-Proton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07F09"/>
                    </a:solidFill>
                    <a:effectLst/>
                    <a:uLnTx/>
                    <a:uFillTx/>
                    <a:latin typeface="Verdana"/>
                    <a:ea typeface="+mn-ea"/>
                    <a:cs typeface="Arial" charset="0"/>
                  </a:rPr>
                  <a:t>Production Target</a:t>
                </a:r>
              </a:p>
            </p:txBody>
          </p:sp>
        </p:grpSp>
        <p:grpSp>
          <p:nvGrpSpPr>
            <p:cNvPr id="37" name="Gruppieren 11"/>
            <p:cNvGrpSpPr/>
            <p:nvPr/>
          </p:nvGrpSpPr>
          <p:grpSpPr>
            <a:xfrm>
              <a:off x="4427984" y="5805264"/>
              <a:ext cx="792088" cy="324036"/>
              <a:chOff x="4427984" y="5805264"/>
              <a:chExt cx="792088" cy="324036"/>
            </a:xfrm>
          </p:grpSpPr>
          <p:cxnSp>
            <p:nvCxnSpPr>
              <p:cNvPr id="38" name="Gerade Verbindung mit Pfeil 8"/>
              <p:cNvCxnSpPr/>
              <p:nvPr/>
            </p:nvCxnSpPr>
            <p:spPr>
              <a:xfrm>
                <a:off x="4427984" y="5805264"/>
                <a:ext cx="729081" cy="145"/>
              </a:xfrm>
              <a:prstGeom prst="straightConnector1">
                <a:avLst/>
              </a:prstGeom>
              <a:noFill/>
              <a:ln w="42500" cap="flat" cmpd="sng" algn="ctr">
                <a:solidFill>
                  <a:sysClr val="windowText" lastClr="000000"/>
                </a:solidFill>
                <a:prstDash val="solid"/>
                <a:headEnd type="arrow"/>
                <a:tailEnd type="arrow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p:spPr>
          </p:cxnSp>
          <p:sp>
            <p:nvSpPr>
              <p:cNvPr id="39" name="Textfeld 10"/>
              <p:cNvSpPr txBox="1"/>
              <p:nvPr/>
            </p:nvSpPr>
            <p:spPr>
              <a:xfrm>
                <a:off x="4490991" y="5852301"/>
                <a:ext cx="72908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Verdana"/>
                    <a:ea typeface="+mn-ea"/>
                    <a:cs typeface="Arial" charset="0"/>
                  </a:rPr>
                  <a:t>100 m</a:t>
                </a:r>
              </a:p>
            </p:txBody>
          </p:sp>
        </p:grpSp>
      </p:grpSp>
      <p:grpSp>
        <p:nvGrpSpPr>
          <p:cNvPr id="80" name="Group 79"/>
          <p:cNvGrpSpPr/>
          <p:nvPr/>
        </p:nvGrpSpPr>
        <p:grpSpPr>
          <a:xfrm>
            <a:off x="25340" y="998730"/>
            <a:ext cx="3961595" cy="3240360"/>
            <a:chOff x="161510" y="1031782"/>
            <a:chExt cx="3961595" cy="3240360"/>
          </a:xfrm>
        </p:grpSpPr>
        <p:grpSp>
          <p:nvGrpSpPr>
            <p:cNvPr id="81" name="Group 80"/>
            <p:cNvGrpSpPr/>
            <p:nvPr/>
          </p:nvGrpSpPr>
          <p:grpSpPr>
            <a:xfrm>
              <a:off x="161510" y="1031782"/>
              <a:ext cx="3630244" cy="2295255"/>
              <a:chOff x="0" y="982426"/>
              <a:chExt cx="3630244" cy="2295255"/>
            </a:xfrm>
          </p:grpSpPr>
          <p:grpSp>
            <p:nvGrpSpPr>
              <p:cNvPr id="83" name="Group 82"/>
              <p:cNvGrpSpPr/>
              <p:nvPr/>
            </p:nvGrpSpPr>
            <p:grpSpPr>
              <a:xfrm>
                <a:off x="1155" y="1657501"/>
                <a:ext cx="2948079" cy="1620180"/>
                <a:chOff x="1155" y="1657501"/>
                <a:chExt cx="2948079" cy="1620180"/>
              </a:xfrm>
            </p:grpSpPr>
            <p:sp>
              <p:nvSpPr>
                <p:cNvPr id="85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1155" y="2630695"/>
                  <a:ext cx="2948079" cy="646986"/>
                </a:xfrm>
                <a:prstGeom prst="roundRect">
                  <a:avLst/>
                </a:prstGeom>
                <a:solidFill>
                  <a:srgbClr val="323232">
                    <a:lumMod val="10000"/>
                    <a:lumOff val="90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none">
                  <a:spAutoFit/>
                </a:bodyPr>
                <a:lstStyle/>
                <a:p>
                  <a:pPr marL="342900" marR="0" lvl="0" indent="-34290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6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9F2936"/>
                      </a:solidFill>
                      <a:effectLst/>
                      <a:uLnTx/>
                      <a:uFillTx/>
                      <a:latin typeface="Verdana"/>
                      <a:ea typeface="+mn-ea"/>
                      <a:cs typeface="Arial" charset="0"/>
                    </a:rPr>
                    <a:t>QCD-Phase Diagram</a:t>
                  </a:r>
                  <a:endParaRPr kumimoji="0" lang="de-DE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Verdana"/>
                    <a:ea typeface="+mn-ea"/>
                    <a:cs typeface="Arial" charset="0"/>
                  </a:endParaRPr>
                </a:p>
                <a:p>
                  <a:pPr marL="342900" marR="0" lvl="0" indent="-34290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6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604878"/>
                      </a:solidFill>
                      <a:effectLst/>
                      <a:uLnTx/>
                      <a:uFillTx/>
                      <a:latin typeface="Verdana"/>
                      <a:ea typeface="+mn-ea"/>
                      <a:cs typeface="Arial" charset="0"/>
                    </a:rPr>
                    <a:t>(HI beams 2 to 45 GeV/u)</a:t>
                  </a:r>
                  <a:endParaRPr kumimoji="0" lang="en-GB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604878"/>
                    </a:solidFill>
                    <a:effectLst/>
                    <a:uLnTx/>
                    <a:uFillTx/>
                    <a:latin typeface="Verdana"/>
                    <a:ea typeface="+mn-ea"/>
                    <a:cs typeface="Arial" charset="0"/>
                  </a:endParaRPr>
                </a:p>
              </p:txBody>
            </p:sp>
            <p:sp>
              <p:nvSpPr>
                <p:cNvPr id="86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1155" y="1657501"/>
                  <a:ext cx="2644497" cy="919401"/>
                </a:xfrm>
                <a:prstGeom prst="roundRect">
                  <a:avLst/>
                </a:prstGeom>
                <a:solidFill>
                  <a:srgbClr val="323232">
                    <a:lumMod val="10000"/>
                    <a:lumOff val="90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none" anchor="ctr" anchorCtr="0">
                  <a:spAutoFit/>
                </a:bodyPr>
                <a:lstStyle/>
                <a:p>
                  <a:pPr marL="342900" marR="0" lvl="0" indent="-34290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6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9F2936"/>
                      </a:solidFill>
                      <a:effectLst/>
                      <a:uLnTx/>
                      <a:uFillTx/>
                      <a:latin typeface="Verdana"/>
                      <a:ea typeface="+mn-ea"/>
                      <a:cs typeface="Arial" charset="0"/>
                    </a:rPr>
                    <a:t>Hadron Physics </a:t>
                  </a:r>
                </a:p>
                <a:p>
                  <a:pPr marL="342900" marR="0" lvl="0" indent="-34290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6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604878"/>
                      </a:solidFill>
                      <a:effectLst/>
                      <a:uLnTx/>
                      <a:uFillTx/>
                      <a:latin typeface="Verdana"/>
                      <a:ea typeface="+mn-ea"/>
                      <a:cs typeface="Arial" charset="0"/>
                    </a:rPr>
                    <a:t>(Stored </a:t>
                  </a:r>
                  <a:r>
                    <a:rPr kumimoji="0" lang="en-GB" sz="16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604878"/>
                      </a:solidFill>
                      <a:effectLst/>
                      <a:uLnTx/>
                      <a:uFillTx/>
                      <a:latin typeface="Verdana"/>
                      <a:ea typeface="+mn-ea"/>
                      <a:cs typeface="Arial" charset="0"/>
                    </a:rPr>
                    <a:t>and</a:t>
                  </a:r>
                  <a:r>
                    <a:rPr kumimoji="0" lang="de-DE" sz="16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604878"/>
                      </a:solidFill>
                      <a:effectLst/>
                      <a:uLnTx/>
                      <a:uFillTx/>
                      <a:latin typeface="Verdana"/>
                      <a:ea typeface="+mn-ea"/>
                      <a:cs typeface="Arial" charset="0"/>
                    </a:rPr>
                    <a:t> </a:t>
                  </a:r>
                  <a:r>
                    <a:rPr kumimoji="0" lang="en-GB" sz="16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604878"/>
                      </a:solidFill>
                      <a:effectLst/>
                      <a:uLnTx/>
                      <a:uFillTx/>
                      <a:latin typeface="Verdana"/>
                      <a:ea typeface="+mn-ea"/>
                      <a:cs typeface="Arial" charset="0"/>
                    </a:rPr>
                    <a:t>cooled</a:t>
                  </a:r>
                </a:p>
                <a:p>
                  <a:pPr marL="342900" marR="0" lvl="0" indent="-34290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6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604878"/>
                      </a:solidFill>
                      <a:effectLst/>
                      <a:uLnTx/>
                      <a:uFillTx/>
                      <a:latin typeface="Verdana"/>
                      <a:ea typeface="+mn-ea"/>
                      <a:cs typeface="Arial" charset="0"/>
                    </a:rPr>
                    <a:t>14 GeV/c anti-protons)</a:t>
                  </a:r>
                  <a:endParaRPr kumimoji="0" lang="en-GB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604878"/>
                    </a:solidFill>
                    <a:effectLst/>
                    <a:uLnTx/>
                    <a:uFillTx/>
                    <a:latin typeface="Verdana"/>
                    <a:ea typeface="+mn-ea"/>
                    <a:cs typeface="Arial" charset="0"/>
                  </a:endParaRPr>
                </a:p>
              </p:txBody>
            </p:sp>
          </p:grpSp>
          <p:sp>
            <p:nvSpPr>
              <p:cNvPr id="84" name="Text Box 9"/>
              <p:cNvSpPr txBox="1">
                <a:spLocks noChangeArrowheads="1"/>
              </p:cNvSpPr>
              <p:nvPr/>
            </p:nvSpPr>
            <p:spPr bwMode="auto">
              <a:xfrm>
                <a:off x="0" y="982426"/>
                <a:ext cx="3630244" cy="646986"/>
              </a:xfrm>
              <a:prstGeom prst="roundRect">
                <a:avLst/>
              </a:prstGeom>
              <a:solidFill>
                <a:srgbClr val="323232">
                  <a:lumMod val="10000"/>
                  <a:lumOff val="90000"/>
                </a:srgbClr>
              </a:solidFill>
              <a:ln w="9525">
                <a:noFill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 anchorCtr="0">
                <a:spAutoFit/>
              </a:bodyPr>
              <a:lstStyle/>
              <a:p>
                <a:pPr marL="342900" marR="0" lvl="0" indent="-34290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9F2936"/>
                    </a:solidFill>
                    <a:effectLst/>
                    <a:uLnTx/>
                    <a:uFillTx/>
                    <a:latin typeface="Verdana"/>
                    <a:ea typeface="+mn-ea"/>
                    <a:cs typeface="Arial" charset="0"/>
                  </a:rPr>
                  <a:t>Nuclear Structure &amp; Astrophysics</a:t>
                </a:r>
              </a:p>
              <a:p>
                <a:pPr marL="342900" marR="0" lvl="0" indent="-34290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604878"/>
                    </a:solidFill>
                    <a:effectLst/>
                    <a:uLnTx/>
                    <a:uFillTx/>
                    <a:latin typeface="Verdana"/>
                    <a:ea typeface="+mn-ea"/>
                    <a:cs typeface="Arial" charset="0"/>
                  </a:rPr>
                  <a:t>(Rare-isotope beams)</a:t>
                </a:r>
                <a:endPara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604878"/>
                  </a:solidFill>
                  <a:effectLst/>
                  <a:uLnTx/>
                  <a:uFillTx/>
                  <a:latin typeface="Verdana"/>
                  <a:ea typeface="+mn-ea"/>
                  <a:cs typeface="Arial" charset="0"/>
                </a:endParaRPr>
              </a:p>
            </p:txBody>
          </p:sp>
        </p:grpSp>
        <p:sp>
          <p:nvSpPr>
            <p:cNvPr id="82" name="Text Box 12"/>
            <p:cNvSpPr txBox="1">
              <a:spLocks noChangeArrowheads="1"/>
            </p:cNvSpPr>
            <p:nvPr/>
          </p:nvSpPr>
          <p:spPr bwMode="auto">
            <a:xfrm>
              <a:off x="170111" y="3352741"/>
              <a:ext cx="3952994" cy="919401"/>
            </a:xfrm>
            <a:prstGeom prst="roundRect">
              <a:avLst/>
            </a:prstGeom>
            <a:solidFill>
              <a:srgbClr val="323232">
                <a:lumMod val="10000"/>
                <a:lumOff val="90000"/>
              </a:srgbClr>
            </a:solidFill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 anchorCtr="0">
              <a:spAutoFit/>
            </a:bodyPr>
            <a:lstStyle/>
            <a:p>
              <a:pPr marL="342900" marR="0" lvl="0" indent="-34290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9F2936"/>
                  </a:solidFill>
                  <a:effectLst/>
                  <a:uLnTx/>
                  <a:uFillTx/>
                  <a:latin typeface="Verdana"/>
                  <a:ea typeface="+mn-ea"/>
                  <a:cs typeface="Arial" charset="0"/>
                </a:rPr>
                <a:t>Fundamental Symmetries</a:t>
              </a:r>
            </a:p>
            <a:p>
              <a:pPr marL="342900" marR="0" lvl="0" indent="-34290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9F2936"/>
                  </a:solidFill>
                  <a:effectLst/>
                  <a:uLnTx/>
                  <a:uFillTx/>
                  <a:latin typeface="Verdana"/>
                  <a:ea typeface="+mn-ea"/>
                  <a:cs typeface="Arial" charset="0"/>
                </a:rPr>
                <a:t>&amp; Ultra-High EM Fields</a:t>
              </a:r>
            </a:p>
            <a:p>
              <a:pPr marL="342900" marR="0" lvl="0" indent="-34290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604878"/>
                  </a:solidFill>
                  <a:effectLst/>
                  <a:uLnTx/>
                  <a:uFillTx/>
                  <a:latin typeface="Verdana"/>
                  <a:ea typeface="+mn-ea"/>
                  <a:cs typeface="Arial" charset="0"/>
                </a:rPr>
                <a:t>(Antiprotons &amp; highly stripped ions)</a:t>
              </a:r>
              <a:endPara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604878"/>
                </a:solidFill>
                <a:effectLst/>
                <a:uLnTx/>
                <a:uFillTx/>
                <a:latin typeface="Verdana"/>
                <a:ea typeface="+mn-ea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185719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77496" y="260648"/>
            <a:ext cx="7704856" cy="432048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FAIR – four research pillars</a:t>
            </a:r>
            <a:endParaRPr lang="en-GB" dirty="0"/>
          </a:p>
        </p:txBody>
      </p:sp>
      <p:pic>
        <p:nvPicPr>
          <p:cNvPr id="46" name="Grafik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36750" y="1313464"/>
            <a:ext cx="4740300" cy="5064040"/>
          </a:xfrm>
          <a:prstGeom prst="rect">
            <a:avLst/>
          </a:prstGeom>
        </p:spPr>
      </p:pic>
      <p:sp>
        <p:nvSpPr>
          <p:cNvPr id="47" name="Rechteck 4"/>
          <p:cNvSpPr/>
          <p:nvPr/>
        </p:nvSpPr>
        <p:spPr>
          <a:xfrm>
            <a:off x="305602" y="1435390"/>
            <a:ext cx="3479584" cy="1073888"/>
          </a:xfrm>
          <a:prstGeom prst="rect">
            <a:avLst/>
          </a:prstGeom>
          <a:solidFill>
            <a:srgbClr val="EAEAEA"/>
          </a:solidFill>
          <a:ln w="9525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CBM 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nuclear matter at high densities</a:t>
            </a:r>
          </a:p>
        </p:txBody>
      </p:sp>
      <p:sp>
        <p:nvSpPr>
          <p:cNvPr id="48" name="Rechteck 5"/>
          <p:cNvSpPr/>
          <p:nvPr/>
        </p:nvSpPr>
        <p:spPr>
          <a:xfrm>
            <a:off x="5378377" y="5191573"/>
            <a:ext cx="3479584" cy="1073888"/>
          </a:xfrm>
          <a:prstGeom prst="rect">
            <a:avLst/>
          </a:prstGeom>
          <a:solidFill>
            <a:srgbClr val="EAEAEA"/>
          </a:solidFill>
          <a:ln w="9525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NUSTAR 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neutron-rich nuclei</a:t>
            </a:r>
          </a:p>
        </p:txBody>
      </p:sp>
      <p:sp>
        <p:nvSpPr>
          <p:cNvPr id="49" name="Rechteck 6"/>
          <p:cNvSpPr/>
          <p:nvPr/>
        </p:nvSpPr>
        <p:spPr>
          <a:xfrm>
            <a:off x="5426954" y="1435390"/>
            <a:ext cx="3479584" cy="1073888"/>
          </a:xfrm>
          <a:prstGeom prst="rect">
            <a:avLst/>
          </a:prstGeom>
          <a:solidFill>
            <a:srgbClr val="EAEAEA"/>
          </a:solidFill>
          <a:ln w="9525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APPA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ions in extreme electro-magnetic fields</a:t>
            </a:r>
          </a:p>
        </p:txBody>
      </p:sp>
      <p:sp>
        <p:nvSpPr>
          <p:cNvPr id="50" name="Rechteck 7"/>
          <p:cNvSpPr/>
          <p:nvPr/>
        </p:nvSpPr>
        <p:spPr>
          <a:xfrm>
            <a:off x="294974" y="5189357"/>
            <a:ext cx="3479584" cy="1073888"/>
          </a:xfrm>
          <a:prstGeom prst="rect">
            <a:avLst/>
          </a:prstGeom>
          <a:solidFill>
            <a:srgbClr val="EAEAEA"/>
          </a:solidFill>
          <a:ln w="9525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PANDA 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hadron physics with antiprotons</a:t>
            </a:r>
          </a:p>
        </p:txBody>
      </p:sp>
    </p:spTree>
    <p:extLst>
      <p:ext uri="{BB962C8B-B14F-4D97-AF65-F5344CB8AC3E}">
        <p14:creationId xmlns:p14="http://schemas.microsoft.com/office/powerpoint/2010/main" val="59038561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77496" y="260648"/>
            <a:ext cx="7704856" cy="432048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NICA – </a:t>
            </a:r>
            <a:r>
              <a:rPr lang="en-US" dirty="0" err="1" smtClean="0">
                <a:solidFill>
                  <a:srgbClr val="FF0000"/>
                </a:solidFill>
              </a:rPr>
              <a:t>Nuclotron</a:t>
            </a:r>
            <a:r>
              <a:rPr lang="en-US" dirty="0" smtClean="0">
                <a:solidFill>
                  <a:srgbClr val="FF0000"/>
                </a:solidFill>
              </a:rPr>
              <a:t> based Ion Collider </a:t>
            </a:r>
            <a:r>
              <a:rPr lang="en-US" dirty="0" err="1" smtClean="0">
                <a:solidFill>
                  <a:srgbClr val="FF0000"/>
                </a:solidFill>
              </a:rPr>
              <a:t>fAcility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GB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54801"/>
            <a:ext cx="9144000" cy="4452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906" y="872145"/>
            <a:ext cx="7723707" cy="1269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87702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77496" y="260648"/>
            <a:ext cx="7704856" cy="432048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NICA – science goals</a:t>
            </a:r>
            <a:endParaRPr lang="en-GB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869464"/>
            <a:ext cx="7848872" cy="565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435893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77496" y="260648"/>
            <a:ext cx="7704856" cy="432048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NICA – science goals</a:t>
            </a:r>
            <a:endParaRPr lang="en-GB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869464"/>
            <a:ext cx="7848872" cy="565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875" y="3021148"/>
            <a:ext cx="7416824" cy="1427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613545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77496" y="260648"/>
            <a:ext cx="7704856" cy="432048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NICA – three detectors</a:t>
            </a:r>
            <a:endParaRPr lang="en-GB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72" y="938490"/>
            <a:ext cx="7956376" cy="5586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418648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77496" y="260648"/>
            <a:ext cx="7704856" cy="432048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NICA – status and construction plans</a:t>
            </a:r>
            <a:endParaRPr lang="en-GB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619519"/>
            <a:ext cx="7128792" cy="2972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972372"/>
            <a:ext cx="4176464" cy="2583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5956" y="972372"/>
            <a:ext cx="5029820" cy="1904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139952" y="2977788"/>
            <a:ext cx="48610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Left – aerial photo of the place prepared for construction</a:t>
            </a:r>
          </a:p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Top – workshop for production of magnets for NICA &amp; FAIR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522673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980728"/>
            <a:ext cx="7772400" cy="5544914"/>
          </a:xfrm>
        </p:spPr>
        <p:txBody>
          <a:bodyPr/>
          <a:lstStyle/>
          <a:p>
            <a:r>
              <a:rPr lang="en-GB" sz="2400" dirty="0" smtClean="0"/>
              <a:t>Hadron colliders </a:t>
            </a:r>
            <a:r>
              <a:rPr lang="en-GB" sz="2400" b="0" dirty="0" smtClean="0">
                <a:solidFill>
                  <a:schemeClr val="bg1">
                    <a:lumMod val="75000"/>
                  </a:schemeClr>
                </a:solidFill>
                <a:latin typeface="Arial Narrow" panose="020B0606020202030204" pitchFamily="34" charset="0"/>
              </a:rPr>
              <a:t>(and not only colliders)</a:t>
            </a:r>
          </a:p>
          <a:p>
            <a:pPr lvl="1"/>
            <a:r>
              <a:rPr lang="en-GB" sz="2000" dirty="0" smtClean="0"/>
              <a:t>HL-LHC, HE-LHC, FCC, SPPC</a:t>
            </a:r>
          </a:p>
          <a:p>
            <a:pPr lvl="1"/>
            <a:r>
              <a:rPr lang="en-GB" sz="2000" dirty="0" smtClean="0"/>
              <a:t>FAIR, NICA, SPIRAL2</a:t>
            </a:r>
          </a:p>
          <a:p>
            <a:r>
              <a:rPr lang="en-GB" sz="2400" dirty="0"/>
              <a:t>Electron - ion</a:t>
            </a:r>
          </a:p>
          <a:p>
            <a:pPr lvl="1"/>
            <a:r>
              <a:rPr lang="en-GB" sz="2000" dirty="0" err="1" smtClean="0"/>
              <a:t>LHeC</a:t>
            </a:r>
            <a:r>
              <a:rPr lang="en-GB" sz="2000" dirty="0" smtClean="0"/>
              <a:t> &amp; FCC-he</a:t>
            </a:r>
            <a:endParaRPr lang="en-GB" sz="2000" dirty="0"/>
          </a:p>
          <a:p>
            <a:pPr lvl="1"/>
            <a:r>
              <a:rPr lang="en-GB" sz="2000" dirty="0" err="1"/>
              <a:t>eRHIC</a:t>
            </a:r>
            <a:endParaRPr lang="en-GB" sz="2000" dirty="0"/>
          </a:p>
          <a:p>
            <a:pPr lvl="1"/>
            <a:r>
              <a:rPr lang="en-GB" sz="2000" dirty="0" err="1"/>
              <a:t>Jlab</a:t>
            </a:r>
            <a:r>
              <a:rPr lang="en-GB" sz="2000" dirty="0"/>
              <a:t> e-ion</a:t>
            </a:r>
          </a:p>
          <a:p>
            <a:r>
              <a:rPr lang="en-GB" sz="2400" dirty="0" smtClean="0"/>
              <a:t>Lepton colliders</a:t>
            </a:r>
          </a:p>
          <a:p>
            <a:pPr lvl="1"/>
            <a:r>
              <a:rPr lang="en-GB" sz="2000" dirty="0" smtClean="0"/>
              <a:t>FCC-</a:t>
            </a:r>
            <a:r>
              <a:rPr lang="en-GB" sz="2000" dirty="0" err="1" smtClean="0"/>
              <a:t>ee</a:t>
            </a:r>
            <a:r>
              <a:rPr lang="en-GB" sz="2000" dirty="0" smtClean="0"/>
              <a:t> &amp; CepC</a:t>
            </a:r>
          </a:p>
          <a:p>
            <a:pPr lvl="1"/>
            <a:r>
              <a:rPr lang="en-GB" sz="2000" dirty="0" smtClean="0"/>
              <a:t>CLIC and ILC</a:t>
            </a:r>
          </a:p>
          <a:p>
            <a:pPr lvl="1"/>
            <a:r>
              <a:rPr lang="en-GB" sz="2000" dirty="0" smtClean="0"/>
              <a:t>Super-B factory</a:t>
            </a:r>
          </a:p>
          <a:p>
            <a:pPr lvl="1"/>
            <a:r>
              <a:rPr lang="en-GB" sz="2000" dirty="0" smtClean="0"/>
              <a:t>c-tau factory</a:t>
            </a:r>
          </a:p>
          <a:p>
            <a:r>
              <a:rPr lang="en-GB" sz="2400" dirty="0" smtClean="0"/>
              <a:t>Advanced approaches</a:t>
            </a:r>
          </a:p>
          <a:p>
            <a:pPr lvl="1"/>
            <a:r>
              <a:rPr lang="en-GB" sz="2000" dirty="0" smtClean="0"/>
              <a:t>LPWF &amp; PWFA collider roadmaps &amp; AWAKE</a:t>
            </a:r>
            <a:endParaRPr lang="en-GB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pic>
        <p:nvPicPr>
          <p:cNvPr id="8194" name="Picture 2" descr="https://indico.cern.ch/event/454183/logo-357195597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231"/>
            <a:ext cx="1092131" cy="835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5135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77496" y="260648"/>
            <a:ext cx="7704856" cy="432048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Present and future Heavy Ion experiments</a:t>
            </a:r>
            <a:endParaRPr lang="en-GB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973232"/>
            <a:ext cx="6765503" cy="5627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820029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77496" y="260648"/>
            <a:ext cx="7704856" cy="432048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RHIC – Relativistic Heavy Ion Collider</a:t>
            </a:r>
            <a:endParaRPr lang="en-GB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24" y="908720"/>
            <a:ext cx="8748464" cy="5647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855589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ESFRI roadmap 2016</a:t>
            </a:r>
            <a:endParaRPr lang="en-GB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" y="1066800"/>
            <a:ext cx="81534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14133" y="5877272"/>
            <a:ext cx="54665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Main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Research Infrastructures in Particle and Nuclear Physics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3528" y="6289575"/>
            <a:ext cx="52373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ESFRI – European Strategy Forum on Research Infrastructure. 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122407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ESFRI roadmap 2016</a:t>
            </a:r>
            <a:endParaRPr lang="en-GB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9782" y="908720"/>
            <a:ext cx="5934546" cy="5381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92133" y="6289575"/>
            <a:ext cx="6364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Space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and time domain of investigation of the ESFRI Landmarks and Projects</a:t>
            </a:r>
          </a:p>
        </p:txBody>
      </p:sp>
    </p:spTree>
    <p:extLst>
      <p:ext uri="{BB962C8B-B14F-4D97-AF65-F5344CB8AC3E}">
        <p14:creationId xmlns:p14="http://schemas.microsoft.com/office/powerpoint/2010/main" val="382355316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47664" y="116632"/>
            <a:ext cx="6659485" cy="670334"/>
          </a:xfrm>
        </p:spPr>
        <p:txBody>
          <a:bodyPr/>
          <a:lstStyle/>
          <a:p>
            <a:r>
              <a:rPr lang="en-US" sz="2400" dirty="0" smtClean="0">
                <a:solidFill>
                  <a:srgbClr val="FF0000"/>
                </a:solidFill>
              </a:rPr>
              <a:t>SPIRAL2- </a:t>
            </a:r>
            <a:r>
              <a:rPr lang="fr-FR" sz="2400" b="0" i="1" dirty="0" smtClean="0"/>
              <a:t>Système </a:t>
            </a:r>
            <a:r>
              <a:rPr lang="fr-FR" sz="2400" b="0" i="1" dirty="0"/>
              <a:t>de Production d’Ions Radioactifs en Ligne de 2e </a:t>
            </a:r>
            <a:r>
              <a:rPr lang="fr-FR" sz="2400" b="0" i="1" dirty="0" err="1"/>
              <a:t>generation</a:t>
            </a:r>
            <a:endParaRPr lang="en-GB" sz="2400" i="1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223" y="1247937"/>
            <a:ext cx="8355047" cy="5349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9130" y="858657"/>
            <a:ext cx="2757537" cy="67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840691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47664" y="116632"/>
            <a:ext cx="6659485" cy="670334"/>
          </a:xfrm>
        </p:spPr>
        <p:txBody>
          <a:bodyPr/>
          <a:lstStyle/>
          <a:p>
            <a:r>
              <a:rPr lang="en-US" sz="2400" dirty="0" smtClean="0">
                <a:solidFill>
                  <a:srgbClr val="FF0000"/>
                </a:solidFill>
              </a:rPr>
              <a:t>SPIRAL2 – construction at GANIL, France</a:t>
            </a:r>
            <a:endParaRPr lang="en-GB" sz="2400" i="1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127" y="1929157"/>
            <a:ext cx="6732240" cy="4711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1631" y="864829"/>
            <a:ext cx="5185395" cy="1596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729105" y="5517232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RFQ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95736" y="980727"/>
            <a:ext cx="17654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Phase 1 Civil Construction is finished</a:t>
            </a:r>
          </a:p>
        </p:txBody>
      </p:sp>
    </p:spTree>
    <p:extLst>
      <p:ext uri="{BB962C8B-B14F-4D97-AF65-F5344CB8AC3E}">
        <p14:creationId xmlns:p14="http://schemas.microsoft.com/office/powerpoint/2010/main" val="321243147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980728"/>
            <a:ext cx="7772400" cy="5544914"/>
          </a:xfrm>
        </p:spPr>
        <p:txBody>
          <a:bodyPr/>
          <a:lstStyle/>
          <a:p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</a:rPr>
              <a:t>Hadron colliders </a:t>
            </a:r>
            <a:r>
              <a:rPr lang="en-GB" sz="2400" b="0" dirty="0" smtClean="0">
                <a:solidFill>
                  <a:schemeClr val="bg1">
                    <a:lumMod val="65000"/>
                  </a:schemeClr>
                </a:solidFill>
                <a:latin typeface="Arial Narrow" panose="020B0606020202030204" pitchFamily="34" charset="0"/>
              </a:rPr>
              <a:t>(and not only colliders)</a:t>
            </a:r>
          </a:p>
          <a:p>
            <a:pPr lvl="1"/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HL-LHC, HE-LHC, FCC, SPPC</a:t>
            </a:r>
          </a:p>
          <a:p>
            <a:pPr lvl="1"/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FAIR, NICA, SPIRAL2</a:t>
            </a:r>
          </a:p>
          <a:p>
            <a:r>
              <a:rPr lang="en-GB" sz="2400" dirty="0"/>
              <a:t>Electron - ion</a:t>
            </a:r>
          </a:p>
          <a:p>
            <a:pPr lvl="1"/>
            <a:r>
              <a:rPr lang="en-GB" sz="2000" dirty="0" err="1" smtClean="0"/>
              <a:t>LHeC</a:t>
            </a:r>
            <a:r>
              <a:rPr lang="en-GB" sz="2000" dirty="0"/>
              <a:t> &amp; FCC-he</a:t>
            </a:r>
          </a:p>
          <a:p>
            <a:pPr lvl="1"/>
            <a:r>
              <a:rPr lang="en-GB" sz="2000" dirty="0" err="1"/>
              <a:t>eRHIC</a:t>
            </a:r>
            <a:endParaRPr lang="en-GB" sz="2000" dirty="0"/>
          </a:p>
          <a:p>
            <a:pPr lvl="1"/>
            <a:r>
              <a:rPr lang="en-GB" sz="2000" dirty="0" err="1"/>
              <a:t>Jlab</a:t>
            </a:r>
            <a:r>
              <a:rPr lang="en-GB" sz="2000" dirty="0"/>
              <a:t> e-ion</a:t>
            </a:r>
          </a:p>
          <a:p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</a:rPr>
              <a:t>Lepton colliders</a:t>
            </a:r>
          </a:p>
          <a:p>
            <a:pPr lvl="1"/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FCC-</a:t>
            </a:r>
            <a:r>
              <a:rPr lang="en-GB" sz="2000" dirty="0" err="1" smtClean="0">
                <a:solidFill>
                  <a:schemeClr val="bg1">
                    <a:lumMod val="65000"/>
                  </a:schemeClr>
                </a:solidFill>
              </a:rPr>
              <a:t>ee</a:t>
            </a:r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 &amp; CepC</a:t>
            </a:r>
          </a:p>
          <a:p>
            <a:pPr lvl="1"/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CLIC and ILC</a:t>
            </a:r>
          </a:p>
          <a:p>
            <a:pPr lvl="1"/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Super-B factory</a:t>
            </a:r>
          </a:p>
          <a:p>
            <a:pPr lvl="1"/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c-tau factory</a:t>
            </a:r>
          </a:p>
          <a:p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</a:rPr>
              <a:t>Advanced approaches</a:t>
            </a:r>
          </a:p>
          <a:p>
            <a:pPr lvl="1"/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LPWF &amp; PWFA collider roadmaps &amp; AWAKE</a:t>
            </a:r>
            <a:endParaRPr lang="en-GB" sz="2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pic>
        <p:nvPicPr>
          <p:cNvPr id="8194" name="Picture 2" descr="https://indico.cern.ch/event/454183/logo-357195597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231"/>
            <a:ext cx="1092131" cy="835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8487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47664" y="116632"/>
            <a:ext cx="6659485" cy="670334"/>
          </a:xfrm>
        </p:spPr>
        <p:txBody>
          <a:bodyPr/>
          <a:lstStyle/>
          <a:p>
            <a:r>
              <a:rPr lang="en-US" sz="2400" dirty="0" smtClean="0">
                <a:solidFill>
                  <a:srgbClr val="FF0000"/>
                </a:solidFill>
              </a:rPr>
              <a:t>Electron – Ion : </a:t>
            </a:r>
            <a:r>
              <a:rPr lang="en-US" sz="2400" dirty="0" err="1" smtClean="0">
                <a:solidFill>
                  <a:srgbClr val="FF0000"/>
                </a:solidFill>
              </a:rPr>
              <a:t>LHeC</a:t>
            </a:r>
            <a:endParaRPr lang="en-GB" sz="2400" i="1" dirty="0"/>
          </a:p>
        </p:txBody>
      </p:sp>
      <p:pic>
        <p:nvPicPr>
          <p:cNvPr id="4" name="Picture 3" descr="CERNcomplex-croppe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893972"/>
            <a:ext cx="8485188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381000" y="1274972"/>
            <a:ext cx="7391400" cy="2438400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461250" y="893972"/>
            <a:ext cx="1682127" cy="249299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00B050"/>
                </a:solidFill>
                <a:latin typeface="Calibri" pitchFamily="34" charset="0"/>
              </a:rPr>
              <a:t>RR </a:t>
            </a:r>
            <a:r>
              <a:rPr lang="en-US" sz="2800" b="1" dirty="0" err="1">
                <a:solidFill>
                  <a:srgbClr val="00B050"/>
                </a:solidFill>
                <a:latin typeface="Calibri" pitchFamily="34" charset="0"/>
              </a:rPr>
              <a:t>LHeC</a:t>
            </a:r>
            <a:r>
              <a:rPr lang="en-US" sz="2800" b="1" dirty="0">
                <a:solidFill>
                  <a:srgbClr val="00B050"/>
                </a:solidFill>
                <a:latin typeface="Calibri" pitchFamily="34" charset="0"/>
              </a:rPr>
              <a:t>: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00B050"/>
                </a:solidFill>
                <a:latin typeface="Calibri" pitchFamily="34" charset="0"/>
              </a:rPr>
              <a:t>new </a:t>
            </a:r>
            <a:r>
              <a:rPr lang="en-US" sz="2000" b="1" dirty="0">
                <a:solidFill>
                  <a:srgbClr val="00B050"/>
                </a:solidFill>
                <a:latin typeface="Calibri" pitchFamily="34" charset="0"/>
              </a:rPr>
              <a:t>ring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00B050"/>
                </a:solidFill>
                <a:latin typeface="Calibri" pitchFamily="34" charset="0"/>
              </a:rPr>
              <a:t>in LHC tunnel,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00B050"/>
                </a:solidFill>
                <a:latin typeface="Calibri" pitchFamily="34" charset="0"/>
              </a:rPr>
              <a:t>with bypasses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00B050"/>
                </a:solidFill>
                <a:latin typeface="Calibri" pitchFamily="34" charset="0"/>
              </a:rPr>
              <a:t>around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00B050"/>
                </a:solidFill>
                <a:latin typeface="Calibri" pitchFamily="34" charset="0"/>
              </a:rPr>
              <a:t>experiments</a:t>
            </a:r>
            <a:endParaRPr lang="en-US" sz="2800" b="1" dirty="0">
              <a:solidFill>
                <a:srgbClr val="00B050"/>
              </a:solidFill>
              <a:latin typeface="Calibri" pitchFamily="3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2800" b="1" dirty="0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5562600" y="3865772"/>
            <a:ext cx="1371600" cy="609600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940550" y="3713372"/>
            <a:ext cx="2209772" cy="2000548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00B050"/>
                </a:solidFill>
                <a:latin typeface="Calibri" pitchFamily="34" charset="0"/>
              </a:rPr>
              <a:t>RR </a:t>
            </a:r>
            <a:r>
              <a:rPr lang="en-US" sz="2800" b="1" dirty="0" err="1">
                <a:solidFill>
                  <a:srgbClr val="00B050"/>
                </a:solidFill>
                <a:latin typeface="Calibri" pitchFamily="34" charset="0"/>
              </a:rPr>
              <a:t>LHeC</a:t>
            </a:r>
            <a:endParaRPr lang="en-US" sz="2800" b="1" dirty="0">
              <a:solidFill>
                <a:srgbClr val="00B050"/>
              </a:solidFill>
              <a:latin typeface="Calibri" pitchFamily="3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00B050"/>
                </a:solidFill>
                <a:latin typeface="Calibri" pitchFamily="34" charset="0"/>
              </a:rPr>
              <a:t>e-/e+ injector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00B050"/>
                </a:solidFill>
                <a:latin typeface="Calibri" pitchFamily="34" charset="0"/>
              </a:rPr>
              <a:t>10 </a:t>
            </a:r>
            <a:r>
              <a:rPr lang="en-US" sz="2000" b="1" dirty="0" err="1">
                <a:solidFill>
                  <a:srgbClr val="00B050"/>
                </a:solidFill>
                <a:latin typeface="Calibri" pitchFamily="34" charset="0"/>
              </a:rPr>
              <a:t>GeV</a:t>
            </a:r>
            <a:r>
              <a:rPr lang="en-US" sz="2000" b="1" dirty="0">
                <a:solidFill>
                  <a:srgbClr val="00B050"/>
                </a:solidFill>
                <a:latin typeface="Calibri" pitchFamily="34" charset="0"/>
              </a:rPr>
              <a:t>,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00B050"/>
                </a:solidFill>
                <a:latin typeface="Calibri" pitchFamily="34" charset="0"/>
              </a:rPr>
              <a:t>10 min. filling time</a:t>
            </a:r>
            <a:endParaRPr lang="en-US" sz="2800" b="1" dirty="0">
              <a:solidFill>
                <a:srgbClr val="00B050"/>
              </a:solidFill>
              <a:latin typeface="Calibri" pitchFamily="3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2800" b="1" dirty="0">
              <a:solidFill>
                <a:srgbClr val="00B050"/>
              </a:solidFill>
              <a:latin typeface="Calibri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6019800" y="3865772"/>
            <a:ext cx="1828800" cy="4572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16200000" flipH="1">
            <a:off x="190500" y="2760872"/>
            <a:ext cx="914400" cy="5334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endCxn id="15" idx="2"/>
          </p:cNvCxnSpPr>
          <p:nvPr/>
        </p:nvCxnSpPr>
        <p:spPr>
          <a:xfrm rot="16200000" flipH="1">
            <a:off x="1200150" y="2741822"/>
            <a:ext cx="876300" cy="5334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Arc 11"/>
          <p:cNvSpPr/>
          <p:nvPr/>
        </p:nvSpPr>
        <p:spPr>
          <a:xfrm>
            <a:off x="381000" y="2417972"/>
            <a:ext cx="990600" cy="381000"/>
          </a:xfrm>
          <a:prstGeom prst="arc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Arc 12"/>
          <p:cNvSpPr/>
          <p:nvPr/>
        </p:nvSpPr>
        <p:spPr>
          <a:xfrm flipH="1">
            <a:off x="381000" y="2417972"/>
            <a:ext cx="990600" cy="381000"/>
          </a:xfrm>
          <a:prstGeom prst="arc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Arc 13"/>
          <p:cNvSpPr/>
          <p:nvPr/>
        </p:nvSpPr>
        <p:spPr>
          <a:xfrm flipH="1" flipV="1">
            <a:off x="914400" y="3256172"/>
            <a:ext cx="990600" cy="381000"/>
          </a:xfrm>
          <a:prstGeom prst="arc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Arc 14"/>
          <p:cNvSpPr/>
          <p:nvPr/>
        </p:nvSpPr>
        <p:spPr>
          <a:xfrm flipV="1">
            <a:off x="914400" y="3256172"/>
            <a:ext cx="990600" cy="381000"/>
          </a:xfrm>
          <a:prstGeom prst="arc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0" y="3684797"/>
            <a:ext cx="1503040" cy="2616101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LR </a:t>
            </a:r>
            <a:r>
              <a:rPr lang="en-US" sz="2800" b="1" dirty="0" err="1">
                <a:solidFill>
                  <a:srgbClr val="FF0000"/>
                </a:solidFill>
                <a:latin typeface="Calibri" pitchFamily="34" charset="0"/>
              </a:rPr>
              <a:t>LHeC</a:t>
            </a:r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: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</a:rPr>
              <a:t>recirculating</a:t>
            </a:r>
            <a:endParaRPr lang="en-US" sz="2000" b="1" dirty="0">
              <a:solidFill>
                <a:srgbClr val="FF0000"/>
              </a:solidFill>
              <a:latin typeface="Calibri" pitchFamily="3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 err="1">
                <a:solidFill>
                  <a:srgbClr val="FF0000"/>
                </a:solidFill>
                <a:latin typeface="Calibri" pitchFamily="34" charset="0"/>
              </a:rPr>
              <a:t>linac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 with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energy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recovery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2800" b="1" dirty="0">
              <a:solidFill>
                <a:srgbClr val="FF0000"/>
              </a:solidFill>
              <a:latin typeface="Calibri" pitchFamily="3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2800" b="1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046077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47664" y="116632"/>
            <a:ext cx="6659485" cy="670334"/>
          </a:xfrm>
        </p:spPr>
        <p:txBody>
          <a:bodyPr/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LHeC</a:t>
            </a:r>
            <a:r>
              <a:rPr lang="en-US" sz="2400" dirty="0" smtClean="0">
                <a:solidFill>
                  <a:srgbClr val="FF0000"/>
                </a:solidFill>
              </a:rPr>
              <a:t> ring-ring</a:t>
            </a:r>
            <a:endParaRPr lang="en-GB" sz="2400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890" y="905266"/>
            <a:ext cx="6951327" cy="48279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504" y="5942382"/>
            <a:ext cx="8928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Two </a:t>
            </a:r>
            <a:r>
              <a:rPr lang="en-US" sz="1400" b="1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LHeC</a:t>
            </a:r>
            <a:r>
              <a:rPr lang="en-US" sz="14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bypasses shown in blue 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- each 1.3 km long. </a:t>
            </a:r>
            <a:r>
              <a:rPr lang="en-US" sz="14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RF in the central straight sections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of the two bypasses (&lt;500 m total). The bypass around Point 1 also hosts the injection.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343670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47664" y="116632"/>
            <a:ext cx="6659485" cy="670334"/>
          </a:xfrm>
        </p:spPr>
        <p:txBody>
          <a:bodyPr/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LHeC</a:t>
            </a:r>
            <a:r>
              <a:rPr lang="en-US" sz="2400" dirty="0" smtClean="0">
                <a:solidFill>
                  <a:srgbClr val="FF0000"/>
                </a:solidFill>
              </a:rPr>
              <a:t> linac-ring</a:t>
            </a:r>
            <a:endParaRPr lang="en-GB" sz="24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741574" y="5670258"/>
            <a:ext cx="8280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Two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10-GeV SC linacs, 3-pass up, 3-pass down; 6.4 mA, 60 GeV e-’s collide w. LHC protons/ions</a:t>
            </a:r>
          </a:p>
        </p:txBody>
      </p:sp>
      <p:pic>
        <p:nvPicPr>
          <p:cNvPr id="5" name="Picture 1510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980728"/>
            <a:ext cx="7388820" cy="4342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241094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47664" y="116632"/>
            <a:ext cx="6659485" cy="670334"/>
          </a:xfrm>
        </p:spPr>
        <p:txBody>
          <a:bodyPr/>
          <a:lstStyle/>
          <a:p>
            <a:r>
              <a:rPr lang="en-US" sz="2400" dirty="0">
                <a:solidFill>
                  <a:srgbClr val="FF0000"/>
                </a:solidFill>
              </a:rPr>
              <a:t>Acknowledgements</a:t>
            </a:r>
            <a:endParaRPr lang="en-GB" sz="2400" i="1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84213" y="1052736"/>
            <a:ext cx="7772400" cy="5544914"/>
          </a:xfrm>
        </p:spPr>
        <p:txBody>
          <a:bodyPr/>
          <a:lstStyle/>
          <a:p>
            <a:r>
              <a:rPr lang="en-GB" sz="2400" dirty="0" smtClean="0"/>
              <a:t>Many thanks to Michael </a:t>
            </a:r>
            <a:r>
              <a:rPr lang="en-GB" sz="2400" dirty="0" err="1" smtClean="0"/>
              <a:t>Benedikt</a:t>
            </a:r>
            <a:r>
              <a:rPr lang="en-GB" sz="2400" dirty="0" smtClean="0"/>
              <a:t>, Tom Browder, Eckhard Elsen, </a:t>
            </a:r>
            <a:r>
              <a:rPr lang="en-GB" sz="2400" dirty="0"/>
              <a:t>Edda </a:t>
            </a:r>
            <a:r>
              <a:rPr lang="en-GB" sz="2400" dirty="0" smtClean="0"/>
              <a:t>Gschwendtner, Mike </a:t>
            </a:r>
            <a:r>
              <a:rPr lang="en-GB" sz="2400" dirty="0"/>
              <a:t>Harrison</a:t>
            </a:r>
            <a:r>
              <a:rPr lang="en-GB" sz="2400" dirty="0" smtClean="0"/>
              <a:t>, Vladimir </a:t>
            </a:r>
            <a:r>
              <a:rPr lang="en-GB" sz="2400" dirty="0" err="1" smtClean="0"/>
              <a:t>Kekelidze</a:t>
            </a:r>
            <a:r>
              <a:rPr lang="en-GB" sz="2400" dirty="0" smtClean="0"/>
              <a:t>, Eugene Levichev, </a:t>
            </a:r>
            <a:r>
              <a:rPr lang="en-GB" sz="2400" dirty="0" err="1" smtClean="0"/>
              <a:t>Katsunobu</a:t>
            </a:r>
            <a:r>
              <a:rPr lang="en-GB" sz="2400" dirty="0" smtClean="0"/>
              <a:t> </a:t>
            </a:r>
            <a:r>
              <a:rPr lang="en-GB" sz="2400" dirty="0" err="1" smtClean="0"/>
              <a:t>Oide</a:t>
            </a:r>
            <a:r>
              <a:rPr lang="en-GB" sz="2400" dirty="0" smtClean="0"/>
              <a:t>, N</a:t>
            </a:r>
            <a:r>
              <a:rPr lang="en-GB" sz="2400" dirty="0"/>
              <a:t>. </a:t>
            </a:r>
            <a:r>
              <a:rPr lang="en-GB" sz="2400" dirty="0" smtClean="0"/>
              <a:t>Ohuchi, Boris Sharkov, Steinar Stapnes, </a:t>
            </a:r>
            <a:r>
              <a:rPr lang="en-GB" sz="2400" dirty="0"/>
              <a:t>Edward </a:t>
            </a:r>
            <a:r>
              <a:rPr lang="en-GB" sz="2400" dirty="0" smtClean="0"/>
              <a:t>Temple, Frank Zimmermann, Nick Walker, Yifang Wang</a:t>
            </a:r>
            <a:r>
              <a:rPr lang="en-GB" sz="2400" dirty="0"/>
              <a:t>, Akira </a:t>
            </a:r>
            <a:r>
              <a:rPr lang="en-GB" sz="2400" dirty="0" smtClean="0"/>
              <a:t>Yamamoto, and many other colleagues for materials for this overview </a:t>
            </a:r>
            <a:endParaRPr lang="en-GB" sz="24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65531388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47664" y="116632"/>
            <a:ext cx="6659485" cy="670334"/>
          </a:xfrm>
        </p:spPr>
        <p:txBody>
          <a:bodyPr/>
          <a:lstStyle/>
          <a:p>
            <a:r>
              <a:rPr lang="en-US" sz="2400" dirty="0" smtClean="0">
                <a:solidFill>
                  <a:srgbClr val="FF0000"/>
                </a:solidFill>
              </a:rPr>
              <a:t>FCC-he option</a:t>
            </a:r>
            <a:endParaRPr lang="en-GB" sz="24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259632" y="980728"/>
            <a:ext cx="5378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FCC-he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: e-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from ERL, reusing the “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LHeC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1484784"/>
            <a:ext cx="6199449" cy="39853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38401" y="5861051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e~26 mA, </a:t>
            </a:r>
            <a:r>
              <a:rPr lang="el-G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x,y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*~2 </a:t>
            </a:r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m, luminosity/nucleon ~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3x1E34 cm-2 s-1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864875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47664" y="116632"/>
            <a:ext cx="6659485" cy="670334"/>
          </a:xfrm>
        </p:spPr>
        <p:txBody>
          <a:bodyPr/>
          <a:lstStyle/>
          <a:p>
            <a:r>
              <a:rPr lang="en-US" sz="2400" dirty="0" smtClean="0">
                <a:solidFill>
                  <a:srgbClr val="FF0000"/>
                </a:solidFill>
              </a:rPr>
              <a:t>Electron – Ion : </a:t>
            </a:r>
            <a:r>
              <a:rPr lang="en-US" sz="2400" dirty="0" err="1" smtClean="0">
                <a:solidFill>
                  <a:srgbClr val="FF0000"/>
                </a:solidFill>
              </a:rPr>
              <a:t>eRHIC</a:t>
            </a:r>
            <a:r>
              <a:rPr lang="en-US" sz="2400" dirty="0" smtClean="0">
                <a:solidFill>
                  <a:srgbClr val="FF0000"/>
                </a:solidFill>
              </a:rPr>
              <a:t> (BNL)</a:t>
            </a:r>
            <a:endParaRPr lang="en-GB" sz="2400" i="1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961" y="836712"/>
            <a:ext cx="7930397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7504" y="4566027"/>
            <a:ext cx="89289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e- colliding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with protons, 3He or heavy ions (up to Au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E: 5-21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GeV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e-, 50-250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GeV polarized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or up to 100 GeV/u gold ions</a:t>
            </a:r>
          </a:p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L: &gt;1E34 for e-p, &gt; 1E32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cm-2s-1 for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e-Au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High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polarization of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e-,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proton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3He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beams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Electron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acceleration in a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SC E-recovery e-linac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Electron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beam is used for collisions only on one pass (linac-ring collision scheme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Multiple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recirculations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e-beam done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by beam transport in two FFAG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beamlines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IR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design with 10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mrad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crossing angle and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crab-crossing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455899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47664" y="116632"/>
            <a:ext cx="6659485" cy="670334"/>
          </a:xfrm>
        </p:spPr>
        <p:txBody>
          <a:bodyPr/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eRHIC</a:t>
            </a:r>
            <a:r>
              <a:rPr lang="en-US" sz="2400" dirty="0" smtClean="0">
                <a:solidFill>
                  <a:srgbClr val="FF0000"/>
                </a:solidFill>
              </a:rPr>
              <a:t> – coherent electron cooling</a:t>
            </a:r>
            <a:endParaRPr lang="en-GB" sz="2400" i="1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08720"/>
            <a:ext cx="8370145" cy="3354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5536" y="4566027"/>
            <a:ext cx="86409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Idea from 1980 (Y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Derbenev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) further developed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by V.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Litvinenko into a novel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scheme </a:t>
            </a:r>
            <a:endParaRPr lang="en-GB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Very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high bandwidth (~ 10 - 100 THz) stochastic cooling using electron beam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as medium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Made possible by high brightness electron beams and FEL technology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Proof-of-principle demonstration planned with 40 GeV/n Au beam in RHIC (2016)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Micro-bunching amplifier test also planned with same set-up</a:t>
            </a:r>
          </a:p>
        </p:txBody>
      </p:sp>
    </p:spTree>
    <p:extLst>
      <p:ext uri="{BB962C8B-B14F-4D97-AF65-F5344CB8AC3E}">
        <p14:creationId xmlns:p14="http://schemas.microsoft.com/office/powerpoint/2010/main" val="385739451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47664" y="116632"/>
            <a:ext cx="6659485" cy="670334"/>
          </a:xfrm>
        </p:spPr>
        <p:txBody>
          <a:bodyPr/>
          <a:lstStyle/>
          <a:p>
            <a:r>
              <a:rPr lang="en-US" sz="2400" dirty="0" smtClean="0">
                <a:solidFill>
                  <a:srgbClr val="FF0000"/>
                </a:solidFill>
              </a:rPr>
              <a:t>Electron – Ion : MEIC (JLAB)</a:t>
            </a:r>
            <a:endParaRPr lang="en-GB" sz="2400" i="1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4" t="3771" r="6852" b="1966"/>
          <a:stretch/>
        </p:blipFill>
        <p:spPr bwMode="auto">
          <a:xfrm>
            <a:off x="3995936" y="908720"/>
            <a:ext cx="5112568" cy="3600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8" r="3594"/>
          <a:stretch/>
        </p:blipFill>
        <p:spPr bwMode="auto">
          <a:xfrm>
            <a:off x="35496" y="2060848"/>
            <a:ext cx="3960441" cy="376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51920" y="4581128"/>
            <a:ext cx="52920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Ring-ring design based largely on conventional technology</a:t>
            </a:r>
          </a:p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High rep rate CW colliding beams</a:t>
            </a:r>
          </a:p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CEBAF is a full energy injector</a:t>
            </a:r>
          </a:p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Energy: from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15 to 65 GeV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Electrons 3-10 GeV, protons 20-100 GeV, ions 12-40 GeV/u </a:t>
            </a:r>
            <a:r>
              <a:rPr lang="en-GB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Ions:Polarized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light ions: p, d, 3He, and possibly Li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Un-polarized light to heavy ions up to A above 200 (Au,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Pb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Luminosity: 1E33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1E34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per IP in a broad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energy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range</a:t>
            </a:r>
          </a:p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Polarization: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longitudinal for both beams, transverse for ions only</a:t>
            </a:r>
          </a:p>
        </p:txBody>
      </p:sp>
    </p:spTree>
    <p:extLst>
      <p:ext uri="{BB962C8B-B14F-4D97-AF65-F5344CB8AC3E}">
        <p14:creationId xmlns:p14="http://schemas.microsoft.com/office/powerpoint/2010/main" val="258459894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47664" y="116632"/>
            <a:ext cx="6659485" cy="670334"/>
          </a:xfrm>
        </p:spPr>
        <p:txBody>
          <a:bodyPr/>
          <a:lstStyle/>
          <a:p>
            <a:r>
              <a:rPr lang="en-US" sz="2400" dirty="0" smtClean="0">
                <a:solidFill>
                  <a:srgbClr val="FF0000"/>
                </a:solidFill>
              </a:rPr>
              <a:t>Electron – Ion : </a:t>
            </a:r>
            <a:r>
              <a:rPr lang="en-US" sz="2400" dirty="0">
                <a:solidFill>
                  <a:srgbClr val="FF0000"/>
                </a:solidFill>
              </a:rPr>
              <a:t>MEIC (JLAB)</a:t>
            </a:r>
            <a:endParaRPr lang="en-GB" sz="2400" i="1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24744"/>
            <a:ext cx="5525740" cy="4724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38936" y="1484784"/>
            <a:ext cx="29523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Campus layout</a:t>
            </a:r>
          </a:p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Tunnel consistent with a 250+ GeV upgrade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503089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980728"/>
            <a:ext cx="7772400" cy="5544914"/>
          </a:xfrm>
        </p:spPr>
        <p:txBody>
          <a:bodyPr/>
          <a:lstStyle/>
          <a:p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</a:rPr>
              <a:t>Hadron colliders </a:t>
            </a:r>
            <a:r>
              <a:rPr lang="en-GB" sz="2400" b="0" dirty="0" smtClean="0">
                <a:solidFill>
                  <a:schemeClr val="bg1">
                    <a:lumMod val="65000"/>
                  </a:schemeClr>
                </a:solidFill>
                <a:latin typeface="Arial Narrow" panose="020B0606020202030204" pitchFamily="34" charset="0"/>
              </a:rPr>
              <a:t>(and not only colliders)</a:t>
            </a:r>
          </a:p>
          <a:p>
            <a:pPr lvl="1"/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HL-LHC, HE-LHC, FCC, SPPC</a:t>
            </a:r>
          </a:p>
          <a:p>
            <a:pPr lvl="1"/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FAIR, NICA, SPIRAL2</a:t>
            </a:r>
          </a:p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Electron - ion</a:t>
            </a:r>
          </a:p>
          <a:p>
            <a:pPr lvl="1"/>
            <a:r>
              <a:rPr lang="en-GB" sz="2000" dirty="0" err="1" smtClean="0">
                <a:solidFill>
                  <a:schemeClr val="bg1">
                    <a:lumMod val="65000"/>
                  </a:schemeClr>
                </a:solidFill>
              </a:rPr>
              <a:t>LHeC</a:t>
            </a:r>
            <a:r>
              <a:rPr lang="en-GB" sz="2000" dirty="0">
                <a:solidFill>
                  <a:schemeClr val="bg1">
                    <a:lumMod val="65000"/>
                  </a:schemeClr>
                </a:solidFill>
              </a:rPr>
              <a:t> &amp; FCC-he</a:t>
            </a:r>
          </a:p>
          <a:p>
            <a:pPr lvl="1"/>
            <a:r>
              <a:rPr lang="en-GB" sz="2000" dirty="0" err="1">
                <a:solidFill>
                  <a:schemeClr val="bg1">
                    <a:lumMod val="65000"/>
                  </a:schemeClr>
                </a:solidFill>
              </a:rPr>
              <a:t>eRHIC</a:t>
            </a:r>
            <a:endParaRPr lang="en-GB" sz="2000" dirty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en-GB" sz="2000" dirty="0" err="1">
                <a:solidFill>
                  <a:schemeClr val="bg1">
                    <a:lumMod val="65000"/>
                  </a:schemeClr>
                </a:solidFill>
              </a:rPr>
              <a:t>Jlab</a:t>
            </a:r>
            <a:r>
              <a:rPr lang="en-GB" sz="2000" dirty="0">
                <a:solidFill>
                  <a:schemeClr val="bg1">
                    <a:lumMod val="65000"/>
                  </a:schemeClr>
                </a:solidFill>
              </a:rPr>
              <a:t> e-ion</a:t>
            </a:r>
          </a:p>
          <a:p>
            <a:r>
              <a:rPr lang="en-GB" sz="2400" dirty="0" smtClean="0"/>
              <a:t>Lepton colliders</a:t>
            </a:r>
          </a:p>
          <a:p>
            <a:pPr lvl="1"/>
            <a:r>
              <a:rPr lang="en-GB" sz="2000" dirty="0" smtClean="0"/>
              <a:t>FCC-</a:t>
            </a:r>
            <a:r>
              <a:rPr lang="en-GB" sz="2000" dirty="0" err="1" smtClean="0"/>
              <a:t>ee</a:t>
            </a:r>
            <a:r>
              <a:rPr lang="en-GB" sz="2000" dirty="0" smtClean="0"/>
              <a:t> &amp; CepC</a:t>
            </a:r>
          </a:p>
          <a:p>
            <a:pPr lvl="1"/>
            <a:r>
              <a:rPr lang="en-GB" sz="2000" dirty="0" smtClean="0"/>
              <a:t>CLIC and ILC</a:t>
            </a:r>
          </a:p>
          <a:p>
            <a:pPr lvl="1"/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Super-B factory</a:t>
            </a:r>
          </a:p>
          <a:p>
            <a:pPr lvl="1"/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c-tau factory</a:t>
            </a:r>
          </a:p>
          <a:p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</a:rPr>
              <a:t>Advanced approaches</a:t>
            </a:r>
          </a:p>
          <a:p>
            <a:pPr lvl="1"/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LPWF &amp; PWFA collider roadmaps &amp; AWAKE</a:t>
            </a:r>
            <a:endParaRPr lang="en-GB" sz="2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pic>
        <p:nvPicPr>
          <p:cNvPr id="8194" name="Picture 2" descr="https://indico.cern.ch/event/454183/logo-357195597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231"/>
            <a:ext cx="1092131" cy="835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7656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47664" y="116632"/>
            <a:ext cx="6659485" cy="670334"/>
          </a:xfrm>
        </p:spPr>
        <p:txBody>
          <a:bodyPr/>
          <a:lstStyle/>
          <a:p>
            <a:r>
              <a:rPr lang="en-US" sz="2400" dirty="0" smtClean="0">
                <a:solidFill>
                  <a:srgbClr val="FF0000"/>
                </a:solidFill>
              </a:rPr>
              <a:t>FCC-</a:t>
            </a:r>
            <a:r>
              <a:rPr lang="en-US" sz="2400" dirty="0" err="1" smtClean="0">
                <a:solidFill>
                  <a:srgbClr val="FF0000"/>
                </a:solidFill>
              </a:rPr>
              <a:t>ee</a:t>
            </a:r>
            <a:r>
              <a:rPr lang="en-US" sz="2400" dirty="0" smtClean="0">
                <a:solidFill>
                  <a:srgbClr val="FF0000"/>
                </a:solidFill>
              </a:rPr>
              <a:t> &amp; </a:t>
            </a:r>
            <a:r>
              <a:rPr lang="en-US" sz="2400" dirty="0" err="1" smtClean="0">
                <a:solidFill>
                  <a:srgbClr val="FF0000"/>
                </a:solidFill>
              </a:rPr>
              <a:t>CepC</a:t>
            </a:r>
            <a:endParaRPr lang="en-GB" sz="2400" i="1" dirty="0"/>
          </a:p>
        </p:txBody>
      </p:sp>
      <p:grpSp>
        <p:nvGrpSpPr>
          <p:cNvPr id="7" name="Group 6"/>
          <p:cNvGrpSpPr/>
          <p:nvPr/>
        </p:nvGrpSpPr>
        <p:grpSpPr>
          <a:xfrm>
            <a:off x="6118483" y="938726"/>
            <a:ext cx="2952328" cy="2592288"/>
            <a:chOff x="5508104" y="980728"/>
            <a:chExt cx="2952328" cy="2592288"/>
          </a:xfrm>
        </p:grpSpPr>
        <p:pic>
          <p:nvPicPr>
            <p:cNvPr id="819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08104" y="980728"/>
              <a:ext cx="2952328" cy="2592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6588224" y="2034630"/>
              <a:ext cx="796088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600" b="1" dirty="0" smtClean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CepC</a:t>
              </a:r>
              <a:endParaRPr lang="en-GB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576" y="901346"/>
            <a:ext cx="3096344" cy="2982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4067944" y="3193812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CepC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(China)    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 1 ring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with double ring sections </a:t>
            </a:r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1377" y="3883574"/>
            <a:ext cx="5447966" cy="2743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411760" y="961564"/>
            <a:ext cx="2897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FCC-</a:t>
            </a:r>
            <a:r>
              <a:rPr lang="en-GB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ee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(Europe)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  2 rings and one booster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347864" y="1970837"/>
            <a:ext cx="25202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Both: 2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IP with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crab waist</a:t>
            </a:r>
          </a:p>
          <a:p>
            <a:pPr algn="ctr"/>
            <a:endParaRPr lang="en-GB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Single ring – more difficult beam dynamics</a:t>
            </a:r>
          </a:p>
        </p:txBody>
      </p:sp>
    </p:spTree>
    <p:extLst>
      <p:ext uri="{BB962C8B-B14F-4D97-AF65-F5344CB8AC3E}">
        <p14:creationId xmlns:p14="http://schemas.microsoft.com/office/powerpoint/2010/main" val="99090406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47664" y="116632"/>
            <a:ext cx="6659485" cy="670334"/>
          </a:xfrm>
        </p:spPr>
        <p:txBody>
          <a:bodyPr/>
          <a:lstStyle/>
          <a:p>
            <a:r>
              <a:rPr lang="en-US" sz="2400" dirty="0" smtClean="0">
                <a:solidFill>
                  <a:srgbClr val="FF0000"/>
                </a:solidFill>
              </a:rPr>
              <a:t>CLIC and ILC</a:t>
            </a:r>
            <a:endParaRPr lang="en-GB" sz="2400" i="1" dirty="0"/>
          </a:p>
        </p:txBody>
      </p:sp>
      <p:pic>
        <p:nvPicPr>
          <p:cNvPr id="13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00" y="886598"/>
            <a:ext cx="5149493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8018" y="3429000"/>
            <a:ext cx="5138664" cy="2795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508104" y="1268760"/>
            <a:ext cx="361857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ILC </a:t>
            </a:r>
          </a:p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0.5 </a:t>
            </a:r>
            <a:r>
              <a:rPr lang="en-GB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TeV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CM, </a:t>
            </a:r>
            <a:r>
              <a:rPr lang="en-GB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upgreadable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to 1 </a:t>
            </a:r>
            <a:r>
              <a:rPr lang="en-GB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TeV</a:t>
            </a:r>
            <a:endParaRPr lang="en-GB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SC RF industrialized</a:t>
            </a:r>
          </a:p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mature design (TDR in 2012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Possibility of hosting is evaluated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by Japanese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government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1386" y="4725144"/>
            <a:ext cx="361857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CLIC</a:t>
            </a:r>
          </a:p>
          <a:p>
            <a:pPr algn="r"/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Two-beam scheme, 1-3 </a:t>
            </a:r>
            <a:r>
              <a:rPr lang="en-GB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TeV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CM</a:t>
            </a:r>
          </a:p>
          <a:p>
            <a:pPr algn="r"/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Option for 380 GeV explored (klystrons)</a:t>
            </a:r>
          </a:p>
          <a:p>
            <a:pPr algn="r"/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CTF3 facility – key R&amp;D done</a:t>
            </a:r>
          </a:p>
          <a:p>
            <a:pPr algn="r"/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Ready for demonstrator project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170511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47664" y="116632"/>
            <a:ext cx="6659485" cy="670334"/>
          </a:xfrm>
        </p:spPr>
        <p:txBody>
          <a:bodyPr/>
          <a:lstStyle/>
          <a:p>
            <a:pPr algn="l"/>
            <a:r>
              <a:rPr lang="en-US" sz="2400" dirty="0" smtClean="0">
                <a:solidFill>
                  <a:srgbClr val="FF0000"/>
                </a:solidFill>
              </a:rPr>
              <a:t>CLIC project</a:t>
            </a:r>
            <a:endParaRPr lang="en-GB" sz="2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07504" y="1340768"/>
            <a:ext cx="361857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Key features: 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High gradient (energy/length)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Small beams (luminosity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44624"/>
            <a:ext cx="5451475" cy="376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CLIC2014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26220"/>
            <a:ext cx="4953000" cy="35020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" descr="TD18#2 before installation to Nextef IMG_0346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429000"/>
            <a:ext cx="3411934" cy="1952945"/>
          </a:xfrm>
          <a:prstGeom prst="rect">
            <a:avLst/>
          </a:prstGeom>
          <a:solidFill>
            <a:srgbClr val="558E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 descr="\\CERN\dfs\Workspaces\w\Wuensch\Talks\2011\LC school 2011\from others\DSC0452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5179389"/>
            <a:ext cx="3995366" cy="1448855"/>
          </a:xfrm>
          <a:prstGeom prst="rect">
            <a:avLst/>
          </a:prstGeom>
          <a:solidFill>
            <a:srgbClr val="558E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9643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47664" y="116632"/>
            <a:ext cx="6659485" cy="670334"/>
          </a:xfrm>
        </p:spPr>
        <p:txBody>
          <a:bodyPr/>
          <a:lstStyle/>
          <a:p>
            <a:r>
              <a:rPr lang="en-US" sz="2400" dirty="0" smtClean="0">
                <a:solidFill>
                  <a:srgbClr val="FF0000"/>
                </a:solidFill>
              </a:rPr>
              <a:t>CLIC two beam scheme</a:t>
            </a:r>
            <a:endParaRPr lang="en-GB" sz="2400" i="1" dirty="0"/>
          </a:p>
        </p:txBody>
      </p:sp>
      <p:pic>
        <p:nvPicPr>
          <p:cNvPr id="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9144000" cy="4973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88975" y="5633120"/>
            <a:ext cx="1150938" cy="739775"/>
          </a:xfrm>
          <a:prstGeom prst="rect">
            <a:avLst/>
          </a:prstGeom>
          <a:solidFill>
            <a:schemeClr val="bg1">
              <a:lumMod val="95000"/>
            </a:schemeClr>
          </a:solidFill>
          <a:ln w="0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lIns="91301" tIns="45653" rIns="91301" bIns="45653">
            <a:spAutoFit/>
          </a:bodyPr>
          <a:lstStyle/>
          <a:p>
            <a:pPr defTabSz="912476">
              <a:defRPr/>
            </a:pPr>
            <a:r>
              <a:rPr lang="en-US" sz="1400" b="1" dirty="0">
                <a:solidFill>
                  <a:srgbClr val="0000FF"/>
                </a:solidFill>
                <a:latin typeface="Calibri"/>
                <a:ea typeface="+mn-ea"/>
                <a:cs typeface="Arial" pitchFamily="34" charset="0"/>
              </a:rPr>
              <a:t>Main Beam Generation Complex</a:t>
            </a:r>
          </a:p>
        </p:txBody>
      </p:sp>
      <p:grpSp>
        <p:nvGrpSpPr>
          <p:cNvPr id="6" name="Group 2"/>
          <p:cNvGrpSpPr>
            <a:grpSpLocks/>
          </p:cNvGrpSpPr>
          <p:nvPr/>
        </p:nvGrpSpPr>
        <p:grpSpPr bwMode="auto">
          <a:xfrm>
            <a:off x="113395" y="1060280"/>
            <a:ext cx="8898471" cy="1686236"/>
            <a:chOff x="54" y="3310"/>
            <a:chExt cx="5652" cy="954"/>
          </a:xfrm>
          <a:solidFill>
            <a:schemeClr val="bg1">
              <a:lumMod val="95000"/>
            </a:schemeClr>
          </a:solidFill>
        </p:grpSpPr>
        <p:sp>
          <p:nvSpPr>
            <p:cNvPr id="7" name="Rectangle 3"/>
            <p:cNvSpPr>
              <a:spLocks noChangeArrowheads="1"/>
            </p:cNvSpPr>
            <p:nvPr/>
          </p:nvSpPr>
          <p:spPr bwMode="auto">
            <a:xfrm>
              <a:off x="54" y="3310"/>
              <a:ext cx="5652" cy="954"/>
            </a:xfrm>
            <a:prstGeom prst="rect">
              <a:avLst/>
            </a:prstGeom>
            <a:grpFill/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456606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defRPr/>
              </a:pPr>
              <a:endParaRPr lang="fr-FR" sz="250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endParaRPr>
            </a:p>
          </p:txBody>
        </p:sp>
        <p:sp>
          <p:nvSpPr>
            <p:cNvPr id="8" name="Rectangle 4"/>
            <p:cNvSpPr>
              <a:spLocks noChangeArrowheads="1"/>
            </p:cNvSpPr>
            <p:nvPr/>
          </p:nvSpPr>
          <p:spPr bwMode="auto">
            <a:xfrm>
              <a:off x="3217" y="3600"/>
              <a:ext cx="2413" cy="576"/>
            </a:xfrm>
            <a:prstGeom prst="rect">
              <a:avLst/>
            </a:prstGeom>
            <a:grpFill/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456606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defRPr/>
              </a:pPr>
              <a:endParaRPr lang="fr-FR" sz="250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/>
          </p:nvSpPr>
          <p:spPr bwMode="auto">
            <a:xfrm>
              <a:off x="157" y="3599"/>
              <a:ext cx="2286" cy="601"/>
            </a:xfrm>
            <a:prstGeom prst="rect">
              <a:avLst/>
            </a:prstGeom>
            <a:grpFill/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456606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defRPr/>
              </a:pPr>
              <a:endParaRPr lang="fr-FR" sz="250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endParaRPr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270" y="3915"/>
              <a:ext cx="2083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456606">
                <a:defRPr/>
              </a:pPr>
              <a:endParaRPr lang="en-US" sz="1800">
                <a:solidFill>
                  <a:prstClr val="black"/>
                </a:solidFill>
                <a:latin typeface="Calibri"/>
                <a:ea typeface="+mn-ea"/>
                <a:cs typeface="Arial" pitchFamily="34" charset="0"/>
              </a:endParaRPr>
            </a:p>
          </p:txBody>
        </p:sp>
        <p:sp>
          <p:nvSpPr>
            <p:cNvPr id="11" name="Rectangle 7"/>
            <p:cNvSpPr>
              <a:spLocks noChangeArrowheads="1"/>
            </p:cNvSpPr>
            <p:nvPr/>
          </p:nvSpPr>
          <p:spPr bwMode="auto">
            <a:xfrm>
              <a:off x="239" y="3969"/>
              <a:ext cx="2124" cy="19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956021">
                <a:defRPr/>
              </a:pPr>
              <a:r>
                <a:rPr lang="en-US" sz="1100" dirty="0">
                  <a:solidFill>
                    <a:srgbClr val="000000"/>
                  </a:solidFill>
                  <a:latin typeface="Comic Sans MS" charset="0"/>
                  <a:ea typeface="+mn-ea"/>
                  <a:cs typeface="Arial" pitchFamily="34" charset="0"/>
                </a:rPr>
                <a:t>140 </a:t>
              </a:r>
              <a:r>
                <a:rPr lang="en-US" sz="1100" dirty="0" err="1">
                  <a:solidFill>
                    <a:srgbClr val="000000"/>
                  </a:solidFill>
                  <a:latin typeface="Symbol" charset="2"/>
                  <a:ea typeface="+mn-ea"/>
                  <a:cs typeface="Arial" pitchFamily="34" charset="0"/>
                </a:rPr>
                <a:t>m</a:t>
              </a:r>
              <a:r>
                <a:rPr lang="en-US" sz="1100" dirty="0" err="1">
                  <a:solidFill>
                    <a:srgbClr val="000000"/>
                  </a:solidFill>
                  <a:latin typeface="Comic Sans MS" charset="0"/>
                  <a:ea typeface="+mn-ea"/>
                  <a:cs typeface="Arial" pitchFamily="34" charset="0"/>
                </a:rPr>
                <a:t>s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  <a:ea typeface="+mn-ea"/>
                  <a:cs typeface="Arial" pitchFamily="34" charset="0"/>
                </a:rPr>
                <a:t> train length - 24 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  <a:ea typeface="+mn-ea"/>
                  <a:cs typeface="Arial" pitchFamily="34" charset="0"/>
                  <a:sym typeface="Symbol" charset="2"/>
                </a:rPr>
                <a:t> 24 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  <a:ea typeface="+mn-ea"/>
                  <a:cs typeface="Arial" pitchFamily="34" charset="0"/>
                </a:rPr>
                <a:t>sub-pulses</a:t>
              </a:r>
            </a:p>
            <a:p>
              <a:pPr defTabSz="956021">
                <a:defRPr/>
              </a:pPr>
              <a:r>
                <a:rPr lang="en-US" sz="1100" b="1" dirty="0">
                  <a:solidFill>
                    <a:srgbClr val="FF0000"/>
                  </a:solidFill>
                  <a:latin typeface="Comic Sans MS" charset="0"/>
                  <a:ea typeface="+mn-ea"/>
                  <a:cs typeface="Arial" pitchFamily="34" charset="0"/>
                </a:rPr>
                <a:t>4.2 A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  <a:ea typeface="+mn-ea"/>
                  <a:cs typeface="Arial" pitchFamily="34" charset="0"/>
                </a:rPr>
                <a:t> - 2.4 </a:t>
              </a:r>
              <a:r>
                <a:rPr lang="en-US" sz="1100" dirty="0" err="1">
                  <a:solidFill>
                    <a:srgbClr val="000000"/>
                  </a:solidFill>
                  <a:latin typeface="Comic Sans MS" charset="0"/>
                  <a:ea typeface="+mn-ea"/>
                  <a:cs typeface="Arial" pitchFamily="34" charset="0"/>
                </a:rPr>
                <a:t>GeV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  <a:ea typeface="+mn-ea"/>
                  <a:cs typeface="Arial" pitchFamily="34" charset="0"/>
                </a:rPr>
                <a:t> – 60 cm between bunches</a:t>
              </a:r>
            </a:p>
          </p:txBody>
        </p:sp>
        <p:grpSp>
          <p:nvGrpSpPr>
            <p:cNvPr id="12" name="Group 8"/>
            <p:cNvGrpSpPr>
              <a:grpSpLocks/>
            </p:cNvGrpSpPr>
            <p:nvPr/>
          </p:nvGrpSpPr>
          <p:grpSpPr bwMode="auto">
            <a:xfrm>
              <a:off x="433" y="3819"/>
              <a:ext cx="336" cy="96"/>
              <a:chOff x="288" y="3600"/>
              <a:chExt cx="336" cy="96"/>
            </a:xfrm>
            <a:grpFill/>
          </p:grpSpPr>
          <p:sp>
            <p:nvSpPr>
              <p:cNvPr id="219" name="Line 9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6606">
                  <a:defRPr/>
                </a:pPr>
                <a:endParaRPr lang="en-US" sz="1800">
                  <a:solidFill>
                    <a:prstClr val="black"/>
                  </a:solidFill>
                  <a:latin typeface="Calibri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220" name="Line 10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6606">
                  <a:defRPr/>
                </a:pPr>
                <a:endParaRPr lang="en-US" sz="1800">
                  <a:solidFill>
                    <a:prstClr val="black"/>
                  </a:solidFill>
                  <a:latin typeface="Calibri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221" name="Line 11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6606">
                  <a:defRPr/>
                </a:pPr>
                <a:endParaRPr lang="en-US" sz="1800">
                  <a:solidFill>
                    <a:prstClr val="black"/>
                  </a:solidFill>
                  <a:latin typeface="Calibri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222" name="Line 12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6606">
                  <a:defRPr/>
                </a:pPr>
                <a:endParaRPr lang="en-US" sz="1800">
                  <a:solidFill>
                    <a:prstClr val="black"/>
                  </a:solidFill>
                  <a:latin typeface="Calibri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223" name="Line 13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6606">
                  <a:defRPr/>
                </a:pPr>
                <a:endParaRPr lang="en-US" sz="1800">
                  <a:solidFill>
                    <a:prstClr val="black"/>
                  </a:solidFill>
                  <a:latin typeface="Calibri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224" name="Line 14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6606">
                  <a:defRPr/>
                </a:pPr>
                <a:endParaRPr lang="en-US" sz="1800">
                  <a:solidFill>
                    <a:prstClr val="black"/>
                  </a:solidFill>
                  <a:latin typeface="Calibri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225" name="Line 15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6606">
                  <a:defRPr/>
                </a:pPr>
                <a:endParaRPr lang="en-US" sz="1800">
                  <a:solidFill>
                    <a:prstClr val="black"/>
                  </a:solidFill>
                  <a:latin typeface="Calibri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226" name="Line 16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6606">
                  <a:defRPr/>
                </a:pPr>
                <a:endParaRPr lang="en-US" sz="1800">
                  <a:solidFill>
                    <a:prstClr val="black"/>
                  </a:solidFill>
                  <a:latin typeface="Calibri"/>
                  <a:ea typeface="+mn-ea"/>
                  <a:cs typeface="Arial" pitchFamily="34" charset="0"/>
                </a:endParaRPr>
              </a:p>
            </p:txBody>
          </p:sp>
        </p:grpSp>
        <p:grpSp>
          <p:nvGrpSpPr>
            <p:cNvPr id="13" name="Group 12"/>
            <p:cNvGrpSpPr>
              <a:grpSpLocks/>
            </p:cNvGrpSpPr>
            <p:nvPr/>
          </p:nvGrpSpPr>
          <p:grpSpPr bwMode="auto">
            <a:xfrm>
              <a:off x="1201" y="3819"/>
              <a:ext cx="336" cy="96"/>
              <a:chOff x="288" y="3600"/>
              <a:chExt cx="336" cy="96"/>
            </a:xfrm>
            <a:grpFill/>
          </p:grpSpPr>
          <p:sp>
            <p:nvSpPr>
              <p:cNvPr id="211" name="Line 18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6606">
                  <a:defRPr/>
                </a:pPr>
                <a:endParaRPr lang="en-US" sz="1800">
                  <a:solidFill>
                    <a:prstClr val="black"/>
                  </a:solidFill>
                  <a:latin typeface="Calibri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212" name="Line 19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6606">
                  <a:defRPr/>
                </a:pPr>
                <a:endParaRPr lang="en-US" sz="1800">
                  <a:solidFill>
                    <a:prstClr val="black"/>
                  </a:solidFill>
                  <a:latin typeface="Calibri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213" name="Line 20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6606">
                  <a:defRPr/>
                </a:pPr>
                <a:endParaRPr lang="en-US" sz="1800">
                  <a:solidFill>
                    <a:prstClr val="black"/>
                  </a:solidFill>
                  <a:latin typeface="Calibri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214" name="Line 21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6606">
                  <a:defRPr/>
                </a:pPr>
                <a:endParaRPr lang="en-US" sz="1800">
                  <a:solidFill>
                    <a:prstClr val="black"/>
                  </a:solidFill>
                  <a:latin typeface="Calibri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215" name="Line 22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6606">
                  <a:defRPr/>
                </a:pPr>
                <a:endParaRPr lang="en-US" sz="1800">
                  <a:solidFill>
                    <a:prstClr val="black"/>
                  </a:solidFill>
                  <a:latin typeface="Calibri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216" name="Line 23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6606">
                  <a:defRPr/>
                </a:pPr>
                <a:endParaRPr lang="en-US" sz="1800">
                  <a:solidFill>
                    <a:prstClr val="black"/>
                  </a:solidFill>
                  <a:latin typeface="Calibri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217" name="Line 24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6606">
                  <a:defRPr/>
                </a:pPr>
                <a:endParaRPr lang="en-US" sz="1800">
                  <a:solidFill>
                    <a:prstClr val="black"/>
                  </a:solidFill>
                  <a:latin typeface="Calibri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218" name="Line 25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6606">
                  <a:defRPr/>
                </a:pPr>
                <a:endParaRPr lang="en-US" sz="1800">
                  <a:solidFill>
                    <a:prstClr val="black"/>
                  </a:solidFill>
                  <a:latin typeface="Calibri"/>
                  <a:ea typeface="+mn-ea"/>
                  <a:cs typeface="Arial" pitchFamily="34" charset="0"/>
                </a:endParaRPr>
              </a:p>
            </p:txBody>
          </p:sp>
        </p:grpSp>
        <p:grpSp>
          <p:nvGrpSpPr>
            <p:cNvPr id="14" name="Group 26"/>
            <p:cNvGrpSpPr>
              <a:grpSpLocks/>
            </p:cNvGrpSpPr>
            <p:nvPr/>
          </p:nvGrpSpPr>
          <p:grpSpPr bwMode="auto">
            <a:xfrm>
              <a:off x="817" y="3819"/>
              <a:ext cx="336" cy="96"/>
              <a:chOff x="288" y="3600"/>
              <a:chExt cx="336" cy="96"/>
            </a:xfrm>
            <a:grpFill/>
          </p:grpSpPr>
          <p:sp>
            <p:nvSpPr>
              <p:cNvPr id="203" name="Line 27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6606">
                  <a:defRPr/>
                </a:pPr>
                <a:endParaRPr lang="en-US" sz="1800">
                  <a:solidFill>
                    <a:prstClr val="black"/>
                  </a:solidFill>
                  <a:latin typeface="Calibri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204" name="Line 28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6606">
                  <a:defRPr/>
                </a:pPr>
                <a:endParaRPr lang="en-US" sz="1800">
                  <a:solidFill>
                    <a:prstClr val="black"/>
                  </a:solidFill>
                  <a:latin typeface="Calibri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205" name="Line 29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6606">
                  <a:defRPr/>
                </a:pPr>
                <a:endParaRPr lang="en-US" sz="1800">
                  <a:solidFill>
                    <a:prstClr val="black"/>
                  </a:solidFill>
                  <a:latin typeface="Calibri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206" name="Line 30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6606">
                  <a:defRPr/>
                </a:pPr>
                <a:endParaRPr lang="en-US" sz="1800">
                  <a:solidFill>
                    <a:prstClr val="black"/>
                  </a:solidFill>
                  <a:latin typeface="Calibri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207" name="Line 31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6606">
                  <a:defRPr/>
                </a:pPr>
                <a:endParaRPr lang="en-US" sz="1800">
                  <a:solidFill>
                    <a:prstClr val="black"/>
                  </a:solidFill>
                  <a:latin typeface="Calibri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208" name="Line 32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6606">
                  <a:defRPr/>
                </a:pPr>
                <a:endParaRPr lang="en-US" sz="1800">
                  <a:solidFill>
                    <a:prstClr val="black"/>
                  </a:solidFill>
                  <a:latin typeface="Calibri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209" name="Line 33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6606">
                  <a:defRPr/>
                </a:pPr>
                <a:endParaRPr lang="en-US" sz="1800">
                  <a:solidFill>
                    <a:prstClr val="black"/>
                  </a:solidFill>
                  <a:latin typeface="Calibri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210" name="Line 34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6606">
                  <a:defRPr/>
                </a:pPr>
                <a:endParaRPr lang="en-US" sz="1800">
                  <a:solidFill>
                    <a:prstClr val="black"/>
                  </a:solidFill>
                  <a:latin typeface="Calibri"/>
                  <a:ea typeface="+mn-ea"/>
                  <a:cs typeface="Arial" pitchFamily="34" charset="0"/>
                </a:endParaRPr>
              </a:p>
            </p:txBody>
          </p:sp>
        </p:grpSp>
        <p:grpSp>
          <p:nvGrpSpPr>
            <p:cNvPr id="15" name="Group 35"/>
            <p:cNvGrpSpPr>
              <a:grpSpLocks/>
            </p:cNvGrpSpPr>
            <p:nvPr/>
          </p:nvGrpSpPr>
          <p:grpSpPr bwMode="auto">
            <a:xfrm>
              <a:off x="1537" y="3819"/>
              <a:ext cx="336" cy="96"/>
              <a:chOff x="288" y="3600"/>
              <a:chExt cx="336" cy="96"/>
            </a:xfrm>
            <a:grpFill/>
          </p:grpSpPr>
          <p:sp>
            <p:nvSpPr>
              <p:cNvPr id="195" name="Line 36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6606">
                  <a:defRPr/>
                </a:pPr>
                <a:endParaRPr lang="en-US" sz="1800">
                  <a:solidFill>
                    <a:prstClr val="black"/>
                  </a:solidFill>
                  <a:latin typeface="Calibri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196" name="Line 37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6606">
                  <a:defRPr/>
                </a:pPr>
                <a:endParaRPr lang="en-US" sz="1800">
                  <a:solidFill>
                    <a:prstClr val="black"/>
                  </a:solidFill>
                  <a:latin typeface="Calibri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197" name="Line 38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6606">
                  <a:defRPr/>
                </a:pPr>
                <a:endParaRPr lang="en-US" sz="1800">
                  <a:solidFill>
                    <a:prstClr val="black"/>
                  </a:solidFill>
                  <a:latin typeface="Calibri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198" name="Line 39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6606">
                  <a:defRPr/>
                </a:pPr>
                <a:endParaRPr lang="en-US" sz="1800">
                  <a:solidFill>
                    <a:prstClr val="black"/>
                  </a:solidFill>
                  <a:latin typeface="Calibri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199" name="Line 40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6606">
                  <a:defRPr/>
                </a:pPr>
                <a:endParaRPr lang="en-US" sz="1800">
                  <a:solidFill>
                    <a:prstClr val="black"/>
                  </a:solidFill>
                  <a:latin typeface="Calibri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200" name="Line 41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6606">
                  <a:defRPr/>
                </a:pPr>
                <a:endParaRPr lang="en-US" sz="1800">
                  <a:solidFill>
                    <a:prstClr val="black"/>
                  </a:solidFill>
                  <a:latin typeface="Calibri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201" name="Line 42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6606">
                  <a:defRPr/>
                </a:pPr>
                <a:endParaRPr lang="en-US" sz="1800">
                  <a:solidFill>
                    <a:prstClr val="black"/>
                  </a:solidFill>
                  <a:latin typeface="Calibri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202" name="Line 43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6606">
                  <a:defRPr/>
                </a:pPr>
                <a:endParaRPr lang="en-US" sz="1800">
                  <a:solidFill>
                    <a:prstClr val="black"/>
                  </a:solidFill>
                  <a:latin typeface="Calibri"/>
                  <a:ea typeface="+mn-ea"/>
                  <a:cs typeface="Arial" pitchFamily="34" charset="0"/>
                </a:endParaRPr>
              </a:p>
            </p:txBody>
          </p:sp>
        </p:grpSp>
        <p:grpSp>
          <p:nvGrpSpPr>
            <p:cNvPr id="16" name="Group 44"/>
            <p:cNvGrpSpPr>
              <a:grpSpLocks/>
            </p:cNvGrpSpPr>
            <p:nvPr/>
          </p:nvGrpSpPr>
          <p:grpSpPr bwMode="auto">
            <a:xfrm>
              <a:off x="1921" y="3819"/>
              <a:ext cx="336" cy="96"/>
              <a:chOff x="288" y="3600"/>
              <a:chExt cx="336" cy="96"/>
            </a:xfrm>
            <a:grpFill/>
          </p:grpSpPr>
          <p:sp>
            <p:nvSpPr>
              <p:cNvPr id="187" name="Line 45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6606">
                  <a:defRPr/>
                </a:pPr>
                <a:endParaRPr lang="en-US" sz="1800">
                  <a:solidFill>
                    <a:prstClr val="black"/>
                  </a:solidFill>
                  <a:latin typeface="Calibri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188" name="Line 46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6606">
                  <a:defRPr/>
                </a:pPr>
                <a:endParaRPr lang="en-US" sz="1800">
                  <a:solidFill>
                    <a:prstClr val="black"/>
                  </a:solidFill>
                  <a:latin typeface="Calibri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189" name="Line 47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6606">
                  <a:defRPr/>
                </a:pPr>
                <a:endParaRPr lang="en-US" sz="1800">
                  <a:solidFill>
                    <a:prstClr val="black"/>
                  </a:solidFill>
                  <a:latin typeface="Calibri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190" name="Line 48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6606">
                  <a:defRPr/>
                </a:pPr>
                <a:endParaRPr lang="en-US" sz="1800">
                  <a:solidFill>
                    <a:prstClr val="black"/>
                  </a:solidFill>
                  <a:latin typeface="Calibri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191" name="Line 49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6606">
                  <a:defRPr/>
                </a:pPr>
                <a:endParaRPr lang="en-US" sz="1800">
                  <a:solidFill>
                    <a:prstClr val="black"/>
                  </a:solidFill>
                  <a:latin typeface="Calibri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192" name="Line 50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6606">
                  <a:defRPr/>
                </a:pPr>
                <a:endParaRPr lang="en-US" sz="1800">
                  <a:solidFill>
                    <a:prstClr val="black"/>
                  </a:solidFill>
                  <a:latin typeface="Calibri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193" name="Line 51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6606">
                  <a:defRPr/>
                </a:pPr>
                <a:endParaRPr lang="en-US" sz="1800">
                  <a:solidFill>
                    <a:prstClr val="black"/>
                  </a:solidFill>
                  <a:latin typeface="Calibri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194" name="Line 52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6606">
                  <a:defRPr/>
                </a:pPr>
                <a:endParaRPr lang="en-US" sz="1800">
                  <a:solidFill>
                    <a:prstClr val="black"/>
                  </a:solidFill>
                  <a:latin typeface="Calibri"/>
                  <a:ea typeface="+mn-ea"/>
                  <a:cs typeface="Arial" pitchFamily="34" charset="0"/>
                </a:endParaRPr>
              </a:p>
            </p:txBody>
          </p:sp>
        </p:grpSp>
        <p:sp>
          <p:nvSpPr>
            <p:cNvPr id="17" name="Line 53"/>
            <p:cNvSpPr>
              <a:spLocks noChangeShapeType="1"/>
            </p:cNvSpPr>
            <p:nvPr/>
          </p:nvSpPr>
          <p:spPr bwMode="auto">
            <a:xfrm>
              <a:off x="1541" y="3772"/>
              <a:ext cx="336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pPr defTabSz="456606">
                <a:defRPr/>
              </a:pPr>
              <a:endParaRPr lang="en-US" sz="1800">
                <a:solidFill>
                  <a:prstClr val="black"/>
                </a:solidFill>
                <a:latin typeface="Calibri"/>
                <a:ea typeface="+mn-ea"/>
                <a:cs typeface="Arial" pitchFamily="34" charset="0"/>
              </a:endParaRPr>
            </a:p>
          </p:txBody>
        </p:sp>
        <p:sp>
          <p:nvSpPr>
            <p:cNvPr id="18" name="Rectangle 54"/>
            <p:cNvSpPr>
              <a:spLocks noChangeArrowheads="1"/>
            </p:cNvSpPr>
            <p:nvPr/>
          </p:nvSpPr>
          <p:spPr bwMode="auto">
            <a:xfrm>
              <a:off x="1527" y="3594"/>
              <a:ext cx="411" cy="153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spAutoFit/>
            </a:bodyPr>
            <a:lstStyle/>
            <a:p>
              <a:pPr defTabSz="956021">
                <a:defRPr/>
              </a:pPr>
              <a:r>
                <a:rPr lang="en-US" sz="1100">
                  <a:solidFill>
                    <a:srgbClr val="000000"/>
                  </a:solidFill>
                  <a:latin typeface="Comic Sans MS" charset="0"/>
                  <a:ea typeface="+mn-ea"/>
                  <a:cs typeface="Arial" pitchFamily="34" charset="0"/>
                </a:rPr>
                <a:t>240 ns</a:t>
              </a:r>
            </a:p>
          </p:txBody>
        </p:sp>
        <p:sp>
          <p:nvSpPr>
            <p:cNvPr id="19" name="Line 55"/>
            <p:cNvSpPr>
              <a:spLocks noChangeShapeType="1"/>
            </p:cNvSpPr>
            <p:nvPr/>
          </p:nvSpPr>
          <p:spPr bwMode="auto">
            <a:xfrm>
              <a:off x="3276" y="4009"/>
              <a:ext cx="2112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456606">
                <a:defRPr/>
              </a:pPr>
              <a:endParaRPr lang="en-US" sz="1800">
                <a:solidFill>
                  <a:prstClr val="black"/>
                </a:solidFill>
                <a:latin typeface="Calibri"/>
                <a:ea typeface="+mn-ea"/>
                <a:cs typeface="Arial" pitchFamily="34" charset="0"/>
              </a:endParaRPr>
            </a:p>
          </p:txBody>
        </p:sp>
        <p:sp>
          <p:nvSpPr>
            <p:cNvPr id="20" name="Rectangle 56"/>
            <p:cNvSpPr>
              <a:spLocks noChangeArrowheads="1"/>
            </p:cNvSpPr>
            <p:nvPr/>
          </p:nvSpPr>
          <p:spPr bwMode="auto">
            <a:xfrm>
              <a:off x="3612" y="4057"/>
              <a:ext cx="2016" cy="9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956021">
                <a:defRPr/>
              </a:pPr>
              <a:r>
                <a:rPr lang="en-US" sz="1100">
                  <a:solidFill>
                    <a:srgbClr val="000000"/>
                  </a:solidFill>
                  <a:latin typeface="Comic Sans MS" charset="0"/>
                  <a:ea typeface="+mn-ea"/>
                  <a:cs typeface="Arial" pitchFamily="34" charset="0"/>
                  <a:sym typeface="Symbol" charset="2"/>
                </a:rPr>
                <a:t> 24</a:t>
              </a:r>
              <a:r>
                <a:rPr lang="en-US" sz="1100">
                  <a:solidFill>
                    <a:srgbClr val="000000"/>
                  </a:solidFill>
                  <a:latin typeface="Comic Sans MS" charset="0"/>
                  <a:ea typeface="+mn-ea"/>
                  <a:cs typeface="Arial" pitchFamily="34" charset="0"/>
                </a:rPr>
                <a:t> pulses – </a:t>
              </a:r>
              <a:r>
                <a:rPr lang="en-US" sz="1100" b="1">
                  <a:solidFill>
                    <a:srgbClr val="FF0000"/>
                  </a:solidFill>
                  <a:latin typeface="Comic Sans MS" charset="0"/>
                  <a:ea typeface="+mn-ea"/>
                  <a:cs typeface="Arial" pitchFamily="34" charset="0"/>
                </a:rPr>
                <a:t>101 A </a:t>
              </a:r>
              <a:r>
                <a:rPr lang="en-US" sz="1100">
                  <a:solidFill>
                    <a:prstClr val="black"/>
                  </a:solidFill>
                  <a:latin typeface="Comic Sans MS" charset="0"/>
                  <a:ea typeface="+mn-ea"/>
                  <a:cs typeface="Arial" pitchFamily="34" charset="0"/>
                </a:rPr>
                <a:t>– 2.5 cm between bunches</a:t>
              </a:r>
            </a:p>
          </p:txBody>
        </p:sp>
        <p:sp>
          <p:nvSpPr>
            <p:cNvPr id="21" name="Line 57"/>
            <p:cNvSpPr>
              <a:spLocks noChangeShapeType="1"/>
            </p:cNvSpPr>
            <p:nvPr/>
          </p:nvSpPr>
          <p:spPr bwMode="auto">
            <a:xfrm flipV="1">
              <a:off x="3324" y="3817"/>
              <a:ext cx="336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pPr defTabSz="456606">
                <a:defRPr/>
              </a:pPr>
              <a:endParaRPr lang="en-US" sz="1800">
                <a:solidFill>
                  <a:prstClr val="black"/>
                </a:solidFill>
                <a:latin typeface="Calibri"/>
                <a:ea typeface="+mn-ea"/>
                <a:cs typeface="Arial" pitchFamily="34" charset="0"/>
              </a:endParaRPr>
            </a:p>
          </p:txBody>
        </p:sp>
        <p:sp>
          <p:nvSpPr>
            <p:cNvPr id="22" name="Line 58"/>
            <p:cNvSpPr>
              <a:spLocks noChangeShapeType="1"/>
            </p:cNvSpPr>
            <p:nvPr/>
          </p:nvSpPr>
          <p:spPr bwMode="auto">
            <a:xfrm flipV="1">
              <a:off x="3660" y="3865"/>
              <a:ext cx="1728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pPr defTabSz="456606">
                <a:defRPr/>
              </a:pPr>
              <a:endParaRPr lang="en-US" sz="1800">
                <a:solidFill>
                  <a:prstClr val="black"/>
                </a:solidFill>
                <a:latin typeface="Calibri"/>
                <a:ea typeface="+mn-ea"/>
                <a:cs typeface="Arial" pitchFamily="34" charset="0"/>
              </a:endParaRPr>
            </a:p>
          </p:txBody>
        </p:sp>
        <p:sp>
          <p:nvSpPr>
            <p:cNvPr id="23" name="Rectangle 59"/>
            <p:cNvSpPr>
              <a:spLocks noChangeArrowheads="1"/>
            </p:cNvSpPr>
            <p:nvPr/>
          </p:nvSpPr>
          <p:spPr bwMode="auto">
            <a:xfrm>
              <a:off x="3312" y="3634"/>
              <a:ext cx="411" cy="153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spAutoFit/>
            </a:bodyPr>
            <a:lstStyle/>
            <a:p>
              <a:pPr defTabSz="956021">
                <a:defRPr/>
              </a:pPr>
              <a:r>
                <a:rPr lang="en-US" sz="1100">
                  <a:solidFill>
                    <a:srgbClr val="000000"/>
                  </a:solidFill>
                  <a:latin typeface="Comic Sans MS" charset="0"/>
                  <a:ea typeface="+mn-ea"/>
                  <a:cs typeface="Arial" pitchFamily="34" charset="0"/>
                </a:rPr>
                <a:t>240 ns</a:t>
              </a:r>
            </a:p>
          </p:txBody>
        </p:sp>
        <p:sp>
          <p:nvSpPr>
            <p:cNvPr id="24" name="Rectangle 60"/>
            <p:cNvSpPr>
              <a:spLocks noChangeArrowheads="1"/>
            </p:cNvSpPr>
            <p:nvPr/>
          </p:nvSpPr>
          <p:spPr bwMode="auto">
            <a:xfrm>
              <a:off x="4133" y="3698"/>
              <a:ext cx="383" cy="153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spAutoFit/>
            </a:bodyPr>
            <a:lstStyle/>
            <a:p>
              <a:pPr defTabSz="956021">
                <a:defRPr/>
              </a:pPr>
              <a:r>
                <a:rPr lang="en-US" sz="1100">
                  <a:solidFill>
                    <a:srgbClr val="000000"/>
                  </a:solidFill>
                  <a:latin typeface="Comic Sans MS" charset="0"/>
                  <a:ea typeface="+mn-ea"/>
                  <a:cs typeface="Arial" pitchFamily="34" charset="0"/>
                </a:rPr>
                <a:t>5.8 </a:t>
              </a:r>
              <a:r>
                <a:rPr lang="en-US" sz="1100">
                  <a:solidFill>
                    <a:srgbClr val="000000"/>
                  </a:solidFill>
                  <a:latin typeface="Symbol" charset="2"/>
                  <a:ea typeface="+mn-ea"/>
                  <a:cs typeface="Arial" pitchFamily="34" charset="0"/>
                </a:rPr>
                <a:t>m</a:t>
              </a:r>
              <a:r>
                <a:rPr lang="en-US" sz="1100">
                  <a:solidFill>
                    <a:srgbClr val="000000"/>
                  </a:solidFill>
                  <a:latin typeface="Comic Sans MS" charset="0"/>
                  <a:ea typeface="+mn-ea"/>
                  <a:cs typeface="Arial" pitchFamily="34" charset="0"/>
                </a:rPr>
                <a:t>s</a:t>
              </a:r>
            </a:p>
          </p:txBody>
        </p:sp>
        <p:sp>
          <p:nvSpPr>
            <p:cNvPr id="25" name="Line 61"/>
            <p:cNvSpPr>
              <a:spLocks noChangeShapeType="1"/>
            </p:cNvSpPr>
            <p:nvPr/>
          </p:nvSpPr>
          <p:spPr bwMode="auto">
            <a:xfrm flipV="1">
              <a:off x="5383" y="4007"/>
              <a:ext cx="202" cy="2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pPr defTabSz="456606">
                <a:defRPr/>
              </a:pPr>
              <a:endParaRPr lang="en-US" sz="1800">
                <a:solidFill>
                  <a:prstClr val="black"/>
                </a:solidFill>
                <a:latin typeface="Calibri"/>
                <a:ea typeface="+mn-ea"/>
                <a:cs typeface="Arial" pitchFamily="34" charset="0"/>
              </a:endParaRPr>
            </a:p>
          </p:txBody>
        </p:sp>
        <p:grpSp>
          <p:nvGrpSpPr>
            <p:cNvPr id="26" name="Group 62"/>
            <p:cNvGrpSpPr>
              <a:grpSpLocks/>
            </p:cNvGrpSpPr>
            <p:nvPr/>
          </p:nvGrpSpPr>
          <p:grpSpPr bwMode="auto">
            <a:xfrm>
              <a:off x="3324" y="3913"/>
              <a:ext cx="336" cy="96"/>
              <a:chOff x="1488" y="3360"/>
              <a:chExt cx="672" cy="96"/>
            </a:xfrm>
            <a:grpFill/>
          </p:grpSpPr>
          <p:grpSp>
            <p:nvGrpSpPr>
              <p:cNvPr id="109" name="Group 63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  <a:grpFill/>
            </p:grpSpPr>
            <p:grpSp>
              <p:nvGrpSpPr>
                <p:cNvPr id="149" name="Group 64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169" name="Group 65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79" name="Line 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80" name="Line 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81" name="Line 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82" name="Line 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83" name="Line 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84" name="Line 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85" name="Line 7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86" name="Line 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</p:grpSp>
              <p:grpSp>
                <p:nvGrpSpPr>
                  <p:cNvPr id="170" name="Group 74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71" name="Line 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72" name="Line 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73" name="Line 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74" name="Line 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75" name="Line 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76" name="Line 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77" name="Line 8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78" name="Line 8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50" name="Group 83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151" name="Group 8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61" name="Line 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2" name="Line 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3" name="Line 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4" name="Line 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5" name="Line 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6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7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8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</p:grpSp>
              <p:grpSp>
                <p:nvGrpSpPr>
                  <p:cNvPr id="152" name="Group 9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53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54" name="Line 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55" name="Line 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56" name="Line 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57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58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59" name="Line 1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0" name="Line 1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110" name="Group 102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  <a:grpFill/>
            </p:grpSpPr>
            <p:grpSp>
              <p:nvGrpSpPr>
                <p:cNvPr id="111" name="Group 10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131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41" name="Line 1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42" name="Line 1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43" name="Line 1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44" name="Line 1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45" name="Line 1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46" name="Line 1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47" name="Line 1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48" name="Line 1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</p:grpSp>
              <p:grpSp>
                <p:nvGrpSpPr>
                  <p:cNvPr id="132" name="Group 11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33" name="Line 1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34" name="Line 1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35" name="Line 1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36" name="Line 1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37" name="Line 1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38" name="Line 1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39" name="Line 1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40" name="Line 1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12" name="Group 12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113" name="Group 12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23" name="Line 1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24" name="Line 1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25" name="Line 1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26" name="Line 1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27" name="Line 1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28" name="Line 1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29" name="Line 1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30" name="Line 1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</p:grpSp>
              <p:grpSp>
                <p:nvGrpSpPr>
                  <p:cNvPr id="114" name="Group 13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15" name="Line 1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16" name="Line 1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17" name="Line 1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18" name="Line 1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19" name="Line 1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20" name="Line 1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21" name="Line 1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22" name="Line 1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</p:grpSp>
            </p:grpSp>
          </p:grpSp>
        </p:grpSp>
        <p:grpSp>
          <p:nvGrpSpPr>
            <p:cNvPr id="27" name="Group 141"/>
            <p:cNvGrpSpPr>
              <a:grpSpLocks/>
            </p:cNvGrpSpPr>
            <p:nvPr/>
          </p:nvGrpSpPr>
          <p:grpSpPr bwMode="auto">
            <a:xfrm>
              <a:off x="5052" y="3913"/>
              <a:ext cx="336" cy="96"/>
              <a:chOff x="1488" y="3360"/>
              <a:chExt cx="672" cy="96"/>
            </a:xfrm>
            <a:grpFill/>
          </p:grpSpPr>
          <p:grpSp>
            <p:nvGrpSpPr>
              <p:cNvPr id="31" name="Group 142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  <a:grpFill/>
            </p:grpSpPr>
            <p:grpSp>
              <p:nvGrpSpPr>
                <p:cNvPr id="71" name="Group 14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91" name="Group 14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01" name="Line 14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02" name="Line 1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03" name="Line 1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04" name="Line 14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05" name="Line 14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06" name="Line 1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07" name="Line 1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08" name="Line 1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</p:grpSp>
              <p:grpSp>
                <p:nvGrpSpPr>
                  <p:cNvPr id="92" name="Group 15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93" name="Line 15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94" name="Line 15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95" name="Line 1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96" name="Line 15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97" name="Line 15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98" name="Line 1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99" name="Line 1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00" name="Line 16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</p:grpSp>
            </p:grpSp>
            <p:grpSp>
              <p:nvGrpSpPr>
                <p:cNvPr id="72" name="Group 16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73" name="Group 16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83" name="Line 1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84" name="Line 16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85" name="Line 1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86" name="Line 1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87" name="Line 1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88" name="Line 1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89" name="Line 1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90" name="Line 1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</p:grpSp>
              <p:grpSp>
                <p:nvGrpSpPr>
                  <p:cNvPr id="74" name="Group 17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75" name="Line 1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76" name="Line 1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77" name="Line 1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78" name="Line 1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79" name="Line 1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80" name="Line 1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81" name="Line 1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82" name="Line 1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32" name="Group 181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  <a:grpFill/>
            </p:grpSpPr>
            <p:grpSp>
              <p:nvGrpSpPr>
                <p:cNvPr id="33" name="Group 182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53" name="Group 18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63" name="Line 18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64" name="Line 1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65" name="Line 1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66" name="Line 1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67" name="Line 1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68" name="Line 1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69" name="Line 1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70" name="Line 1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</p:grpSp>
              <p:grpSp>
                <p:nvGrpSpPr>
                  <p:cNvPr id="54" name="Group 19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55" name="Line 1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56" name="Line 1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57" name="Line 1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58" name="Line 1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59" name="Line 1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60" name="Line 1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61" name="Line 1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62" name="Line 2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</p:grpSp>
            </p:grpSp>
            <p:grpSp>
              <p:nvGrpSpPr>
                <p:cNvPr id="34" name="Group 201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35" name="Group 202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45" name="Line 20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46" name="Line 2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47" name="Line 2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48" name="Line 2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49" name="Line 2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50" name="Line 2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51" name="Line 2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52" name="Line 2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</p:grpSp>
              <p:grpSp>
                <p:nvGrpSpPr>
                  <p:cNvPr id="36" name="Group 211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37" name="Line 2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38" name="Line 2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39" name="Line 2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40" name="Line 2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41" name="Line 2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42" name="Line 2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43" name="Line 2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44" name="Line 2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456606">
                        <a:defRPr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  <a:ea typeface="+mn-ea"/>
                        <a:cs typeface="Arial" pitchFamily="34" charset="0"/>
                      </a:endParaRPr>
                    </a:p>
                  </p:txBody>
                </p:sp>
              </p:grpSp>
            </p:grpSp>
          </p:grpSp>
        </p:grpSp>
        <p:sp>
          <p:nvSpPr>
            <p:cNvPr id="28" name="AutoShape 220"/>
            <p:cNvSpPr>
              <a:spLocks noChangeArrowheads="1"/>
            </p:cNvSpPr>
            <p:nvPr/>
          </p:nvSpPr>
          <p:spPr bwMode="auto">
            <a:xfrm rot="-5400000">
              <a:off x="2724" y="3757"/>
              <a:ext cx="230" cy="325"/>
            </a:xfrm>
            <a:prstGeom prst="downArrow">
              <a:avLst>
                <a:gd name="adj1" fmla="val 51389"/>
                <a:gd name="adj2" fmla="val 57001"/>
              </a:avLst>
            </a:prstGeom>
            <a:solidFill>
              <a:schemeClr val="tx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defTabSz="456606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defRPr/>
              </a:pPr>
              <a:endParaRPr lang="en-US" sz="250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endParaRPr>
            </a:p>
          </p:txBody>
        </p:sp>
        <p:sp>
          <p:nvSpPr>
            <p:cNvPr id="29" name="Rectangle 221"/>
            <p:cNvSpPr>
              <a:spLocks noChangeArrowheads="1"/>
            </p:cNvSpPr>
            <p:nvPr/>
          </p:nvSpPr>
          <p:spPr bwMode="auto">
            <a:xfrm>
              <a:off x="104" y="3346"/>
              <a:ext cx="2495" cy="214"/>
            </a:xfrm>
            <a:prstGeom prst="rect">
              <a:avLst/>
            </a:prstGeom>
            <a:grp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00772" tIns="50387" rIns="100772" bIns="50387">
              <a:spAutoFit/>
            </a:bodyPr>
            <a:lstStyle/>
            <a:p>
              <a:pPr defTabSz="956021">
                <a:defRPr/>
              </a:pPr>
              <a:r>
                <a:rPr lang="en-US" sz="1800" u="sng" dirty="0">
                  <a:solidFill>
                    <a:srgbClr val="0000FF"/>
                  </a:solidFill>
                  <a:latin typeface="Calibri"/>
                  <a:ea typeface="+mn-ea"/>
                  <a:cs typeface="Arial" pitchFamily="34" charset="0"/>
                </a:rPr>
                <a:t>Drive beam time structure - initial</a:t>
              </a:r>
              <a:endParaRPr lang="en-US" sz="1800" u="sng" dirty="0">
                <a:solidFill>
                  <a:srgbClr val="0000FF"/>
                </a:solidFill>
                <a:latin typeface="Calibri"/>
                <a:ea typeface="+mn-ea"/>
                <a:cs typeface="Arial" pitchFamily="34" charset="0"/>
                <a:sym typeface="Symbol" charset="2"/>
              </a:endParaRPr>
            </a:p>
          </p:txBody>
        </p:sp>
        <p:sp>
          <p:nvSpPr>
            <p:cNvPr id="30" name="Rectangle 222"/>
            <p:cNvSpPr>
              <a:spLocks noChangeArrowheads="1"/>
            </p:cNvSpPr>
            <p:nvPr/>
          </p:nvSpPr>
          <p:spPr bwMode="auto">
            <a:xfrm>
              <a:off x="3198" y="3353"/>
              <a:ext cx="2496" cy="214"/>
            </a:xfrm>
            <a:prstGeom prst="rect">
              <a:avLst/>
            </a:prstGeom>
            <a:grp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00772" tIns="50387" rIns="100772" bIns="50387">
              <a:spAutoFit/>
            </a:bodyPr>
            <a:lstStyle/>
            <a:p>
              <a:pPr defTabSz="956021">
                <a:defRPr/>
              </a:pPr>
              <a:r>
                <a:rPr lang="en-US" sz="1800" u="sng" dirty="0">
                  <a:solidFill>
                    <a:srgbClr val="0000FF"/>
                  </a:solidFill>
                  <a:latin typeface="Calibri"/>
                  <a:ea typeface="+mn-ea"/>
                  <a:cs typeface="Arial" pitchFamily="34" charset="0"/>
                </a:rPr>
                <a:t>Drive beam time structure - final</a:t>
              </a:r>
              <a:endParaRPr lang="en-US" sz="1800" u="sng" dirty="0">
                <a:solidFill>
                  <a:srgbClr val="0000FF"/>
                </a:solidFill>
                <a:latin typeface="Calibri"/>
                <a:ea typeface="+mn-ea"/>
                <a:cs typeface="Arial" pitchFamily="34" charset="0"/>
                <a:sym typeface="Symbol" charset="2"/>
              </a:endParaRPr>
            </a:p>
          </p:txBody>
        </p:sp>
      </p:grpSp>
      <p:pic>
        <p:nvPicPr>
          <p:cNvPr id="227" name="Picture 226" descr="CLIC_twobeam-nocaption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0488" y="2785145"/>
            <a:ext cx="5106987" cy="2239962"/>
          </a:xfrm>
          <a:prstGeom prst="rect">
            <a:avLst/>
          </a:prstGeom>
          <a:solidFill>
            <a:schemeClr val="bg1"/>
          </a:solidFill>
          <a:ln w="9525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228" name="Oval Callout 227"/>
          <p:cNvSpPr/>
          <p:nvPr/>
        </p:nvSpPr>
        <p:spPr>
          <a:xfrm>
            <a:off x="2813050" y="2594645"/>
            <a:ext cx="830263" cy="820737"/>
          </a:xfrm>
          <a:prstGeom prst="wedgeEllipseCallout">
            <a:avLst>
              <a:gd name="adj1" fmla="val 78980"/>
              <a:gd name="adj2" fmla="val 39307"/>
            </a:avLst>
          </a:prstGeom>
          <a:noFill/>
          <a:ln w="31750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19" tIns="45662" rIns="91319" bIns="45662" anchor="ctr"/>
          <a:lstStyle/>
          <a:p>
            <a:pPr algn="ctr" defTabSz="456606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pic>
        <p:nvPicPr>
          <p:cNvPr id="229" name="Picture 228" descr="Picture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0713" y="5056857"/>
            <a:ext cx="21463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0" name="Picture 229" descr="cell 9a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8488" y="5056857"/>
            <a:ext cx="1298575" cy="118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1" name="Picture 230" descr="p5.tif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1213" y="5025107"/>
            <a:ext cx="2371725" cy="148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2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2388" y="4151982"/>
            <a:ext cx="3300412" cy="23637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275149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980728"/>
            <a:ext cx="7772400" cy="5544914"/>
          </a:xfrm>
        </p:spPr>
        <p:txBody>
          <a:bodyPr/>
          <a:lstStyle/>
          <a:p>
            <a:r>
              <a:rPr lang="en-GB" sz="2400" dirty="0" smtClean="0"/>
              <a:t>Hadron colliders </a:t>
            </a:r>
            <a:r>
              <a:rPr lang="en-GB" sz="2400" b="0" dirty="0" smtClean="0">
                <a:solidFill>
                  <a:schemeClr val="bg1">
                    <a:lumMod val="75000"/>
                  </a:schemeClr>
                </a:solidFill>
                <a:latin typeface="Arial Narrow" panose="020B0606020202030204" pitchFamily="34" charset="0"/>
              </a:rPr>
              <a:t>(and not only colliders)</a:t>
            </a:r>
          </a:p>
          <a:p>
            <a:pPr lvl="1"/>
            <a:r>
              <a:rPr lang="en-GB" sz="2000" dirty="0" smtClean="0"/>
              <a:t>HL-LHC, HE-LHC, FCC, SPPC</a:t>
            </a:r>
          </a:p>
          <a:p>
            <a:pPr lvl="1"/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FAIR, NICA, SPIRAL2</a:t>
            </a:r>
          </a:p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Electron - ion</a:t>
            </a:r>
          </a:p>
          <a:p>
            <a:pPr lvl="1"/>
            <a:r>
              <a:rPr lang="en-GB" sz="2000" dirty="0" err="1" smtClean="0">
                <a:solidFill>
                  <a:schemeClr val="bg1">
                    <a:lumMod val="65000"/>
                  </a:schemeClr>
                </a:solidFill>
              </a:rPr>
              <a:t>LHeC</a:t>
            </a:r>
            <a:r>
              <a:rPr lang="en-GB" sz="2000" dirty="0">
                <a:solidFill>
                  <a:schemeClr val="bg1">
                    <a:lumMod val="65000"/>
                  </a:schemeClr>
                </a:solidFill>
              </a:rPr>
              <a:t> &amp; FCC-he</a:t>
            </a:r>
          </a:p>
          <a:p>
            <a:pPr lvl="1"/>
            <a:r>
              <a:rPr lang="en-GB" sz="2000" dirty="0" err="1">
                <a:solidFill>
                  <a:schemeClr val="bg1">
                    <a:lumMod val="65000"/>
                  </a:schemeClr>
                </a:solidFill>
              </a:rPr>
              <a:t>eRHIC</a:t>
            </a:r>
            <a:endParaRPr lang="en-GB" sz="2000" dirty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en-GB" sz="2000" dirty="0" err="1">
                <a:solidFill>
                  <a:schemeClr val="bg1">
                    <a:lumMod val="65000"/>
                  </a:schemeClr>
                </a:solidFill>
              </a:rPr>
              <a:t>Jlab</a:t>
            </a:r>
            <a:r>
              <a:rPr lang="en-GB" sz="2000" dirty="0">
                <a:solidFill>
                  <a:schemeClr val="bg1">
                    <a:lumMod val="65000"/>
                  </a:schemeClr>
                </a:solidFill>
              </a:rPr>
              <a:t> e-ion</a:t>
            </a:r>
          </a:p>
          <a:p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</a:rPr>
              <a:t>Lepton colliders</a:t>
            </a:r>
          </a:p>
          <a:p>
            <a:pPr lvl="1"/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FCC-</a:t>
            </a:r>
            <a:r>
              <a:rPr lang="en-GB" sz="2000" dirty="0" err="1" smtClean="0">
                <a:solidFill>
                  <a:schemeClr val="bg1">
                    <a:lumMod val="65000"/>
                  </a:schemeClr>
                </a:solidFill>
              </a:rPr>
              <a:t>ee</a:t>
            </a:r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 &amp; CepC</a:t>
            </a:r>
          </a:p>
          <a:p>
            <a:pPr lvl="1"/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CLIC and ILC</a:t>
            </a:r>
          </a:p>
          <a:p>
            <a:pPr lvl="1"/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Super-B factory</a:t>
            </a:r>
          </a:p>
          <a:p>
            <a:pPr lvl="1"/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c-tau factory</a:t>
            </a:r>
          </a:p>
          <a:p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</a:rPr>
              <a:t>Advanced approaches</a:t>
            </a:r>
          </a:p>
          <a:p>
            <a:pPr lvl="1"/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LPWF &amp; PWFA collider roadmaps &amp; AWAKE</a:t>
            </a:r>
            <a:endParaRPr lang="en-GB" sz="2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pic>
        <p:nvPicPr>
          <p:cNvPr id="8194" name="Picture 2" descr="https://indico.cern.ch/event/454183/logo-357195597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231"/>
            <a:ext cx="1092131" cy="835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8293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47664" y="116632"/>
            <a:ext cx="6659485" cy="670334"/>
          </a:xfrm>
        </p:spPr>
        <p:txBody>
          <a:bodyPr/>
          <a:lstStyle/>
          <a:p>
            <a:r>
              <a:rPr lang="en-US" sz="2400" dirty="0" smtClean="0">
                <a:solidFill>
                  <a:srgbClr val="FF0000"/>
                </a:solidFill>
              </a:rPr>
              <a:t>CLIC test facility (CTF3)</a:t>
            </a:r>
            <a:endParaRPr lang="en-GB" sz="2400" i="1" dirty="0"/>
          </a:p>
        </p:txBody>
      </p:sp>
      <p:pic>
        <p:nvPicPr>
          <p:cNvPr id="233" name="Picture 25" descr="Screen Shot 2013-08-15 at 12.05.50 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9639" y="1196752"/>
            <a:ext cx="6131461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466325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47664" y="116632"/>
            <a:ext cx="6659485" cy="670334"/>
          </a:xfrm>
        </p:spPr>
        <p:txBody>
          <a:bodyPr/>
          <a:lstStyle/>
          <a:p>
            <a:r>
              <a:rPr lang="en-US" sz="2400" dirty="0" smtClean="0">
                <a:solidFill>
                  <a:srgbClr val="FF0000"/>
                </a:solidFill>
              </a:rPr>
              <a:t>CLIC test facility (CTF3)</a:t>
            </a:r>
            <a:endParaRPr lang="en-GB" sz="2400" i="1" dirty="0"/>
          </a:p>
        </p:txBody>
      </p:sp>
      <p:pic>
        <p:nvPicPr>
          <p:cNvPr id="4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6795" y="994110"/>
            <a:ext cx="4975468" cy="3736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IMG_31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6525" y="2862263"/>
            <a:ext cx="2547938" cy="1668462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4783138"/>
            <a:ext cx="2641600" cy="1668462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135"/>
          <p:cNvSpPr txBox="1">
            <a:spLocks noChangeArrowheads="1"/>
          </p:cNvSpPr>
          <p:nvPr/>
        </p:nvSpPr>
        <p:spPr bwMode="auto">
          <a:xfrm>
            <a:off x="173920" y="4926807"/>
            <a:ext cx="920750" cy="360362"/>
          </a:xfrm>
          <a:prstGeom prst="rect">
            <a:avLst/>
          </a:prstGeom>
          <a:solidFill>
            <a:schemeClr val="tx1">
              <a:alpha val="59999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0967" tIns="10484" rIns="20967" bIns="10484">
            <a:spAutoFit/>
          </a:bodyPr>
          <a:lstStyle/>
          <a:p>
            <a:pPr algn="ctr">
              <a:defRPr/>
            </a:pPr>
            <a:r>
              <a:rPr lang="en-US" sz="1100" dirty="0">
                <a:solidFill>
                  <a:srgbClr val="FFFFFF"/>
                </a:solidFill>
                <a:latin typeface="Century Gothic"/>
                <a:ea typeface="+mn-ea"/>
                <a:cs typeface="Century Gothic"/>
              </a:rPr>
              <a:t>DRIVE BEAM LINAC</a:t>
            </a:r>
          </a:p>
        </p:txBody>
      </p:sp>
      <p:sp>
        <p:nvSpPr>
          <p:cNvPr id="8" name="TextBox 137"/>
          <p:cNvSpPr txBox="1">
            <a:spLocks noChangeArrowheads="1"/>
          </p:cNvSpPr>
          <p:nvPr/>
        </p:nvSpPr>
        <p:spPr bwMode="auto">
          <a:xfrm>
            <a:off x="8028384" y="4153362"/>
            <a:ext cx="939800" cy="360362"/>
          </a:xfrm>
          <a:prstGeom prst="rect">
            <a:avLst/>
          </a:prstGeom>
          <a:solidFill>
            <a:schemeClr val="tx1">
              <a:alpha val="59999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0967" tIns="10484" rIns="20967" bIns="10484">
            <a:spAutoFit/>
          </a:bodyPr>
          <a:lstStyle/>
          <a:p>
            <a:pPr algn="ctr">
              <a:defRPr/>
            </a:pPr>
            <a:r>
              <a:rPr lang="en-US" sz="1100" dirty="0">
                <a:solidFill>
                  <a:srgbClr val="FFFFFF"/>
                </a:solidFill>
                <a:latin typeface="Century Gothic"/>
                <a:ea typeface="+mn-ea"/>
                <a:cs typeface="Century Gothic"/>
              </a:rPr>
              <a:t>COMBINER</a:t>
            </a:r>
            <a:br>
              <a:rPr lang="en-US" sz="1100" dirty="0">
                <a:solidFill>
                  <a:srgbClr val="FFFFFF"/>
                </a:solidFill>
                <a:latin typeface="Century Gothic"/>
                <a:ea typeface="+mn-ea"/>
                <a:cs typeface="Century Gothic"/>
              </a:rPr>
            </a:br>
            <a:r>
              <a:rPr lang="en-US" sz="1100" dirty="0">
                <a:solidFill>
                  <a:srgbClr val="FFFFFF"/>
                </a:solidFill>
                <a:latin typeface="Century Gothic"/>
                <a:ea typeface="+mn-ea"/>
                <a:cs typeface="Century Gothic"/>
              </a:rPr>
              <a:t>RING</a:t>
            </a:r>
          </a:p>
        </p:txBody>
      </p:sp>
      <p:pic>
        <p:nvPicPr>
          <p:cNvPr id="9" name="Picture 11" descr="DSCN589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88" y="896938"/>
            <a:ext cx="2417762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17"/>
          <p:cNvSpPr txBox="1">
            <a:spLocks noChangeArrowheads="1"/>
          </p:cNvSpPr>
          <p:nvPr/>
        </p:nvSpPr>
        <p:spPr bwMode="auto">
          <a:xfrm>
            <a:off x="491104" y="1529556"/>
            <a:ext cx="766763" cy="360363"/>
          </a:xfrm>
          <a:prstGeom prst="rect">
            <a:avLst/>
          </a:prstGeom>
          <a:solidFill>
            <a:schemeClr val="tx1">
              <a:alpha val="59999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0967" tIns="10484" rIns="20967" bIns="10484">
            <a:spAutoFit/>
          </a:bodyPr>
          <a:lstStyle/>
          <a:p>
            <a:pPr algn="ctr">
              <a:defRPr/>
            </a:pPr>
            <a:r>
              <a:rPr lang="en-US" sz="1100" dirty="0">
                <a:solidFill>
                  <a:srgbClr val="FFFFFF"/>
                </a:solidFill>
                <a:latin typeface="Century Gothic"/>
                <a:ea typeface="+mn-ea"/>
                <a:cs typeface="Century Gothic"/>
              </a:rPr>
              <a:t>DELAY LOOP</a:t>
            </a:r>
          </a:p>
        </p:txBody>
      </p:sp>
      <p:pic>
        <p:nvPicPr>
          <p:cNvPr id="11" name="Picture 10" descr="DSC_0124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6263" y="4864100"/>
            <a:ext cx="2643187" cy="1668463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TextBox 139"/>
          <p:cNvSpPr txBox="1">
            <a:spLocks noChangeArrowheads="1"/>
          </p:cNvSpPr>
          <p:nvPr/>
        </p:nvSpPr>
        <p:spPr bwMode="auto">
          <a:xfrm>
            <a:off x="4243929" y="4916488"/>
            <a:ext cx="546100" cy="190500"/>
          </a:xfrm>
          <a:prstGeom prst="rect">
            <a:avLst/>
          </a:prstGeom>
          <a:solidFill>
            <a:schemeClr val="tx1">
              <a:alpha val="59999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0967" tIns="10484" rIns="20967" bIns="10484">
            <a:spAutoFit/>
          </a:bodyPr>
          <a:lstStyle/>
          <a:p>
            <a:pPr algn="ctr">
              <a:defRPr/>
            </a:pPr>
            <a:r>
              <a:rPr lang="en-US" sz="1100" dirty="0">
                <a:solidFill>
                  <a:srgbClr val="FFFFFF"/>
                </a:solidFill>
                <a:latin typeface="Century Gothic"/>
                <a:ea typeface="+mn-ea"/>
                <a:cs typeface="Century Gothic"/>
              </a:rPr>
              <a:t>TBL</a:t>
            </a:r>
          </a:p>
        </p:txBody>
      </p:sp>
      <p:pic>
        <p:nvPicPr>
          <p:cNvPr id="13" name="Picture 1" descr="Screen Shot 2015-01-26 at 09.58.16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7588" y="4678363"/>
            <a:ext cx="2657475" cy="188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8"/>
          <p:cNvSpPr txBox="1">
            <a:spLocks noChangeArrowheads="1"/>
          </p:cNvSpPr>
          <p:nvPr/>
        </p:nvSpPr>
        <p:spPr bwMode="auto">
          <a:xfrm>
            <a:off x="7177088" y="6065838"/>
            <a:ext cx="1023937" cy="360362"/>
          </a:xfrm>
          <a:prstGeom prst="rect">
            <a:avLst/>
          </a:prstGeom>
          <a:solidFill>
            <a:schemeClr val="tx1">
              <a:alpha val="59999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0967" tIns="10484" rIns="20967" bIns="10484">
            <a:spAutoFit/>
          </a:bodyPr>
          <a:lstStyle/>
          <a:p>
            <a:pPr algn="ctr">
              <a:defRPr/>
            </a:pPr>
            <a:r>
              <a:rPr lang="en-US" sz="1100" dirty="0">
                <a:solidFill>
                  <a:srgbClr val="FFFFFF"/>
                </a:solidFill>
                <a:latin typeface="Century Gothic"/>
                <a:ea typeface="+mn-ea"/>
                <a:cs typeface="Century Gothic"/>
              </a:rPr>
              <a:t>Two Beam Module</a:t>
            </a:r>
          </a:p>
        </p:txBody>
      </p:sp>
    </p:spTree>
    <p:extLst>
      <p:ext uri="{BB962C8B-B14F-4D97-AF65-F5344CB8AC3E}">
        <p14:creationId xmlns:p14="http://schemas.microsoft.com/office/powerpoint/2010/main" val="394017322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47664" y="116632"/>
            <a:ext cx="6659485" cy="670334"/>
          </a:xfrm>
        </p:spPr>
        <p:txBody>
          <a:bodyPr/>
          <a:lstStyle/>
          <a:p>
            <a:r>
              <a:rPr lang="en-US" sz="2400" dirty="0">
                <a:solidFill>
                  <a:srgbClr val="FF0000"/>
                </a:solidFill>
              </a:rPr>
              <a:t>2-beam acceleration module in </a:t>
            </a:r>
            <a:r>
              <a:rPr lang="en-US" sz="2400" dirty="0" smtClean="0">
                <a:solidFill>
                  <a:srgbClr val="FF0000"/>
                </a:solidFill>
              </a:rPr>
              <a:t>CTF3</a:t>
            </a:r>
            <a:endParaRPr lang="en-GB" sz="2400" i="1" dirty="0"/>
          </a:p>
        </p:txBody>
      </p:sp>
      <p:pic>
        <p:nvPicPr>
          <p:cNvPr id="5" name="Picture 3" descr="P101097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56967"/>
            <a:ext cx="6509147" cy="4881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734300" y="4631367"/>
            <a:ext cx="1266825" cy="36988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rgbClr val="0000FF"/>
                </a:solidFill>
                <a:latin typeface="Calibri"/>
                <a:ea typeface="+mn-ea"/>
                <a:cs typeface="Calibri"/>
              </a:rPr>
              <a:t>drive beam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734300" y="6140450"/>
            <a:ext cx="1262063" cy="369888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main beam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rot="420000" flipH="1">
            <a:off x="7993063" y="4353555"/>
            <a:ext cx="992187" cy="0"/>
          </a:xfrm>
          <a:prstGeom prst="straightConnector1">
            <a:avLst/>
          </a:prstGeom>
          <a:ln w="5715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21300000" flipH="1" flipV="1">
            <a:off x="8072438" y="5691188"/>
            <a:ext cx="850900" cy="31115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52657" y="6171505"/>
            <a:ext cx="36185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Has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reached 145 MV/m (2012) </a:t>
            </a:r>
          </a:p>
        </p:txBody>
      </p:sp>
    </p:spTree>
    <p:extLst>
      <p:ext uri="{BB962C8B-B14F-4D97-AF65-F5344CB8AC3E}">
        <p14:creationId xmlns:p14="http://schemas.microsoft.com/office/powerpoint/2010/main" val="286390740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47664" y="116632"/>
            <a:ext cx="6659485" cy="670334"/>
          </a:xfrm>
        </p:spPr>
        <p:txBody>
          <a:bodyPr/>
          <a:lstStyle/>
          <a:p>
            <a:r>
              <a:rPr lang="en-US" sz="2400" dirty="0" smtClean="0">
                <a:solidFill>
                  <a:srgbClr val="FF0000"/>
                </a:solidFill>
              </a:rPr>
              <a:t>ILC project</a:t>
            </a:r>
            <a:endParaRPr lang="en-GB" sz="2400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97"/>
          <a:stretch/>
        </p:blipFill>
        <p:spPr>
          <a:xfrm>
            <a:off x="72008" y="873582"/>
            <a:ext cx="8964488" cy="5721842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09506708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47664" y="116632"/>
            <a:ext cx="6659485" cy="670334"/>
          </a:xfrm>
        </p:spPr>
        <p:txBody>
          <a:bodyPr/>
          <a:lstStyle/>
          <a:p>
            <a:r>
              <a:rPr lang="en-US" sz="2400" dirty="0" smtClean="0">
                <a:solidFill>
                  <a:srgbClr val="FF0000"/>
                </a:solidFill>
              </a:rPr>
              <a:t>ILC site specific design</a:t>
            </a:r>
            <a:endParaRPr lang="en-GB" sz="2400" i="1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75" y="903436"/>
            <a:ext cx="8197850" cy="554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623645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47664" y="116632"/>
            <a:ext cx="6659485" cy="670334"/>
          </a:xfrm>
        </p:spPr>
        <p:txBody>
          <a:bodyPr/>
          <a:lstStyle/>
          <a:p>
            <a:r>
              <a:rPr lang="en-US" sz="2400" dirty="0" smtClean="0">
                <a:solidFill>
                  <a:srgbClr val="FF0000"/>
                </a:solidFill>
              </a:rPr>
              <a:t>ILC SCRF technology development</a:t>
            </a:r>
            <a:endParaRPr lang="en-GB" sz="2400" i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427984" y="3954178"/>
            <a:ext cx="3689571" cy="235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ilc_0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70671"/>
            <a:ext cx="4536055" cy="2267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Content Placeholder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099558"/>
            <a:ext cx="3076586" cy="205105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580112" y="967958"/>
            <a:ext cx="3026251" cy="2269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804247" y="4110380"/>
            <a:ext cx="1899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Cavity tuner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39443" y="3370023"/>
            <a:ext cx="29075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Cavity Input Coupler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5536" y="3416190"/>
            <a:ext cx="18994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SCRF cavities gradient 31.5 MeV/m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503274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47664" y="116632"/>
            <a:ext cx="6659485" cy="670334"/>
          </a:xfrm>
        </p:spPr>
        <p:txBody>
          <a:bodyPr/>
          <a:lstStyle/>
          <a:p>
            <a:r>
              <a:rPr lang="en-US" sz="2400" dirty="0" smtClean="0">
                <a:solidFill>
                  <a:srgbClr val="FF0000"/>
                </a:solidFill>
              </a:rPr>
              <a:t>ILC </a:t>
            </a:r>
            <a:r>
              <a:rPr lang="en-US" sz="2400" dirty="0" err="1" smtClean="0">
                <a:solidFill>
                  <a:srgbClr val="FF0000"/>
                </a:solidFill>
              </a:rPr>
              <a:t>cryomodule</a:t>
            </a:r>
            <a:r>
              <a:rPr lang="en-US" sz="2400" dirty="0" smtClean="0">
                <a:solidFill>
                  <a:srgbClr val="FF0000"/>
                </a:solidFill>
              </a:rPr>
              <a:t> and string tests</a:t>
            </a:r>
            <a:endParaRPr lang="en-GB" sz="24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3923928" y="3162352"/>
            <a:ext cx="29075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Cryomodule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 test at Fermilab reached &lt; 31.5 &gt; MV/m, exceeding ILC specification</a:t>
            </a:r>
          </a:p>
        </p:txBody>
      </p:sp>
      <p:pic>
        <p:nvPicPr>
          <p:cNvPr id="14" name="図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97126"/>
            <a:ext cx="2529144" cy="421524"/>
          </a:xfrm>
          <a:prstGeom prst="rect">
            <a:avLst/>
          </a:prstGeom>
          <a:solidFill>
            <a:srgbClr val="FFFF00"/>
          </a:solidFill>
          <a:ln>
            <a:noFill/>
          </a:ln>
        </p:spPr>
      </p:pic>
      <p:pic>
        <p:nvPicPr>
          <p:cNvPr id="15" name="図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6663" y="1318650"/>
            <a:ext cx="8419300" cy="1678302"/>
          </a:xfrm>
          <a:prstGeom prst="rect">
            <a:avLst/>
          </a:prstGeom>
          <a:ln>
            <a:solidFill>
              <a:srgbClr val="4F81BD"/>
            </a:solidFill>
          </a:ln>
        </p:spPr>
      </p:pic>
      <p:pic>
        <p:nvPicPr>
          <p:cNvPr id="16" name="Content Placeholder 7" descr="CM1_1.jp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6663" y="2924944"/>
            <a:ext cx="3698127" cy="2363723"/>
          </a:xfrm>
          <a:prstGeom prst="rect">
            <a:avLst/>
          </a:prstGeom>
          <a:noFill/>
          <a:ln w="9525">
            <a:solidFill>
              <a:srgbClr val="4F81BD"/>
            </a:solidFill>
            <a:miter lim="800000"/>
            <a:headEnd/>
            <a:tailEnd/>
          </a:ln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6648" y="4869160"/>
            <a:ext cx="6408762" cy="1750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5216475" y="4535850"/>
            <a:ext cx="33420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String test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GB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cryomodules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at KEK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- STF</a:t>
            </a:r>
          </a:p>
        </p:txBody>
      </p:sp>
    </p:spTree>
    <p:extLst>
      <p:ext uri="{BB962C8B-B14F-4D97-AF65-F5344CB8AC3E}">
        <p14:creationId xmlns:p14="http://schemas.microsoft.com/office/powerpoint/2010/main" val="41748050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47664" y="116632"/>
            <a:ext cx="6659485" cy="670334"/>
          </a:xfrm>
        </p:spPr>
        <p:txBody>
          <a:bodyPr/>
          <a:lstStyle/>
          <a:p>
            <a:r>
              <a:rPr lang="en-US" sz="2400" dirty="0" smtClean="0">
                <a:solidFill>
                  <a:srgbClr val="FF0000"/>
                </a:solidFill>
              </a:rPr>
              <a:t>ILC &amp; CLIC </a:t>
            </a:r>
            <a:r>
              <a:rPr lang="en-US" sz="2400" dirty="0" err="1" smtClean="0">
                <a:solidFill>
                  <a:srgbClr val="FF0000"/>
                </a:solidFill>
              </a:rPr>
              <a:t>nanobeams</a:t>
            </a:r>
            <a:r>
              <a:rPr lang="en-US" sz="2400" dirty="0" smtClean="0">
                <a:solidFill>
                  <a:srgbClr val="FF0000"/>
                </a:solidFill>
              </a:rPr>
              <a:t> at ATF2/KEK</a:t>
            </a:r>
            <a:endParaRPr lang="en-GB" sz="2400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25132" y="1340768"/>
            <a:ext cx="339474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ILC and CLIC rely on final focus with local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chromatic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correction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P.Raimondi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A.Seryi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PRL, 86, 3779 (2001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3645024"/>
            <a:ext cx="4788024" cy="2978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図 2" descr="Fig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9499" y="872375"/>
            <a:ext cx="5914501" cy="2849321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148064" y="4077072"/>
            <a:ext cx="3672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ATF2 at KEK is a scaled down model of ILC/CLIC final focus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(with local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chromatic correction)</a:t>
            </a:r>
          </a:p>
        </p:txBody>
      </p:sp>
    </p:spTree>
    <p:extLst>
      <p:ext uri="{BB962C8B-B14F-4D97-AF65-F5344CB8AC3E}">
        <p14:creationId xmlns:p14="http://schemas.microsoft.com/office/powerpoint/2010/main" val="425005989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47664" y="116632"/>
            <a:ext cx="6659485" cy="670334"/>
          </a:xfrm>
        </p:spPr>
        <p:txBody>
          <a:bodyPr/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Nanobeams</a:t>
            </a:r>
            <a:r>
              <a:rPr lang="en-US" sz="2400" dirty="0" smtClean="0">
                <a:solidFill>
                  <a:srgbClr val="FF0000"/>
                </a:solidFill>
              </a:rPr>
              <a:t> at ATF2 Final Focus</a:t>
            </a:r>
            <a:endParaRPr lang="en-GB" sz="2400" i="1" dirty="0"/>
          </a:p>
        </p:txBody>
      </p:sp>
      <p:sp>
        <p:nvSpPr>
          <p:cNvPr id="4" name="テキスト ボックス 1"/>
          <p:cNvSpPr txBox="1"/>
          <p:nvPr/>
        </p:nvSpPr>
        <p:spPr>
          <a:xfrm>
            <a:off x="467544" y="4365104"/>
            <a:ext cx="4147445" cy="1200328"/>
          </a:xfrm>
          <a:prstGeom prst="rect">
            <a:avLst/>
          </a:prstGeom>
          <a:solidFill>
            <a:srgbClr val="FFFF00">
              <a:alpha val="48000"/>
            </a:srgb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dirty="0" smtClean="0">
                <a:solidFill>
                  <a:prstClr val="black"/>
                </a:solidFill>
                <a:latin typeface="Calibri"/>
                <a:ea typeface="ＭＳ Ｐゴシック"/>
                <a:cs typeface="Times New Roman" panose="02020603050405020304" pitchFamily="18" charset="0"/>
              </a:rPr>
              <a:t>Beam Size </a:t>
            </a:r>
            <a:r>
              <a:rPr kumimoji="1" lang="en-US" altLang="ja-JP" dirty="0" smtClean="0">
                <a:solidFill>
                  <a:srgbClr val="FF0000"/>
                </a:solidFill>
                <a:latin typeface="Calibri"/>
                <a:ea typeface="ＭＳ Ｐゴシック"/>
                <a:cs typeface="Times New Roman" panose="02020603050405020304" pitchFamily="18" charset="0"/>
              </a:rPr>
              <a:t>44 nm </a:t>
            </a:r>
            <a:r>
              <a:rPr kumimoji="1" lang="en-US" altLang="ja-JP" dirty="0" smtClean="0">
                <a:solidFill>
                  <a:prstClr val="black"/>
                </a:solidFill>
                <a:latin typeface="Calibri"/>
                <a:ea typeface="ＭＳ Ｐゴシック"/>
                <a:cs typeface="Times New Roman" panose="02020603050405020304" pitchFamily="18" charset="0"/>
              </a:rPr>
              <a:t>observed*,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dirty="0" smtClean="0">
                <a:solidFill>
                  <a:prstClr val="black"/>
                </a:solidFill>
                <a:latin typeface="Calibri"/>
                <a:ea typeface="ＭＳ Ｐゴシック"/>
                <a:cs typeface="Times New Roman" panose="02020603050405020304" pitchFamily="18" charset="0"/>
              </a:rPr>
              <a:t> (</a:t>
            </a:r>
            <a:r>
              <a:rPr kumimoji="1" lang="en-US" altLang="ja-JP" dirty="0" smtClean="0">
                <a:solidFill>
                  <a:srgbClr val="3366FF"/>
                </a:solidFill>
                <a:latin typeface="Calibri"/>
                <a:ea typeface="ＭＳ Ｐゴシック"/>
                <a:cs typeface="Times New Roman" panose="02020603050405020304" pitchFamily="18" charset="0"/>
              </a:rPr>
              <a:t>Goal (ideal size): </a:t>
            </a:r>
            <a:r>
              <a:rPr kumimoji="1" lang="en-US" altLang="ja-JP" b="1" dirty="0" smtClean="0">
                <a:solidFill>
                  <a:srgbClr val="008000"/>
                </a:solidFill>
                <a:latin typeface="Calibri"/>
                <a:ea typeface="ＭＳ Ｐゴシック"/>
                <a:cs typeface="Times New Roman" panose="02020603050405020304" pitchFamily="18" charset="0"/>
              </a:rPr>
              <a:t>37</a:t>
            </a:r>
            <a:r>
              <a:rPr kumimoji="1" lang="en-US" altLang="ja-JP" dirty="0" smtClean="0">
                <a:solidFill>
                  <a:srgbClr val="3366FF"/>
                </a:solidFill>
                <a:latin typeface="Calibri"/>
                <a:ea typeface="ＭＳ Ｐゴシック"/>
                <a:cs typeface="Times New Roman" panose="02020603050405020304" pitchFamily="18" charset="0"/>
              </a:rPr>
              <a:t> nm 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dirty="0">
                <a:solidFill>
                  <a:srgbClr val="3366FF"/>
                </a:solidFill>
                <a:latin typeface="Calibri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kumimoji="1" lang="en-US" altLang="ja-JP" dirty="0" smtClean="0">
                <a:solidFill>
                  <a:srgbClr val="3366FF"/>
                </a:solidFill>
                <a:latin typeface="Calibri"/>
                <a:ea typeface="ＭＳ Ｐゴシック"/>
                <a:cs typeface="Times New Roman" panose="02020603050405020304" pitchFamily="18" charset="0"/>
              </a:rPr>
              <a:t>   corresponding to </a:t>
            </a:r>
            <a:r>
              <a:rPr kumimoji="1" lang="en-US" altLang="ja-JP" b="1" dirty="0" smtClean="0">
                <a:solidFill>
                  <a:srgbClr val="008000"/>
                </a:solidFill>
                <a:latin typeface="Calibri"/>
                <a:ea typeface="ＭＳ Ｐゴシック"/>
                <a:cs typeface="Times New Roman" panose="02020603050405020304" pitchFamily="18" charset="0"/>
              </a:rPr>
              <a:t>6</a:t>
            </a:r>
            <a:r>
              <a:rPr kumimoji="1" lang="en-US" altLang="ja-JP" dirty="0" smtClean="0">
                <a:solidFill>
                  <a:srgbClr val="3366FF"/>
                </a:solidFill>
                <a:latin typeface="Calibri"/>
                <a:ea typeface="ＭＳ Ｐゴシック"/>
                <a:cs typeface="Times New Roman" panose="02020603050405020304" pitchFamily="18" charset="0"/>
              </a:rPr>
              <a:t> nm at ILC) </a:t>
            </a:r>
          </a:p>
        </p:txBody>
      </p:sp>
      <p:graphicFrame>
        <p:nvGraphicFramePr>
          <p:cNvPr id="5" name="オブジェクト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748952"/>
              </p:ext>
            </p:extLst>
          </p:nvPr>
        </p:nvGraphicFramePr>
        <p:xfrm>
          <a:off x="37849" y="764704"/>
          <a:ext cx="5720024" cy="33963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2" name="KGPlot" r:id="rId3" imgW="9144000" imgH="4851360" progId="KGraph_Plot">
                  <p:embed/>
                </p:oleObj>
              </mc:Choice>
              <mc:Fallback>
                <p:oleObj name="KGPlot" r:id="rId3" imgW="9144000" imgH="485136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7849" y="764704"/>
                        <a:ext cx="5720024" cy="33963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直線矢印コネクタ 5"/>
          <p:cNvCxnSpPr/>
          <p:nvPr/>
        </p:nvCxnSpPr>
        <p:spPr>
          <a:xfrm flipV="1">
            <a:off x="3995936" y="4077072"/>
            <a:ext cx="936104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オブジェクト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2007250"/>
              </p:ext>
            </p:extLst>
          </p:nvPr>
        </p:nvGraphicFramePr>
        <p:xfrm>
          <a:off x="5672542" y="983572"/>
          <a:ext cx="3411876" cy="25140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3" name="KGPlot" r:id="rId5" imgW="8686800" imgH="6400800" progId="KGraph_Plot">
                  <p:embed/>
                </p:oleObj>
              </mc:Choice>
              <mc:Fallback>
                <p:oleObj name="KGPlot" r:id="rId5" imgW="8686800" imgH="640080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672542" y="983572"/>
                        <a:ext cx="3411876" cy="25140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4980685" y="4365104"/>
            <a:ext cx="4127336" cy="12003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b="1" dirty="0" smtClean="0">
                <a:solidFill>
                  <a:srgbClr val="990033"/>
                </a:solidFill>
                <a:latin typeface="Calibri"/>
                <a:ea typeface="+mn-ea"/>
              </a:rPr>
              <a:t>Operation of Final Focus with local chromatic correction verified successfully</a:t>
            </a:r>
            <a:endParaRPr kumimoji="1" lang="en-US" b="1" dirty="0">
              <a:solidFill>
                <a:srgbClr val="990033"/>
              </a:solidFill>
              <a:latin typeface="Calibri"/>
              <a:ea typeface="+mn-ea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9512" y="5661248"/>
            <a:ext cx="4752528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sz="1800" i="1" dirty="0" smtClean="0">
                <a:solidFill>
                  <a:srgbClr val="000000"/>
                </a:solidFill>
                <a:latin typeface="Calibri"/>
                <a:ea typeface="+mn-ea"/>
              </a:rPr>
              <a:t>*) Effects (</a:t>
            </a:r>
            <a:r>
              <a:rPr kumimoji="1" lang="en-US" sz="1800" i="1" dirty="0" err="1" smtClean="0">
                <a:solidFill>
                  <a:srgbClr val="000000"/>
                </a:solidFill>
                <a:latin typeface="Calibri"/>
                <a:ea typeface="+mn-ea"/>
              </a:rPr>
              <a:t>wakefields</a:t>
            </a:r>
            <a:r>
              <a:rPr kumimoji="1" lang="en-US" sz="1800" i="1" dirty="0" smtClean="0">
                <a:solidFill>
                  <a:srgbClr val="000000"/>
                </a:solidFill>
                <a:latin typeface="Calibri"/>
                <a:ea typeface="+mn-ea"/>
              </a:rPr>
              <a:t> and magnet nonlinearities) contributing to ATF2 beam size (at 1.2 </a:t>
            </a:r>
            <a:r>
              <a:rPr kumimoji="1" lang="en-US" sz="1800" i="1" dirty="0" err="1" smtClean="0">
                <a:solidFill>
                  <a:srgbClr val="000000"/>
                </a:solidFill>
                <a:latin typeface="Calibri"/>
                <a:ea typeface="+mn-ea"/>
              </a:rPr>
              <a:t>GeV</a:t>
            </a:r>
            <a:r>
              <a:rPr kumimoji="1" lang="en-US" sz="1800" i="1" dirty="0" smtClean="0">
                <a:solidFill>
                  <a:srgbClr val="000000"/>
                </a:solidFill>
                <a:latin typeface="Calibri"/>
                <a:ea typeface="+mn-ea"/>
              </a:rPr>
              <a:t>) would not matter at ILC energy </a:t>
            </a:r>
            <a:endParaRPr kumimoji="1" lang="en-US" sz="1800" i="1" dirty="0">
              <a:solidFill>
                <a:srgbClr val="000000"/>
              </a:solidFill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4675259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980728"/>
            <a:ext cx="7772400" cy="5544914"/>
          </a:xfrm>
        </p:spPr>
        <p:txBody>
          <a:bodyPr/>
          <a:lstStyle/>
          <a:p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</a:rPr>
              <a:t>Hadron colliders </a:t>
            </a:r>
            <a:r>
              <a:rPr lang="en-GB" sz="2400" b="0" dirty="0" smtClean="0">
                <a:solidFill>
                  <a:schemeClr val="bg1">
                    <a:lumMod val="65000"/>
                  </a:schemeClr>
                </a:solidFill>
                <a:latin typeface="Arial Narrow" panose="020B0606020202030204" pitchFamily="34" charset="0"/>
              </a:rPr>
              <a:t>(and not only colliders)</a:t>
            </a:r>
          </a:p>
          <a:p>
            <a:pPr lvl="1"/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HL-LHC, HE-LHC, FCC, SPPC</a:t>
            </a:r>
          </a:p>
          <a:p>
            <a:pPr lvl="1"/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FAIR, NICA, SPIRAL2</a:t>
            </a:r>
          </a:p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Electron - ion</a:t>
            </a:r>
          </a:p>
          <a:p>
            <a:pPr lvl="1"/>
            <a:r>
              <a:rPr lang="en-GB" sz="2000" dirty="0" err="1" smtClean="0">
                <a:solidFill>
                  <a:schemeClr val="bg1">
                    <a:lumMod val="65000"/>
                  </a:schemeClr>
                </a:solidFill>
              </a:rPr>
              <a:t>LHeC</a:t>
            </a:r>
            <a:r>
              <a:rPr lang="en-GB" sz="2000" dirty="0">
                <a:solidFill>
                  <a:schemeClr val="bg1">
                    <a:lumMod val="65000"/>
                  </a:schemeClr>
                </a:solidFill>
              </a:rPr>
              <a:t> &amp; FCC-he</a:t>
            </a:r>
          </a:p>
          <a:p>
            <a:pPr lvl="1"/>
            <a:r>
              <a:rPr lang="en-GB" sz="2000" dirty="0" err="1">
                <a:solidFill>
                  <a:schemeClr val="bg1">
                    <a:lumMod val="65000"/>
                  </a:schemeClr>
                </a:solidFill>
              </a:rPr>
              <a:t>eRHIC</a:t>
            </a:r>
            <a:endParaRPr lang="en-GB" sz="2000" dirty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en-GB" sz="2000" dirty="0" err="1">
                <a:solidFill>
                  <a:schemeClr val="bg1">
                    <a:lumMod val="65000"/>
                  </a:schemeClr>
                </a:solidFill>
              </a:rPr>
              <a:t>Jlab</a:t>
            </a:r>
            <a:r>
              <a:rPr lang="en-GB" sz="2000" dirty="0">
                <a:solidFill>
                  <a:schemeClr val="bg1">
                    <a:lumMod val="65000"/>
                  </a:schemeClr>
                </a:solidFill>
              </a:rPr>
              <a:t> e-ion</a:t>
            </a:r>
          </a:p>
          <a:p>
            <a:r>
              <a:rPr lang="en-GB" sz="2400" dirty="0" smtClean="0"/>
              <a:t>Lepton colliders</a:t>
            </a:r>
          </a:p>
          <a:p>
            <a:pPr lvl="1"/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FCC-</a:t>
            </a:r>
            <a:r>
              <a:rPr lang="en-GB" sz="2000" dirty="0" err="1" smtClean="0">
                <a:solidFill>
                  <a:schemeClr val="bg1">
                    <a:lumMod val="65000"/>
                  </a:schemeClr>
                </a:solidFill>
              </a:rPr>
              <a:t>ee</a:t>
            </a:r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 &amp; CepC</a:t>
            </a:r>
          </a:p>
          <a:p>
            <a:pPr lvl="1"/>
            <a:r>
              <a:rPr lang="en-GB" sz="2000" dirty="0" smtClean="0"/>
              <a:t>CLIC and ILC</a:t>
            </a:r>
          </a:p>
          <a:p>
            <a:pPr lvl="1"/>
            <a:r>
              <a:rPr lang="en-GB" sz="2000" dirty="0" smtClean="0"/>
              <a:t>Super-B factory</a:t>
            </a:r>
          </a:p>
          <a:p>
            <a:pPr lvl="1"/>
            <a:r>
              <a:rPr lang="en-GB" sz="2000" dirty="0" smtClean="0"/>
              <a:t>c-tau factory</a:t>
            </a:r>
          </a:p>
          <a:p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</a:rPr>
              <a:t>Advanced approaches</a:t>
            </a:r>
          </a:p>
          <a:p>
            <a:pPr lvl="1"/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LPWF &amp; PWFA collider roadmaps &amp; AWAKE</a:t>
            </a:r>
            <a:endParaRPr lang="en-GB" sz="2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pic>
        <p:nvPicPr>
          <p:cNvPr id="8194" name="Picture 2" descr="https://indico.cern.ch/event/454183/logo-357195597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231"/>
            <a:ext cx="1092131" cy="835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rved Left Arrow 3"/>
          <p:cNvSpPr/>
          <p:nvPr/>
        </p:nvSpPr>
        <p:spPr bwMode="auto">
          <a:xfrm>
            <a:off x="3635896" y="4581128"/>
            <a:ext cx="504056" cy="576064"/>
          </a:xfrm>
          <a:prstGeom prst="curved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445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77496" y="260648"/>
            <a:ext cx="7704856" cy="432048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High </a:t>
            </a:r>
            <a:r>
              <a:rPr lang="en-US" dirty="0" err="1" smtClean="0">
                <a:solidFill>
                  <a:srgbClr val="FF0000"/>
                </a:solidFill>
              </a:rPr>
              <a:t>Lumi</a:t>
            </a:r>
            <a:r>
              <a:rPr lang="en-US" dirty="0" smtClean="0">
                <a:solidFill>
                  <a:srgbClr val="FF0000"/>
                </a:solidFill>
              </a:rPr>
              <a:t> LHC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980728"/>
            <a:ext cx="7992888" cy="5551794"/>
          </a:xfrm>
          <a:prstGeom prst="rect">
            <a:avLst/>
          </a:prstGeom>
        </p:spPr>
      </p:pic>
      <p:sp>
        <p:nvSpPr>
          <p:cNvPr id="47" name="Rectangle 46"/>
          <p:cNvSpPr/>
          <p:nvPr/>
        </p:nvSpPr>
        <p:spPr bwMode="auto">
          <a:xfrm>
            <a:off x="1979712" y="3861048"/>
            <a:ext cx="5400600" cy="1008112"/>
          </a:xfrm>
          <a:prstGeom prst="rect">
            <a:avLst/>
          </a:prstGeom>
          <a:solidFill>
            <a:schemeClr val="bg1">
              <a:alpha val="7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1800" b="1" dirty="0">
                <a:latin typeface="Arial" pitchFamily="34" charset="0"/>
              </a:rPr>
              <a:t>FP7 Design Study completed in 2015</a:t>
            </a:r>
          </a:p>
          <a:p>
            <a:pPr algn="ctr" eaLnBrk="0" hangingPunct="0"/>
            <a:r>
              <a:rPr lang="en-GB" sz="1800" b="1" dirty="0" smtClean="0">
                <a:latin typeface="Arial" pitchFamily="34" charset="0"/>
              </a:rPr>
              <a:t>first </a:t>
            </a:r>
            <a:r>
              <a:rPr lang="en-GB" sz="1800" b="1" dirty="0">
                <a:latin typeface="Arial" pitchFamily="34" charset="0"/>
              </a:rPr>
              <a:t>(short) 11 Tesla magnet operational</a:t>
            </a:r>
          </a:p>
          <a:p>
            <a:pPr algn="ctr" eaLnBrk="0" hangingPunct="0"/>
            <a:r>
              <a:rPr lang="en-GB" sz="1800" b="1" dirty="0" smtClean="0">
                <a:latin typeface="Arial" pitchFamily="34" charset="0"/>
              </a:rPr>
              <a:t>HL-LHC </a:t>
            </a:r>
            <a:r>
              <a:rPr lang="en-GB" sz="1800" b="1" dirty="0">
                <a:latin typeface="Arial" pitchFamily="34" charset="0"/>
              </a:rPr>
              <a:t>now underway as a project at </a:t>
            </a:r>
            <a:r>
              <a:rPr lang="en-GB" sz="1800" b="1" dirty="0" smtClean="0">
                <a:latin typeface="Arial" pitchFamily="34" charset="0"/>
              </a:rPr>
              <a:t>CERN</a:t>
            </a:r>
            <a:endParaRPr lang="en-GB" sz="1800" b="1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34449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47664" y="116632"/>
            <a:ext cx="6659485" cy="670334"/>
          </a:xfrm>
        </p:spPr>
        <p:txBody>
          <a:bodyPr/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SuperKEKB</a:t>
            </a:r>
            <a:r>
              <a:rPr lang="en-US" sz="2400" dirty="0" smtClean="0">
                <a:solidFill>
                  <a:srgbClr val="FF0000"/>
                </a:solidFill>
              </a:rPr>
              <a:t> factory</a:t>
            </a:r>
            <a:endParaRPr lang="en-GB" sz="2400" i="1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501008"/>
            <a:ext cx="3419872" cy="2045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4001" y="908720"/>
            <a:ext cx="3125556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30" y="1268760"/>
            <a:ext cx="5798666" cy="4249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937435" y="2689175"/>
            <a:ext cx="3182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Crabbed waist – </a:t>
            </a:r>
            <a:r>
              <a:rPr lang="en-GB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P.Raimondi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~50nm size at IP 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37435" y="5474083"/>
            <a:ext cx="31821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Standard collision, ~1um size at IP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59963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47664" y="116632"/>
            <a:ext cx="6659485" cy="670334"/>
          </a:xfrm>
        </p:spPr>
        <p:txBody>
          <a:bodyPr/>
          <a:lstStyle/>
          <a:p>
            <a:r>
              <a:rPr lang="en-US" sz="2400" dirty="0">
                <a:solidFill>
                  <a:srgbClr val="FF0000"/>
                </a:solidFill>
              </a:rPr>
              <a:t>KEKB to </a:t>
            </a:r>
            <a:r>
              <a:rPr lang="en-US" sz="2400" dirty="0" err="1">
                <a:solidFill>
                  <a:srgbClr val="FF0000"/>
                </a:solidFill>
              </a:rPr>
              <a:t>SuperKEKB</a:t>
            </a:r>
            <a:endParaRPr lang="en-GB" sz="2400" i="1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08050"/>
            <a:ext cx="8217646" cy="5609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図 4" descr="c1_new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7267" y="1737383"/>
            <a:ext cx="1080120" cy="581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193586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47664" y="116632"/>
            <a:ext cx="6659485" cy="670334"/>
          </a:xfrm>
        </p:spPr>
        <p:txBody>
          <a:bodyPr/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SuperKEKB</a:t>
            </a:r>
            <a:r>
              <a:rPr lang="en-US" sz="2400" dirty="0" smtClean="0">
                <a:solidFill>
                  <a:srgbClr val="FF0000"/>
                </a:solidFill>
              </a:rPr>
              <a:t> Belle II and IR magnets</a:t>
            </a:r>
            <a:endParaRPr lang="en-GB" sz="2400" i="1" dirty="0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9" y="872145"/>
            <a:ext cx="6773639" cy="4489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3451" y="4235718"/>
            <a:ext cx="3240360" cy="2371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90" y="5589240"/>
            <a:ext cx="5613938" cy="911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3632" y="887483"/>
            <a:ext cx="1548390" cy="3326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611970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47664" y="116632"/>
            <a:ext cx="6659485" cy="670334"/>
          </a:xfrm>
        </p:spPr>
        <p:txBody>
          <a:bodyPr/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SuperKEKB</a:t>
            </a:r>
            <a:r>
              <a:rPr lang="en-US" sz="2400" dirty="0" smtClean="0">
                <a:solidFill>
                  <a:srgbClr val="FF0000"/>
                </a:solidFill>
              </a:rPr>
              <a:t> status</a:t>
            </a:r>
            <a:endParaRPr lang="en-GB" sz="2400" i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7308" y="3249908"/>
            <a:ext cx="4461196" cy="3347444"/>
          </a:xfrm>
          <a:prstGeom prst="rect">
            <a:avLst/>
          </a:prstGeom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08720"/>
            <a:ext cx="5488610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5724128" y="1052736"/>
            <a:ext cx="32758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June 21,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2016: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Reached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1 A in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LER.</a:t>
            </a: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Beam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dose is 720 Ah in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LER and 630 Ah in HER. </a:t>
            </a:r>
            <a:b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Vacuum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scrubbing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almost done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31201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47664" y="116632"/>
            <a:ext cx="6659485" cy="670334"/>
          </a:xfrm>
        </p:spPr>
        <p:txBody>
          <a:bodyPr/>
          <a:lstStyle/>
          <a:p>
            <a:r>
              <a:rPr lang="en-US" sz="2400" dirty="0" smtClean="0">
                <a:solidFill>
                  <a:srgbClr val="FF0000"/>
                </a:solidFill>
              </a:rPr>
              <a:t>Super Charm-Tau factory project at BINP</a:t>
            </a:r>
            <a:endParaRPr lang="en-GB" sz="2400" i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908720"/>
            <a:ext cx="6912768" cy="4164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16426" y="908720"/>
            <a:ext cx="32758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Beam energy from 1.0 to 2.5 GeV</a:t>
            </a: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Luminosity ~1E35 at 2 GeV</a:t>
            </a: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Crab waist collisions</a:t>
            </a:r>
          </a:p>
          <a:p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7504" y="5352826"/>
            <a:ext cx="898760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c-tau factory project status: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CDR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completed in 2013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Discussion with government and potential collaborators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Project recently re-energized (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Aug 2016) with the 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International Advisory Committee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created</a:t>
            </a:r>
          </a:p>
          <a:p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Parallelogram 3"/>
          <p:cNvSpPr/>
          <p:nvPr/>
        </p:nvSpPr>
        <p:spPr bwMode="auto">
          <a:xfrm rot="20012354" flipV="1">
            <a:off x="525484" y="2466044"/>
            <a:ext cx="3828311" cy="1251649"/>
          </a:xfrm>
          <a:prstGeom prst="parallelogram">
            <a:avLst>
              <a:gd name="adj" fmla="val 45137"/>
            </a:avLst>
          </a:prstGeom>
          <a:noFill/>
          <a:ln w="38100" cap="flat" cmpd="sng" algn="ctr">
            <a:solidFill>
              <a:srgbClr val="00B05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 rot="20010913">
            <a:off x="312831" y="2260410"/>
            <a:ext cx="32758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i="1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Existing injection complex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39" y="3135165"/>
            <a:ext cx="4163067" cy="2612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150457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47664" y="116632"/>
            <a:ext cx="6659485" cy="670334"/>
          </a:xfrm>
        </p:spPr>
        <p:txBody>
          <a:bodyPr/>
          <a:lstStyle/>
          <a:p>
            <a:r>
              <a:rPr lang="en-US" sz="2400" dirty="0" smtClean="0">
                <a:solidFill>
                  <a:srgbClr val="FF0000"/>
                </a:solidFill>
              </a:rPr>
              <a:t>BINP colliders: VEPP-4M</a:t>
            </a:r>
            <a:endParaRPr lang="en-GB" sz="2400" i="1" dirty="0"/>
          </a:p>
        </p:txBody>
      </p:sp>
      <p:grpSp>
        <p:nvGrpSpPr>
          <p:cNvPr id="5" name="Group 4"/>
          <p:cNvGrpSpPr/>
          <p:nvPr/>
        </p:nvGrpSpPr>
        <p:grpSpPr>
          <a:xfrm>
            <a:off x="1583183" y="917575"/>
            <a:ext cx="7453313" cy="5021263"/>
            <a:chOff x="844550" y="917575"/>
            <a:chExt cx="7453313" cy="5021263"/>
          </a:xfrm>
        </p:grpSpPr>
        <p:pic>
          <p:nvPicPr>
            <p:cNvPr id="1126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4550" y="917575"/>
              <a:ext cx="7453313" cy="5021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9"/>
            <p:cNvSpPr/>
            <p:nvPr/>
          </p:nvSpPr>
          <p:spPr>
            <a:xfrm>
              <a:off x="2771800" y="5600284"/>
              <a:ext cx="3168352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GB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Detector KEDR</a:t>
              </a:r>
              <a:endParaRPr lang="en-GB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145850" y="3089652"/>
              <a:ext cx="1872208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GB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VEPP-3</a:t>
              </a:r>
              <a:endParaRPr lang="en-GB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699792" y="1672408"/>
              <a:ext cx="134603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GB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VEPP-4M</a:t>
              </a:r>
              <a:endParaRPr lang="en-GB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037966" y="1966718"/>
              <a:ext cx="36004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rIns="0">
              <a:spAutoFit/>
            </a:bodyPr>
            <a:lstStyle/>
            <a:p>
              <a:pPr algn="ctr"/>
              <a:r>
                <a:rPr lang="en-GB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SR</a:t>
              </a:r>
              <a:endParaRPr lang="en-GB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565620" y="4746630"/>
              <a:ext cx="36004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rIns="0">
              <a:spAutoFit/>
            </a:bodyPr>
            <a:lstStyle/>
            <a:p>
              <a:pPr algn="ctr"/>
              <a:r>
                <a:rPr lang="en-GB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SR</a:t>
              </a:r>
              <a:endParaRPr lang="en-GB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" name="Rectangle 6"/>
          <p:cNvSpPr/>
          <p:nvPr/>
        </p:nvSpPr>
        <p:spPr>
          <a:xfrm>
            <a:off x="1417657" y="5722015"/>
            <a:ext cx="67335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VEPP-4M</a:t>
            </a: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 = 1 – 5 GeV</a:t>
            </a: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Energy calibration 1E-6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08317"/>
            <a:ext cx="3635896" cy="1991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426911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47664" y="116632"/>
            <a:ext cx="6659485" cy="670334"/>
          </a:xfrm>
        </p:spPr>
        <p:txBody>
          <a:bodyPr/>
          <a:lstStyle/>
          <a:p>
            <a:r>
              <a:rPr lang="en-US" sz="2400" dirty="0" smtClean="0">
                <a:solidFill>
                  <a:srgbClr val="FF0000"/>
                </a:solidFill>
              </a:rPr>
              <a:t>BINP colliders: VEPP-2000</a:t>
            </a:r>
            <a:endParaRPr lang="en-GB" sz="2400" i="1" dirty="0"/>
          </a:p>
        </p:txBody>
      </p:sp>
      <p:sp>
        <p:nvSpPr>
          <p:cNvPr id="4" name="Rectangle 3"/>
          <p:cNvSpPr/>
          <p:nvPr/>
        </p:nvSpPr>
        <p:spPr>
          <a:xfrm>
            <a:off x="899592" y="5445224"/>
            <a:ext cx="673359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VEPP-2000</a:t>
            </a: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 = 1 GeV</a:t>
            </a: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Round beams</a:t>
            </a: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Two detectors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6" y="908720"/>
            <a:ext cx="9031320" cy="3806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872" y="1294450"/>
            <a:ext cx="1584176" cy="401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720" y="4019812"/>
            <a:ext cx="1512168" cy="609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8824" y="1311272"/>
            <a:ext cx="1041472" cy="410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6128" y="3997691"/>
            <a:ext cx="1005918" cy="42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668" y="2609148"/>
            <a:ext cx="1584176" cy="984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4951" y="1360681"/>
            <a:ext cx="1466551" cy="1060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8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478825" y="4358300"/>
            <a:ext cx="3706718" cy="226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02373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980728"/>
            <a:ext cx="7772400" cy="5544914"/>
          </a:xfrm>
        </p:spPr>
        <p:txBody>
          <a:bodyPr/>
          <a:lstStyle/>
          <a:p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</a:rPr>
              <a:t>Hadron colliders </a:t>
            </a:r>
            <a:r>
              <a:rPr lang="en-GB" sz="2400" b="0" dirty="0" smtClean="0">
                <a:solidFill>
                  <a:schemeClr val="bg1">
                    <a:lumMod val="65000"/>
                  </a:schemeClr>
                </a:solidFill>
                <a:latin typeface="Arial Narrow" panose="020B0606020202030204" pitchFamily="34" charset="0"/>
              </a:rPr>
              <a:t>(and not only colliders)</a:t>
            </a:r>
          </a:p>
          <a:p>
            <a:pPr lvl="1"/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HL-LHC, HE-LHC, FCC, SPPC</a:t>
            </a:r>
          </a:p>
          <a:p>
            <a:pPr lvl="1"/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FAIR, NICA, SPIRAL2</a:t>
            </a:r>
          </a:p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Electron - ion</a:t>
            </a:r>
          </a:p>
          <a:p>
            <a:pPr lvl="1"/>
            <a:r>
              <a:rPr lang="en-GB" sz="2000" dirty="0" err="1" smtClean="0">
                <a:solidFill>
                  <a:schemeClr val="bg1">
                    <a:lumMod val="65000"/>
                  </a:schemeClr>
                </a:solidFill>
              </a:rPr>
              <a:t>LHeC</a:t>
            </a:r>
            <a:r>
              <a:rPr lang="en-GB" sz="2000" dirty="0">
                <a:solidFill>
                  <a:schemeClr val="bg1">
                    <a:lumMod val="65000"/>
                  </a:schemeClr>
                </a:solidFill>
              </a:rPr>
              <a:t> &amp; FCC-he</a:t>
            </a:r>
          </a:p>
          <a:p>
            <a:pPr lvl="1"/>
            <a:r>
              <a:rPr lang="en-GB" sz="2000" dirty="0" err="1">
                <a:solidFill>
                  <a:schemeClr val="bg1">
                    <a:lumMod val="65000"/>
                  </a:schemeClr>
                </a:solidFill>
              </a:rPr>
              <a:t>eRHIC</a:t>
            </a:r>
            <a:endParaRPr lang="en-GB" sz="2000" dirty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en-GB" sz="2000" dirty="0" err="1">
                <a:solidFill>
                  <a:schemeClr val="bg1">
                    <a:lumMod val="65000"/>
                  </a:schemeClr>
                </a:solidFill>
              </a:rPr>
              <a:t>Jlab</a:t>
            </a:r>
            <a:r>
              <a:rPr lang="en-GB" sz="2000" dirty="0">
                <a:solidFill>
                  <a:schemeClr val="bg1">
                    <a:lumMod val="65000"/>
                  </a:schemeClr>
                </a:solidFill>
              </a:rPr>
              <a:t> e-ion</a:t>
            </a:r>
          </a:p>
          <a:p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</a:rPr>
              <a:t>Lepton colliders</a:t>
            </a:r>
          </a:p>
          <a:p>
            <a:pPr lvl="1"/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FCC-</a:t>
            </a:r>
            <a:r>
              <a:rPr lang="en-GB" sz="2000" dirty="0" err="1" smtClean="0">
                <a:solidFill>
                  <a:schemeClr val="bg1">
                    <a:lumMod val="65000"/>
                  </a:schemeClr>
                </a:solidFill>
              </a:rPr>
              <a:t>ee</a:t>
            </a:r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 &amp; CepC</a:t>
            </a:r>
          </a:p>
          <a:p>
            <a:pPr lvl="1"/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CLIC and ILC</a:t>
            </a:r>
          </a:p>
          <a:p>
            <a:pPr lvl="1"/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Super-B factory</a:t>
            </a:r>
          </a:p>
          <a:p>
            <a:pPr lvl="1"/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c-tau factory</a:t>
            </a:r>
          </a:p>
          <a:p>
            <a:r>
              <a:rPr lang="en-GB" sz="2400" dirty="0" smtClean="0"/>
              <a:t>Advanced approaches</a:t>
            </a:r>
          </a:p>
          <a:p>
            <a:pPr lvl="1"/>
            <a:r>
              <a:rPr lang="en-GB" sz="2000" dirty="0" smtClean="0"/>
              <a:t>LPWF &amp; PWFA collider roadmaps &amp; AWAKE</a:t>
            </a:r>
            <a:endParaRPr lang="en-GB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pic>
        <p:nvPicPr>
          <p:cNvPr id="8194" name="Picture 2" descr="https://indico.cern.ch/event/454183/logo-357195597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231"/>
            <a:ext cx="1092131" cy="835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1370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47664" y="116632"/>
            <a:ext cx="6659485" cy="670334"/>
          </a:xfrm>
        </p:spPr>
        <p:txBody>
          <a:bodyPr/>
          <a:lstStyle/>
          <a:p>
            <a:r>
              <a:rPr lang="en-US" sz="2400" dirty="0">
                <a:solidFill>
                  <a:srgbClr val="FF0000"/>
                </a:solidFill>
              </a:rPr>
              <a:t>Advanced accelerator techniques</a:t>
            </a:r>
            <a:endParaRPr lang="en-GB" sz="2400" i="1" dirty="0"/>
          </a:p>
        </p:txBody>
      </p:sp>
      <p:sp>
        <p:nvSpPr>
          <p:cNvPr id="15" name="Content Placeholder 1"/>
          <p:cNvSpPr>
            <a:spLocks noGrp="1"/>
          </p:cNvSpPr>
          <p:nvPr>
            <p:ph idx="1"/>
          </p:nvPr>
        </p:nvSpPr>
        <p:spPr>
          <a:xfrm>
            <a:off x="0" y="771780"/>
            <a:ext cx="9144000" cy="5544914"/>
          </a:xfrm>
        </p:spPr>
        <p:txBody>
          <a:bodyPr/>
          <a:lstStyle/>
          <a:p>
            <a:r>
              <a:rPr lang="en-GB" sz="2200" dirty="0" smtClean="0"/>
              <a:t>Many </a:t>
            </a:r>
            <a:r>
              <a:rPr lang="en-GB" sz="2200" dirty="0"/>
              <a:t>ideas are being developed for multi-</a:t>
            </a:r>
            <a:r>
              <a:rPr lang="en-GB" sz="2200" dirty="0" err="1"/>
              <a:t>TeV</a:t>
            </a:r>
            <a:r>
              <a:rPr lang="en-GB" sz="2200" dirty="0"/>
              <a:t> colliders with gradients </a:t>
            </a:r>
            <a:r>
              <a:rPr lang="en-GB" sz="2200" dirty="0" smtClean="0"/>
              <a:t>&gt;100 </a:t>
            </a:r>
            <a:r>
              <a:rPr lang="en-GB" sz="2200" dirty="0"/>
              <a:t>MeV/m, &amp; lower capital &amp; operating </a:t>
            </a:r>
            <a:r>
              <a:rPr lang="en-GB" sz="2200" dirty="0" smtClean="0"/>
              <a:t>costs</a:t>
            </a:r>
            <a:endParaRPr lang="en-US" sz="2200" dirty="0" smtClean="0"/>
          </a:p>
          <a:p>
            <a:pPr lvl="1">
              <a:buFont typeface="Arial"/>
              <a:buChar char="•"/>
            </a:pPr>
            <a:r>
              <a:rPr lang="en-GB" sz="2000" dirty="0"/>
              <a:t>Wakefield Acceleration using plasmas or dielectrics</a:t>
            </a:r>
          </a:p>
          <a:p>
            <a:pPr lvl="1">
              <a:buFont typeface="Arial"/>
              <a:buChar char="•"/>
            </a:pPr>
            <a:r>
              <a:rPr lang="en-GB" sz="2000" dirty="0"/>
              <a:t>Direct Laser Acceleration</a:t>
            </a:r>
          </a:p>
          <a:p>
            <a:pPr lvl="1">
              <a:buFont typeface="Arial"/>
              <a:buChar char="•"/>
            </a:pPr>
            <a:r>
              <a:rPr lang="en-GB" sz="2000" dirty="0"/>
              <a:t>Both particle beam (PWFA) and laser (LWFA) driven </a:t>
            </a:r>
            <a:r>
              <a:rPr lang="en-GB" sz="2000" dirty="0" err="1"/>
              <a:t>wakefield</a:t>
            </a:r>
            <a:r>
              <a:rPr lang="en-GB" sz="2000" dirty="0"/>
              <a:t> approaches are thought to offer effective gradients of  O(1 </a:t>
            </a:r>
            <a:r>
              <a:rPr lang="en-GB" sz="2000" dirty="0" err="1"/>
              <a:t>GeV</a:t>
            </a:r>
            <a:r>
              <a:rPr lang="en-GB" sz="2000" dirty="0"/>
              <a:t>/m)</a:t>
            </a:r>
            <a:endParaRPr lang="en-US" sz="2000" dirty="0"/>
          </a:p>
          <a:p>
            <a:pPr lvl="1"/>
            <a:endParaRPr lang="en-US" sz="20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0" y="2802414"/>
            <a:ext cx="9110660" cy="2930842"/>
            <a:chOff x="0" y="2802414"/>
            <a:chExt cx="9110660" cy="2930842"/>
          </a:xfrm>
        </p:grpSpPr>
        <p:pic>
          <p:nvPicPr>
            <p:cNvPr id="17" name="Picture 1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229719"/>
              <a:ext cx="3458780" cy="19994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8" name="Rectangle 17"/>
            <p:cNvSpPr/>
            <p:nvPr/>
          </p:nvSpPr>
          <p:spPr>
            <a:xfrm>
              <a:off x="179512" y="5034662"/>
              <a:ext cx="3096344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1600" dirty="0" smtClean="0">
                  <a:solidFill>
                    <a:srgbClr val="7F7F7F"/>
                  </a:solidFill>
                  <a:latin typeface="Arial Narrow"/>
                  <a:cs typeface="Arial Narrow"/>
                </a:rPr>
                <a:t>W. Gai, ANL, 2016 DOE workshop</a:t>
              </a:r>
              <a:endParaRPr lang="en-US" sz="1600" dirty="0">
                <a:solidFill>
                  <a:srgbClr val="7F7F7F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187624" y="3102059"/>
              <a:ext cx="172819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600" b="1" i="1" dirty="0" smtClean="0">
                  <a:latin typeface="Arial"/>
                  <a:cs typeface="Arial"/>
                </a:rPr>
                <a:t>Dielectric accelerating structure</a:t>
              </a:r>
              <a:endParaRPr lang="en-GB" sz="1600" b="1" i="1" dirty="0">
                <a:latin typeface="Arial"/>
                <a:cs typeface="Arial"/>
              </a:endParaRPr>
            </a:p>
          </p:txBody>
        </p:sp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63888" y="3173536"/>
              <a:ext cx="2875308" cy="2222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Rectangle 20"/>
            <p:cNvSpPr/>
            <p:nvPr/>
          </p:nvSpPr>
          <p:spPr>
            <a:xfrm>
              <a:off x="3995936" y="2852936"/>
              <a:ext cx="172819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600" b="1" i="1" dirty="0" smtClean="0">
                  <a:latin typeface="Arial"/>
                  <a:cs typeface="Arial"/>
                </a:rPr>
                <a:t>LWFA</a:t>
              </a:r>
              <a:endParaRPr lang="en-GB" sz="1600" b="1" i="1" dirty="0">
                <a:latin typeface="Arial"/>
                <a:cs typeface="Arial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707904" y="5333776"/>
              <a:ext cx="158417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1600" dirty="0" smtClean="0">
                  <a:solidFill>
                    <a:schemeClr val="bg1">
                      <a:lumMod val="50000"/>
                    </a:schemeClr>
                  </a:solidFill>
                  <a:latin typeface="Arial Narrow"/>
                  <a:cs typeface="Arial Narrow"/>
                </a:rPr>
                <a:t>Simon Hooker, JAI</a:t>
              </a:r>
              <a:endParaRPr lang="en-US" sz="1600" dirty="0">
                <a:solidFill>
                  <a:schemeClr val="bg1">
                    <a:lumMod val="50000"/>
                  </a:schemeClr>
                </a:solidFill>
                <a:latin typeface="Arial Narrow"/>
                <a:cs typeface="Arial Narrow"/>
              </a:endParaRPr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505482" y="3090446"/>
              <a:ext cx="2605178" cy="2375564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5652120" y="5394702"/>
              <a:ext cx="331236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fr-FR" sz="1600" dirty="0" smtClean="0">
                  <a:solidFill>
                    <a:srgbClr val="7F7F7F"/>
                  </a:solidFill>
                  <a:latin typeface="Arial Narrow"/>
                  <a:cs typeface="Arial Narrow"/>
                </a:rPr>
                <a:t>M. </a:t>
              </a:r>
              <a:r>
                <a:rPr lang="fr-FR" sz="1600" dirty="0" err="1" smtClean="0">
                  <a:solidFill>
                    <a:srgbClr val="7F7F7F"/>
                  </a:solidFill>
                  <a:latin typeface="Arial Narrow"/>
                  <a:cs typeface="Arial Narrow"/>
                </a:rPr>
                <a:t>Hogan</a:t>
              </a:r>
              <a:r>
                <a:rPr lang="fr-FR" sz="1600" dirty="0" smtClean="0">
                  <a:solidFill>
                    <a:srgbClr val="7F7F7F"/>
                  </a:solidFill>
                  <a:latin typeface="Arial Narrow"/>
                  <a:cs typeface="Arial Narrow"/>
                </a:rPr>
                <a:t>, SLAC, 2016 DOE workshop</a:t>
              </a:r>
              <a:endParaRPr lang="en-US" sz="1600" dirty="0">
                <a:solidFill>
                  <a:srgbClr val="7F7F7F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660232" y="2802414"/>
              <a:ext cx="172819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600" b="1" i="1" dirty="0">
                  <a:latin typeface="Arial"/>
                  <a:cs typeface="Arial"/>
                </a:rPr>
                <a:t>P</a:t>
              </a:r>
              <a:r>
                <a:rPr lang="en-GB" sz="1600" b="1" i="1" dirty="0" smtClean="0">
                  <a:latin typeface="Arial"/>
                  <a:cs typeface="Arial"/>
                </a:rPr>
                <a:t>WFA</a:t>
              </a:r>
              <a:endParaRPr lang="en-GB" sz="1600" b="1" i="1" dirty="0">
                <a:latin typeface="Arial"/>
                <a:cs typeface="Arial"/>
              </a:endParaRPr>
            </a:p>
          </p:txBody>
        </p:sp>
      </p:grpSp>
      <p:sp>
        <p:nvSpPr>
          <p:cNvPr id="26" name="Rectangle 25"/>
          <p:cNvSpPr/>
          <p:nvPr/>
        </p:nvSpPr>
        <p:spPr>
          <a:xfrm>
            <a:off x="0" y="5766355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i="1" dirty="0" smtClean="0">
                <a:solidFill>
                  <a:srgbClr val="000000"/>
                </a:solidFill>
                <a:latin typeface="Arial"/>
              </a:rPr>
              <a:t>One of the main common R&amp;D design goals for these methods for the next decade is insuring the luminosity (emittance preservation) </a:t>
            </a:r>
            <a:endParaRPr lang="en-US" i="1" dirty="0">
              <a:solidFill>
                <a:srgbClr val="000000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9730012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4" t="1485" b="2569"/>
          <a:stretch/>
        </p:blipFill>
        <p:spPr>
          <a:xfrm>
            <a:off x="4403384" y="-12636"/>
            <a:ext cx="4769754" cy="36673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7667" y="0"/>
            <a:ext cx="1807840" cy="66101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51520" y="1988840"/>
            <a:ext cx="40324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i="1" dirty="0" smtClean="0">
                <a:latin typeface="+mn-lt"/>
              </a:rPr>
              <a:t>AAC &amp; EAAC workshops attract ~300 researchers (many grad students and postdocs) each year</a:t>
            </a:r>
            <a:endParaRPr lang="en-US" sz="1800" i="1" dirty="0">
              <a:latin typeface="+mn-lt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72008" y="3501008"/>
            <a:ext cx="9071992" cy="3146866"/>
            <a:chOff x="72008" y="3501008"/>
            <a:chExt cx="9071992" cy="3146866"/>
          </a:xfrm>
        </p:grpSpPr>
        <p:sp>
          <p:nvSpPr>
            <p:cNvPr id="8" name="Title 2"/>
            <p:cNvSpPr txBox="1">
              <a:spLocks/>
            </p:cNvSpPr>
            <p:nvPr/>
          </p:nvSpPr>
          <p:spPr bwMode="auto">
            <a:xfrm>
              <a:off x="107504" y="3501008"/>
              <a:ext cx="4248472" cy="5760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36000" tIns="0" rIns="36000" bIns="0" numCol="1" anchor="ctr" anchorCtr="0" compatLnSpc="1">
              <a:prstTxWarp prst="textNoShape">
                <a:avLst/>
              </a:prstTxWarp>
            </a:bodyPr>
            <a:lstStyle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lang="en-US" sz="2800" b="1">
                  <a:solidFill>
                    <a:schemeClr val="accent2">
                      <a:lumMod val="75000"/>
                    </a:schemeClr>
                  </a:solidFill>
                  <a:latin typeface="+mj-lt"/>
                  <a:ea typeface="ＭＳ Ｐゴシック" charset="-128"/>
                  <a:cs typeface="ＭＳ Ｐゴシック" charset="-128"/>
                </a:defRPr>
              </a:lvl1pPr>
              <a:lvl2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rgbClr val="FF3300"/>
                  </a:solidFill>
                  <a:latin typeface="Arial" pitchFamily="34" charset="0"/>
                  <a:ea typeface="ＭＳ Ｐゴシック" charset="-128"/>
                  <a:cs typeface="ＭＳ Ｐゴシック" charset="-128"/>
                </a:defRPr>
              </a:lvl2pPr>
              <a:lvl3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rgbClr val="FF3300"/>
                  </a:solidFill>
                  <a:latin typeface="Arial" pitchFamily="34" charset="0"/>
                  <a:ea typeface="ＭＳ Ｐゴシック" charset="-128"/>
                  <a:cs typeface="ＭＳ Ｐゴシック" charset="-128"/>
                </a:defRPr>
              </a:lvl3pPr>
              <a:lvl4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rgbClr val="FF3300"/>
                  </a:solidFill>
                  <a:latin typeface="Arial" pitchFamily="34" charset="0"/>
                  <a:ea typeface="ＭＳ Ｐゴシック" charset="-128"/>
                  <a:cs typeface="ＭＳ Ｐゴシック" charset="-128"/>
                </a:defRPr>
              </a:lvl4pPr>
              <a:lvl5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rgbClr val="FF3300"/>
                  </a:solidFill>
                  <a:latin typeface="Arial" pitchFamily="34" charset="0"/>
                  <a:ea typeface="ＭＳ Ｐゴシック" charset="-128"/>
                  <a:cs typeface="ＭＳ Ｐゴシック" charset="-128"/>
                </a:defRPr>
              </a:lvl5pPr>
              <a:lvl6pPr marL="4572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rgbClr val="FF3300"/>
                  </a:solidFill>
                  <a:latin typeface="Arial" pitchFamily="34" charset="0"/>
                </a:defRPr>
              </a:lvl6pPr>
              <a:lvl7pPr marL="9144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rgbClr val="FF3300"/>
                  </a:solidFill>
                  <a:latin typeface="Arial" pitchFamily="34" charset="0"/>
                </a:defRPr>
              </a:lvl7pPr>
              <a:lvl8pPr marL="1371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rgbClr val="FF3300"/>
                  </a:solidFill>
                  <a:latin typeface="Arial" pitchFamily="34" charset="0"/>
                </a:defRPr>
              </a:lvl8pPr>
              <a:lvl9pPr marL="18288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rgbClr val="FF3300"/>
                  </a:solidFill>
                  <a:latin typeface="Arial" pitchFamily="34" charset="0"/>
                </a:defRPr>
              </a:lvl9pPr>
            </a:lstStyle>
            <a:p>
              <a:r>
                <a:rPr lang="en-US" sz="3200" dirty="0" smtClean="0">
                  <a:latin typeface="Arial Narrow"/>
                  <a:cs typeface="Arial Narrow"/>
                </a:rPr>
                <a:t>And conquering them!</a:t>
              </a:r>
              <a:endParaRPr lang="en-US" sz="3200" dirty="0">
                <a:latin typeface="Arial Narrow"/>
                <a:cs typeface="Arial Narrow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07504" y="4149080"/>
              <a:ext cx="4032448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dirty="0" smtClean="0">
                  <a:latin typeface="+mn-lt"/>
                </a:rPr>
                <a:t>A highlight of </a:t>
              </a:r>
              <a:r>
                <a:rPr lang="en-GB" b="1" dirty="0" smtClean="0">
                  <a:latin typeface="+mn-lt"/>
                </a:rPr>
                <a:t>AAC-2016 </a:t>
              </a:r>
              <a:br>
                <a:rPr lang="en-GB" b="1" dirty="0" smtClean="0">
                  <a:latin typeface="+mn-lt"/>
                </a:rPr>
              </a:br>
              <a:r>
                <a:rPr lang="en-GB" sz="2000" dirty="0" smtClean="0">
                  <a:latin typeface="Arial Narrow"/>
                  <a:cs typeface="Arial Narrow"/>
                </a:rPr>
                <a:t>(Jul 31-Aug 5, 2016, Washington DC)</a:t>
              </a:r>
              <a:r>
                <a:rPr lang="en-GB" dirty="0" smtClean="0">
                  <a:latin typeface="+mn-lt"/>
                </a:rPr>
                <a:t> – </a:t>
              </a:r>
              <a:r>
                <a:rPr lang="en-GB" b="1" dirty="0" smtClean="0">
                  <a:latin typeface="+mn-lt"/>
                </a:rPr>
                <a:t>efficient plasma acceleration of positrons!</a:t>
              </a:r>
              <a:endParaRPr lang="en-US" b="1" dirty="0">
                <a:latin typeface="+mn-lt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076056" y="6309320"/>
              <a:ext cx="327585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1600" dirty="0">
                  <a:latin typeface="Arial Narrow"/>
                  <a:cs typeface="Arial Narrow"/>
                </a:rPr>
                <a:t> S. Corde et al., Nature 524, 442 (2015)</a:t>
              </a:r>
              <a:endParaRPr lang="en-US" sz="1600" dirty="0">
                <a:latin typeface="Arial Narrow"/>
                <a:cs typeface="Arial Narrow"/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32950" y="3717032"/>
              <a:ext cx="4900901" cy="2328797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4716016" y="6042774"/>
              <a:ext cx="4427984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600" b="1" i="1" dirty="0" smtClean="0">
                  <a:latin typeface="Arial"/>
                  <a:cs typeface="Arial"/>
                </a:rPr>
                <a:t>e+ gaining 5 </a:t>
              </a:r>
              <a:r>
                <a:rPr lang="en-GB" sz="1600" b="1" i="1" dirty="0" err="1" smtClean="0">
                  <a:latin typeface="Arial"/>
                  <a:cs typeface="Arial"/>
                </a:rPr>
                <a:t>GeV</a:t>
              </a:r>
              <a:r>
                <a:rPr lang="en-GB" sz="1600" b="1" i="1" dirty="0" smtClean="0">
                  <a:latin typeface="Arial"/>
                  <a:cs typeface="Arial"/>
                </a:rPr>
                <a:t> in just 1.3 m of plasma</a:t>
              </a:r>
              <a:endParaRPr lang="en-GB" sz="1600" b="1" i="1" dirty="0">
                <a:latin typeface="Arial"/>
                <a:cs typeface="Arial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2008" y="5805264"/>
              <a:ext cx="449999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600" i="1" dirty="0" smtClean="0">
                  <a:latin typeface="Arial Narrow"/>
                  <a:cs typeface="Arial Narrow"/>
                </a:rPr>
                <a:t>Acceleration of e+ was believed to be one of key challenges on the path to a plasma collider, as e+ are not focused, but defocused by ions in plasma bubble</a:t>
              </a:r>
              <a:endParaRPr lang="en-US" sz="1600" b="1" i="1" dirty="0">
                <a:latin typeface="Arial Narrow"/>
                <a:cs typeface="Arial Narrow"/>
              </a:endParaRPr>
            </a:p>
          </p:txBody>
        </p: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15616" y="0"/>
            <a:ext cx="3384376" cy="1628800"/>
          </a:xfrm>
          <a:solidFill>
            <a:schemeClr val="bg1"/>
          </a:solidFill>
        </p:spPr>
        <p:txBody>
          <a:bodyPr/>
          <a:lstStyle/>
          <a:p>
            <a:r>
              <a:rPr lang="en-GB" sz="2400" dirty="0">
                <a:solidFill>
                  <a:srgbClr val="FF0000"/>
                </a:solidFill>
              </a:rPr>
              <a:t>Advanced accelerator community marching towards new challenges</a:t>
            </a:r>
          </a:p>
        </p:txBody>
      </p:sp>
    </p:spTree>
    <p:extLst>
      <p:ext uri="{BB962C8B-B14F-4D97-AF65-F5344CB8AC3E}">
        <p14:creationId xmlns:p14="http://schemas.microsoft.com/office/powerpoint/2010/main" val="405380023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77496" y="260648"/>
            <a:ext cx="7704856" cy="432048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High </a:t>
            </a:r>
            <a:r>
              <a:rPr lang="en-US" dirty="0" err="1" smtClean="0">
                <a:solidFill>
                  <a:srgbClr val="FF0000"/>
                </a:solidFill>
              </a:rPr>
              <a:t>Lumi</a:t>
            </a:r>
            <a:r>
              <a:rPr lang="en-US" dirty="0" smtClean="0">
                <a:solidFill>
                  <a:srgbClr val="FF0000"/>
                </a:solidFill>
              </a:rPr>
              <a:t> LHC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4622" t="5179" r="3022" b="4173"/>
          <a:stretch/>
        </p:blipFill>
        <p:spPr>
          <a:xfrm>
            <a:off x="1115616" y="949189"/>
            <a:ext cx="6624736" cy="5576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6407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87624" y="116632"/>
            <a:ext cx="7920880" cy="670334"/>
          </a:xfrm>
        </p:spPr>
        <p:txBody>
          <a:bodyPr/>
          <a:lstStyle/>
          <a:p>
            <a:r>
              <a:rPr lang="en-GB" sz="2400" dirty="0" smtClean="0">
                <a:solidFill>
                  <a:srgbClr val="FF0000"/>
                </a:solidFill>
              </a:rPr>
              <a:t>Concepts of plasma acceleration based colliders</a:t>
            </a:r>
            <a:endParaRPr lang="en-GB" sz="2400" dirty="0">
              <a:solidFill>
                <a:srgbClr val="FF0000"/>
              </a:solidFill>
            </a:endParaRPr>
          </a:p>
        </p:txBody>
      </p:sp>
      <p:pic>
        <p:nvPicPr>
          <p:cNvPr id="5" name="Content Placeholder 4" descr="Figure_6.pd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908720"/>
            <a:ext cx="4710514" cy="3043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3789040"/>
            <a:ext cx="5038666" cy="272154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059832" y="1484784"/>
            <a:ext cx="13681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+mn-lt"/>
              </a:rPr>
              <a:t>Laser-driven</a:t>
            </a:r>
            <a:endParaRPr lang="en-US" sz="1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066544" y="3265239"/>
            <a:ext cx="12961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+mn-lt"/>
              </a:rPr>
              <a:t>Beam-driven</a:t>
            </a:r>
            <a:endParaRPr lang="en-US" sz="1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0" name="Shape 188"/>
          <p:cNvSpPr/>
          <p:nvPr/>
        </p:nvSpPr>
        <p:spPr>
          <a:xfrm>
            <a:off x="5364088" y="6356592"/>
            <a:ext cx="2267611" cy="22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3" tIns="35713" rIns="35713" bIns="35713" anchor="ctr">
            <a:spAutoFit/>
          </a:bodyPr>
          <a:lstStyle/>
          <a:p>
            <a:pPr algn="ctr" defTabSz="410709" hangingPunct="0"/>
            <a:r>
              <a:rPr lang="en-GB" sz="1000" kern="0" dirty="0" smtClean="0">
                <a:solidFill>
                  <a:srgbClr val="7F7F7F"/>
                </a:solidFill>
                <a:latin typeface="Arial"/>
                <a:ea typeface="Helvetica Light"/>
                <a:cs typeface="Arial"/>
                <a:sym typeface="Helvetica Light"/>
              </a:rPr>
              <a:t>A. Seryi et al, </a:t>
            </a:r>
            <a:r>
              <a:rPr sz="1000" kern="0" dirty="0" smtClean="0">
                <a:solidFill>
                  <a:srgbClr val="7F7F7F"/>
                </a:solidFill>
                <a:latin typeface="Arial"/>
                <a:ea typeface="Helvetica Light"/>
                <a:cs typeface="Arial"/>
                <a:sym typeface="Helvetica Light"/>
              </a:rPr>
              <a:t>SLAC</a:t>
            </a:r>
            <a:r>
              <a:rPr sz="1000" kern="0" dirty="0">
                <a:solidFill>
                  <a:srgbClr val="7F7F7F"/>
                </a:solidFill>
                <a:latin typeface="Arial"/>
                <a:ea typeface="Helvetica Light"/>
                <a:cs typeface="Arial"/>
                <a:sym typeface="Helvetica Light"/>
              </a:rPr>
              <a:t>-PUB-</a:t>
            </a:r>
            <a:r>
              <a:rPr sz="1000" kern="0" dirty="0" smtClean="0">
                <a:solidFill>
                  <a:srgbClr val="7F7F7F"/>
                </a:solidFill>
                <a:latin typeface="Arial"/>
                <a:ea typeface="Helvetica Light"/>
                <a:cs typeface="Arial"/>
                <a:sym typeface="Helvetica Light"/>
              </a:rPr>
              <a:t>13766</a:t>
            </a:r>
            <a:r>
              <a:rPr lang="en-GB" sz="1000" kern="0" dirty="0" smtClean="0">
                <a:solidFill>
                  <a:srgbClr val="7F7F7F"/>
                </a:solidFill>
                <a:latin typeface="Arial"/>
                <a:ea typeface="Helvetica Light"/>
                <a:cs typeface="Arial"/>
                <a:sym typeface="Helvetica Light"/>
              </a:rPr>
              <a:t>, 2009</a:t>
            </a:r>
            <a:endParaRPr sz="1000" kern="0" dirty="0">
              <a:solidFill>
                <a:srgbClr val="7F7F7F"/>
              </a:solidFill>
              <a:latin typeface="Arial"/>
              <a:ea typeface="Helvetica Light"/>
              <a:cs typeface="Arial"/>
              <a:sym typeface="Helvetica Light"/>
            </a:endParaRPr>
          </a:p>
        </p:txBody>
      </p:sp>
      <p:sp>
        <p:nvSpPr>
          <p:cNvPr id="11" name="TextBox 18"/>
          <p:cNvSpPr txBox="1">
            <a:spLocks noChangeArrowheads="1"/>
          </p:cNvSpPr>
          <p:nvPr/>
        </p:nvSpPr>
        <p:spPr bwMode="auto">
          <a:xfrm>
            <a:off x="158406" y="3823185"/>
            <a:ext cx="2374882" cy="25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4" tIns="45706" rIns="91414" bIns="45706">
            <a:prstTxWarp prst="textNoShape">
              <a:avLst/>
            </a:prstTxWarp>
            <a:spAutoFit/>
          </a:bodyPr>
          <a:lstStyle/>
          <a:p>
            <a:pPr algn="ctr"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 err="1" smtClean="0">
                <a:solidFill>
                  <a:schemeClr val="bg1">
                    <a:lumMod val="50000"/>
                  </a:schemeClr>
                </a:solidFill>
                <a:latin typeface="Arial" pitchFamily="-65" charset="0"/>
                <a:ea typeface="ＭＳ Ｐゴシック"/>
                <a:cs typeface="ＭＳ Ｐゴシック"/>
              </a:rPr>
              <a:t>Esarey</a:t>
            </a:r>
            <a:r>
              <a:rPr lang="en-US" sz="1050" dirty="0" smtClean="0">
                <a:solidFill>
                  <a:schemeClr val="bg1">
                    <a:lumMod val="50000"/>
                  </a:schemeClr>
                </a:solidFill>
                <a:latin typeface="Arial" pitchFamily="-65" charset="0"/>
                <a:ea typeface="ＭＳ Ｐゴシック"/>
                <a:cs typeface="ＭＳ Ｐゴシック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itchFamily="-65" charset="0"/>
                <a:ea typeface="ＭＳ Ｐゴシック"/>
                <a:cs typeface="ＭＳ Ｐゴシック"/>
              </a:rPr>
              <a:t>et al, Rev. Mod. Phys. (2009)</a:t>
            </a:r>
          </a:p>
        </p:txBody>
      </p:sp>
    </p:spTree>
    <p:extLst>
      <p:ext uri="{BB962C8B-B14F-4D97-AF65-F5344CB8AC3E}">
        <p14:creationId xmlns:p14="http://schemas.microsoft.com/office/powerpoint/2010/main" val="218578706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87624" y="116632"/>
            <a:ext cx="7920880" cy="670334"/>
          </a:xfrm>
        </p:spPr>
        <p:txBody>
          <a:bodyPr/>
          <a:lstStyle/>
          <a:p>
            <a:r>
              <a:rPr lang="en-GB" sz="2400" dirty="0">
                <a:solidFill>
                  <a:srgbClr val="FF0000"/>
                </a:solidFill>
              </a:rPr>
              <a:t>Advanced accelerator community developing </a:t>
            </a:r>
            <a:r>
              <a:rPr lang="en-GB" sz="2400" u="sng" dirty="0">
                <a:solidFill>
                  <a:srgbClr val="FF0000"/>
                </a:solidFill>
              </a:rPr>
              <a:t>roadmaps</a:t>
            </a:r>
            <a:r>
              <a:rPr lang="en-GB" sz="2400" dirty="0">
                <a:solidFill>
                  <a:srgbClr val="FF0000"/>
                </a:solidFill>
              </a:rPr>
              <a:t> toward plasma-based collider in 2040</a:t>
            </a:r>
          </a:p>
        </p:txBody>
      </p:sp>
      <p:pic>
        <p:nvPicPr>
          <p:cNvPr id="5" name="Content Placeholder 4" descr="Figure_6.pd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908720"/>
            <a:ext cx="4710514" cy="3043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3789040"/>
            <a:ext cx="5038666" cy="272154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176287" y="1968930"/>
            <a:ext cx="36944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600" b="1" dirty="0" smtClean="0">
                <a:solidFill>
                  <a:srgbClr val="FF0000"/>
                </a:solidFill>
                <a:latin typeface="+mn-lt"/>
              </a:rPr>
              <a:t>Concepts of plasma-based colliders</a:t>
            </a:r>
            <a:endParaRPr lang="en-US" sz="16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59832" y="1484784"/>
            <a:ext cx="13681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+mn-lt"/>
              </a:rPr>
              <a:t>Laser-driven</a:t>
            </a:r>
            <a:endParaRPr lang="en-US" sz="1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066544" y="3265239"/>
            <a:ext cx="12961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+mn-lt"/>
              </a:rPr>
              <a:t>Beam-driven</a:t>
            </a:r>
            <a:endParaRPr lang="en-US" sz="1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0" name="Shape 188"/>
          <p:cNvSpPr/>
          <p:nvPr/>
        </p:nvSpPr>
        <p:spPr>
          <a:xfrm>
            <a:off x="5364088" y="6356592"/>
            <a:ext cx="2267611" cy="22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3" tIns="35713" rIns="35713" bIns="35713" anchor="ctr">
            <a:spAutoFit/>
          </a:bodyPr>
          <a:lstStyle/>
          <a:p>
            <a:pPr algn="ctr" defTabSz="410709" hangingPunct="0"/>
            <a:r>
              <a:rPr lang="en-GB" sz="1000" kern="0" dirty="0" smtClean="0">
                <a:solidFill>
                  <a:srgbClr val="7F7F7F"/>
                </a:solidFill>
                <a:latin typeface="Arial"/>
                <a:ea typeface="Helvetica Light"/>
                <a:cs typeface="Arial"/>
                <a:sym typeface="Helvetica Light"/>
              </a:rPr>
              <a:t>A. Seryi et al, </a:t>
            </a:r>
            <a:r>
              <a:rPr sz="1000" kern="0" dirty="0" smtClean="0">
                <a:solidFill>
                  <a:srgbClr val="7F7F7F"/>
                </a:solidFill>
                <a:latin typeface="Arial"/>
                <a:ea typeface="Helvetica Light"/>
                <a:cs typeface="Arial"/>
                <a:sym typeface="Helvetica Light"/>
              </a:rPr>
              <a:t>SLAC</a:t>
            </a:r>
            <a:r>
              <a:rPr sz="1000" kern="0" dirty="0">
                <a:solidFill>
                  <a:srgbClr val="7F7F7F"/>
                </a:solidFill>
                <a:latin typeface="Arial"/>
                <a:ea typeface="Helvetica Light"/>
                <a:cs typeface="Arial"/>
                <a:sym typeface="Helvetica Light"/>
              </a:rPr>
              <a:t>-PUB-</a:t>
            </a:r>
            <a:r>
              <a:rPr sz="1000" kern="0" dirty="0" smtClean="0">
                <a:solidFill>
                  <a:srgbClr val="7F7F7F"/>
                </a:solidFill>
                <a:latin typeface="Arial"/>
                <a:ea typeface="Helvetica Light"/>
                <a:cs typeface="Arial"/>
                <a:sym typeface="Helvetica Light"/>
              </a:rPr>
              <a:t>13766</a:t>
            </a:r>
            <a:r>
              <a:rPr lang="en-GB" sz="1000" kern="0" dirty="0" smtClean="0">
                <a:solidFill>
                  <a:srgbClr val="7F7F7F"/>
                </a:solidFill>
                <a:latin typeface="Arial"/>
                <a:ea typeface="Helvetica Light"/>
                <a:cs typeface="Arial"/>
                <a:sym typeface="Helvetica Light"/>
              </a:rPr>
              <a:t>, 2009</a:t>
            </a:r>
            <a:endParaRPr sz="1000" kern="0" dirty="0">
              <a:solidFill>
                <a:srgbClr val="7F7F7F"/>
              </a:solidFill>
              <a:latin typeface="Arial"/>
              <a:ea typeface="Helvetica Light"/>
              <a:cs typeface="Arial"/>
              <a:sym typeface="Helvetica Light"/>
            </a:endParaRPr>
          </a:p>
        </p:txBody>
      </p:sp>
      <p:sp>
        <p:nvSpPr>
          <p:cNvPr id="11" name="TextBox 18"/>
          <p:cNvSpPr txBox="1">
            <a:spLocks noChangeArrowheads="1"/>
          </p:cNvSpPr>
          <p:nvPr/>
        </p:nvSpPr>
        <p:spPr bwMode="auto">
          <a:xfrm>
            <a:off x="158406" y="3823185"/>
            <a:ext cx="2374882" cy="25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4" tIns="45706" rIns="91414" bIns="45706">
            <a:prstTxWarp prst="textNoShape">
              <a:avLst/>
            </a:prstTxWarp>
            <a:spAutoFit/>
          </a:bodyPr>
          <a:lstStyle/>
          <a:p>
            <a:pPr algn="ctr"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 err="1" smtClean="0">
                <a:solidFill>
                  <a:schemeClr val="bg1">
                    <a:lumMod val="50000"/>
                  </a:schemeClr>
                </a:solidFill>
                <a:latin typeface="Arial" pitchFamily="-65" charset="0"/>
                <a:ea typeface="ＭＳ Ｐゴシック"/>
                <a:cs typeface="ＭＳ Ｐゴシック"/>
              </a:rPr>
              <a:t>Esarey</a:t>
            </a:r>
            <a:r>
              <a:rPr lang="en-US" sz="1050" dirty="0" smtClean="0">
                <a:solidFill>
                  <a:schemeClr val="bg1">
                    <a:lumMod val="50000"/>
                  </a:schemeClr>
                </a:solidFill>
                <a:latin typeface="Arial" pitchFamily="-65" charset="0"/>
                <a:ea typeface="ＭＳ Ｐゴシック"/>
                <a:cs typeface="ＭＳ Ｐゴシック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itchFamily="-65" charset="0"/>
                <a:ea typeface="ＭＳ Ｐゴシック"/>
                <a:cs typeface="ＭＳ Ｐゴシック"/>
              </a:rPr>
              <a:t>et al, Rev. Mod. Phys. (2009)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8" y="1268760"/>
            <a:ext cx="6215838" cy="4689142"/>
          </a:xfrm>
          <a:prstGeom prst="rect">
            <a:avLst/>
          </a:prstGeom>
          <a:ln w="31750"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529" y="1862899"/>
            <a:ext cx="6209719" cy="4518429"/>
          </a:xfrm>
          <a:prstGeom prst="rect">
            <a:avLst/>
          </a:prstGeom>
          <a:ln w="31750"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572716"/>
            <a:ext cx="6408712" cy="3880620"/>
          </a:xfrm>
          <a:prstGeom prst="rect">
            <a:avLst/>
          </a:prstGeom>
          <a:ln w="31750"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5917957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31640" y="120480"/>
            <a:ext cx="7776864" cy="666486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AWAKE: proton driven plasma acceleration</a:t>
            </a:r>
            <a:endParaRPr lang="en-GB" dirty="0"/>
          </a:p>
        </p:txBody>
      </p:sp>
      <p:pic>
        <p:nvPicPr>
          <p:cNvPr id="8" name="Picture 7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836712"/>
            <a:ext cx="8366842" cy="5468760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4860032" y="2996952"/>
            <a:ext cx="4248472" cy="3561784"/>
            <a:chOff x="4860032" y="3068960"/>
            <a:chExt cx="4248472" cy="3561784"/>
          </a:xfrm>
        </p:grpSpPr>
        <p:sp>
          <p:nvSpPr>
            <p:cNvPr id="10" name="TextBox 9"/>
            <p:cNvSpPr txBox="1"/>
            <p:nvPr/>
          </p:nvSpPr>
          <p:spPr>
            <a:xfrm>
              <a:off x="4860032" y="4060810"/>
              <a:ext cx="4248472" cy="2569934"/>
            </a:xfrm>
            <a:prstGeom prst="rect">
              <a:avLst/>
            </a:prstGeom>
            <a:solidFill>
              <a:srgbClr val="C0504D"/>
            </a:solidFill>
            <a:ln>
              <a:solidFill>
                <a:srgbClr val="7B0C00"/>
              </a:solidFill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defTabSz="4572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charset="0"/>
                </a:rPr>
                <a:t>AWAKE</a:t>
              </a: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charset="0"/>
                </a:rPr>
                <a:t> = </a:t>
              </a:r>
              <a:r>
                <a:rPr kumimoji="0" lang="en-US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charset="0"/>
                </a:rPr>
                <a:t>Advanced Proton Driven Plasma Wakefield Acceleration Experiment </a:t>
              </a:r>
            </a:p>
            <a:p>
              <a:pPr marL="0" marR="0" lvl="0" indent="0" defTabSz="4572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charset="0"/>
                </a:rPr>
                <a:t>Proof-of-concept demonstration of a novel acceleration technique: use SPS </a:t>
              </a:r>
            </a:p>
            <a:p>
              <a:pPr marL="0" marR="0" lvl="0" indent="0" defTabSz="4572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charset="0"/>
                </a:rPr>
                <a:t>protons to generate powerful </a:t>
              </a:r>
              <a:r>
                <a:rPr kumimoji="0" lang="en-US" sz="16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charset="0"/>
                </a:rPr>
                <a:t>wakefields</a:t>
              </a: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charset="0"/>
                </a:rPr>
                <a:t> in a 10m plasma cell </a:t>
              </a: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charset="0"/>
                  <a:sym typeface="Wingdings"/>
                </a:rPr>
                <a:t> </a:t>
              </a:r>
              <a:r>
                <a:rPr kumimoji="0" lang="en-US" sz="16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charset="0"/>
                  <a:sym typeface="Wingdings"/>
                </a:rPr>
                <a:t>w</a:t>
              </a:r>
              <a:r>
                <a:rPr kumimoji="0" lang="en-US" sz="16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charset="0"/>
                </a:rPr>
                <a:t>akefields</a:t>
              </a: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charset="0"/>
                </a:rPr>
                <a:t> </a:t>
              </a:r>
            </a:p>
            <a:p>
              <a:pPr marL="0" marR="0" lvl="0" indent="0" defTabSz="4572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charset="0"/>
                </a:rPr>
                <a:t>accelerate externally injected electron beam. </a:t>
              </a:r>
            </a:p>
            <a:p>
              <a:pPr marL="0" marR="0" lvl="0" indent="0" defTabSz="4572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charset="0"/>
                </a:rPr>
                <a:t>Aim at electron acceleration of several </a:t>
              </a:r>
              <a:r>
                <a:rPr kumimoji="0" lang="en-US" sz="16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charset="0"/>
                </a:rPr>
                <a:t>GeV</a:t>
              </a: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charset="0"/>
                </a:rPr>
                <a:t>/m </a:t>
              </a: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charset="0"/>
                  <a:sym typeface="Wingdings"/>
                </a:rPr>
                <a:t> compact accelerators</a:t>
              </a: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</a:endParaRPr>
            </a:p>
            <a:p>
              <a:pPr marL="0" marR="0" lvl="0" indent="0" defTabSz="4572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charset="0"/>
                </a:rPr>
                <a:t>Experiment starts end 2016.  </a:t>
              </a:r>
            </a:p>
          </p:txBody>
        </p:sp>
        <p:sp>
          <p:nvSpPr>
            <p:cNvPr id="11" name="Oval 10"/>
            <p:cNvSpPr/>
            <p:nvPr/>
          </p:nvSpPr>
          <p:spPr bwMode="auto">
            <a:xfrm>
              <a:off x="6876256" y="3068960"/>
              <a:ext cx="1440160" cy="648072"/>
            </a:xfrm>
            <a:prstGeom prst="ellipse">
              <a:avLst/>
            </a:prstGeom>
            <a:solidFill>
              <a:sysClr val="window" lastClr="FFFFFF">
                <a:lumMod val="85000"/>
                <a:alpha val="45000"/>
              </a:sysClr>
            </a:solidFill>
            <a:ln w="571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0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</p:grpSp>
      <p:pic>
        <p:nvPicPr>
          <p:cNvPr id="11266" name="DD4234CD-10C5-405F-9978-53FECD68D888" descr="78B734DB-F487-4D6B-9B75-0DFDDFDF9566@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706" y="2971437"/>
            <a:ext cx="4234522" cy="3159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313706" y="6186790"/>
            <a:ext cx="411427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 smtClean="0">
                <a:latin typeface="Arial Narrow"/>
                <a:cs typeface="Arial Narrow"/>
              </a:rPr>
              <a:t>6 </a:t>
            </a:r>
            <a:r>
              <a:rPr lang="fr-FR" sz="1600" dirty="0" err="1" smtClean="0">
                <a:latin typeface="Arial Narrow"/>
                <a:cs typeface="Arial Narrow"/>
              </a:rPr>
              <a:t>June</a:t>
            </a:r>
            <a:r>
              <a:rPr lang="fr-FR" sz="1600" dirty="0" smtClean="0">
                <a:latin typeface="Arial Narrow"/>
                <a:cs typeface="Arial Narrow"/>
              </a:rPr>
              <a:t> 2016 – first p </a:t>
            </a:r>
            <a:r>
              <a:rPr lang="fr-FR" sz="1600" dirty="0" err="1" smtClean="0">
                <a:latin typeface="Arial Narrow"/>
                <a:cs typeface="Arial Narrow"/>
              </a:rPr>
              <a:t>beam</a:t>
            </a:r>
            <a:r>
              <a:rPr lang="fr-FR" sz="1600" dirty="0" smtClean="0">
                <a:latin typeface="Arial Narrow"/>
                <a:cs typeface="Arial Narrow"/>
              </a:rPr>
              <a:t> in AWAKE </a:t>
            </a:r>
            <a:r>
              <a:rPr lang="fr-FR" sz="1600" dirty="0" err="1" smtClean="0">
                <a:latin typeface="Arial Narrow"/>
                <a:cs typeface="Arial Narrow"/>
              </a:rPr>
              <a:t>beamline</a:t>
            </a:r>
            <a:endParaRPr lang="en-US" sz="1600" dirty="0"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50138731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87624" y="116632"/>
            <a:ext cx="7920880" cy="670334"/>
          </a:xfrm>
        </p:spPr>
        <p:txBody>
          <a:bodyPr/>
          <a:lstStyle/>
          <a:p>
            <a:r>
              <a:rPr lang="en-GB" sz="2400" dirty="0" smtClean="0">
                <a:solidFill>
                  <a:srgbClr val="FF0000"/>
                </a:solidFill>
              </a:rPr>
              <a:t>Difficulties of plasma acceleration based colliders</a:t>
            </a:r>
            <a:endParaRPr lang="en-GB" sz="2400" dirty="0">
              <a:solidFill>
                <a:srgbClr val="FF0000"/>
              </a:solidFill>
            </a:endParaRPr>
          </a:p>
        </p:txBody>
      </p:sp>
      <p:pic>
        <p:nvPicPr>
          <p:cNvPr id="5" name="Content Placeholder 4" descr="Figure_6.pd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908720"/>
            <a:ext cx="4710514" cy="3043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3789040"/>
            <a:ext cx="5038666" cy="272154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176287" y="1968930"/>
            <a:ext cx="3694441" cy="92333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r"/>
            <a:r>
              <a:rPr lang="en-GB" sz="1800" b="1" dirty="0" smtClean="0">
                <a:solidFill>
                  <a:srgbClr val="FF0000"/>
                </a:solidFill>
                <a:latin typeface="+mn-lt"/>
              </a:rPr>
              <a:t>One of the main difficulties: emittance growth between plasma-acceleration stages</a:t>
            </a:r>
            <a:endParaRPr lang="en-US" sz="18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59832" y="1484784"/>
            <a:ext cx="13681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+mn-lt"/>
              </a:rPr>
              <a:t>Laser-driven</a:t>
            </a:r>
            <a:endParaRPr lang="en-US" sz="1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066544" y="3265239"/>
            <a:ext cx="12961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+mn-lt"/>
              </a:rPr>
              <a:t>Beam-driven</a:t>
            </a:r>
            <a:endParaRPr lang="en-US" sz="1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0" name="Shape 188"/>
          <p:cNvSpPr/>
          <p:nvPr/>
        </p:nvSpPr>
        <p:spPr>
          <a:xfrm>
            <a:off x="5364088" y="6356592"/>
            <a:ext cx="2267611" cy="22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3" tIns="35713" rIns="35713" bIns="35713" anchor="ctr">
            <a:spAutoFit/>
          </a:bodyPr>
          <a:lstStyle/>
          <a:p>
            <a:pPr algn="ctr" defTabSz="410709" hangingPunct="0"/>
            <a:r>
              <a:rPr lang="en-GB" sz="1000" kern="0" dirty="0" smtClean="0">
                <a:solidFill>
                  <a:srgbClr val="7F7F7F"/>
                </a:solidFill>
                <a:latin typeface="Arial"/>
                <a:ea typeface="Helvetica Light"/>
                <a:cs typeface="Arial"/>
                <a:sym typeface="Helvetica Light"/>
              </a:rPr>
              <a:t>A. Seryi et al, </a:t>
            </a:r>
            <a:r>
              <a:rPr sz="1000" kern="0" dirty="0" smtClean="0">
                <a:solidFill>
                  <a:srgbClr val="7F7F7F"/>
                </a:solidFill>
                <a:latin typeface="Arial"/>
                <a:ea typeface="Helvetica Light"/>
                <a:cs typeface="Arial"/>
                <a:sym typeface="Helvetica Light"/>
              </a:rPr>
              <a:t>SLAC</a:t>
            </a:r>
            <a:r>
              <a:rPr sz="1000" kern="0" dirty="0">
                <a:solidFill>
                  <a:srgbClr val="7F7F7F"/>
                </a:solidFill>
                <a:latin typeface="Arial"/>
                <a:ea typeface="Helvetica Light"/>
                <a:cs typeface="Arial"/>
                <a:sym typeface="Helvetica Light"/>
              </a:rPr>
              <a:t>-PUB-</a:t>
            </a:r>
            <a:r>
              <a:rPr sz="1000" kern="0" dirty="0" smtClean="0">
                <a:solidFill>
                  <a:srgbClr val="7F7F7F"/>
                </a:solidFill>
                <a:latin typeface="Arial"/>
                <a:ea typeface="Helvetica Light"/>
                <a:cs typeface="Arial"/>
                <a:sym typeface="Helvetica Light"/>
              </a:rPr>
              <a:t>13766</a:t>
            </a:r>
            <a:r>
              <a:rPr lang="en-GB" sz="1000" kern="0" dirty="0" smtClean="0">
                <a:solidFill>
                  <a:srgbClr val="7F7F7F"/>
                </a:solidFill>
                <a:latin typeface="Arial"/>
                <a:ea typeface="Helvetica Light"/>
                <a:cs typeface="Arial"/>
                <a:sym typeface="Helvetica Light"/>
              </a:rPr>
              <a:t>, 2009</a:t>
            </a:r>
            <a:endParaRPr sz="1000" kern="0" dirty="0">
              <a:solidFill>
                <a:srgbClr val="7F7F7F"/>
              </a:solidFill>
              <a:latin typeface="Arial"/>
              <a:ea typeface="Helvetica Light"/>
              <a:cs typeface="Arial"/>
              <a:sym typeface="Helvetica Light"/>
            </a:endParaRPr>
          </a:p>
        </p:txBody>
      </p:sp>
      <p:sp>
        <p:nvSpPr>
          <p:cNvPr id="11" name="TextBox 18"/>
          <p:cNvSpPr txBox="1">
            <a:spLocks noChangeArrowheads="1"/>
          </p:cNvSpPr>
          <p:nvPr/>
        </p:nvSpPr>
        <p:spPr bwMode="auto">
          <a:xfrm>
            <a:off x="158406" y="3823185"/>
            <a:ext cx="2374882" cy="25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4" tIns="45706" rIns="91414" bIns="45706">
            <a:prstTxWarp prst="textNoShape">
              <a:avLst/>
            </a:prstTxWarp>
            <a:spAutoFit/>
          </a:bodyPr>
          <a:lstStyle/>
          <a:p>
            <a:pPr algn="ctr"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 err="1" smtClean="0">
                <a:solidFill>
                  <a:schemeClr val="bg1">
                    <a:lumMod val="50000"/>
                  </a:schemeClr>
                </a:solidFill>
                <a:latin typeface="Arial" pitchFamily="-65" charset="0"/>
                <a:ea typeface="ＭＳ Ｐゴシック"/>
                <a:cs typeface="ＭＳ Ｐゴシック"/>
              </a:rPr>
              <a:t>Esarey</a:t>
            </a:r>
            <a:r>
              <a:rPr lang="en-US" sz="1050" dirty="0" smtClean="0">
                <a:solidFill>
                  <a:schemeClr val="bg1">
                    <a:lumMod val="50000"/>
                  </a:schemeClr>
                </a:solidFill>
                <a:latin typeface="Arial" pitchFamily="-65" charset="0"/>
                <a:ea typeface="ＭＳ Ｐゴシック"/>
                <a:cs typeface="ＭＳ Ｐゴシック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itchFamily="-65" charset="0"/>
                <a:ea typeface="ＭＳ Ｐゴシック"/>
                <a:cs typeface="ＭＳ Ｐゴシック"/>
              </a:rPr>
              <a:t>et al, Rev. Mod. Phys. (2009)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69157" y="4941168"/>
            <a:ext cx="3694441" cy="923330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r"/>
            <a:r>
              <a:rPr lang="en-GB" sz="18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Can we cool the emittance between plasma acceleration stages? </a:t>
            </a:r>
            <a:endParaRPr lang="en-US" sz="1800" b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5407846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64298" y="66050"/>
            <a:ext cx="7776864" cy="666486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Laser-plasma stage with </a:t>
            </a:r>
            <a:r>
              <a:rPr lang="en-GB" sz="4000" dirty="0" smtClean="0">
                <a:solidFill>
                  <a:srgbClr val="FF0000"/>
                </a:solidFill>
                <a:latin typeface="Symbol" panose="05050102010706020507" pitchFamily="18" charset="2"/>
              </a:rPr>
              <a:t>e</a:t>
            </a:r>
            <a:r>
              <a:rPr lang="en-GB" dirty="0" smtClean="0">
                <a:solidFill>
                  <a:srgbClr val="FF0000"/>
                </a:solidFill>
              </a:rPr>
              <a:t> cooling</a:t>
            </a:r>
            <a:endParaRPr lang="en-GB" dirty="0"/>
          </a:p>
        </p:txBody>
      </p:sp>
      <p:sp>
        <p:nvSpPr>
          <p:cNvPr id="13" name="Rounded Rectangle 12"/>
          <p:cNvSpPr/>
          <p:nvPr/>
        </p:nvSpPr>
        <p:spPr bwMode="auto">
          <a:xfrm>
            <a:off x="6454275" y="911956"/>
            <a:ext cx="1170432" cy="758952"/>
          </a:xfrm>
          <a:prstGeom prst="roundRect">
            <a:avLst>
              <a:gd name="adj" fmla="val 44564"/>
            </a:avLst>
          </a:prstGeom>
          <a:solidFill>
            <a:srgbClr val="F68C3C"/>
          </a:solidFill>
          <a:ln w="9525" cap="flat" cmpd="sng" algn="ctr">
            <a:solidFill>
              <a:srgbClr val="FFCC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5298374" y="906446"/>
            <a:ext cx="1042416" cy="758952"/>
          </a:xfrm>
          <a:prstGeom prst="roundRect">
            <a:avLst>
              <a:gd name="adj" fmla="val 44564"/>
            </a:avLst>
          </a:prstGeom>
          <a:solidFill>
            <a:srgbClr val="FFCC66"/>
          </a:solidFill>
          <a:ln w="9525" cap="flat" cmpd="sng" algn="ctr">
            <a:solidFill>
              <a:srgbClr val="FFCC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4079851" y="914535"/>
            <a:ext cx="1170432" cy="758952"/>
          </a:xfrm>
          <a:prstGeom prst="roundRect">
            <a:avLst>
              <a:gd name="adj" fmla="val 44564"/>
            </a:avLst>
          </a:prstGeom>
          <a:solidFill>
            <a:srgbClr val="FFCC00"/>
          </a:solidFill>
          <a:ln w="9525" cap="flat" cmpd="sng" algn="ctr">
            <a:solidFill>
              <a:srgbClr val="FFCC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2860673" y="914535"/>
            <a:ext cx="1170432" cy="758952"/>
          </a:xfrm>
          <a:prstGeom prst="roundRect">
            <a:avLst>
              <a:gd name="adj" fmla="val 44564"/>
            </a:avLst>
          </a:prstGeom>
          <a:solidFill>
            <a:srgbClr val="FFFF00"/>
          </a:soli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1625773" y="924436"/>
            <a:ext cx="1170432" cy="758952"/>
          </a:xfrm>
          <a:prstGeom prst="roundRect">
            <a:avLst>
              <a:gd name="adj" fmla="val 44564"/>
            </a:avLst>
          </a:prstGeom>
          <a:solidFill>
            <a:srgbClr val="FFFF66"/>
          </a:soli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724128" y="3717032"/>
            <a:ext cx="3419872" cy="267765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 Narrow"/>
                <a:cs typeface="Arial Narrow"/>
              </a:rPr>
              <a:t>Screw-shaped laser pulse =&gt; Giga-gauss </a:t>
            </a:r>
            <a:r>
              <a:rPr lang="en-US" b="1" dirty="0" err="1" smtClean="0">
                <a:latin typeface="Arial Narrow"/>
                <a:cs typeface="Arial Narrow"/>
              </a:rPr>
              <a:t>solenoidal</a:t>
            </a:r>
            <a:r>
              <a:rPr lang="en-US" b="1" dirty="0" smtClean="0">
                <a:latin typeface="Arial Narrow"/>
                <a:cs typeface="Arial Narrow"/>
              </a:rPr>
              <a:t> field in plasma bubble =&gt; Fast SR cooling of transverse DOF=&gt; new approach to design laser-plasma FEL or collider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152400" y="780120"/>
            <a:ext cx="8839200" cy="3008920"/>
            <a:chOff x="152400" y="646853"/>
            <a:chExt cx="8839200" cy="3008920"/>
          </a:xfrm>
        </p:grpSpPr>
        <p:grpSp>
          <p:nvGrpSpPr>
            <p:cNvPr id="20" name="Group 19"/>
            <p:cNvGrpSpPr/>
            <p:nvPr/>
          </p:nvGrpSpPr>
          <p:grpSpPr>
            <a:xfrm>
              <a:off x="152400" y="646853"/>
              <a:ext cx="8839200" cy="3008920"/>
              <a:chOff x="104775" y="513503"/>
              <a:chExt cx="8839200" cy="3008920"/>
            </a:xfrm>
          </p:grpSpPr>
          <p:sp>
            <p:nvSpPr>
              <p:cNvPr id="27" name="Rounded Rectangle 26"/>
              <p:cNvSpPr/>
              <p:nvPr/>
            </p:nvSpPr>
            <p:spPr bwMode="auto">
              <a:xfrm>
                <a:off x="104775" y="513503"/>
                <a:ext cx="8839200" cy="3008920"/>
              </a:xfrm>
              <a:prstGeom prst="roundRect">
                <a:avLst/>
              </a:prstGeom>
              <a:noFill/>
              <a:ln w="25400" cap="rnd" cmpd="sng" algn="ctr">
                <a:solidFill>
                  <a:srgbClr val="00B050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grpSp>
            <p:nvGrpSpPr>
              <p:cNvPr id="28" name="Group 27"/>
              <p:cNvGrpSpPr/>
              <p:nvPr/>
            </p:nvGrpSpPr>
            <p:grpSpPr>
              <a:xfrm>
                <a:off x="7956180" y="1847787"/>
                <a:ext cx="740652" cy="266005"/>
                <a:chOff x="4348532" y="3026448"/>
                <a:chExt cx="740652" cy="266005"/>
              </a:xfrm>
            </p:grpSpPr>
            <p:grpSp>
              <p:nvGrpSpPr>
                <p:cNvPr id="103" name="Group 102"/>
                <p:cNvGrpSpPr/>
                <p:nvPr/>
              </p:nvGrpSpPr>
              <p:grpSpPr>
                <a:xfrm>
                  <a:off x="4348532" y="3026448"/>
                  <a:ext cx="444813" cy="97752"/>
                  <a:chOff x="3248280" y="2057400"/>
                  <a:chExt cx="2141392" cy="390289"/>
                </a:xfrm>
              </p:grpSpPr>
              <p:grpSp>
                <p:nvGrpSpPr>
                  <p:cNvPr id="145" name="Group 144"/>
                  <p:cNvGrpSpPr/>
                  <p:nvPr/>
                </p:nvGrpSpPr>
                <p:grpSpPr>
                  <a:xfrm>
                    <a:off x="3248280" y="2057400"/>
                    <a:ext cx="523620" cy="383766"/>
                    <a:chOff x="3248280" y="2057400"/>
                    <a:chExt cx="523620" cy="383766"/>
                  </a:xfrm>
                </p:grpSpPr>
                <p:sp>
                  <p:nvSpPr>
                    <p:cNvPr id="155" name="Rounded Rectangle 154"/>
                    <p:cNvSpPr/>
                    <p:nvPr/>
                  </p:nvSpPr>
                  <p:spPr bwMode="auto">
                    <a:xfrm>
                      <a:off x="3248280" y="2057400"/>
                      <a:ext cx="256920" cy="381000"/>
                    </a:xfrm>
                    <a:prstGeom prst="roundRect">
                      <a:avLst/>
                    </a:prstGeom>
                    <a:solidFill>
                      <a:srgbClr val="92D050"/>
                    </a:solidFill>
                    <a:ln w="9525" cap="rnd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156" name="Rounded Rectangle 155"/>
                    <p:cNvSpPr/>
                    <p:nvPr/>
                  </p:nvSpPr>
                  <p:spPr bwMode="auto">
                    <a:xfrm>
                      <a:off x="3514980" y="2060166"/>
                      <a:ext cx="256920" cy="381000"/>
                    </a:xfrm>
                    <a:prstGeom prst="roundRect">
                      <a:avLst/>
                    </a:prstGeom>
                    <a:solidFill>
                      <a:srgbClr val="FFCC00"/>
                    </a:solidFill>
                    <a:ln w="9525" cap="rnd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p:txBody>
                </p:sp>
              </p:grpSp>
              <p:grpSp>
                <p:nvGrpSpPr>
                  <p:cNvPr id="146" name="Group 145"/>
                  <p:cNvGrpSpPr/>
                  <p:nvPr/>
                </p:nvGrpSpPr>
                <p:grpSpPr>
                  <a:xfrm>
                    <a:off x="3783916" y="2060166"/>
                    <a:ext cx="526688" cy="383766"/>
                    <a:chOff x="3248280" y="2057400"/>
                    <a:chExt cx="526688" cy="383766"/>
                  </a:xfrm>
                </p:grpSpPr>
                <p:sp>
                  <p:nvSpPr>
                    <p:cNvPr id="153" name="Rounded Rectangle 152"/>
                    <p:cNvSpPr/>
                    <p:nvPr/>
                  </p:nvSpPr>
                  <p:spPr bwMode="auto">
                    <a:xfrm>
                      <a:off x="3248280" y="2057400"/>
                      <a:ext cx="256920" cy="381000"/>
                    </a:xfrm>
                    <a:prstGeom prst="roundRect">
                      <a:avLst/>
                    </a:prstGeom>
                    <a:solidFill>
                      <a:srgbClr val="92D050"/>
                    </a:solidFill>
                    <a:ln w="9525" cap="rnd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154" name="Rounded Rectangle 153"/>
                    <p:cNvSpPr/>
                    <p:nvPr/>
                  </p:nvSpPr>
                  <p:spPr bwMode="auto">
                    <a:xfrm>
                      <a:off x="3518048" y="2060166"/>
                      <a:ext cx="256920" cy="381000"/>
                    </a:xfrm>
                    <a:prstGeom prst="roundRect">
                      <a:avLst/>
                    </a:prstGeom>
                    <a:solidFill>
                      <a:srgbClr val="FFCC00"/>
                    </a:solidFill>
                    <a:ln w="9525" cap="rnd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p:txBody>
                </p:sp>
              </p:grpSp>
              <p:grpSp>
                <p:nvGrpSpPr>
                  <p:cNvPr id="147" name="Group 146"/>
                  <p:cNvGrpSpPr/>
                  <p:nvPr/>
                </p:nvGrpSpPr>
                <p:grpSpPr>
                  <a:xfrm>
                    <a:off x="4323147" y="2062846"/>
                    <a:ext cx="526688" cy="383766"/>
                    <a:chOff x="3248280" y="2057400"/>
                    <a:chExt cx="526688" cy="383766"/>
                  </a:xfrm>
                </p:grpSpPr>
                <p:sp>
                  <p:nvSpPr>
                    <p:cNvPr id="151" name="Rounded Rectangle 150"/>
                    <p:cNvSpPr/>
                    <p:nvPr/>
                  </p:nvSpPr>
                  <p:spPr bwMode="auto">
                    <a:xfrm>
                      <a:off x="3248280" y="2057400"/>
                      <a:ext cx="256920" cy="381000"/>
                    </a:xfrm>
                    <a:prstGeom prst="roundRect">
                      <a:avLst/>
                    </a:prstGeom>
                    <a:solidFill>
                      <a:srgbClr val="92D050"/>
                    </a:solidFill>
                    <a:ln w="9525" cap="rnd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152" name="Rounded Rectangle 151"/>
                    <p:cNvSpPr/>
                    <p:nvPr/>
                  </p:nvSpPr>
                  <p:spPr bwMode="auto">
                    <a:xfrm>
                      <a:off x="3518048" y="2060166"/>
                      <a:ext cx="256920" cy="381000"/>
                    </a:xfrm>
                    <a:prstGeom prst="roundRect">
                      <a:avLst/>
                    </a:prstGeom>
                    <a:solidFill>
                      <a:srgbClr val="FFCC00"/>
                    </a:solidFill>
                    <a:ln w="9525" cap="rnd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p:txBody>
                </p:sp>
              </p:grpSp>
              <p:grpSp>
                <p:nvGrpSpPr>
                  <p:cNvPr id="148" name="Group 147"/>
                  <p:cNvGrpSpPr/>
                  <p:nvPr/>
                </p:nvGrpSpPr>
                <p:grpSpPr>
                  <a:xfrm>
                    <a:off x="4862984" y="2063923"/>
                    <a:ext cx="526688" cy="383766"/>
                    <a:chOff x="3248280" y="2057400"/>
                    <a:chExt cx="526688" cy="383766"/>
                  </a:xfrm>
                </p:grpSpPr>
                <p:sp>
                  <p:nvSpPr>
                    <p:cNvPr id="149" name="Rounded Rectangle 148"/>
                    <p:cNvSpPr/>
                    <p:nvPr/>
                  </p:nvSpPr>
                  <p:spPr bwMode="auto">
                    <a:xfrm>
                      <a:off x="3248280" y="2057400"/>
                      <a:ext cx="256920" cy="381000"/>
                    </a:xfrm>
                    <a:prstGeom prst="roundRect">
                      <a:avLst/>
                    </a:prstGeom>
                    <a:solidFill>
                      <a:srgbClr val="92D050"/>
                    </a:solidFill>
                    <a:ln w="9525" cap="rnd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150" name="Rounded Rectangle 149"/>
                    <p:cNvSpPr/>
                    <p:nvPr/>
                  </p:nvSpPr>
                  <p:spPr bwMode="auto">
                    <a:xfrm>
                      <a:off x="3518048" y="2060166"/>
                      <a:ext cx="256920" cy="381000"/>
                    </a:xfrm>
                    <a:prstGeom prst="roundRect">
                      <a:avLst/>
                    </a:prstGeom>
                    <a:solidFill>
                      <a:srgbClr val="FFCC00"/>
                    </a:solidFill>
                    <a:ln w="9525" cap="rnd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04" name="Group 103"/>
                <p:cNvGrpSpPr/>
                <p:nvPr/>
              </p:nvGrpSpPr>
              <p:grpSpPr>
                <a:xfrm>
                  <a:off x="4349036" y="3195393"/>
                  <a:ext cx="445118" cy="97060"/>
                  <a:chOff x="3519151" y="2698530"/>
                  <a:chExt cx="2142864" cy="387523"/>
                </a:xfrm>
              </p:grpSpPr>
              <p:grpSp>
                <p:nvGrpSpPr>
                  <p:cNvPr id="133" name="Group 132"/>
                  <p:cNvGrpSpPr/>
                  <p:nvPr/>
                </p:nvGrpSpPr>
                <p:grpSpPr>
                  <a:xfrm>
                    <a:off x="3519151" y="2698530"/>
                    <a:ext cx="1874692" cy="387523"/>
                    <a:chOff x="3514980" y="2060166"/>
                    <a:chExt cx="1874692" cy="387523"/>
                  </a:xfrm>
                </p:grpSpPr>
                <p:sp>
                  <p:nvSpPr>
                    <p:cNvPr id="135" name="Rounded Rectangle 134"/>
                    <p:cNvSpPr/>
                    <p:nvPr/>
                  </p:nvSpPr>
                  <p:spPr bwMode="auto">
                    <a:xfrm>
                      <a:off x="3514980" y="2060166"/>
                      <a:ext cx="256920" cy="381000"/>
                    </a:xfrm>
                    <a:prstGeom prst="roundRect">
                      <a:avLst/>
                    </a:prstGeom>
                    <a:solidFill>
                      <a:srgbClr val="FFCC00"/>
                    </a:solidFill>
                    <a:ln w="9525" cap="rnd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p:txBody>
                </p:sp>
                <p:grpSp>
                  <p:nvGrpSpPr>
                    <p:cNvPr id="136" name="Group 135"/>
                    <p:cNvGrpSpPr/>
                    <p:nvPr/>
                  </p:nvGrpSpPr>
                  <p:grpSpPr>
                    <a:xfrm>
                      <a:off x="3783916" y="2060166"/>
                      <a:ext cx="526688" cy="383766"/>
                      <a:chOff x="3248280" y="2057400"/>
                      <a:chExt cx="526688" cy="383766"/>
                    </a:xfrm>
                  </p:grpSpPr>
                  <p:sp>
                    <p:nvSpPr>
                      <p:cNvPr id="143" name="Rounded Rectangle 142"/>
                      <p:cNvSpPr/>
                      <p:nvPr/>
                    </p:nvSpPr>
                    <p:spPr bwMode="auto">
                      <a:xfrm>
                        <a:off x="3248280" y="2057400"/>
                        <a:ext cx="256920" cy="381000"/>
                      </a:xfrm>
                      <a:prstGeom prst="roundRect">
                        <a:avLst/>
                      </a:prstGeom>
                      <a:solidFill>
                        <a:srgbClr val="92D050"/>
                      </a:solidFill>
                      <a:ln w="9525" cap="rnd" cmpd="sng" algn="ctr">
                        <a:solidFill>
                          <a:srgbClr val="92D05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endParaRPr>
                      </a:p>
                    </p:txBody>
                  </p:sp>
                  <p:sp>
                    <p:nvSpPr>
                      <p:cNvPr id="144" name="Rounded Rectangle 143"/>
                      <p:cNvSpPr/>
                      <p:nvPr/>
                    </p:nvSpPr>
                    <p:spPr bwMode="auto">
                      <a:xfrm>
                        <a:off x="3518048" y="2060166"/>
                        <a:ext cx="256920" cy="381000"/>
                      </a:xfrm>
                      <a:prstGeom prst="roundRect">
                        <a:avLst/>
                      </a:prstGeom>
                      <a:solidFill>
                        <a:srgbClr val="FFCC00"/>
                      </a:solidFill>
                      <a:ln w="9525" cap="rnd" cmpd="sng" algn="ctr">
                        <a:solidFill>
                          <a:srgbClr val="FFC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137" name="Group 136"/>
                    <p:cNvGrpSpPr/>
                    <p:nvPr/>
                  </p:nvGrpSpPr>
                  <p:grpSpPr>
                    <a:xfrm>
                      <a:off x="4323147" y="2062846"/>
                      <a:ext cx="526688" cy="383766"/>
                      <a:chOff x="3248280" y="2057400"/>
                      <a:chExt cx="526688" cy="383766"/>
                    </a:xfrm>
                  </p:grpSpPr>
                  <p:sp>
                    <p:nvSpPr>
                      <p:cNvPr id="141" name="Rounded Rectangle 140"/>
                      <p:cNvSpPr/>
                      <p:nvPr/>
                    </p:nvSpPr>
                    <p:spPr bwMode="auto">
                      <a:xfrm>
                        <a:off x="3248280" y="2057400"/>
                        <a:ext cx="256920" cy="381000"/>
                      </a:xfrm>
                      <a:prstGeom prst="roundRect">
                        <a:avLst/>
                      </a:prstGeom>
                      <a:solidFill>
                        <a:srgbClr val="92D050"/>
                      </a:solidFill>
                      <a:ln w="9525" cap="rnd" cmpd="sng" algn="ctr">
                        <a:solidFill>
                          <a:srgbClr val="92D05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endParaRPr>
                      </a:p>
                    </p:txBody>
                  </p:sp>
                  <p:sp>
                    <p:nvSpPr>
                      <p:cNvPr id="142" name="Rounded Rectangle 141"/>
                      <p:cNvSpPr/>
                      <p:nvPr/>
                    </p:nvSpPr>
                    <p:spPr bwMode="auto">
                      <a:xfrm>
                        <a:off x="3518048" y="2060166"/>
                        <a:ext cx="256920" cy="381000"/>
                      </a:xfrm>
                      <a:prstGeom prst="roundRect">
                        <a:avLst/>
                      </a:prstGeom>
                      <a:solidFill>
                        <a:srgbClr val="FFCC00"/>
                      </a:solidFill>
                      <a:ln w="9525" cap="rnd" cmpd="sng" algn="ctr">
                        <a:solidFill>
                          <a:srgbClr val="FFC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138" name="Group 137"/>
                    <p:cNvGrpSpPr/>
                    <p:nvPr/>
                  </p:nvGrpSpPr>
                  <p:grpSpPr>
                    <a:xfrm>
                      <a:off x="4862984" y="2063923"/>
                      <a:ext cx="526688" cy="383766"/>
                      <a:chOff x="3248280" y="2057400"/>
                      <a:chExt cx="526688" cy="383766"/>
                    </a:xfrm>
                  </p:grpSpPr>
                  <p:sp>
                    <p:nvSpPr>
                      <p:cNvPr id="139" name="Rounded Rectangle 138"/>
                      <p:cNvSpPr/>
                      <p:nvPr/>
                    </p:nvSpPr>
                    <p:spPr bwMode="auto">
                      <a:xfrm>
                        <a:off x="3248280" y="2057400"/>
                        <a:ext cx="256920" cy="381000"/>
                      </a:xfrm>
                      <a:prstGeom prst="roundRect">
                        <a:avLst/>
                      </a:prstGeom>
                      <a:solidFill>
                        <a:srgbClr val="92D050"/>
                      </a:solidFill>
                      <a:ln w="9525" cap="rnd" cmpd="sng" algn="ctr">
                        <a:solidFill>
                          <a:srgbClr val="92D05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endParaRPr>
                      </a:p>
                    </p:txBody>
                  </p:sp>
                  <p:sp>
                    <p:nvSpPr>
                      <p:cNvPr id="140" name="Rounded Rectangle 139"/>
                      <p:cNvSpPr/>
                      <p:nvPr/>
                    </p:nvSpPr>
                    <p:spPr bwMode="auto">
                      <a:xfrm>
                        <a:off x="3518048" y="2060166"/>
                        <a:ext cx="256920" cy="381000"/>
                      </a:xfrm>
                      <a:prstGeom prst="roundRect">
                        <a:avLst/>
                      </a:prstGeom>
                      <a:solidFill>
                        <a:srgbClr val="FFCC00"/>
                      </a:solidFill>
                      <a:ln w="9525" cap="rnd" cmpd="sng" algn="ctr">
                        <a:solidFill>
                          <a:srgbClr val="FFC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endParaRPr>
                      </a:p>
                    </p:txBody>
                  </p:sp>
                </p:grpSp>
              </p:grpSp>
              <p:sp>
                <p:nvSpPr>
                  <p:cNvPr id="134" name="Rounded Rectangle 133"/>
                  <p:cNvSpPr/>
                  <p:nvPr/>
                </p:nvSpPr>
                <p:spPr bwMode="auto">
                  <a:xfrm>
                    <a:off x="5405095" y="2705053"/>
                    <a:ext cx="256920" cy="381000"/>
                  </a:xfrm>
                  <a:prstGeom prst="roundRect">
                    <a:avLst/>
                  </a:prstGeom>
                  <a:solidFill>
                    <a:srgbClr val="92D050"/>
                  </a:solidFill>
                  <a:ln w="9525" cap="rnd" cmpd="sng" algn="ctr">
                    <a:solidFill>
                      <a:srgbClr val="92D05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GB" sz="14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</p:grpSp>
            <p:grpSp>
              <p:nvGrpSpPr>
                <p:cNvPr id="105" name="Group 104"/>
                <p:cNvGrpSpPr/>
                <p:nvPr/>
              </p:nvGrpSpPr>
              <p:grpSpPr>
                <a:xfrm>
                  <a:off x="4404402" y="3140701"/>
                  <a:ext cx="391535" cy="34789"/>
                  <a:chOff x="3434788" y="2554880"/>
                  <a:chExt cx="2508812" cy="145323"/>
                </a:xfrm>
              </p:grpSpPr>
              <p:grpSp>
                <p:nvGrpSpPr>
                  <p:cNvPr id="117" name="Group 116"/>
                  <p:cNvGrpSpPr/>
                  <p:nvPr/>
                </p:nvGrpSpPr>
                <p:grpSpPr>
                  <a:xfrm>
                    <a:off x="3434788" y="2554880"/>
                    <a:ext cx="2155587" cy="145323"/>
                    <a:chOff x="4763818" y="3730688"/>
                    <a:chExt cx="2155587" cy="145323"/>
                  </a:xfrm>
                </p:grpSpPr>
                <p:grpSp>
                  <p:nvGrpSpPr>
                    <p:cNvPr id="119" name="Group 118"/>
                    <p:cNvGrpSpPr/>
                    <p:nvPr/>
                  </p:nvGrpSpPr>
                  <p:grpSpPr>
                    <a:xfrm>
                      <a:off x="4763818" y="3730688"/>
                      <a:ext cx="1081047" cy="142211"/>
                      <a:chOff x="4763818" y="3730688"/>
                      <a:chExt cx="1081047" cy="142211"/>
                    </a:xfrm>
                  </p:grpSpPr>
                  <p:grpSp>
                    <p:nvGrpSpPr>
                      <p:cNvPr id="127" name="Group 126"/>
                      <p:cNvGrpSpPr/>
                      <p:nvPr/>
                    </p:nvGrpSpPr>
                    <p:grpSpPr>
                      <a:xfrm>
                        <a:off x="4763818" y="3730688"/>
                        <a:ext cx="542891" cy="140272"/>
                        <a:chOff x="4763818" y="3730688"/>
                        <a:chExt cx="542891" cy="140272"/>
                      </a:xfrm>
                    </p:grpSpPr>
                    <p:sp>
                      <p:nvSpPr>
                        <p:cNvPr id="131" name="Freeform 130"/>
                        <p:cNvSpPr>
                          <a:spLocks noChangeAspect="1"/>
                        </p:cNvSpPr>
                        <p:nvPr/>
                      </p:nvSpPr>
                      <p:spPr>
                        <a:xfrm>
                          <a:off x="4763818" y="3733800"/>
                          <a:ext cx="271590" cy="137160"/>
                        </a:xfrm>
                        <a:custGeom>
                          <a:avLst/>
                          <a:gdLst>
                            <a:gd name="connsiteX0" fmla="*/ 0 w 3507874"/>
                            <a:gd name="connsiteY0" fmla="*/ 1193079 h 1244850"/>
                            <a:gd name="connsiteX1" fmla="*/ 171116 w 3507874"/>
                            <a:gd name="connsiteY1" fmla="*/ 1054048 h 1244850"/>
                            <a:gd name="connsiteX2" fmla="*/ 449179 w 3507874"/>
                            <a:gd name="connsiteY2" fmla="*/ 642300 h 1244850"/>
                            <a:gd name="connsiteX3" fmla="*/ 743284 w 3507874"/>
                            <a:gd name="connsiteY3" fmla="*/ 209163 h 1244850"/>
                            <a:gd name="connsiteX4" fmla="*/ 946484 w 3507874"/>
                            <a:gd name="connsiteY4" fmla="*/ 43395 h 1244850"/>
                            <a:gd name="connsiteX5" fmla="*/ 1058779 w 3507874"/>
                            <a:gd name="connsiteY5" fmla="*/ 616 h 1244850"/>
                            <a:gd name="connsiteX6" fmla="*/ 1229895 w 3507874"/>
                            <a:gd name="connsiteY6" fmla="*/ 64785 h 1244850"/>
                            <a:gd name="connsiteX7" fmla="*/ 1449137 w 3507874"/>
                            <a:gd name="connsiteY7" fmla="*/ 316111 h 1244850"/>
                            <a:gd name="connsiteX8" fmla="*/ 1668379 w 3507874"/>
                            <a:gd name="connsiteY8" fmla="*/ 636953 h 1244850"/>
                            <a:gd name="connsiteX9" fmla="*/ 1914358 w 3507874"/>
                            <a:gd name="connsiteY9" fmla="*/ 1038006 h 1244850"/>
                            <a:gd name="connsiteX10" fmla="*/ 2064084 w 3507874"/>
                            <a:gd name="connsiteY10" fmla="*/ 1155648 h 1244850"/>
                            <a:gd name="connsiteX11" fmla="*/ 2245895 w 3507874"/>
                            <a:gd name="connsiteY11" fmla="*/ 1241206 h 1244850"/>
                            <a:gd name="connsiteX12" fmla="*/ 2433053 w 3507874"/>
                            <a:gd name="connsiteY12" fmla="*/ 1209121 h 1244850"/>
                            <a:gd name="connsiteX13" fmla="*/ 2662990 w 3507874"/>
                            <a:gd name="connsiteY13" fmla="*/ 1032658 h 1244850"/>
                            <a:gd name="connsiteX14" fmla="*/ 2973137 w 3507874"/>
                            <a:gd name="connsiteY14" fmla="*/ 642300 h 1244850"/>
                            <a:gd name="connsiteX15" fmla="*/ 3181684 w 3507874"/>
                            <a:gd name="connsiteY15" fmla="*/ 385627 h 1244850"/>
                            <a:gd name="connsiteX16" fmla="*/ 3368842 w 3507874"/>
                            <a:gd name="connsiteY16" fmla="*/ 171732 h 1244850"/>
                            <a:gd name="connsiteX17" fmla="*/ 3507874 w 3507874"/>
                            <a:gd name="connsiteY17" fmla="*/ 70132 h 1244850"/>
                            <a:gd name="connsiteX0" fmla="*/ 0 w 3507874"/>
                            <a:gd name="connsiteY0" fmla="*/ 1197810 h 1249581"/>
                            <a:gd name="connsiteX1" fmla="*/ 171116 w 3507874"/>
                            <a:gd name="connsiteY1" fmla="*/ 1058779 h 1249581"/>
                            <a:gd name="connsiteX2" fmla="*/ 449179 w 3507874"/>
                            <a:gd name="connsiteY2" fmla="*/ 647031 h 1249581"/>
                            <a:gd name="connsiteX3" fmla="*/ 743284 w 3507874"/>
                            <a:gd name="connsiteY3" fmla="*/ 213894 h 1249581"/>
                            <a:gd name="connsiteX4" fmla="*/ 946484 w 3507874"/>
                            <a:gd name="connsiteY4" fmla="*/ 48126 h 1249581"/>
                            <a:gd name="connsiteX5" fmla="*/ 1074821 w 3507874"/>
                            <a:gd name="connsiteY5" fmla="*/ 0 h 1249581"/>
                            <a:gd name="connsiteX6" fmla="*/ 1229895 w 3507874"/>
                            <a:gd name="connsiteY6" fmla="*/ 69516 h 1249581"/>
                            <a:gd name="connsiteX7" fmla="*/ 1449137 w 3507874"/>
                            <a:gd name="connsiteY7" fmla="*/ 320842 h 1249581"/>
                            <a:gd name="connsiteX8" fmla="*/ 1668379 w 3507874"/>
                            <a:gd name="connsiteY8" fmla="*/ 641684 h 1249581"/>
                            <a:gd name="connsiteX9" fmla="*/ 1914358 w 3507874"/>
                            <a:gd name="connsiteY9" fmla="*/ 1042737 h 1249581"/>
                            <a:gd name="connsiteX10" fmla="*/ 2064084 w 3507874"/>
                            <a:gd name="connsiteY10" fmla="*/ 1160379 h 1249581"/>
                            <a:gd name="connsiteX11" fmla="*/ 2245895 w 3507874"/>
                            <a:gd name="connsiteY11" fmla="*/ 1245937 h 1249581"/>
                            <a:gd name="connsiteX12" fmla="*/ 2433053 w 3507874"/>
                            <a:gd name="connsiteY12" fmla="*/ 1213852 h 1249581"/>
                            <a:gd name="connsiteX13" fmla="*/ 2662990 w 3507874"/>
                            <a:gd name="connsiteY13" fmla="*/ 1037389 h 1249581"/>
                            <a:gd name="connsiteX14" fmla="*/ 2973137 w 3507874"/>
                            <a:gd name="connsiteY14" fmla="*/ 647031 h 1249581"/>
                            <a:gd name="connsiteX15" fmla="*/ 3181684 w 3507874"/>
                            <a:gd name="connsiteY15" fmla="*/ 390358 h 1249581"/>
                            <a:gd name="connsiteX16" fmla="*/ 3368842 w 3507874"/>
                            <a:gd name="connsiteY16" fmla="*/ 176463 h 1249581"/>
                            <a:gd name="connsiteX17" fmla="*/ 3507874 w 3507874"/>
                            <a:gd name="connsiteY17" fmla="*/ 74863 h 1249581"/>
                            <a:gd name="connsiteX0" fmla="*/ 0 w 3507874"/>
                            <a:gd name="connsiteY0" fmla="*/ 1197810 h 1249581"/>
                            <a:gd name="connsiteX1" fmla="*/ 171116 w 3507874"/>
                            <a:gd name="connsiteY1" fmla="*/ 1058779 h 1249581"/>
                            <a:gd name="connsiteX2" fmla="*/ 449179 w 3507874"/>
                            <a:gd name="connsiteY2" fmla="*/ 647031 h 1249581"/>
                            <a:gd name="connsiteX3" fmla="*/ 743284 w 3507874"/>
                            <a:gd name="connsiteY3" fmla="*/ 213894 h 1249581"/>
                            <a:gd name="connsiteX4" fmla="*/ 946484 w 3507874"/>
                            <a:gd name="connsiteY4" fmla="*/ 48126 h 1249581"/>
                            <a:gd name="connsiteX5" fmla="*/ 1074821 w 3507874"/>
                            <a:gd name="connsiteY5" fmla="*/ 0 h 1249581"/>
                            <a:gd name="connsiteX6" fmla="*/ 1229895 w 3507874"/>
                            <a:gd name="connsiteY6" fmla="*/ 69516 h 1249581"/>
                            <a:gd name="connsiteX7" fmla="*/ 1449137 w 3507874"/>
                            <a:gd name="connsiteY7" fmla="*/ 320842 h 1249581"/>
                            <a:gd name="connsiteX8" fmla="*/ 1668379 w 3507874"/>
                            <a:gd name="connsiteY8" fmla="*/ 641684 h 1249581"/>
                            <a:gd name="connsiteX9" fmla="*/ 1871579 w 3507874"/>
                            <a:gd name="connsiteY9" fmla="*/ 941137 h 1249581"/>
                            <a:gd name="connsiteX10" fmla="*/ 2064084 w 3507874"/>
                            <a:gd name="connsiteY10" fmla="*/ 1160379 h 1249581"/>
                            <a:gd name="connsiteX11" fmla="*/ 2245895 w 3507874"/>
                            <a:gd name="connsiteY11" fmla="*/ 1245937 h 1249581"/>
                            <a:gd name="connsiteX12" fmla="*/ 2433053 w 3507874"/>
                            <a:gd name="connsiteY12" fmla="*/ 1213852 h 1249581"/>
                            <a:gd name="connsiteX13" fmla="*/ 2662990 w 3507874"/>
                            <a:gd name="connsiteY13" fmla="*/ 1037389 h 1249581"/>
                            <a:gd name="connsiteX14" fmla="*/ 2973137 w 3507874"/>
                            <a:gd name="connsiteY14" fmla="*/ 647031 h 1249581"/>
                            <a:gd name="connsiteX15" fmla="*/ 3181684 w 3507874"/>
                            <a:gd name="connsiteY15" fmla="*/ 390358 h 1249581"/>
                            <a:gd name="connsiteX16" fmla="*/ 3368842 w 3507874"/>
                            <a:gd name="connsiteY16" fmla="*/ 176463 h 1249581"/>
                            <a:gd name="connsiteX17" fmla="*/ 3507874 w 3507874"/>
                            <a:gd name="connsiteY17" fmla="*/ 74863 h 1249581"/>
                            <a:gd name="connsiteX0" fmla="*/ 0 w 3507874"/>
                            <a:gd name="connsiteY0" fmla="*/ 1197810 h 1247085"/>
                            <a:gd name="connsiteX1" fmla="*/ 171116 w 3507874"/>
                            <a:gd name="connsiteY1" fmla="*/ 1058779 h 1247085"/>
                            <a:gd name="connsiteX2" fmla="*/ 449179 w 3507874"/>
                            <a:gd name="connsiteY2" fmla="*/ 647031 h 1247085"/>
                            <a:gd name="connsiteX3" fmla="*/ 743284 w 3507874"/>
                            <a:gd name="connsiteY3" fmla="*/ 213894 h 1247085"/>
                            <a:gd name="connsiteX4" fmla="*/ 946484 w 3507874"/>
                            <a:gd name="connsiteY4" fmla="*/ 48126 h 1247085"/>
                            <a:gd name="connsiteX5" fmla="*/ 1074821 w 3507874"/>
                            <a:gd name="connsiteY5" fmla="*/ 0 h 1247085"/>
                            <a:gd name="connsiteX6" fmla="*/ 1229895 w 3507874"/>
                            <a:gd name="connsiteY6" fmla="*/ 69516 h 1247085"/>
                            <a:gd name="connsiteX7" fmla="*/ 1449137 w 3507874"/>
                            <a:gd name="connsiteY7" fmla="*/ 320842 h 1247085"/>
                            <a:gd name="connsiteX8" fmla="*/ 1668379 w 3507874"/>
                            <a:gd name="connsiteY8" fmla="*/ 641684 h 1247085"/>
                            <a:gd name="connsiteX9" fmla="*/ 1871579 w 3507874"/>
                            <a:gd name="connsiteY9" fmla="*/ 941137 h 1247085"/>
                            <a:gd name="connsiteX10" fmla="*/ 2064084 w 3507874"/>
                            <a:gd name="connsiteY10" fmla="*/ 1160379 h 1247085"/>
                            <a:gd name="connsiteX11" fmla="*/ 2245895 w 3507874"/>
                            <a:gd name="connsiteY11" fmla="*/ 1245937 h 1247085"/>
                            <a:gd name="connsiteX12" fmla="*/ 2470484 w 3507874"/>
                            <a:gd name="connsiteY12" fmla="*/ 1197810 h 1247085"/>
                            <a:gd name="connsiteX13" fmla="*/ 2662990 w 3507874"/>
                            <a:gd name="connsiteY13" fmla="*/ 1037389 h 1247085"/>
                            <a:gd name="connsiteX14" fmla="*/ 2973137 w 3507874"/>
                            <a:gd name="connsiteY14" fmla="*/ 647031 h 1247085"/>
                            <a:gd name="connsiteX15" fmla="*/ 3181684 w 3507874"/>
                            <a:gd name="connsiteY15" fmla="*/ 390358 h 1247085"/>
                            <a:gd name="connsiteX16" fmla="*/ 3368842 w 3507874"/>
                            <a:gd name="connsiteY16" fmla="*/ 176463 h 1247085"/>
                            <a:gd name="connsiteX17" fmla="*/ 3507874 w 3507874"/>
                            <a:gd name="connsiteY17" fmla="*/ 74863 h 1247085"/>
                            <a:gd name="connsiteX0" fmla="*/ 0 w 3507874"/>
                            <a:gd name="connsiteY0" fmla="*/ 1197810 h 1252268"/>
                            <a:gd name="connsiteX1" fmla="*/ 171116 w 3507874"/>
                            <a:gd name="connsiteY1" fmla="*/ 1058779 h 1252268"/>
                            <a:gd name="connsiteX2" fmla="*/ 449179 w 3507874"/>
                            <a:gd name="connsiteY2" fmla="*/ 647031 h 1252268"/>
                            <a:gd name="connsiteX3" fmla="*/ 743284 w 3507874"/>
                            <a:gd name="connsiteY3" fmla="*/ 213894 h 1252268"/>
                            <a:gd name="connsiteX4" fmla="*/ 946484 w 3507874"/>
                            <a:gd name="connsiteY4" fmla="*/ 48126 h 1252268"/>
                            <a:gd name="connsiteX5" fmla="*/ 1074821 w 3507874"/>
                            <a:gd name="connsiteY5" fmla="*/ 0 h 1252268"/>
                            <a:gd name="connsiteX6" fmla="*/ 1229895 w 3507874"/>
                            <a:gd name="connsiteY6" fmla="*/ 69516 h 1252268"/>
                            <a:gd name="connsiteX7" fmla="*/ 1449137 w 3507874"/>
                            <a:gd name="connsiteY7" fmla="*/ 320842 h 1252268"/>
                            <a:gd name="connsiteX8" fmla="*/ 1668379 w 3507874"/>
                            <a:gd name="connsiteY8" fmla="*/ 641684 h 1252268"/>
                            <a:gd name="connsiteX9" fmla="*/ 1871579 w 3507874"/>
                            <a:gd name="connsiteY9" fmla="*/ 941137 h 1252268"/>
                            <a:gd name="connsiteX10" fmla="*/ 2064084 w 3507874"/>
                            <a:gd name="connsiteY10" fmla="*/ 1160379 h 1252268"/>
                            <a:gd name="connsiteX11" fmla="*/ 2267285 w 3507874"/>
                            <a:gd name="connsiteY11" fmla="*/ 1251284 h 1252268"/>
                            <a:gd name="connsiteX12" fmla="*/ 2470484 w 3507874"/>
                            <a:gd name="connsiteY12" fmla="*/ 1197810 h 1252268"/>
                            <a:gd name="connsiteX13" fmla="*/ 2662990 w 3507874"/>
                            <a:gd name="connsiteY13" fmla="*/ 1037389 h 1252268"/>
                            <a:gd name="connsiteX14" fmla="*/ 2973137 w 3507874"/>
                            <a:gd name="connsiteY14" fmla="*/ 647031 h 1252268"/>
                            <a:gd name="connsiteX15" fmla="*/ 3181684 w 3507874"/>
                            <a:gd name="connsiteY15" fmla="*/ 390358 h 1252268"/>
                            <a:gd name="connsiteX16" fmla="*/ 3368842 w 3507874"/>
                            <a:gd name="connsiteY16" fmla="*/ 176463 h 1252268"/>
                            <a:gd name="connsiteX17" fmla="*/ 3507874 w 3507874"/>
                            <a:gd name="connsiteY17" fmla="*/ 74863 h 1252268"/>
                            <a:gd name="connsiteX0" fmla="*/ 0 w 3507874"/>
                            <a:gd name="connsiteY0" fmla="*/ 1197810 h 1251597"/>
                            <a:gd name="connsiteX1" fmla="*/ 171116 w 3507874"/>
                            <a:gd name="connsiteY1" fmla="*/ 1058779 h 1251597"/>
                            <a:gd name="connsiteX2" fmla="*/ 449179 w 3507874"/>
                            <a:gd name="connsiteY2" fmla="*/ 647031 h 1251597"/>
                            <a:gd name="connsiteX3" fmla="*/ 743284 w 3507874"/>
                            <a:gd name="connsiteY3" fmla="*/ 213894 h 1251597"/>
                            <a:gd name="connsiteX4" fmla="*/ 946484 w 3507874"/>
                            <a:gd name="connsiteY4" fmla="*/ 48126 h 1251597"/>
                            <a:gd name="connsiteX5" fmla="*/ 1074821 w 3507874"/>
                            <a:gd name="connsiteY5" fmla="*/ 0 h 1251597"/>
                            <a:gd name="connsiteX6" fmla="*/ 1229895 w 3507874"/>
                            <a:gd name="connsiteY6" fmla="*/ 69516 h 1251597"/>
                            <a:gd name="connsiteX7" fmla="*/ 1449137 w 3507874"/>
                            <a:gd name="connsiteY7" fmla="*/ 320842 h 1251597"/>
                            <a:gd name="connsiteX8" fmla="*/ 1668379 w 3507874"/>
                            <a:gd name="connsiteY8" fmla="*/ 641684 h 1251597"/>
                            <a:gd name="connsiteX9" fmla="*/ 1871579 w 3507874"/>
                            <a:gd name="connsiteY9" fmla="*/ 941137 h 1251597"/>
                            <a:gd name="connsiteX10" fmla="*/ 2064084 w 3507874"/>
                            <a:gd name="connsiteY10" fmla="*/ 1160379 h 1251597"/>
                            <a:gd name="connsiteX11" fmla="*/ 2267285 w 3507874"/>
                            <a:gd name="connsiteY11" fmla="*/ 1251284 h 1251597"/>
                            <a:gd name="connsiteX12" fmla="*/ 2470484 w 3507874"/>
                            <a:gd name="connsiteY12" fmla="*/ 1197810 h 1251597"/>
                            <a:gd name="connsiteX13" fmla="*/ 2662990 w 3507874"/>
                            <a:gd name="connsiteY13" fmla="*/ 1037389 h 1251597"/>
                            <a:gd name="connsiteX14" fmla="*/ 2973137 w 3507874"/>
                            <a:gd name="connsiteY14" fmla="*/ 647031 h 1251597"/>
                            <a:gd name="connsiteX15" fmla="*/ 3181684 w 3507874"/>
                            <a:gd name="connsiteY15" fmla="*/ 390358 h 1251597"/>
                            <a:gd name="connsiteX16" fmla="*/ 3368842 w 3507874"/>
                            <a:gd name="connsiteY16" fmla="*/ 176463 h 1251597"/>
                            <a:gd name="connsiteX17" fmla="*/ 3507874 w 3507874"/>
                            <a:gd name="connsiteY17" fmla="*/ 74863 h 1251597"/>
                            <a:gd name="connsiteX0" fmla="*/ 0 w 3507874"/>
                            <a:gd name="connsiteY0" fmla="*/ 1197810 h 1251314"/>
                            <a:gd name="connsiteX1" fmla="*/ 171116 w 3507874"/>
                            <a:gd name="connsiteY1" fmla="*/ 1058779 h 1251314"/>
                            <a:gd name="connsiteX2" fmla="*/ 449179 w 3507874"/>
                            <a:gd name="connsiteY2" fmla="*/ 647031 h 1251314"/>
                            <a:gd name="connsiteX3" fmla="*/ 743284 w 3507874"/>
                            <a:gd name="connsiteY3" fmla="*/ 213894 h 1251314"/>
                            <a:gd name="connsiteX4" fmla="*/ 946484 w 3507874"/>
                            <a:gd name="connsiteY4" fmla="*/ 48126 h 1251314"/>
                            <a:gd name="connsiteX5" fmla="*/ 1074821 w 3507874"/>
                            <a:gd name="connsiteY5" fmla="*/ 0 h 1251314"/>
                            <a:gd name="connsiteX6" fmla="*/ 1229895 w 3507874"/>
                            <a:gd name="connsiteY6" fmla="*/ 69516 h 1251314"/>
                            <a:gd name="connsiteX7" fmla="*/ 1449137 w 3507874"/>
                            <a:gd name="connsiteY7" fmla="*/ 320842 h 1251314"/>
                            <a:gd name="connsiteX8" fmla="*/ 1668379 w 3507874"/>
                            <a:gd name="connsiteY8" fmla="*/ 641684 h 1251314"/>
                            <a:gd name="connsiteX9" fmla="*/ 1871579 w 3507874"/>
                            <a:gd name="connsiteY9" fmla="*/ 941137 h 1251314"/>
                            <a:gd name="connsiteX10" fmla="*/ 2064084 w 3507874"/>
                            <a:gd name="connsiteY10" fmla="*/ 1160379 h 1251314"/>
                            <a:gd name="connsiteX11" fmla="*/ 2267285 w 3507874"/>
                            <a:gd name="connsiteY11" fmla="*/ 1251284 h 1251314"/>
                            <a:gd name="connsiteX12" fmla="*/ 2470484 w 3507874"/>
                            <a:gd name="connsiteY12" fmla="*/ 1197810 h 1251314"/>
                            <a:gd name="connsiteX13" fmla="*/ 2662990 w 3507874"/>
                            <a:gd name="connsiteY13" fmla="*/ 1037389 h 1251314"/>
                            <a:gd name="connsiteX14" fmla="*/ 2973137 w 3507874"/>
                            <a:gd name="connsiteY14" fmla="*/ 647031 h 1251314"/>
                            <a:gd name="connsiteX15" fmla="*/ 3181684 w 3507874"/>
                            <a:gd name="connsiteY15" fmla="*/ 390358 h 1251314"/>
                            <a:gd name="connsiteX16" fmla="*/ 3368842 w 3507874"/>
                            <a:gd name="connsiteY16" fmla="*/ 176463 h 1251314"/>
                            <a:gd name="connsiteX17" fmla="*/ 3507874 w 3507874"/>
                            <a:gd name="connsiteY17" fmla="*/ 74863 h 1251314"/>
                            <a:gd name="connsiteX0" fmla="*/ 0 w 3507874"/>
                            <a:gd name="connsiteY0" fmla="*/ 1197810 h 1251405"/>
                            <a:gd name="connsiteX1" fmla="*/ 171116 w 3507874"/>
                            <a:gd name="connsiteY1" fmla="*/ 1058779 h 1251405"/>
                            <a:gd name="connsiteX2" fmla="*/ 449179 w 3507874"/>
                            <a:gd name="connsiteY2" fmla="*/ 647031 h 1251405"/>
                            <a:gd name="connsiteX3" fmla="*/ 743284 w 3507874"/>
                            <a:gd name="connsiteY3" fmla="*/ 213894 h 1251405"/>
                            <a:gd name="connsiteX4" fmla="*/ 946484 w 3507874"/>
                            <a:gd name="connsiteY4" fmla="*/ 48126 h 1251405"/>
                            <a:gd name="connsiteX5" fmla="*/ 1074821 w 3507874"/>
                            <a:gd name="connsiteY5" fmla="*/ 0 h 1251405"/>
                            <a:gd name="connsiteX6" fmla="*/ 1229895 w 3507874"/>
                            <a:gd name="connsiteY6" fmla="*/ 69516 h 1251405"/>
                            <a:gd name="connsiteX7" fmla="*/ 1449137 w 3507874"/>
                            <a:gd name="connsiteY7" fmla="*/ 320842 h 1251405"/>
                            <a:gd name="connsiteX8" fmla="*/ 1668379 w 3507874"/>
                            <a:gd name="connsiteY8" fmla="*/ 641684 h 1251405"/>
                            <a:gd name="connsiteX9" fmla="*/ 1871579 w 3507874"/>
                            <a:gd name="connsiteY9" fmla="*/ 941137 h 1251405"/>
                            <a:gd name="connsiteX10" fmla="*/ 2064084 w 3507874"/>
                            <a:gd name="connsiteY10" fmla="*/ 1160379 h 1251405"/>
                            <a:gd name="connsiteX11" fmla="*/ 2267285 w 3507874"/>
                            <a:gd name="connsiteY11" fmla="*/ 1251284 h 1251405"/>
                            <a:gd name="connsiteX12" fmla="*/ 2486526 w 3507874"/>
                            <a:gd name="connsiteY12" fmla="*/ 1176420 h 1251405"/>
                            <a:gd name="connsiteX13" fmla="*/ 2662990 w 3507874"/>
                            <a:gd name="connsiteY13" fmla="*/ 1037389 h 1251405"/>
                            <a:gd name="connsiteX14" fmla="*/ 2973137 w 3507874"/>
                            <a:gd name="connsiteY14" fmla="*/ 647031 h 1251405"/>
                            <a:gd name="connsiteX15" fmla="*/ 3181684 w 3507874"/>
                            <a:gd name="connsiteY15" fmla="*/ 390358 h 1251405"/>
                            <a:gd name="connsiteX16" fmla="*/ 3368842 w 3507874"/>
                            <a:gd name="connsiteY16" fmla="*/ 176463 h 1251405"/>
                            <a:gd name="connsiteX17" fmla="*/ 3507874 w 3507874"/>
                            <a:gd name="connsiteY17" fmla="*/ 74863 h 1251405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67285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81684 w 3507874"/>
                            <a:gd name="connsiteY15" fmla="*/ 390358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67285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81684 w 3507874"/>
                            <a:gd name="connsiteY15" fmla="*/ 390358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81684 w 3507874"/>
                            <a:gd name="connsiteY15" fmla="*/ 390358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3391"/>
                            <a:gd name="connsiteX1" fmla="*/ 171116 w 3507874"/>
                            <a:gd name="connsiteY1" fmla="*/ 1058779 h 1253391"/>
                            <a:gd name="connsiteX2" fmla="*/ 449179 w 3507874"/>
                            <a:gd name="connsiteY2" fmla="*/ 647031 h 1253391"/>
                            <a:gd name="connsiteX3" fmla="*/ 743284 w 3507874"/>
                            <a:gd name="connsiteY3" fmla="*/ 213894 h 1253391"/>
                            <a:gd name="connsiteX4" fmla="*/ 946484 w 3507874"/>
                            <a:gd name="connsiteY4" fmla="*/ 48126 h 1253391"/>
                            <a:gd name="connsiteX5" fmla="*/ 1074821 w 3507874"/>
                            <a:gd name="connsiteY5" fmla="*/ 0 h 1253391"/>
                            <a:gd name="connsiteX6" fmla="*/ 1229895 w 3507874"/>
                            <a:gd name="connsiteY6" fmla="*/ 69516 h 1253391"/>
                            <a:gd name="connsiteX7" fmla="*/ 1449137 w 3507874"/>
                            <a:gd name="connsiteY7" fmla="*/ 320842 h 1253391"/>
                            <a:gd name="connsiteX8" fmla="*/ 1668379 w 3507874"/>
                            <a:gd name="connsiteY8" fmla="*/ 641684 h 1253391"/>
                            <a:gd name="connsiteX9" fmla="*/ 1871579 w 3507874"/>
                            <a:gd name="connsiteY9" fmla="*/ 941137 h 1253391"/>
                            <a:gd name="connsiteX10" fmla="*/ 2064084 w 3507874"/>
                            <a:gd name="connsiteY10" fmla="*/ 1160379 h 1253391"/>
                            <a:gd name="connsiteX11" fmla="*/ 2277979 w 3507874"/>
                            <a:gd name="connsiteY11" fmla="*/ 1251284 h 1253391"/>
                            <a:gd name="connsiteX12" fmla="*/ 2486526 w 3507874"/>
                            <a:gd name="connsiteY12" fmla="*/ 1176420 h 1253391"/>
                            <a:gd name="connsiteX13" fmla="*/ 2716464 w 3507874"/>
                            <a:gd name="connsiteY13" fmla="*/ 994610 h 1253391"/>
                            <a:gd name="connsiteX14" fmla="*/ 2973137 w 3507874"/>
                            <a:gd name="connsiteY14" fmla="*/ 647031 h 1253391"/>
                            <a:gd name="connsiteX15" fmla="*/ 3181684 w 3507874"/>
                            <a:gd name="connsiteY15" fmla="*/ 390358 h 1253391"/>
                            <a:gd name="connsiteX16" fmla="*/ 3368842 w 3507874"/>
                            <a:gd name="connsiteY16" fmla="*/ 176463 h 1253391"/>
                            <a:gd name="connsiteX17" fmla="*/ 3507874 w 3507874"/>
                            <a:gd name="connsiteY17" fmla="*/ 74863 h 1253391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81684 w 3507874"/>
                            <a:gd name="connsiteY15" fmla="*/ 390358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64521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55316 w 3507874"/>
                            <a:gd name="connsiteY2" fmla="*/ 640894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55316 w 3507874"/>
                            <a:gd name="connsiteY2" fmla="*/ 640894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74821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68379 w 3507874"/>
                            <a:gd name="connsiteY8" fmla="*/ 642008 h 1251752"/>
                            <a:gd name="connsiteX9" fmla="*/ 1871579 w 3507874"/>
                            <a:gd name="connsiteY9" fmla="*/ 941461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62547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68379 w 3507874"/>
                            <a:gd name="connsiteY8" fmla="*/ 642008 h 1251752"/>
                            <a:gd name="connsiteX9" fmla="*/ 1871579 w 3507874"/>
                            <a:gd name="connsiteY9" fmla="*/ 941461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62547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59174 w 3507874"/>
                            <a:gd name="connsiteY8" fmla="*/ 648145 h 1251752"/>
                            <a:gd name="connsiteX9" fmla="*/ 1871579 w 3507874"/>
                            <a:gd name="connsiteY9" fmla="*/ 941461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62547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59174 w 3507874"/>
                            <a:gd name="connsiteY8" fmla="*/ 648145 h 1251752"/>
                            <a:gd name="connsiteX9" fmla="*/ 1862374 w 3507874"/>
                            <a:gd name="connsiteY9" fmla="*/ 947598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62547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59174 w 3507874"/>
                            <a:gd name="connsiteY8" fmla="*/ 648145 h 1251752"/>
                            <a:gd name="connsiteX9" fmla="*/ 1862374 w 3507874"/>
                            <a:gd name="connsiteY9" fmla="*/ 947598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825"/>
                            <a:gd name="connsiteX1" fmla="*/ 171116 w 3507874"/>
                            <a:gd name="connsiteY1" fmla="*/ 1059103 h 1251825"/>
                            <a:gd name="connsiteX2" fmla="*/ 455316 w 3507874"/>
                            <a:gd name="connsiteY2" fmla="*/ 641218 h 1251825"/>
                            <a:gd name="connsiteX3" fmla="*/ 743284 w 3507874"/>
                            <a:gd name="connsiteY3" fmla="*/ 214218 h 1251825"/>
                            <a:gd name="connsiteX4" fmla="*/ 909663 w 3507874"/>
                            <a:gd name="connsiteY4" fmla="*/ 51519 h 1251825"/>
                            <a:gd name="connsiteX5" fmla="*/ 1062547 w 3507874"/>
                            <a:gd name="connsiteY5" fmla="*/ 324 h 1251825"/>
                            <a:gd name="connsiteX6" fmla="*/ 1229895 w 3507874"/>
                            <a:gd name="connsiteY6" fmla="*/ 69840 h 1251825"/>
                            <a:gd name="connsiteX7" fmla="*/ 1449137 w 3507874"/>
                            <a:gd name="connsiteY7" fmla="*/ 321166 h 1251825"/>
                            <a:gd name="connsiteX8" fmla="*/ 1659174 w 3507874"/>
                            <a:gd name="connsiteY8" fmla="*/ 648145 h 1251825"/>
                            <a:gd name="connsiteX9" fmla="*/ 1862374 w 3507874"/>
                            <a:gd name="connsiteY9" fmla="*/ 947598 h 1251825"/>
                            <a:gd name="connsiteX10" fmla="*/ 2064084 w 3507874"/>
                            <a:gd name="connsiteY10" fmla="*/ 1160703 h 1251825"/>
                            <a:gd name="connsiteX11" fmla="*/ 2277979 w 3507874"/>
                            <a:gd name="connsiteY11" fmla="*/ 1251608 h 1251825"/>
                            <a:gd name="connsiteX12" fmla="*/ 2501868 w 3507874"/>
                            <a:gd name="connsiteY12" fmla="*/ 1179813 h 1251825"/>
                            <a:gd name="connsiteX13" fmla="*/ 2716464 w 3507874"/>
                            <a:gd name="connsiteY13" fmla="*/ 994934 h 1251825"/>
                            <a:gd name="connsiteX14" fmla="*/ 2973137 w 3507874"/>
                            <a:gd name="connsiteY14" fmla="*/ 647355 h 1251825"/>
                            <a:gd name="connsiteX15" fmla="*/ 3154947 w 3507874"/>
                            <a:gd name="connsiteY15" fmla="*/ 406724 h 1251825"/>
                            <a:gd name="connsiteX16" fmla="*/ 3331410 w 3507874"/>
                            <a:gd name="connsiteY16" fmla="*/ 208871 h 1251825"/>
                            <a:gd name="connsiteX17" fmla="*/ 3507874 w 3507874"/>
                            <a:gd name="connsiteY17" fmla="*/ 75187 h 1251825"/>
                            <a:gd name="connsiteX0" fmla="*/ 0 w 3507874"/>
                            <a:gd name="connsiteY0" fmla="*/ 1198134 h 1252037"/>
                            <a:gd name="connsiteX1" fmla="*/ 171116 w 3507874"/>
                            <a:gd name="connsiteY1" fmla="*/ 1059103 h 1252037"/>
                            <a:gd name="connsiteX2" fmla="*/ 455316 w 3507874"/>
                            <a:gd name="connsiteY2" fmla="*/ 641218 h 1252037"/>
                            <a:gd name="connsiteX3" fmla="*/ 743284 w 3507874"/>
                            <a:gd name="connsiteY3" fmla="*/ 214218 h 1252037"/>
                            <a:gd name="connsiteX4" fmla="*/ 909663 w 3507874"/>
                            <a:gd name="connsiteY4" fmla="*/ 51519 h 1252037"/>
                            <a:gd name="connsiteX5" fmla="*/ 1062547 w 3507874"/>
                            <a:gd name="connsiteY5" fmla="*/ 324 h 1252037"/>
                            <a:gd name="connsiteX6" fmla="*/ 1229895 w 3507874"/>
                            <a:gd name="connsiteY6" fmla="*/ 69840 h 1252037"/>
                            <a:gd name="connsiteX7" fmla="*/ 1449137 w 3507874"/>
                            <a:gd name="connsiteY7" fmla="*/ 321166 h 1252037"/>
                            <a:gd name="connsiteX8" fmla="*/ 1659174 w 3507874"/>
                            <a:gd name="connsiteY8" fmla="*/ 648145 h 1252037"/>
                            <a:gd name="connsiteX9" fmla="*/ 1862374 w 3507874"/>
                            <a:gd name="connsiteY9" fmla="*/ 947598 h 1252037"/>
                            <a:gd name="connsiteX10" fmla="*/ 2064084 w 3507874"/>
                            <a:gd name="connsiteY10" fmla="*/ 1160703 h 1252037"/>
                            <a:gd name="connsiteX11" fmla="*/ 2277979 w 3507874"/>
                            <a:gd name="connsiteY11" fmla="*/ 1251608 h 1252037"/>
                            <a:gd name="connsiteX12" fmla="*/ 2492663 w 3507874"/>
                            <a:gd name="connsiteY12" fmla="*/ 1185950 h 1252037"/>
                            <a:gd name="connsiteX13" fmla="*/ 2716464 w 3507874"/>
                            <a:gd name="connsiteY13" fmla="*/ 994934 h 1252037"/>
                            <a:gd name="connsiteX14" fmla="*/ 2973137 w 3507874"/>
                            <a:gd name="connsiteY14" fmla="*/ 647355 h 1252037"/>
                            <a:gd name="connsiteX15" fmla="*/ 3154947 w 3507874"/>
                            <a:gd name="connsiteY15" fmla="*/ 406724 h 1252037"/>
                            <a:gd name="connsiteX16" fmla="*/ 3331410 w 3507874"/>
                            <a:gd name="connsiteY16" fmla="*/ 208871 h 1252037"/>
                            <a:gd name="connsiteX17" fmla="*/ 3507874 w 3507874"/>
                            <a:gd name="connsiteY17" fmla="*/ 75187 h 1252037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16464 w 3507874"/>
                            <a:gd name="connsiteY13" fmla="*/ 994934 h 1251671"/>
                            <a:gd name="connsiteX14" fmla="*/ 2973137 w 3507874"/>
                            <a:gd name="connsiteY14" fmla="*/ 647355 h 1251671"/>
                            <a:gd name="connsiteX15" fmla="*/ 3154947 w 3507874"/>
                            <a:gd name="connsiteY15" fmla="*/ 406724 h 1251671"/>
                            <a:gd name="connsiteX16" fmla="*/ 3331410 w 3507874"/>
                            <a:gd name="connsiteY16" fmla="*/ 208871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73137 w 3507874"/>
                            <a:gd name="connsiteY14" fmla="*/ 647355 h 1251671"/>
                            <a:gd name="connsiteX15" fmla="*/ 3154947 w 3507874"/>
                            <a:gd name="connsiteY15" fmla="*/ 406724 h 1251671"/>
                            <a:gd name="connsiteX16" fmla="*/ 3331410 w 3507874"/>
                            <a:gd name="connsiteY16" fmla="*/ 208871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57794 w 3507874"/>
                            <a:gd name="connsiteY14" fmla="*/ 644287 h 1251671"/>
                            <a:gd name="connsiteX15" fmla="*/ 3154947 w 3507874"/>
                            <a:gd name="connsiteY15" fmla="*/ 406724 h 1251671"/>
                            <a:gd name="connsiteX16" fmla="*/ 3331410 w 3507874"/>
                            <a:gd name="connsiteY16" fmla="*/ 208871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31410 w 3507874"/>
                            <a:gd name="connsiteY16" fmla="*/ 208871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31806 w 3507874"/>
                            <a:gd name="connsiteY13" fmla="*/ 961182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25008 w 3507874"/>
                            <a:gd name="connsiteY13" fmla="*/ 954384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25008 w 3507874"/>
                            <a:gd name="connsiteY13" fmla="*/ 954384 h 1251671"/>
                            <a:gd name="connsiteX14" fmla="*/ 2947596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25008 w 3507874"/>
                            <a:gd name="connsiteY13" fmla="*/ 954384 h 1251671"/>
                            <a:gd name="connsiteX14" fmla="*/ 2947596 w 3507874"/>
                            <a:gd name="connsiteY14" fmla="*/ 644287 h 1251671"/>
                            <a:gd name="connsiteX15" fmla="*/ 3125678 w 3507874"/>
                            <a:gd name="connsiteY15" fmla="*/ 391052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006 h 1251543"/>
                            <a:gd name="connsiteX1" fmla="*/ 171116 w 3507874"/>
                            <a:gd name="connsiteY1" fmla="*/ 1058975 h 1251543"/>
                            <a:gd name="connsiteX2" fmla="*/ 455316 w 3507874"/>
                            <a:gd name="connsiteY2" fmla="*/ 641090 h 1251543"/>
                            <a:gd name="connsiteX3" fmla="*/ 743284 w 3507874"/>
                            <a:gd name="connsiteY3" fmla="*/ 214090 h 1251543"/>
                            <a:gd name="connsiteX4" fmla="*/ 902864 w 3507874"/>
                            <a:gd name="connsiteY4" fmla="*/ 54791 h 1251543"/>
                            <a:gd name="connsiteX5" fmla="*/ 1062547 w 3507874"/>
                            <a:gd name="connsiteY5" fmla="*/ 196 h 1251543"/>
                            <a:gd name="connsiteX6" fmla="*/ 1229895 w 3507874"/>
                            <a:gd name="connsiteY6" fmla="*/ 69712 h 1251543"/>
                            <a:gd name="connsiteX7" fmla="*/ 1449137 w 3507874"/>
                            <a:gd name="connsiteY7" fmla="*/ 321038 h 1251543"/>
                            <a:gd name="connsiteX8" fmla="*/ 1659174 w 3507874"/>
                            <a:gd name="connsiteY8" fmla="*/ 648017 h 1251543"/>
                            <a:gd name="connsiteX9" fmla="*/ 1862374 w 3507874"/>
                            <a:gd name="connsiteY9" fmla="*/ 947470 h 1251543"/>
                            <a:gd name="connsiteX10" fmla="*/ 2064084 w 3507874"/>
                            <a:gd name="connsiteY10" fmla="*/ 1160575 h 1251543"/>
                            <a:gd name="connsiteX11" fmla="*/ 2277979 w 3507874"/>
                            <a:gd name="connsiteY11" fmla="*/ 1251480 h 1251543"/>
                            <a:gd name="connsiteX12" fmla="*/ 2492663 w 3507874"/>
                            <a:gd name="connsiteY12" fmla="*/ 1185822 h 1251543"/>
                            <a:gd name="connsiteX13" fmla="*/ 2725008 w 3507874"/>
                            <a:gd name="connsiteY13" fmla="*/ 954256 h 1251543"/>
                            <a:gd name="connsiteX14" fmla="*/ 2947596 w 3507874"/>
                            <a:gd name="connsiteY14" fmla="*/ 644159 h 1251543"/>
                            <a:gd name="connsiteX15" fmla="*/ 3125678 w 3507874"/>
                            <a:gd name="connsiteY15" fmla="*/ 390924 h 1251543"/>
                            <a:gd name="connsiteX16" fmla="*/ 3306863 w 3507874"/>
                            <a:gd name="connsiteY16" fmla="*/ 205674 h 1251543"/>
                            <a:gd name="connsiteX17" fmla="*/ 3507874 w 3507874"/>
                            <a:gd name="connsiteY17" fmla="*/ 75059 h 1251543"/>
                            <a:gd name="connsiteX0" fmla="*/ 0 w 3507874"/>
                            <a:gd name="connsiteY0" fmla="*/ 1198091 h 1251628"/>
                            <a:gd name="connsiteX1" fmla="*/ 171116 w 3507874"/>
                            <a:gd name="connsiteY1" fmla="*/ 1059060 h 1251628"/>
                            <a:gd name="connsiteX2" fmla="*/ 455316 w 3507874"/>
                            <a:gd name="connsiteY2" fmla="*/ 641175 h 1251628"/>
                            <a:gd name="connsiteX3" fmla="*/ 743284 w 3507874"/>
                            <a:gd name="connsiteY3" fmla="*/ 214175 h 1251628"/>
                            <a:gd name="connsiteX4" fmla="*/ 902864 w 3507874"/>
                            <a:gd name="connsiteY4" fmla="*/ 54876 h 1251628"/>
                            <a:gd name="connsiteX5" fmla="*/ 1062547 w 3507874"/>
                            <a:gd name="connsiteY5" fmla="*/ 281 h 1251628"/>
                            <a:gd name="connsiteX6" fmla="*/ 1243492 w 3507874"/>
                            <a:gd name="connsiteY6" fmla="*/ 73196 h 1251628"/>
                            <a:gd name="connsiteX7" fmla="*/ 1449137 w 3507874"/>
                            <a:gd name="connsiteY7" fmla="*/ 321123 h 1251628"/>
                            <a:gd name="connsiteX8" fmla="*/ 1659174 w 3507874"/>
                            <a:gd name="connsiteY8" fmla="*/ 648102 h 1251628"/>
                            <a:gd name="connsiteX9" fmla="*/ 1862374 w 3507874"/>
                            <a:gd name="connsiteY9" fmla="*/ 947555 h 1251628"/>
                            <a:gd name="connsiteX10" fmla="*/ 2064084 w 3507874"/>
                            <a:gd name="connsiteY10" fmla="*/ 1160660 h 1251628"/>
                            <a:gd name="connsiteX11" fmla="*/ 2277979 w 3507874"/>
                            <a:gd name="connsiteY11" fmla="*/ 1251565 h 1251628"/>
                            <a:gd name="connsiteX12" fmla="*/ 2492663 w 3507874"/>
                            <a:gd name="connsiteY12" fmla="*/ 1185907 h 1251628"/>
                            <a:gd name="connsiteX13" fmla="*/ 2725008 w 3507874"/>
                            <a:gd name="connsiteY13" fmla="*/ 954341 h 1251628"/>
                            <a:gd name="connsiteX14" fmla="*/ 2947596 w 3507874"/>
                            <a:gd name="connsiteY14" fmla="*/ 644244 h 1251628"/>
                            <a:gd name="connsiteX15" fmla="*/ 3125678 w 3507874"/>
                            <a:gd name="connsiteY15" fmla="*/ 391009 h 1251628"/>
                            <a:gd name="connsiteX16" fmla="*/ 3306863 w 3507874"/>
                            <a:gd name="connsiteY16" fmla="*/ 205759 h 1251628"/>
                            <a:gd name="connsiteX17" fmla="*/ 3507874 w 3507874"/>
                            <a:gd name="connsiteY17" fmla="*/ 75144 h 1251628"/>
                            <a:gd name="connsiteX0" fmla="*/ 0 w 3507874"/>
                            <a:gd name="connsiteY0" fmla="*/ 1198091 h 1251628"/>
                            <a:gd name="connsiteX1" fmla="*/ 171116 w 3507874"/>
                            <a:gd name="connsiteY1" fmla="*/ 1059060 h 1251628"/>
                            <a:gd name="connsiteX2" fmla="*/ 455316 w 3507874"/>
                            <a:gd name="connsiteY2" fmla="*/ 641175 h 1251628"/>
                            <a:gd name="connsiteX3" fmla="*/ 743284 w 3507874"/>
                            <a:gd name="connsiteY3" fmla="*/ 214175 h 1251628"/>
                            <a:gd name="connsiteX4" fmla="*/ 902864 w 3507874"/>
                            <a:gd name="connsiteY4" fmla="*/ 54876 h 1251628"/>
                            <a:gd name="connsiteX5" fmla="*/ 1062547 w 3507874"/>
                            <a:gd name="connsiteY5" fmla="*/ 281 h 1251628"/>
                            <a:gd name="connsiteX6" fmla="*/ 1243492 w 3507874"/>
                            <a:gd name="connsiteY6" fmla="*/ 73196 h 1251628"/>
                            <a:gd name="connsiteX7" fmla="*/ 1432140 w 3507874"/>
                            <a:gd name="connsiteY7" fmla="*/ 297329 h 1251628"/>
                            <a:gd name="connsiteX8" fmla="*/ 1659174 w 3507874"/>
                            <a:gd name="connsiteY8" fmla="*/ 648102 h 1251628"/>
                            <a:gd name="connsiteX9" fmla="*/ 1862374 w 3507874"/>
                            <a:gd name="connsiteY9" fmla="*/ 947555 h 1251628"/>
                            <a:gd name="connsiteX10" fmla="*/ 2064084 w 3507874"/>
                            <a:gd name="connsiteY10" fmla="*/ 1160660 h 1251628"/>
                            <a:gd name="connsiteX11" fmla="*/ 2277979 w 3507874"/>
                            <a:gd name="connsiteY11" fmla="*/ 1251565 h 1251628"/>
                            <a:gd name="connsiteX12" fmla="*/ 2492663 w 3507874"/>
                            <a:gd name="connsiteY12" fmla="*/ 1185907 h 1251628"/>
                            <a:gd name="connsiteX13" fmla="*/ 2725008 w 3507874"/>
                            <a:gd name="connsiteY13" fmla="*/ 954341 h 1251628"/>
                            <a:gd name="connsiteX14" fmla="*/ 2947596 w 3507874"/>
                            <a:gd name="connsiteY14" fmla="*/ 644244 h 1251628"/>
                            <a:gd name="connsiteX15" fmla="*/ 3125678 w 3507874"/>
                            <a:gd name="connsiteY15" fmla="*/ 391009 h 1251628"/>
                            <a:gd name="connsiteX16" fmla="*/ 3306863 w 3507874"/>
                            <a:gd name="connsiteY16" fmla="*/ 205759 h 1251628"/>
                            <a:gd name="connsiteX17" fmla="*/ 3507874 w 3507874"/>
                            <a:gd name="connsiteY17" fmla="*/ 75144 h 1251628"/>
                            <a:gd name="connsiteX0" fmla="*/ 0 w 3507874"/>
                            <a:gd name="connsiteY0" fmla="*/ 1198091 h 1251628"/>
                            <a:gd name="connsiteX1" fmla="*/ 171116 w 3507874"/>
                            <a:gd name="connsiteY1" fmla="*/ 1059060 h 1251628"/>
                            <a:gd name="connsiteX2" fmla="*/ 455316 w 3507874"/>
                            <a:gd name="connsiteY2" fmla="*/ 641175 h 1251628"/>
                            <a:gd name="connsiteX3" fmla="*/ 743284 w 3507874"/>
                            <a:gd name="connsiteY3" fmla="*/ 214175 h 1251628"/>
                            <a:gd name="connsiteX4" fmla="*/ 902864 w 3507874"/>
                            <a:gd name="connsiteY4" fmla="*/ 54876 h 1251628"/>
                            <a:gd name="connsiteX5" fmla="*/ 1062547 w 3507874"/>
                            <a:gd name="connsiteY5" fmla="*/ 281 h 1251628"/>
                            <a:gd name="connsiteX6" fmla="*/ 1243492 w 3507874"/>
                            <a:gd name="connsiteY6" fmla="*/ 73196 h 1251628"/>
                            <a:gd name="connsiteX7" fmla="*/ 1432140 w 3507874"/>
                            <a:gd name="connsiteY7" fmla="*/ 297329 h 1251628"/>
                            <a:gd name="connsiteX8" fmla="*/ 1659174 w 3507874"/>
                            <a:gd name="connsiteY8" fmla="*/ 648102 h 1251628"/>
                            <a:gd name="connsiteX9" fmla="*/ 1862374 w 3507874"/>
                            <a:gd name="connsiteY9" fmla="*/ 947555 h 1251628"/>
                            <a:gd name="connsiteX10" fmla="*/ 2064084 w 3507874"/>
                            <a:gd name="connsiteY10" fmla="*/ 1160660 h 1251628"/>
                            <a:gd name="connsiteX11" fmla="*/ 2277979 w 3507874"/>
                            <a:gd name="connsiteY11" fmla="*/ 1251565 h 1251628"/>
                            <a:gd name="connsiteX12" fmla="*/ 2492663 w 3507874"/>
                            <a:gd name="connsiteY12" fmla="*/ 1185907 h 1251628"/>
                            <a:gd name="connsiteX13" fmla="*/ 2718210 w 3507874"/>
                            <a:gd name="connsiteY13" fmla="*/ 944144 h 1251628"/>
                            <a:gd name="connsiteX14" fmla="*/ 2947596 w 3507874"/>
                            <a:gd name="connsiteY14" fmla="*/ 644244 h 1251628"/>
                            <a:gd name="connsiteX15" fmla="*/ 3125678 w 3507874"/>
                            <a:gd name="connsiteY15" fmla="*/ 391009 h 1251628"/>
                            <a:gd name="connsiteX16" fmla="*/ 3306863 w 3507874"/>
                            <a:gd name="connsiteY16" fmla="*/ 205759 h 1251628"/>
                            <a:gd name="connsiteX17" fmla="*/ 3507874 w 3507874"/>
                            <a:gd name="connsiteY17" fmla="*/ 75144 h 1251628"/>
                            <a:gd name="connsiteX0" fmla="*/ 0 w 3507874"/>
                            <a:gd name="connsiteY0" fmla="*/ 1198091 h 1251628"/>
                            <a:gd name="connsiteX1" fmla="*/ 171116 w 3507874"/>
                            <a:gd name="connsiteY1" fmla="*/ 1059060 h 1251628"/>
                            <a:gd name="connsiteX2" fmla="*/ 455316 w 3507874"/>
                            <a:gd name="connsiteY2" fmla="*/ 641175 h 1251628"/>
                            <a:gd name="connsiteX3" fmla="*/ 743284 w 3507874"/>
                            <a:gd name="connsiteY3" fmla="*/ 214175 h 1251628"/>
                            <a:gd name="connsiteX4" fmla="*/ 902864 w 3507874"/>
                            <a:gd name="connsiteY4" fmla="*/ 54876 h 1251628"/>
                            <a:gd name="connsiteX5" fmla="*/ 1062547 w 3507874"/>
                            <a:gd name="connsiteY5" fmla="*/ 281 h 1251628"/>
                            <a:gd name="connsiteX6" fmla="*/ 1243492 w 3507874"/>
                            <a:gd name="connsiteY6" fmla="*/ 73196 h 1251628"/>
                            <a:gd name="connsiteX7" fmla="*/ 1432140 w 3507874"/>
                            <a:gd name="connsiteY7" fmla="*/ 297329 h 1251628"/>
                            <a:gd name="connsiteX8" fmla="*/ 1659174 w 3507874"/>
                            <a:gd name="connsiteY8" fmla="*/ 648102 h 1251628"/>
                            <a:gd name="connsiteX9" fmla="*/ 1862374 w 3507874"/>
                            <a:gd name="connsiteY9" fmla="*/ 947555 h 1251628"/>
                            <a:gd name="connsiteX10" fmla="*/ 2064084 w 3507874"/>
                            <a:gd name="connsiteY10" fmla="*/ 1160660 h 1251628"/>
                            <a:gd name="connsiteX11" fmla="*/ 2277979 w 3507874"/>
                            <a:gd name="connsiteY11" fmla="*/ 1251565 h 1251628"/>
                            <a:gd name="connsiteX12" fmla="*/ 2492663 w 3507874"/>
                            <a:gd name="connsiteY12" fmla="*/ 1185907 h 1251628"/>
                            <a:gd name="connsiteX13" fmla="*/ 2718210 w 3507874"/>
                            <a:gd name="connsiteY13" fmla="*/ 944144 h 1251628"/>
                            <a:gd name="connsiteX14" fmla="*/ 2937398 w 3507874"/>
                            <a:gd name="connsiteY14" fmla="*/ 637446 h 1251628"/>
                            <a:gd name="connsiteX15" fmla="*/ 3125678 w 3507874"/>
                            <a:gd name="connsiteY15" fmla="*/ 391009 h 1251628"/>
                            <a:gd name="connsiteX16" fmla="*/ 3306863 w 3507874"/>
                            <a:gd name="connsiteY16" fmla="*/ 205759 h 1251628"/>
                            <a:gd name="connsiteX17" fmla="*/ 3507874 w 3507874"/>
                            <a:gd name="connsiteY17" fmla="*/ 75144 h 1251628"/>
                            <a:gd name="connsiteX0" fmla="*/ 0 w 3507874"/>
                            <a:gd name="connsiteY0" fmla="*/ 1198091 h 1251724"/>
                            <a:gd name="connsiteX1" fmla="*/ 171116 w 3507874"/>
                            <a:gd name="connsiteY1" fmla="*/ 1059060 h 1251724"/>
                            <a:gd name="connsiteX2" fmla="*/ 455316 w 3507874"/>
                            <a:gd name="connsiteY2" fmla="*/ 641175 h 1251724"/>
                            <a:gd name="connsiteX3" fmla="*/ 743284 w 3507874"/>
                            <a:gd name="connsiteY3" fmla="*/ 214175 h 1251724"/>
                            <a:gd name="connsiteX4" fmla="*/ 902864 w 3507874"/>
                            <a:gd name="connsiteY4" fmla="*/ 54876 h 1251724"/>
                            <a:gd name="connsiteX5" fmla="*/ 1062547 w 3507874"/>
                            <a:gd name="connsiteY5" fmla="*/ 281 h 1251724"/>
                            <a:gd name="connsiteX6" fmla="*/ 1243492 w 3507874"/>
                            <a:gd name="connsiteY6" fmla="*/ 73196 h 1251724"/>
                            <a:gd name="connsiteX7" fmla="*/ 1432140 w 3507874"/>
                            <a:gd name="connsiteY7" fmla="*/ 297329 h 1251724"/>
                            <a:gd name="connsiteX8" fmla="*/ 1659174 w 3507874"/>
                            <a:gd name="connsiteY8" fmla="*/ 648102 h 1251724"/>
                            <a:gd name="connsiteX9" fmla="*/ 1862374 w 3507874"/>
                            <a:gd name="connsiteY9" fmla="*/ 947555 h 1251724"/>
                            <a:gd name="connsiteX10" fmla="*/ 2064084 w 3507874"/>
                            <a:gd name="connsiteY10" fmla="*/ 1160660 h 1251724"/>
                            <a:gd name="connsiteX11" fmla="*/ 2277979 w 3507874"/>
                            <a:gd name="connsiteY11" fmla="*/ 1251565 h 1251724"/>
                            <a:gd name="connsiteX12" fmla="*/ 2502860 w 3507874"/>
                            <a:gd name="connsiteY12" fmla="*/ 1175709 h 1251724"/>
                            <a:gd name="connsiteX13" fmla="*/ 2718210 w 3507874"/>
                            <a:gd name="connsiteY13" fmla="*/ 944144 h 1251724"/>
                            <a:gd name="connsiteX14" fmla="*/ 2937398 w 3507874"/>
                            <a:gd name="connsiteY14" fmla="*/ 637446 h 1251724"/>
                            <a:gd name="connsiteX15" fmla="*/ 3125678 w 3507874"/>
                            <a:gd name="connsiteY15" fmla="*/ 391009 h 1251724"/>
                            <a:gd name="connsiteX16" fmla="*/ 3306863 w 3507874"/>
                            <a:gd name="connsiteY16" fmla="*/ 205759 h 1251724"/>
                            <a:gd name="connsiteX17" fmla="*/ 3507874 w 3507874"/>
                            <a:gd name="connsiteY17" fmla="*/ 75144 h 1251724"/>
                            <a:gd name="connsiteX0" fmla="*/ 0 w 3507874"/>
                            <a:gd name="connsiteY0" fmla="*/ 1198091 h 1251648"/>
                            <a:gd name="connsiteX1" fmla="*/ 171116 w 3507874"/>
                            <a:gd name="connsiteY1" fmla="*/ 1059060 h 1251648"/>
                            <a:gd name="connsiteX2" fmla="*/ 455316 w 3507874"/>
                            <a:gd name="connsiteY2" fmla="*/ 641175 h 1251648"/>
                            <a:gd name="connsiteX3" fmla="*/ 743284 w 3507874"/>
                            <a:gd name="connsiteY3" fmla="*/ 214175 h 1251648"/>
                            <a:gd name="connsiteX4" fmla="*/ 902864 w 3507874"/>
                            <a:gd name="connsiteY4" fmla="*/ 54876 h 1251648"/>
                            <a:gd name="connsiteX5" fmla="*/ 1062547 w 3507874"/>
                            <a:gd name="connsiteY5" fmla="*/ 281 h 1251648"/>
                            <a:gd name="connsiteX6" fmla="*/ 1243492 w 3507874"/>
                            <a:gd name="connsiteY6" fmla="*/ 73196 h 1251648"/>
                            <a:gd name="connsiteX7" fmla="*/ 1432140 w 3507874"/>
                            <a:gd name="connsiteY7" fmla="*/ 297329 h 1251648"/>
                            <a:gd name="connsiteX8" fmla="*/ 1659174 w 3507874"/>
                            <a:gd name="connsiteY8" fmla="*/ 648102 h 1251648"/>
                            <a:gd name="connsiteX9" fmla="*/ 1862374 w 3507874"/>
                            <a:gd name="connsiteY9" fmla="*/ 947555 h 1251648"/>
                            <a:gd name="connsiteX10" fmla="*/ 2064084 w 3507874"/>
                            <a:gd name="connsiteY10" fmla="*/ 1160660 h 1251648"/>
                            <a:gd name="connsiteX11" fmla="*/ 2277979 w 3507874"/>
                            <a:gd name="connsiteY11" fmla="*/ 1251565 h 1251648"/>
                            <a:gd name="connsiteX12" fmla="*/ 2502860 w 3507874"/>
                            <a:gd name="connsiteY12" fmla="*/ 1175709 h 1251648"/>
                            <a:gd name="connsiteX13" fmla="*/ 2718210 w 3507874"/>
                            <a:gd name="connsiteY13" fmla="*/ 944144 h 1251648"/>
                            <a:gd name="connsiteX14" fmla="*/ 2937398 w 3507874"/>
                            <a:gd name="connsiteY14" fmla="*/ 637446 h 1251648"/>
                            <a:gd name="connsiteX15" fmla="*/ 3125678 w 3507874"/>
                            <a:gd name="connsiteY15" fmla="*/ 391009 h 1251648"/>
                            <a:gd name="connsiteX16" fmla="*/ 3306863 w 3507874"/>
                            <a:gd name="connsiteY16" fmla="*/ 205759 h 1251648"/>
                            <a:gd name="connsiteX17" fmla="*/ 3507874 w 3507874"/>
                            <a:gd name="connsiteY17" fmla="*/ 75144 h 1251648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62374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37398 w 3507874"/>
                            <a:gd name="connsiteY14" fmla="*/ 637446 h 1251801"/>
                            <a:gd name="connsiteX15" fmla="*/ 3125678 w 3507874"/>
                            <a:gd name="connsiteY15" fmla="*/ 391009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62374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25678 w 3507874"/>
                            <a:gd name="connsiteY15" fmla="*/ 391009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62374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25678 w 3507874"/>
                            <a:gd name="connsiteY15" fmla="*/ 391009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62374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18879 w 3507874"/>
                            <a:gd name="connsiteY15" fmla="*/ 377412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18879 w 3507874"/>
                            <a:gd name="connsiteY15" fmla="*/ 377412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61152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18879 w 3507874"/>
                            <a:gd name="connsiteY15" fmla="*/ 377412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61152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33999 w 3507874"/>
                            <a:gd name="connsiteY14" fmla="*/ 613651 h 1251801"/>
                            <a:gd name="connsiteX15" fmla="*/ 3118879 w 3507874"/>
                            <a:gd name="connsiteY15" fmla="*/ 377412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61152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33999 w 3507874"/>
                            <a:gd name="connsiteY14" fmla="*/ 613651 h 1251801"/>
                            <a:gd name="connsiteX15" fmla="*/ 3118879 w 3507874"/>
                            <a:gd name="connsiteY15" fmla="*/ 377412 h 1251801"/>
                            <a:gd name="connsiteX16" fmla="*/ 3289867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61152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33999 w 3507874"/>
                            <a:gd name="connsiteY14" fmla="*/ 613651 h 1251801"/>
                            <a:gd name="connsiteX15" fmla="*/ 3125677 w 3507874"/>
                            <a:gd name="connsiteY15" fmla="*/ 363815 h 1251801"/>
                            <a:gd name="connsiteX16" fmla="*/ 3289867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289868"/>
                            <a:gd name="connsiteY0" fmla="*/ 1198091 h 1251801"/>
                            <a:gd name="connsiteX1" fmla="*/ 171116 w 3289868"/>
                            <a:gd name="connsiteY1" fmla="*/ 1059060 h 1251801"/>
                            <a:gd name="connsiteX2" fmla="*/ 455316 w 3289868"/>
                            <a:gd name="connsiteY2" fmla="*/ 641175 h 1251801"/>
                            <a:gd name="connsiteX3" fmla="*/ 743284 w 3289868"/>
                            <a:gd name="connsiteY3" fmla="*/ 214175 h 1251801"/>
                            <a:gd name="connsiteX4" fmla="*/ 902864 w 3289868"/>
                            <a:gd name="connsiteY4" fmla="*/ 54876 h 1251801"/>
                            <a:gd name="connsiteX5" fmla="*/ 1062547 w 3289868"/>
                            <a:gd name="connsiteY5" fmla="*/ 281 h 1251801"/>
                            <a:gd name="connsiteX6" fmla="*/ 1243492 w 3289868"/>
                            <a:gd name="connsiteY6" fmla="*/ 73196 h 1251801"/>
                            <a:gd name="connsiteX7" fmla="*/ 1432140 w 3289868"/>
                            <a:gd name="connsiteY7" fmla="*/ 297329 h 1251801"/>
                            <a:gd name="connsiteX8" fmla="*/ 1659174 w 3289868"/>
                            <a:gd name="connsiteY8" fmla="*/ 648102 h 1251801"/>
                            <a:gd name="connsiteX9" fmla="*/ 1872572 w 3289868"/>
                            <a:gd name="connsiteY9" fmla="*/ 961152 h 1251801"/>
                            <a:gd name="connsiteX10" fmla="*/ 2064084 w 3289868"/>
                            <a:gd name="connsiteY10" fmla="*/ 1160660 h 1251801"/>
                            <a:gd name="connsiteX11" fmla="*/ 2277979 w 3289868"/>
                            <a:gd name="connsiteY11" fmla="*/ 1251565 h 1251801"/>
                            <a:gd name="connsiteX12" fmla="*/ 2502860 w 3289868"/>
                            <a:gd name="connsiteY12" fmla="*/ 1175709 h 1251801"/>
                            <a:gd name="connsiteX13" fmla="*/ 2718210 w 3289868"/>
                            <a:gd name="connsiteY13" fmla="*/ 944144 h 1251801"/>
                            <a:gd name="connsiteX14" fmla="*/ 2933999 w 3289868"/>
                            <a:gd name="connsiteY14" fmla="*/ 613651 h 1251801"/>
                            <a:gd name="connsiteX15" fmla="*/ 3125677 w 3289868"/>
                            <a:gd name="connsiteY15" fmla="*/ 363815 h 1251801"/>
                            <a:gd name="connsiteX16" fmla="*/ 3289867 w 3289868"/>
                            <a:gd name="connsiteY16" fmla="*/ 205759 h 1251801"/>
                            <a:gd name="connsiteX0" fmla="*/ 0 w 3125681"/>
                            <a:gd name="connsiteY0" fmla="*/ 1198091 h 1251801"/>
                            <a:gd name="connsiteX1" fmla="*/ 171116 w 3125681"/>
                            <a:gd name="connsiteY1" fmla="*/ 1059060 h 1251801"/>
                            <a:gd name="connsiteX2" fmla="*/ 455316 w 3125681"/>
                            <a:gd name="connsiteY2" fmla="*/ 641175 h 1251801"/>
                            <a:gd name="connsiteX3" fmla="*/ 743284 w 3125681"/>
                            <a:gd name="connsiteY3" fmla="*/ 214175 h 1251801"/>
                            <a:gd name="connsiteX4" fmla="*/ 902864 w 3125681"/>
                            <a:gd name="connsiteY4" fmla="*/ 54876 h 1251801"/>
                            <a:gd name="connsiteX5" fmla="*/ 1062547 w 3125681"/>
                            <a:gd name="connsiteY5" fmla="*/ 281 h 1251801"/>
                            <a:gd name="connsiteX6" fmla="*/ 1243492 w 3125681"/>
                            <a:gd name="connsiteY6" fmla="*/ 73196 h 1251801"/>
                            <a:gd name="connsiteX7" fmla="*/ 1432140 w 3125681"/>
                            <a:gd name="connsiteY7" fmla="*/ 297329 h 1251801"/>
                            <a:gd name="connsiteX8" fmla="*/ 1659174 w 3125681"/>
                            <a:gd name="connsiteY8" fmla="*/ 648102 h 1251801"/>
                            <a:gd name="connsiteX9" fmla="*/ 1872572 w 3125681"/>
                            <a:gd name="connsiteY9" fmla="*/ 961152 h 1251801"/>
                            <a:gd name="connsiteX10" fmla="*/ 2064084 w 3125681"/>
                            <a:gd name="connsiteY10" fmla="*/ 1160660 h 1251801"/>
                            <a:gd name="connsiteX11" fmla="*/ 2277979 w 3125681"/>
                            <a:gd name="connsiteY11" fmla="*/ 1251565 h 1251801"/>
                            <a:gd name="connsiteX12" fmla="*/ 2502860 w 3125681"/>
                            <a:gd name="connsiteY12" fmla="*/ 1175709 h 1251801"/>
                            <a:gd name="connsiteX13" fmla="*/ 2718210 w 3125681"/>
                            <a:gd name="connsiteY13" fmla="*/ 944144 h 1251801"/>
                            <a:gd name="connsiteX14" fmla="*/ 2933999 w 3125681"/>
                            <a:gd name="connsiteY14" fmla="*/ 613651 h 1251801"/>
                            <a:gd name="connsiteX15" fmla="*/ 3125677 w 3125681"/>
                            <a:gd name="connsiteY15" fmla="*/ 363815 h 1251801"/>
                            <a:gd name="connsiteX0" fmla="*/ 0 w 2933996"/>
                            <a:gd name="connsiteY0" fmla="*/ 1198091 h 1251801"/>
                            <a:gd name="connsiteX1" fmla="*/ 171116 w 2933996"/>
                            <a:gd name="connsiteY1" fmla="*/ 1059060 h 1251801"/>
                            <a:gd name="connsiteX2" fmla="*/ 455316 w 2933996"/>
                            <a:gd name="connsiteY2" fmla="*/ 641175 h 1251801"/>
                            <a:gd name="connsiteX3" fmla="*/ 743284 w 2933996"/>
                            <a:gd name="connsiteY3" fmla="*/ 214175 h 1251801"/>
                            <a:gd name="connsiteX4" fmla="*/ 902864 w 2933996"/>
                            <a:gd name="connsiteY4" fmla="*/ 54876 h 1251801"/>
                            <a:gd name="connsiteX5" fmla="*/ 1062547 w 2933996"/>
                            <a:gd name="connsiteY5" fmla="*/ 281 h 1251801"/>
                            <a:gd name="connsiteX6" fmla="*/ 1243492 w 2933996"/>
                            <a:gd name="connsiteY6" fmla="*/ 73196 h 1251801"/>
                            <a:gd name="connsiteX7" fmla="*/ 1432140 w 2933996"/>
                            <a:gd name="connsiteY7" fmla="*/ 297329 h 1251801"/>
                            <a:gd name="connsiteX8" fmla="*/ 1659174 w 2933996"/>
                            <a:gd name="connsiteY8" fmla="*/ 648102 h 1251801"/>
                            <a:gd name="connsiteX9" fmla="*/ 1872572 w 2933996"/>
                            <a:gd name="connsiteY9" fmla="*/ 961152 h 1251801"/>
                            <a:gd name="connsiteX10" fmla="*/ 2064084 w 2933996"/>
                            <a:gd name="connsiteY10" fmla="*/ 1160660 h 1251801"/>
                            <a:gd name="connsiteX11" fmla="*/ 2277979 w 2933996"/>
                            <a:gd name="connsiteY11" fmla="*/ 1251565 h 1251801"/>
                            <a:gd name="connsiteX12" fmla="*/ 2502860 w 2933996"/>
                            <a:gd name="connsiteY12" fmla="*/ 1175709 h 1251801"/>
                            <a:gd name="connsiteX13" fmla="*/ 2718210 w 2933996"/>
                            <a:gd name="connsiteY13" fmla="*/ 944144 h 1251801"/>
                            <a:gd name="connsiteX14" fmla="*/ 2933999 w 2933996"/>
                            <a:gd name="connsiteY14" fmla="*/ 613651 h 1251801"/>
                            <a:gd name="connsiteX0" fmla="*/ 2 w 2762882"/>
                            <a:gd name="connsiteY0" fmla="*/ 1059060 h 1251801"/>
                            <a:gd name="connsiteX1" fmla="*/ 284202 w 2762882"/>
                            <a:gd name="connsiteY1" fmla="*/ 641175 h 1251801"/>
                            <a:gd name="connsiteX2" fmla="*/ 572170 w 2762882"/>
                            <a:gd name="connsiteY2" fmla="*/ 214175 h 1251801"/>
                            <a:gd name="connsiteX3" fmla="*/ 731750 w 2762882"/>
                            <a:gd name="connsiteY3" fmla="*/ 54876 h 1251801"/>
                            <a:gd name="connsiteX4" fmla="*/ 891433 w 2762882"/>
                            <a:gd name="connsiteY4" fmla="*/ 281 h 1251801"/>
                            <a:gd name="connsiteX5" fmla="*/ 1072378 w 2762882"/>
                            <a:gd name="connsiteY5" fmla="*/ 73196 h 1251801"/>
                            <a:gd name="connsiteX6" fmla="*/ 1261026 w 2762882"/>
                            <a:gd name="connsiteY6" fmla="*/ 297329 h 1251801"/>
                            <a:gd name="connsiteX7" fmla="*/ 1488060 w 2762882"/>
                            <a:gd name="connsiteY7" fmla="*/ 648102 h 1251801"/>
                            <a:gd name="connsiteX8" fmla="*/ 1701458 w 2762882"/>
                            <a:gd name="connsiteY8" fmla="*/ 961152 h 1251801"/>
                            <a:gd name="connsiteX9" fmla="*/ 1892970 w 2762882"/>
                            <a:gd name="connsiteY9" fmla="*/ 1160660 h 1251801"/>
                            <a:gd name="connsiteX10" fmla="*/ 2106865 w 2762882"/>
                            <a:gd name="connsiteY10" fmla="*/ 1251565 h 1251801"/>
                            <a:gd name="connsiteX11" fmla="*/ 2331746 w 2762882"/>
                            <a:gd name="connsiteY11" fmla="*/ 1175709 h 1251801"/>
                            <a:gd name="connsiteX12" fmla="*/ 2547096 w 2762882"/>
                            <a:gd name="connsiteY12" fmla="*/ 944144 h 1251801"/>
                            <a:gd name="connsiteX13" fmla="*/ 2762885 w 2762882"/>
                            <a:gd name="connsiteY13" fmla="*/ 613651 h 1251801"/>
                            <a:gd name="connsiteX0" fmla="*/ 1 w 2478681"/>
                            <a:gd name="connsiteY0" fmla="*/ 641175 h 1251801"/>
                            <a:gd name="connsiteX1" fmla="*/ 287969 w 2478681"/>
                            <a:gd name="connsiteY1" fmla="*/ 214175 h 1251801"/>
                            <a:gd name="connsiteX2" fmla="*/ 447549 w 2478681"/>
                            <a:gd name="connsiteY2" fmla="*/ 54876 h 1251801"/>
                            <a:gd name="connsiteX3" fmla="*/ 607232 w 2478681"/>
                            <a:gd name="connsiteY3" fmla="*/ 281 h 1251801"/>
                            <a:gd name="connsiteX4" fmla="*/ 788177 w 2478681"/>
                            <a:gd name="connsiteY4" fmla="*/ 73196 h 1251801"/>
                            <a:gd name="connsiteX5" fmla="*/ 976825 w 2478681"/>
                            <a:gd name="connsiteY5" fmla="*/ 297329 h 1251801"/>
                            <a:gd name="connsiteX6" fmla="*/ 1203859 w 2478681"/>
                            <a:gd name="connsiteY6" fmla="*/ 648102 h 1251801"/>
                            <a:gd name="connsiteX7" fmla="*/ 1417257 w 2478681"/>
                            <a:gd name="connsiteY7" fmla="*/ 961152 h 1251801"/>
                            <a:gd name="connsiteX8" fmla="*/ 1608769 w 2478681"/>
                            <a:gd name="connsiteY8" fmla="*/ 1160660 h 1251801"/>
                            <a:gd name="connsiteX9" fmla="*/ 1822664 w 2478681"/>
                            <a:gd name="connsiteY9" fmla="*/ 1251565 h 1251801"/>
                            <a:gd name="connsiteX10" fmla="*/ 2047545 w 2478681"/>
                            <a:gd name="connsiteY10" fmla="*/ 1175709 h 1251801"/>
                            <a:gd name="connsiteX11" fmla="*/ 2262895 w 2478681"/>
                            <a:gd name="connsiteY11" fmla="*/ 944144 h 1251801"/>
                            <a:gd name="connsiteX12" fmla="*/ 2478684 w 2478681"/>
                            <a:gd name="connsiteY12" fmla="*/ 613651 h 125180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</a:cxnLst>
                          <a:rect l="l" t="t" r="r" b="b"/>
                          <a:pathLst>
                            <a:path w="2478681" h="1251801">
                              <a:moveTo>
                                <a:pt x="1" y="641175"/>
                              </a:moveTo>
                              <a:cubicBezTo>
                                <a:pt x="95362" y="500361"/>
                                <a:pt x="213378" y="311892"/>
                                <a:pt x="287969" y="214175"/>
                              </a:cubicBezTo>
                              <a:cubicBezTo>
                                <a:pt x="362560" y="116458"/>
                                <a:pt x="394338" y="90525"/>
                                <a:pt x="447549" y="54876"/>
                              </a:cubicBezTo>
                              <a:cubicBezTo>
                                <a:pt x="500760" y="19227"/>
                                <a:pt x="550461" y="-2772"/>
                                <a:pt x="607232" y="281"/>
                              </a:cubicBezTo>
                              <a:cubicBezTo>
                                <a:pt x="664003" y="3334"/>
                                <a:pt x="726578" y="23688"/>
                                <a:pt x="788177" y="73196"/>
                              </a:cubicBezTo>
                              <a:cubicBezTo>
                                <a:pt x="849776" y="122704"/>
                                <a:pt x="907545" y="201511"/>
                                <a:pt x="976825" y="297329"/>
                              </a:cubicBezTo>
                              <a:cubicBezTo>
                                <a:pt x="1046105" y="393147"/>
                                <a:pt x="1130454" y="537465"/>
                                <a:pt x="1203859" y="648102"/>
                              </a:cubicBezTo>
                              <a:cubicBezTo>
                                <a:pt x="1277264" y="758739"/>
                                <a:pt x="1349772" y="875726"/>
                                <a:pt x="1417257" y="961152"/>
                              </a:cubicBezTo>
                              <a:cubicBezTo>
                                <a:pt x="1484742" y="1046578"/>
                                <a:pt x="1541201" y="1112258"/>
                                <a:pt x="1608769" y="1160660"/>
                              </a:cubicBezTo>
                              <a:cubicBezTo>
                                <a:pt x="1676337" y="1209062"/>
                                <a:pt x="1749535" y="1249057"/>
                                <a:pt x="1822664" y="1251565"/>
                              </a:cubicBezTo>
                              <a:cubicBezTo>
                                <a:pt x="1895793" y="1254073"/>
                                <a:pt x="1967374" y="1237144"/>
                                <a:pt x="2047545" y="1175709"/>
                              </a:cubicBezTo>
                              <a:cubicBezTo>
                                <a:pt x="2127716" y="1114274"/>
                                <a:pt x="2191039" y="1037820"/>
                                <a:pt x="2262895" y="944144"/>
                              </a:cubicBezTo>
                              <a:cubicBezTo>
                                <a:pt x="2334751" y="850468"/>
                                <a:pt x="2410773" y="710372"/>
                                <a:pt x="2478684" y="613651"/>
                              </a:cubicBezTo>
                            </a:path>
                          </a:pathLst>
                        </a:custGeom>
                        <a:noFill/>
                        <a:ln w="9525" cap="rnd" cmpd="sng" algn="ctr">
                          <a:solidFill>
                            <a:schemeClr val="tx1"/>
                          </a:solidFill>
                          <a:prstDash val="solid"/>
                          <a:tailEnd type="none" w="med" len="med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GB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+mn-ea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32" name="Freeform 131"/>
                        <p:cNvSpPr>
                          <a:spLocks noChangeAspect="1"/>
                        </p:cNvSpPr>
                        <p:nvPr/>
                      </p:nvSpPr>
                      <p:spPr>
                        <a:xfrm>
                          <a:off x="5035119" y="3730688"/>
                          <a:ext cx="271590" cy="137160"/>
                        </a:xfrm>
                        <a:custGeom>
                          <a:avLst/>
                          <a:gdLst>
                            <a:gd name="connsiteX0" fmla="*/ 0 w 3507874"/>
                            <a:gd name="connsiteY0" fmla="*/ 1193079 h 1244850"/>
                            <a:gd name="connsiteX1" fmla="*/ 171116 w 3507874"/>
                            <a:gd name="connsiteY1" fmla="*/ 1054048 h 1244850"/>
                            <a:gd name="connsiteX2" fmla="*/ 449179 w 3507874"/>
                            <a:gd name="connsiteY2" fmla="*/ 642300 h 1244850"/>
                            <a:gd name="connsiteX3" fmla="*/ 743284 w 3507874"/>
                            <a:gd name="connsiteY3" fmla="*/ 209163 h 1244850"/>
                            <a:gd name="connsiteX4" fmla="*/ 946484 w 3507874"/>
                            <a:gd name="connsiteY4" fmla="*/ 43395 h 1244850"/>
                            <a:gd name="connsiteX5" fmla="*/ 1058779 w 3507874"/>
                            <a:gd name="connsiteY5" fmla="*/ 616 h 1244850"/>
                            <a:gd name="connsiteX6" fmla="*/ 1229895 w 3507874"/>
                            <a:gd name="connsiteY6" fmla="*/ 64785 h 1244850"/>
                            <a:gd name="connsiteX7" fmla="*/ 1449137 w 3507874"/>
                            <a:gd name="connsiteY7" fmla="*/ 316111 h 1244850"/>
                            <a:gd name="connsiteX8" fmla="*/ 1668379 w 3507874"/>
                            <a:gd name="connsiteY8" fmla="*/ 636953 h 1244850"/>
                            <a:gd name="connsiteX9" fmla="*/ 1914358 w 3507874"/>
                            <a:gd name="connsiteY9" fmla="*/ 1038006 h 1244850"/>
                            <a:gd name="connsiteX10" fmla="*/ 2064084 w 3507874"/>
                            <a:gd name="connsiteY10" fmla="*/ 1155648 h 1244850"/>
                            <a:gd name="connsiteX11" fmla="*/ 2245895 w 3507874"/>
                            <a:gd name="connsiteY11" fmla="*/ 1241206 h 1244850"/>
                            <a:gd name="connsiteX12" fmla="*/ 2433053 w 3507874"/>
                            <a:gd name="connsiteY12" fmla="*/ 1209121 h 1244850"/>
                            <a:gd name="connsiteX13" fmla="*/ 2662990 w 3507874"/>
                            <a:gd name="connsiteY13" fmla="*/ 1032658 h 1244850"/>
                            <a:gd name="connsiteX14" fmla="*/ 2973137 w 3507874"/>
                            <a:gd name="connsiteY14" fmla="*/ 642300 h 1244850"/>
                            <a:gd name="connsiteX15" fmla="*/ 3181684 w 3507874"/>
                            <a:gd name="connsiteY15" fmla="*/ 385627 h 1244850"/>
                            <a:gd name="connsiteX16" fmla="*/ 3368842 w 3507874"/>
                            <a:gd name="connsiteY16" fmla="*/ 171732 h 1244850"/>
                            <a:gd name="connsiteX17" fmla="*/ 3507874 w 3507874"/>
                            <a:gd name="connsiteY17" fmla="*/ 70132 h 1244850"/>
                            <a:gd name="connsiteX0" fmla="*/ 0 w 3507874"/>
                            <a:gd name="connsiteY0" fmla="*/ 1197810 h 1249581"/>
                            <a:gd name="connsiteX1" fmla="*/ 171116 w 3507874"/>
                            <a:gd name="connsiteY1" fmla="*/ 1058779 h 1249581"/>
                            <a:gd name="connsiteX2" fmla="*/ 449179 w 3507874"/>
                            <a:gd name="connsiteY2" fmla="*/ 647031 h 1249581"/>
                            <a:gd name="connsiteX3" fmla="*/ 743284 w 3507874"/>
                            <a:gd name="connsiteY3" fmla="*/ 213894 h 1249581"/>
                            <a:gd name="connsiteX4" fmla="*/ 946484 w 3507874"/>
                            <a:gd name="connsiteY4" fmla="*/ 48126 h 1249581"/>
                            <a:gd name="connsiteX5" fmla="*/ 1074821 w 3507874"/>
                            <a:gd name="connsiteY5" fmla="*/ 0 h 1249581"/>
                            <a:gd name="connsiteX6" fmla="*/ 1229895 w 3507874"/>
                            <a:gd name="connsiteY6" fmla="*/ 69516 h 1249581"/>
                            <a:gd name="connsiteX7" fmla="*/ 1449137 w 3507874"/>
                            <a:gd name="connsiteY7" fmla="*/ 320842 h 1249581"/>
                            <a:gd name="connsiteX8" fmla="*/ 1668379 w 3507874"/>
                            <a:gd name="connsiteY8" fmla="*/ 641684 h 1249581"/>
                            <a:gd name="connsiteX9" fmla="*/ 1914358 w 3507874"/>
                            <a:gd name="connsiteY9" fmla="*/ 1042737 h 1249581"/>
                            <a:gd name="connsiteX10" fmla="*/ 2064084 w 3507874"/>
                            <a:gd name="connsiteY10" fmla="*/ 1160379 h 1249581"/>
                            <a:gd name="connsiteX11" fmla="*/ 2245895 w 3507874"/>
                            <a:gd name="connsiteY11" fmla="*/ 1245937 h 1249581"/>
                            <a:gd name="connsiteX12" fmla="*/ 2433053 w 3507874"/>
                            <a:gd name="connsiteY12" fmla="*/ 1213852 h 1249581"/>
                            <a:gd name="connsiteX13" fmla="*/ 2662990 w 3507874"/>
                            <a:gd name="connsiteY13" fmla="*/ 1037389 h 1249581"/>
                            <a:gd name="connsiteX14" fmla="*/ 2973137 w 3507874"/>
                            <a:gd name="connsiteY14" fmla="*/ 647031 h 1249581"/>
                            <a:gd name="connsiteX15" fmla="*/ 3181684 w 3507874"/>
                            <a:gd name="connsiteY15" fmla="*/ 390358 h 1249581"/>
                            <a:gd name="connsiteX16" fmla="*/ 3368842 w 3507874"/>
                            <a:gd name="connsiteY16" fmla="*/ 176463 h 1249581"/>
                            <a:gd name="connsiteX17" fmla="*/ 3507874 w 3507874"/>
                            <a:gd name="connsiteY17" fmla="*/ 74863 h 1249581"/>
                            <a:gd name="connsiteX0" fmla="*/ 0 w 3507874"/>
                            <a:gd name="connsiteY0" fmla="*/ 1197810 h 1249581"/>
                            <a:gd name="connsiteX1" fmla="*/ 171116 w 3507874"/>
                            <a:gd name="connsiteY1" fmla="*/ 1058779 h 1249581"/>
                            <a:gd name="connsiteX2" fmla="*/ 449179 w 3507874"/>
                            <a:gd name="connsiteY2" fmla="*/ 647031 h 1249581"/>
                            <a:gd name="connsiteX3" fmla="*/ 743284 w 3507874"/>
                            <a:gd name="connsiteY3" fmla="*/ 213894 h 1249581"/>
                            <a:gd name="connsiteX4" fmla="*/ 946484 w 3507874"/>
                            <a:gd name="connsiteY4" fmla="*/ 48126 h 1249581"/>
                            <a:gd name="connsiteX5" fmla="*/ 1074821 w 3507874"/>
                            <a:gd name="connsiteY5" fmla="*/ 0 h 1249581"/>
                            <a:gd name="connsiteX6" fmla="*/ 1229895 w 3507874"/>
                            <a:gd name="connsiteY6" fmla="*/ 69516 h 1249581"/>
                            <a:gd name="connsiteX7" fmla="*/ 1449137 w 3507874"/>
                            <a:gd name="connsiteY7" fmla="*/ 320842 h 1249581"/>
                            <a:gd name="connsiteX8" fmla="*/ 1668379 w 3507874"/>
                            <a:gd name="connsiteY8" fmla="*/ 641684 h 1249581"/>
                            <a:gd name="connsiteX9" fmla="*/ 1871579 w 3507874"/>
                            <a:gd name="connsiteY9" fmla="*/ 941137 h 1249581"/>
                            <a:gd name="connsiteX10" fmla="*/ 2064084 w 3507874"/>
                            <a:gd name="connsiteY10" fmla="*/ 1160379 h 1249581"/>
                            <a:gd name="connsiteX11" fmla="*/ 2245895 w 3507874"/>
                            <a:gd name="connsiteY11" fmla="*/ 1245937 h 1249581"/>
                            <a:gd name="connsiteX12" fmla="*/ 2433053 w 3507874"/>
                            <a:gd name="connsiteY12" fmla="*/ 1213852 h 1249581"/>
                            <a:gd name="connsiteX13" fmla="*/ 2662990 w 3507874"/>
                            <a:gd name="connsiteY13" fmla="*/ 1037389 h 1249581"/>
                            <a:gd name="connsiteX14" fmla="*/ 2973137 w 3507874"/>
                            <a:gd name="connsiteY14" fmla="*/ 647031 h 1249581"/>
                            <a:gd name="connsiteX15" fmla="*/ 3181684 w 3507874"/>
                            <a:gd name="connsiteY15" fmla="*/ 390358 h 1249581"/>
                            <a:gd name="connsiteX16" fmla="*/ 3368842 w 3507874"/>
                            <a:gd name="connsiteY16" fmla="*/ 176463 h 1249581"/>
                            <a:gd name="connsiteX17" fmla="*/ 3507874 w 3507874"/>
                            <a:gd name="connsiteY17" fmla="*/ 74863 h 1249581"/>
                            <a:gd name="connsiteX0" fmla="*/ 0 w 3507874"/>
                            <a:gd name="connsiteY0" fmla="*/ 1197810 h 1247085"/>
                            <a:gd name="connsiteX1" fmla="*/ 171116 w 3507874"/>
                            <a:gd name="connsiteY1" fmla="*/ 1058779 h 1247085"/>
                            <a:gd name="connsiteX2" fmla="*/ 449179 w 3507874"/>
                            <a:gd name="connsiteY2" fmla="*/ 647031 h 1247085"/>
                            <a:gd name="connsiteX3" fmla="*/ 743284 w 3507874"/>
                            <a:gd name="connsiteY3" fmla="*/ 213894 h 1247085"/>
                            <a:gd name="connsiteX4" fmla="*/ 946484 w 3507874"/>
                            <a:gd name="connsiteY4" fmla="*/ 48126 h 1247085"/>
                            <a:gd name="connsiteX5" fmla="*/ 1074821 w 3507874"/>
                            <a:gd name="connsiteY5" fmla="*/ 0 h 1247085"/>
                            <a:gd name="connsiteX6" fmla="*/ 1229895 w 3507874"/>
                            <a:gd name="connsiteY6" fmla="*/ 69516 h 1247085"/>
                            <a:gd name="connsiteX7" fmla="*/ 1449137 w 3507874"/>
                            <a:gd name="connsiteY7" fmla="*/ 320842 h 1247085"/>
                            <a:gd name="connsiteX8" fmla="*/ 1668379 w 3507874"/>
                            <a:gd name="connsiteY8" fmla="*/ 641684 h 1247085"/>
                            <a:gd name="connsiteX9" fmla="*/ 1871579 w 3507874"/>
                            <a:gd name="connsiteY9" fmla="*/ 941137 h 1247085"/>
                            <a:gd name="connsiteX10" fmla="*/ 2064084 w 3507874"/>
                            <a:gd name="connsiteY10" fmla="*/ 1160379 h 1247085"/>
                            <a:gd name="connsiteX11" fmla="*/ 2245895 w 3507874"/>
                            <a:gd name="connsiteY11" fmla="*/ 1245937 h 1247085"/>
                            <a:gd name="connsiteX12" fmla="*/ 2470484 w 3507874"/>
                            <a:gd name="connsiteY12" fmla="*/ 1197810 h 1247085"/>
                            <a:gd name="connsiteX13" fmla="*/ 2662990 w 3507874"/>
                            <a:gd name="connsiteY13" fmla="*/ 1037389 h 1247085"/>
                            <a:gd name="connsiteX14" fmla="*/ 2973137 w 3507874"/>
                            <a:gd name="connsiteY14" fmla="*/ 647031 h 1247085"/>
                            <a:gd name="connsiteX15" fmla="*/ 3181684 w 3507874"/>
                            <a:gd name="connsiteY15" fmla="*/ 390358 h 1247085"/>
                            <a:gd name="connsiteX16" fmla="*/ 3368842 w 3507874"/>
                            <a:gd name="connsiteY16" fmla="*/ 176463 h 1247085"/>
                            <a:gd name="connsiteX17" fmla="*/ 3507874 w 3507874"/>
                            <a:gd name="connsiteY17" fmla="*/ 74863 h 1247085"/>
                            <a:gd name="connsiteX0" fmla="*/ 0 w 3507874"/>
                            <a:gd name="connsiteY0" fmla="*/ 1197810 h 1252268"/>
                            <a:gd name="connsiteX1" fmla="*/ 171116 w 3507874"/>
                            <a:gd name="connsiteY1" fmla="*/ 1058779 h 1252268"/>
                            <a:gd name="connsiteX2" fmla="*/ 449179 w 3507874"/>
                            <a:gd name="connsiteY2" fmla="*/ 647031 h 1252268"/>
                            <a:gd name="connsiteX3" fmla="*/ 743284 w 3507874"/>
                            <a:gd name="connsiteY3" fmla="*/ 213894 h 1252268"/>
                            <a:gd name="connsiteX4" fmla="*/ 946484 w 3507874"/>
                            <a:gd name="connsiteY4" fmla="*/ 48126 h 1252268"/>
                            <a:gd name="connsiteX5" fmla="*/ 1074821 w 3507874"/>
                            <a:gd name="connsiteY5" fmla="*/ 0 h 1252268"/>
                            <a:gd name="connsiteX6" fmla="*/ 1229895 w 3507874"/>
                            <a:gd name="connsiteY6" fmla="*/ 69516 h 1252268"/>
                            <a:gd name="connsiteX7" fmla="*/ 1449137 w 3507874"/>
                            <a:gd name="connsiteY7" fmla="*/ 320842 h 1252268"/>
                            <a:gd name="connsiteX8" fmla="*/ 1668379 w 3507874"/>
                            <a:gd name="connsiteY8" fmla="*/ 641684 h 1252268"/>
                            <a:gd name="connsiteX9" fmla="*/ 1871579 w 3507874"/>
                            <a:gd name="connsiteY9" fmla="*/ 941137 h 1252268"/>
                            <a:gd name="connsiteX10" fmla="*/ 2064084 w 3507874"/>
                            <a:gd name="connsiteY10" fmla="*/ 1160379 h 1252268"/>
                            <a:gd name="connsiteX11" fmla="*/ 2267285 w 3507874"/>
                            <a:gd name="connsiteY11" fmla="*/ 1251284 h 1252268"/>
                            <a:gd name="connsiteX12" fmla="*/ 2470484 w 3507874"/>
                            <a:gd name="connsiteY12" fmla="*/ 1197810 h 1252268"/>
                            <a:gd name="connsiteX13" fmla="*/ 2662990 w 3507874"/>
                            <a:gd name="connsiteY13" fmla="*/ 1037389 h 1252268"/>
                            <a:gd name="connsiteX14" fmla="*/ 2973137 w 3507874"/>
                            <a:gd name="connsiteY14" fmla="*/ 647031 h 1252268"/>
                            <a:gd name="connsiteX15" fmla="*/ 3181684 w 3507874"/>
                            <a:gd name="connsiteY15" fmla="*/ 390358 h 1252268"/>
                            <a:gd name="connsiteX16" fmla="*/ 3368842 w 3507874"/>
                            <a:gd name="connsiteY16" fmla="*/ 176463 h 1252268"/>
                            <a:gd name="connsiteX17" fmla="*/ 3507874 w 3507874"/>
                            <a:gd name="connsiteY17" fmla="*/ 74863 h 1252268"/>
                            <a:gd name="connsiteX0" fmla="*/ 0 w 3507874"/>
                            <a:gd name="connsiteY0" fmla="*/ 1197810 h 1251597"/>
                            <a:gd name="connsiteX1" fmla="*/ 171116 w 3507874"/>
                            <a:gd name="connsiteY1" fmla="*/ 1058779 h 1251597"/>
                            <a:gd name="connsiteX2" fmla="*/ 449179 w 3507874"/>
                            <a:gd name="connsiteY2" fmla="*/ 647031 h 1251597"/>
                            <a:gd name="connsiteX3" fmla="*/ 743284 w 3507874"/>
                            <a:gd name="connsiteY3" fmla="*/ 213894 h 1251597"/>
                            <a:gd name="connsiteX4" fmla="*/ 946484 w 3507874"/>
                            <a:gd name="connsiteY4" fmla="*/ 48126 h 1251597"/>
                            <a:gd name="connsiteX5" fmla="*/ 1074821 w 3507874"/>
                            <a:gd name="connsiteY5" fmla="*/ 0 h 1251597"/>
                            <a:gd name="connsiteX6" fmla="*/ 1229895 w 3507874"/>
                            <a:gd name="connsiteY6" fmla="*/ 69516 h 1251597"/>
                            <a:gd name="connsiteX7" fmla="*/ 1449137 w 3507874"/>
                            <a:gd name="connsiteY7" fmla="*/ 320842 h 1251597"/>
                            <a:gd name="connsiteX8" fmla="*/ 1668379 w 3507874"/>
                            <a:gd name="connsiteY8" fmla="*/ 641684 h 1251597"/>
                            <a:gd name="connsiteX9" fmla="*/ 1871579 w 3507874"/>
                            <a:gd name="connsiteY9" fmla="*/ 941137 h 1251597"/>
                            <a:gd name="connsiteX10" fmla="*/ 2064084 w 3507874"/>
                            <a:gd name="connsiteY10" fmla="*/ 1160379 h 1251597"/>
                            <a:gd name="connsiteX11" fmla="*/ 2267285 w 3507874"/>
                            <a:gd name="connsiteY11" fmla="*/ 1251284 h 1251597"/>
                            <a:gd name="connsiteX12" fmla="*/ 2470484 w 3507874"/>
                            <a:gd name="connsiteY12" fmla="*/ 1197810 h 1251597"/>
                            <a:gd name="connsiteX13" fmla="*/ 2662990 w 3507874"/>
                            <a:gd name="connsiteY13" fmla="*/ 1037389 h 1251597"/>
                            <a:gd name="connsiteX14" fmla="*/ 2973137 w 3507874"/>
                            <a:gd name="connsiteY14" fmla="*/ 647031 h 1251597"/>
                            <a:gd name="connsiteX15" fmla="*/ 3181684 w 3507874"/>
                            <a:gd name="connsiteY15" fmla="*/ 390358 h 1251597"/>
                            <a:gd name="connsiteX16" fmla="*/ 3368842 w 3507874"/>
                            <a:gd name="connsiteY16" fmla="*/ 176463 h 1251597"/>
                            <a:gd name="connsiteX17" fmla="*/ 3507874 w 3507874"/>
                            <a:gd name="connsiteY17" fmla="*/ 74863 h 1251597"/>
                            <a:gd name="connsiteX0" fmla="*/ 0 w 3507874"/>
                            <a:gd name="connsiteY0" fmla="*/ 1197810 h 1251314"/>
                            <a:gd name="connsiteX1" fmla="*/ 171116 w 3507874"/>
                            <a:gd name="connsiteY1" fmla="*/ 1058779 h 1251314"/>
                            <a:gd name="connsiteX2" fmla="*/ 449179 w 3507874"/>
                            <a:gd name="connsiteY2" fmla="*/ 647031 h 1251314"/>
                            <a:gd name="connsiteX3" fmla="*/ 743284 w 3507874"/>
                            <a:gd name="connsiteY3" fmla="*/ 213894 h 1251314"/>
                            <a:gd name="connsiteX4" fmla="*/ 946484 w 3507874"/>
                            <a:gd name="connsiteY4" fmla="*/ 48126 h 1251314"/>
                            <a:gd name="connsiteX5" fmla="*/ 1074821 w 3507874"/>
                            <a:gd name="connsiteY5" fmla="*/ 0 h 1251314"/>
                            <a:gd name="connsiteX6" fmla="*/ 1229895 w 3507874"/>
                            <a:gd name="connsiteY6" fmla="*/ 69516 h 1251314"/>
                            <a:gd name="connsiteX7" fmla="*/ 1449137 w 3507874"/>
                            <a:gd name="connsiteY7" fmla="*/ 320842 h 1251314"/>
                            <a:gd name="connsiteX8" fmla="*/ 1668379 w 3507874"/>
                            <a:gd name="connsiteY8" fmla="*/ 641684 h 1251314"/>
                            <a:gd name="connsiteX9" fmla="*/ 1871579 w 3507874"/>
                            <a:gd name="connsiteY9" fmla="*/ 941137 h 1251314"/>
                            <a:gd name="connsiteX10" fmla="*/ 2064084 w 3507874"/>
                            <a:gd name="connsiteY10" fmla="*/ 1160379 h 1251314"/>
                            <a:gd name="connsiteX11" fmla="*/ 2267285 w 3507874"/>
                            <a:gd name="connsiteY11" fmla="*/ 1251284 h 1251314"/>
                            <a:gd name="connsiteX12" fmla="*/ 2470484 w 3507874"/>
                            <a:gd name="connsiteY12" fmla="*/ 1197810 h 1251314"/>
                            <a:gd name="connsiteX13" fmla="*/ 2662990 w 3507874"/>
                            <a:gd name="connsiteY13" fmla="*/ 1037389 h 1251314"/>
                            <a:gd name="connsiteX14" fmla="*/ 2973137 w 3507874"/>
                            <a:gd name="connsiteY14" fmla="*/ 647031 h 1251314"/>
                            <a:gd name="connsiteX15" fmla="*/ 3181684 w 3507874"/>
                            <a:gd name="connsiteY15" fmla="*/ 390358 h 1251314"/>
                            <a:gd name="connsiteX16" fmla="*/ 3368842 w 3507874"/>
                            <a:gd name="connsiteY16" fmla="*/ 176463 h 1251314"/>
                            <a:gd name="connsiteX17" fmla="*/ 3507874 w 3507874"/>
                            <a:gd name="connsiteY17" fmla="*/ 74863 h 1251314"/>
                            <a:gd name="connsiteX0" fmla="*/ 0 w 3507874"/>
                            <a:gd name="connsiteY0" fmla="*/ 1197810 h 1251405"/>
                            <a:gd name="connsiteX1" fmla="*/ 171116 w 3507874"/>
                            <a:gd name="connsiteY1" fmla="*/ 1058779 h 1251405"/>
                            <a:gd name="connsiteX2" fmla="*/ 449179 w 3507874"/>
                            <a:gd name="connsiteY2" fmla="*/ 647031 h 1251405"/>
                            <a:gd name="connsiteX3" fmla="*/ 743284 w 3507874"/>
                            <a:gd name="connsiteY3" fmla="*/ 213894 h 1251405"/>
                            <a:gd name="connsiteX4" fmla="*/ 946484 w 3507874"/>
                            <a:gd name="connsiteY4" fmla="*/ 48126 h 1251405"/>
                            <a:gd name="connsiteX5" fmla="*/ 1074821 w 3507874"/>
                            <a:gd name="connsiteY5" fmla="*/ 0 h 1251405"/>
                            <a:gd name="connsiteX6" fmla="*/ 1229895 w 3507874"/>
                            <a:gd name="connsiteY6" fmla="*/ 69516 h 1251405"/>
                            <a:gd name="connsiteX7" fmla="*/ 1449137 w 3507874"/>
                            <a:gd name="connsiteY7" fmla="*/ 320842 h 1251405"/>
                            <a:gd name="connsiteX8" fmla="*/ 1668379 w 3507874"/>
                            <a:gd name="connsiteY8" fmla="*/ 641684 h 1251405"/>
                            <a:gd name="connsiteX9" fmla="*/ 1871579 w 3507874"/>
                            <a:gd name="connsiteY9" fmla="*/ 941137 h 1251405"/>
                            <a:gd name="connsiteX10" fmla="*/ 2064084 w 3507874"/>
                            <a:gd name="connsiteY10" fmla="*/ 1160379 h 1251405"/>
                            <a:gd name="connsiteX11" fmla="*/ 2267285 w 3507874"/>
                            <a:gd name="connsiteY11" fmla="*/ 1251284 h 1251405"/>
                            <a:gd name="connsiteX12" fmla="*/ 2486526 w 3507874"/>
                            <a:gd name="connsiteY12" fmla="*/ 1176420 h 1251405"/>
                            <a:gd name="connsiteX13" fmla="*/ 2662990 w 3507874"/>
                            <a:gd name="connsiteY13" fmla="*/ 1037389 h 1251405"/>
                            <a:gd name="connsiteX14" fmla="*/ 2973137 w 3507874"/>
                            <a:gd name="connsiteY14" fmla="*/ 647031 h 1251405"/>
                            <a:gd name="connsiteX15" fmla="*/ 3181684 w 3507874"/>
                            <a:gd name="connsiteY15" fmla="*/ 390358 h 1251405"/>
                            <a:gd name="connsiteX16" fmla="*/ 3368842 w 3507874"/>
                            <a:gd name="connsiteY16" fmla="*/ 176463 h 1251405"/>
                            <a:gd name="connsiteX17" fmla="*/ 3507874 w 3507874"/>
                            <a:gd name="connsiteY17" fmla="*/ 74863 h 1251405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67285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81684 w 3507874"/>
                            <a:gd name="connsiteY15" fmla="*/ 390358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67285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81684 w 3507874"/>
                            <a:gd name="connsiteY15" fmla="*/ 390358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81684 w 3507874"/>
                            <a:gd name="connsiteY15" fmla="*/ 390358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3391"/>
                            <a:gd name="connsiteX1" fmla="*/ 171116 w 3507874"/>
                            <a:gd name="connsiteY1" fmla="*/ 1058779 h 1253391"/>
                            <a:gd name="connsiteX2" fmla="*/ 449179 w 3507874"/>
                            <a:gd name="connsiteY2" fmla="*/ 647031 h 1253391"/>
                            <a:gd name="connsiteX3" fmla="*/ 743284 w 3507874"/>
                            <a:gd name="connsiteY3" fmla="*/ 213894 h 1253391"/>
                            <a:gd name="connsiteX4" fmla="*/ 946484 w 3507874"/>
                            <a:gd name="connsiteY4" fmla="*/ 48126 h 1253391"/>
                            <a:gd name="connsiteX5" fmla="*/ 1074821 w 3507874"/>
                            <a:gd name="connsiteY5" fmla="*/ 0 h 1253391"/>
                            <a:gd name="connsiteX6" fmla="*/ 1229895 w 3507874"/>
                            <a:gd name="connsiteY6" fmla="*/ 69516 h 1253391"/>
                            <a:gd name="connsiteX7" fmla="*/ 1449137 w 3507874"/>
                            <a:gd name="connsiteY7" fmla="*/ 320842 h 1253391"/>
                            <a:gd name="connsiteX8" fmla="*/ 1668379 w 3507874"/>
                            <a:gd name="connsiteY8" fmla="*/ 641684 h 1253391"/>
                            <a:gd name="connsiteX9" fmla="*/ 1871579 w 3507874"/>
                            <a:gd name="connsiteY9" fmla="*/ 941137 h 1253391"/>
                            <a:gd name="connsiteX10" fmla="*/ 2064084 w 3507874"/>
                            <a:gd name="connsiteY10" fmla="*/ 1160379 h 1253391"/>
                            <a:gd name="connsiteX11" fmla="*/ 2277979 w 3507874"/>
                            <a:gd name="connsiteY11" fmla="*/ 1251284 h 1253391"/>
                            <a:gd name="connsiteX12" fmla="*/ 2486526 w 3507874"/>
                            <a:gd name="connsiteY12" fmla="*/ 1176420 h 1253391"/>
                            <a:gd name="connsiteX13" fmla="*/ 2716464 w 3507874"/>
                            <a:gd name="connsiteY13" fmla="*/ 994610 h 1253391"/>
                            <a:gd name="connsiteX14" fmla="*/ 2973137 w 3507874"/>
                            <a:gd name="connsiteY14" fmla="*/ 647031 h 1253391"/>
                            <a:gd name="connsiteX15" fmla="*/ 3181684 w 3507874"/>
                            <a:gd name="connsiteY15" fmla="*/ 390358 h 1253391"/>
                            <a:gd name="connsiteX16" fmla="*/ 3368842 w 3507874"/>
                            <a:gd name="connsiteY16" fmla="*/ 176463 h 1253391"/>
                            <a:gd name="connsiteX17" fmla="*/ 3507874 w 3507874"/>
                            <a:gd name="connsiteY17" fmla="*/ 74863 h 1253391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81684 w 3507874"/>
                            <a:gd name="connsiteY15" fmla="*/ 390358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64521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55316 w 3507874"/>
                            <a:gd name="connsiteY2" fmla="*/ 640894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55316 w 3507874"/>
                            <a:gd name="connsiteY2" fmla="*/ 640894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74821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68379 w 3507874"/>
                            <a:gd name="connsiteY8" fmla="*/ 642008 h 1251752"/>
                            <a:gd name="connsiteX9" fmla="*/ 1871579 w 3507874"/>
                            <a:gd name="connsiteY9" fmla="*/ 941461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62547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68379 w 3507874"/>
                            <a:gd name="connsiteY8" fmla="*/ 642008 h 1251752"/>
                            <a:gd name="connsiteX9" fmla="*/ 1871579 w 3507874"/>
                            <a:gd name="connsiteY9" fmla="*/ 941461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62547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59174 w 3507874"/>
                            <a:gd name="connsiteY8" fmla="*/ 648145 h 1251752"/>
                            <a:gd name="connsiteX9" fmla="*/ 1871579 w 3507874"/>
                            <a:gd name="connsiteY9" fmla="*/ 941461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62547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59174 w 3507874"/>
                            <a:gd name="connsiteY8" fmla="*/ 648145 h 1251752"/>
                            <a:gd name="connsiteX9" fmla="*/ 1862374 w 3507874"/>
                            <a:gd name="connsiteY9" fmla="*/ 947598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62547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59174 w 3507874"/>
                            <a:gd name="connsiteY8" fmla="*/ 648145 h 1251752"/>
                            <a:gd name="connsiteX9" fmla="*/ 1862374 w 3507874"/>
                            <a:gd name="connsiteY9" fmla="*/ 947598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825"/>
                            <a:gd name="connsiteX1" fmla="*/ 171116 w 3507874"/>
                            <a:gd name="connsiteY1" fmla="*/ 1059103 h 1251825"/>
                            <a:gd name="connsiteX2" fmla="*/ 455316 w 3507874"/>
                            <a:gd name="connsiteY2" fmla="*/ 641218 h 1251825"/>
                            <a:gd name="connsiteX3" fmla="*/ 743284 w 3507874"/>
                            <a:gd name="connsiteY3" fmla="*/ 214218 h 1251825"/>
                            <a:gd name="connsiteX4" fmla="*/ 909663 w 3507874"/>
                            <a:gd name="connsiteY4" fmla="*/ 51519 h 1251825"/>
                            <a:gd name="connsiteX5" fmla="*/ 1062547 w 3507874"/>
                            <a:gd name="connsiteY5" fmla="*/ 324 h 1251825"/>
                            <a:gd name="connsiteX6" fmla="*/ 1229895 w 3507874"/>
                            <a:gd name="connsiteY6" fmla="*/ 69840 h 1251825"/>
                            <a:gd name="connsiteX7" fmla="*/ 1449137 w 3507874"/>
                            <a:gd name="connsiteY7" fmla="*/ 321166 h 1251825"/>
                            <a:gd name="connsiteX8" fmla="*/ 1659174 w 3507874"/>
                            <a:gd name="connsiteY8" fmla="*/ 648145 h 1251825"/>
                            <a:gd name="connsiteX9" fmla="*/ 1862374 w 3507874"/>
                            <a:gd name="connsiteY9" fmla="*/ 947598 h 1251825"/>
                            <a:gd name="connsiteX10" fmla="*/ 2064084 w 3507874"/>
                            <a:gd name="connsiteY10" fmla="*/ 1160703 h 1251825"/>
                            <a:gd name="connsiteX11" fmla="*/ 2277979 w 3507874"/>
                            <a:gd name="connsiteY11" fmla="*/ 1251608 h 1251825"/>
                            <a:gd name="connsiteX12" fmla="*/ 2501868 w 3507874"/>
                            <a:gd name="connsiteY12" fmla="*/ 1179813 h 1251825"/>
                            <a:gd name="connsiteX13" fmla="*/ 2716464 w 3507874"/>
                            <a:gd name="connsiteY13" fmla="*/ 994934 h 1251825"/>
                            <a:gd name="connsiteX14" fmla="*/ 2973137 w 3507874"/>
                            <a:gd name="connsiteY14" fmla="*/ 647355 h 1251825"/>
                            <a:gd name="connsiteX15" fmla="*/ 3154947 w 3507874"/>
                            <a:gd name="connsiteY15" fmla="*/ 406724 h 1251825"/>
                            <a:gd name="connsiteX16" fmla="*/ 3331410 w 3507874"/>
                            <a:gd name="connsiteY16" fmla="*/ 208871 h 1251825"/>
                            <a:gd name="connsiteX17" fmla="*/ 3507874 w 3507874"/>
                            <a:gd name="connsiteY17" fmla="*/ 75187 h 1251825"/>
                            <a:gd name="connsiteX0" fmla="*/ 0 w 3507874"/>
                            <a:gd name="connsiteY0" fmla="*/ 1198134 h 1252037"/>
                            <a:gd name="connsiteX1" fmla="*/ 171116 w 3507874"/>
                            <a:gd name="connsiteY1" fmla="*/ 1059103 h 1252037"/>
                            <a:gd name="connsiteX2" fmla="*/ 455316 w 3507874"/>
                            <a:gd name="connsiteY2" fmla="*/ 641218 h 1252037"/>
                            <a:gd name="connsiteX3" fmla="*/ 743284 w 3507874"/>
                            <a:gd name="connsiteY3" fmla="*/ 214218 h 1252037"/>
                            <a:gd name="connsiteX4" fmla="*/ 909663 w 3507874"/>
                            <a:gd name="connsiteY4" fmla="*/ 51519 h 1252037"/>
                            <a:gd name="connsiteX5" fmla="*/ 1062547 w 3507874"/>
                            <a:gd name="connsiteY5" fmla="*/ 324 h 1252037"/>
                            <a:gd name="connsiteX6" fmla="*/ 1229895 w 3507874"/>
                            <a:gd name="connsiteY6" fmla="*/ 69840 h 1252037"/>
                            <a:gd name="connsiteX7" fmla="*/ 1449137 w 3507874"/>
                            <a:gd name="connsiteY7" fmla="*/ 321166 h 1252037"/>
                            <a:gd name="connsiteX8" fmla="*/ 1659174 w 3507874"/>
                            <a:gd name="connsiteY8" fmla="*/ 648145 h 1252037"/>
                            <a:gd name="connsiteX9" fmla="*/ 1862374 w 3507874"/>
                            <a:gd name="connsiteY9" fmla="*/ 947598 h 1252037"/>
                            <a:gd name="connsiteX10" fmla="*/ 2064084 w 3507874"/>
                            <a:gd name="connsiteY10" fmla="*/ 1160703 h 1252037"/>
                            <a:gd name="connsiteX11" fmla="*/ 2277979 w 3507874"/>
                            <a:gd name="connsiteY11" fmla="*/ 1251608 h 1252037"/>
                            <a:gd name="connsiteX12" fmla="*/ 2492663 w 3507874"/>
                            <a:gd name="connsiteY12" fmla="*/ 1185950 h 1252037"/>
                            <a:gd name="connsiteX13" fmla="*/ 2716464 w 3507874"/>
                            <a:gd name="connsiteY13" fmla="*/ 994934 h 1252037"/>
                            <a:gd name="connsiteX14" fmla="*/ 2973137 w 3507874"/>
                            <a:gd name="connsiteY14" fmla="*/ 647355 h 1252037"/>
                            <a:gd name="connsiteX15" fmla="*/ 3154947 w 3507874"/>
                            <a:gd name="connsiteY15" fmla="*/ 406724 h 1252037"/>
                            <a:gd name="connsiteX16" fmla="*/ 3331410 w 3507874"/>
                            <a:gd name="connsiteY16" fmla="*/ 208871 h 1252037"/>
                            <a:gd name="connsiteX17" fmla="*/ 3507874 w 3507874"/>
                            <a:gd name="connsiteY17" fmla="*/ 75187 h 1252037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16464 w 3507874"/>
                            <a:gd name="connsiteY13" fmla="*/ 994934 h 1251671"/>
                            <a:gd name="connsiteX14" fmla="*/ 2973137 w 3507874"/>
                            <a:gd name="connsiteY14" fmla="*/ 647355 h 1251671"/>
                            <a:gd name="connsiteX15" fmla="*/ 3154947 w 3507874"/>
                            <a:gd name="connsiteY15" fmla="*/ 406724 h 1251671"/>
                            <a:gd name="connsiteX16" fmla="*/ 3331410 w 3507874"/>
                            <a:gd name="connsiteY16" fmla="*/ 208871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73137 w 3507874"/>
                            <a:gd name="connsiteY14" fmla="*/ 647355 h 1251671"/>
                            <a:gd name="connsiteX15" fmla="*/ 3154947 w 3507874"/>
                            <a:gd name="connsiteY15" fmla="*/ 406724 h 1251671"/>
                            <a:gd name="connsiteX16" fmla="*/ 3331410 w 3507874"/>
                            <a:gd name="connsiteY16" fmla="*/ 208871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57794 w 3507874"/>
                            <a:gd name="connsiteY14" fmla="*/ 644287 h 1251671"/>
                            <a:gd name="connsiteX15" fmla="*/ 3154947 w 3507874"/>
                            <a:gd name="connsiteY15" fmla="*/ 406724 h 1251671"/>
                            <a:gd name="connsiteX16" fmla="*/ 3331410 w 3507874"/>
                            <a:gd name="connsiteY16" fmla="*/ 208871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31410 w 3507874"/>
                            <a:gd name="connsiteY16" fmla="*/ 208871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31806 w 3507874"/>
                            <a:gd name="connsiteY13" fmla="*/ 961182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25008 w 3507874"/>
                            <a:gd name="connsiteY13" fmla="*/ 954384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25008 w 3507874"/>
                            <a:gd name="connsiteY13" fmla="*/ 954384 h 1251671"/>
                            <a:gd name="connsiteX14" fmla="*/ 2947596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25008 w 3507874"/>
                            <a:gd name="connsiteY13" fmla="*/ 954384 h 1251671"/>
                            <a:gd name="connsiteX14" fmla="*/ 2947596 w 3507874"/>
                            <a:gd name="connsiteY14" fmla="*/ 644287 h 1251671"/>
                            <a:gd name="connsiteX15" fmla="*/ 3125678 w 3507874"/>
                            <a:gd name="connsiteY15" fmla="*/ 391052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006 h 1251543"/>
                            <a:gd name="connsiteX1" fmla="*/ 171116 w 3507874"/>
                            <a:gd name="connsiteY1" fmla="*/ 1058975 h 1251543"/>
                            <a:gd name="connsiteX2" fmla="*/ 455316 w 3507874"/>
                            <a:gd name="connsiteY2" fmla="*/ 641090 h 1251543"/>
                            <a:gd name="connsiteX3" fmla="*/ 743284 w 3507874"/>
                            <a:gd name="connsiteY3" fmla="*/ 214090 h 1251543"/>
                            <a:gd name="connsiteX4" fmla="*/ 902864 w 3507874"/>
                            <a:gd name="connsiteY4" fmla="*/ 54791 h 1251543"/>
                            <a:gd name="connsiteX5" fmla="*/ 1062547 w 3507874"/>
                            <a:gd name="connsiteY5" fmla="*/ 196 h 1251543"/>
                            <a:gd name="connsiteX6" fmla="*/ 1229895 w 3507874"/>
                            <a:gd name="connsiteY6" fmla="*/ 69712 h 1251543"/>
                            <a:gd name="connsiteX7" fmla="*/ 1449137 w 3507874"/>
                            <a:gd name="connsiteY7" fmla="*/ 321038 h 1251543"/>
                            <a:gd name="connsiteX8" fmla="*/ 1659174 w 3507874"/>
                            <a:gd name="connsiteY8" fmla="*/ 648017 h 1251543"/>
                            <a:gd name="connsiteX9" fmla="*/ 1862374 w 3507874"/>
                            <a:gd name="connsiteY9" fmla="*/ 947470 h 1251543"/>
                            <a:gd name="connsiteX10" fmla="*/ 2064084 w 3507874"/>
                            <a:gd name="connsiteY10" fmla="*/ 1160575 h 1251543"/>
                            <a:gd name="connsiteX11" fmla="*/ 2277979 w 3507874"/>
                            <a:gd name="connsiteY11" fmla="*/ 1251480 h 1251543"/>
                            <a:gd name="connsiteX12" fmla="*/ 2492663 w 3507874"/>
                            <a:gd name="connsiteY12" fmla="*/ 1185822 h 1251543"/>
                            <a:gd name="connsiteX13" fmla="*/ 2725008 w 3507874"/>
                            <a:gd name="connsiteY13" fmla="*/ 954256 h 1251543"/>
                            <a:gd name="connsiteX14" fmla="*/ 2947596 w 3507874"/>
                            <a:gd name="connsiteY14" fmla="*/ 644159 h 1251543"/>
                            <a:gd name="connsiteX15" fmla="*/ 3125678 w 3507874"/>
                            <a:gd name="connsiteY15" fmla="*/ 390924 h 1251543"/>
                            <a:gd name="connsiteX16" fmla="*/ 3306863 w 3507874"/>
                            <a:gd name="connsiteY16" fmla="*/ 205674 h 1251543"/>
                            <a:gd name="connsiteX17" fmla="*/ 3507874 w 3507874"/>
                            <a:gd name="connsiteY17" fmla="*/ 75059 h 1251543"/>
                            <a:gd name="connsiteX0" fmla="*/ 0 w 3507874"/>
                            <a:gd name="connsiteY0" fmla="*/ 1198091 h 1251628"/>
                            <a:gd name="connsiteX1" fmla="*/ 171116 w 3507874"/>
                            <a:gd name="connsiteY1" fmla="*/ 1059060 h 1251628"/>
                            <a:gd name="connsiteX2" fmla="*/ 455316 w 3507874"/>
                            <a:gd name="connsiteY2" fmla="*/ 641175 h 1251628"/>
                            <a:gd name="connsiteX3" fmla="*/ 743284 w 3507874"/>
                            <a:gd name="connsiteY3" fmla="*/ 214175 h 1251628"/>
                            <a:gd name="connsiteX4" fmla="*/ 902864 w 3507874"/>
                            <a:gd name="connsiteY4" fmla="*/ 54876 h 1251628"/>
                            <a:gd name="connsiteX5" fmla="*/ 1062547 w 3507874"/>
                            <a:gd name="connsiteY5" fmla="*/ 281 h 1251628"/>
                            <a:gd name="connsiteX6" fmla="*/ 1243492 w 3507874"/>
                            <a:gd name="connsiteY6" fmla="*/ 73196 h 1251628"/>
                            <a:gd name="connsiteX7" fmla="*/ 1449137 w 3507874"/>
                            <a:gd name="connsiteY7" fmla="*/ 321123 h 1251628"/>
                            <a:gd name="connsiteX8" fmla="*/ 1659174 w 3507874"/>
                            <a:gd name="connsiteY8" fmla="*/ 648102 h 1251628"/>
                            <a:gd name="connsiteX9" fmla="*/ 1862374 w 3507874"/>
                            <a:gd name="connsiteY9" fmla="*/ 947555 h 1251628"/>
                            <a:gd name="connsiteX10" fmla="*/ 2064084 w 3507874"/>
                            <a:gd name="connsiteY10" fmla="*/ 1160660 h 1251628"/>
                            <a:gd name="connsiteX11" fmla="*/ 2277979 w 3507874"/>
                            <a:gd name="connsiteY11" fmla="*/ 1251565 h 1251628"/>
                            <a:gd name="connsiteX12" fmla="*/ 2492663 w 3507874"/>
                            <a:gd name="connsiteY12" fmla="*/ 1185907 h 1251628"/>
                            <a:gd name="connsiteX13" fmla="*/ 2725008 w 3507874"/>
                            <a:gd name="connsiteY13" fmla="*/ 954341 h 1251628"/>
                            <a:gd name="connsiteX14" fmla="*/ 2947596 w 3507874"/>
                            <a:gd name="connsiteY14" fmla="*/ 644244 h 1251628"/>
                            <a:gd name="connsiteX15" fmla="*/ 3125678 w 3507874"/>
                            <a:gd name="connsiteY15" fmla="*/ 391009 h 1251628"/>
                            <a:gd name="connsiteX16" fmla="*/ 3306863 w 3507874"/>
                            <a:gd name="connsiteY16" fmla="*/ 205759 h 1251628"/>
                            <a:gd name="connsiteX17" fmla="*/ 3507874 w 3507874"/>
                            <a:gd name="connsiteY17" fmla="*/ 75144 h 1251628"/>
                            <a:gd name="connsiteX0" fmla="*/ 0 w 3507874"/>
                            <a:gd name="connsiteY0" fmla="*/ 1198091 h 1251628"/>
                            <a:gd name="connsiteX1" fmla="*/ 171116 w 3507874"/>
                            <a:gd name="connsiteY1" fmla="*/ 1059060 h 1251628"/>
                            <a:gd name="connsiteX2" fmla="*/ 455316 w 3507874"/>
                            <a:gd name="connsiteY2" fmla="*/ 641175 h 1251628"/>
                            <a:gd name="connsiteX3" fmla="*/ 743284 w 3507874"/>
                            <a:gd name="connsiteY3" fmla="*/ 214175 h 1251628"/>
                            <a:gd name="connsiteX4" fmla="*/ 902864 w 3507874"/>
                            <a:gd name="connsiteY4" fmla="*/ 54876 h 1251628"/>
                            <a:gd name="connsiteX5" fmla="*/ 1062547 w 3507874"/>
                            <a:gd name="connsiteY5" fmla="*/ 281 h 1251628"/>
                            <a:gd name="connsiteX6" fmla="*/ 1243492 w 3507874"/>
                            <a:gd name="connsiteY6" fmla="*/ 73196 h 1251628"/>
                            <a:gd name="connsiteX7" fmla="*/ 1432140 w 3507874"/>
                            <a:gd name="connsiteY7" fmla="*/ 297329 h 1251628"/>
                            <a:gd name="connsiteX8" fmla="*/ 1659174 w 3507874"/>
                            <a:gd name="connsiteY8" fmla="*/ 648102 h 1251628"/>
                            <a:gd name="connsiteX9" fmla="*/ 1862374 w 3507874"/>
                            <a:gd name="connsiteY9" fmla="*/ 947555 h 1251628"/>
                            <a:gd name="connsiteX10" fmla="*/ 2064084 w 3507874"/>
                            <a:gd name="connsiteY10" fmla="*/ 1160660 h 1251628"/>
                            <a:gd name="connsiteX11" fmla="*/ 2277979 w 3507874"/>
                            <a:gd name="connsiteY11" fmla="*/ 1251565 h 1251628"/>
                            <a:gd name="connsiteX12" fmla="*/ 2492663 w 3507874"/>
                            <a:gd name="connsiteY12" fmla="*/ 1185907 h 1251628"/>
                            <a:gd name="connsiteX13" fmla="*/ 2725008 w 3507874"/>
                            <a:gd name="connsiteY13" fmla="*/ 954341 h 1251628"/>
                            <a:gd name="connsiteX14" fmla="*/ 2947596 w 3507874"/>
                            <a:gd name="connsiteY14" fmla="*/ 644244 h 1251628"/>
                            <a:gd name="connsiteX15" fmla="*/ 3125678 w 3507874"/>
                            <a:gd name="connsiteY15" fmla="*/ 391009 h 1251628"/>
                            <a:gd name="connsiteX16" fmla="*/ 3306863 w 3507874"/>
                            <a:gd name="connsiteY16" fmla="*/ 205759 h 1251628"/>
                            <a:gd name="connsiteX17" fmla="*/ 3507874 w 3507874"/>
                            <a:gd name="connsiteY17" fmla="*/ 75144 h 1251628"/>
                            <a:gd name="connsiteX0" fmla="*/ 0 w 3507874"/>
                            <a:gd name="connsiteY0" fmla="*/ 1198091 h 1251628"/>
                            <a:gd name="connsiteX1" fmla="*/ 171116 w 3507874"/>
                            <a:gd name="connsiteY1" fmla="*/ 1059060 h 1251628"/>
                            <a:gd name="connsiteX2" fmla="*/ 455316 w 3507874"/>
                            <a:gd name="connsiteY2" fmla="*/ 641175 h 1251628"/>
                            <a:gd name="connsiteX3" fmla="*/ 743284 w 3507874"/>
                            <a:gd name="connsiteY3" fmla="*/ 214175 h 1251628"/>
                            <a:gd name="connsiteX4" fmla="*/ 902864 w 3507874"/>
                            <a:gd name="connsiteY4" fmla="*/ 54876 h 1251628"/>
                            <a:gd name="connsiteX5" fmla="*/ 1062547 w 3507874"/>
                            <a:gd name="connsiteY5" fmla="*/ 281 h 1251628"/>
                            <a:gd name="connsiteX6" fmla="*/ 1243492 w 3507874"/>
                            <a:gd name="connsiteY6" fmla="*/ 73196 h 1251628"/>
                            <a:gd name="connsiteX7" fmla="*/ 1432140 w 3507874"/>
                            <a:gd name="connsiteY7" fmla="*/ 297329 h 1251628"/>
                            <a:gd name="connsiteX8" fmla="*/ 1659174 w 3507874"/>
                            <a:gd name="connsiteY8" fmla="*/ 648102 h 1251628"/>
                            <a:gd name="connsiteX9" fmla="*/ 1862374 w 3507874"/>
                            <a:gd name="connsiteY9" fmla="*/ 947555 h 1251628"/>
                            <a:gd name="connsiteX10" fmla="*/ 2064084 w 3507874"/>
                            <a:gd name="connsiteY10" fmla="*/ 1160660 h 1251628"/>
                            <a:gd name="connsiteX11" fmla="*/ 2277979 w 3507874"/>
                            <a:gd name="connsiteY11" fmla="*/ 1251565 h 1251628"/>
                            <a:gd name="connsiteX12" fmla="*/ 2492663 w 3507874"/>
                            <a:gd name="connsiteY12" fmla="*/ 1185907 h 1251628"/>
                            <a:gd name="connsiteX13" fmla="*/ 2718210 w 3507874"/>
                            <a:gd name="connsiteY13" fmla="*/ 944144 h 1251628"/>
                            <a:gd name="connsiteX14" fmla="*/ 2947596 w 3507874"/>
                            <a:gd name="connsiteY14" fmla="*/ 644244 h 1251628"/>
                            <a:gd name="connsiteX15" fmla="*/ 3125678 w 3507874"/>
                            <a:gd name="connsiteY15" fmla="*/ 391009 h 1251628"/>
                            <a:gd name="connsiteX16" fmla="*/ 3306863 w 3507874"/>
                            <a:gd name="connsiteY16" fmla="*/ 205759 h 1251628"/>
                            <a:gd name="connsiteX17" fmla="*/ 3507874 w 3507874"/>
                            <a:gd name="connsiteY17" fmla="*/ 75144 h 1251628"/>
                            <a:gd name="connsiteX0" fmla="*/ 0 w 3507874"/>
                            <a:gd name="connsiteY0" fmla="*/ 1198091 h 1251628"/>
                            <a:gd name="connsiteX1" fmla="*/ 171116 w 3507874"/>
                            <a:gd name="connsiteY1" fmla="*/ 1059060 h 1251628"/>
                            <a:gd name="connsiteX2" fmla="*/ 455316 w 3507874"/>
                            <a:gd name="connsiteY2" fmla="*/ 641175 h 1251628"/>
                            <a:gd name="connsiteX3" fmla="*/ 743284 w 3507874"/>
                            <a:gd name="connsiteY3" fmla="*/ 214175 h 1251628"/>
                            <a:gd name="connsiteX4" fmla="*/ 902864 w 3507874"/>
                            <a:gd name="connsiteY4" fmla="*/ 54876 h 1251628"/>
                            <a:gd name="connsiteX5" fmla="*/ 1062547 w 3507874"/>
                            <a:gd name="connsiteY5" fmla="*/ 281 h 1251628"/>
                            <a:gd name="connsiteX6" fmla="*/ 1243492 w 3507874"/>
                            <a:gd name="connsiteY6" fmla="*/ 73196 h 1251628"/>
                            <a:gd name="connsiteX7" fmla="*/ 1432140 w 3507874"/>
                            <a:gd name="connsiteY7" fmla="*/ 297329 h 1251628"/>
                            <a:gd name="connsiteX8" fmla="*/ 1659174 w 3507874"/>
                            <a:gd name="connsiteY8" fmla="*/ 648102 h 1251628"/>
                            <a:gd name="connsiteX9" fmla="*/ 1862374 w 3507874"/>
                            <a:gd name="connsiteY9" fmla="*/ 947555 h 1251628"/>
                            <a:gd name="connsiteX10" fmla="*/ 2064084 w 3507874"/>
                            <a:gd name="connsiteY10" fmla="*/ 1160660 h 1251628"/>
                            <a:gd name="connsiteX11" fmla="*/ 2277979 w 3507874"/>
                            <a:gd name="connsiteY11" fmla="*/ 1251565 h 1251628"/>
                            <a:gd name="connsiteX12" fmla="*/ 2492663 w 3507874"/>
                            <a:gd name="connsiteY12" fmla="*/ 1185907 h 1251628"/>
                            <a:gd name="connsiteX13" fmla="*/ 2718210 w 3507874"/>
                            <a:gd name="connsiteY13" fmla="*/ 944144 h 1251628"/>
                            <a:gd name="connsiteX14" fmla="*/ 2937398 w 3507874"/>
                            <a:gd name="connsiteY14" fmla="*/ 637446 h 1251628"/>
                            <a:gd name="connsiteX15" fmla="*/ 3125678 w 3507874"/>
                            <a:gd name="connsiteY15" fmla="*/ 391009 h 1251628"/>
                            <a:gd name="connsiteX16" fmla="*/ 3306863 w 3507874"/>
                            <a:gd name="connsiteY16" fmla="*/ 205759 h 1251628"/>
                            <a:gd name="connsiteX17" fmla="*/ 3507874 w 3507874"/>
                            <a:gd name="connsiteY17" fmla="*/ 75144 h 1251628"/>
                            <a:gd name="connsiteX0" fmla="*/ 0 w 3507874"/>
                            <a:gd name="connsiteY0" fmla="*/ 1198091 h 1251724"/>
                            <a:gd name="connsiteX1" fmla="*/ 171116 w 3507874"/>
                            <a:gd name="connsiteY1" fmla="*/ 1059060 h 1251724"/>
                            <a:gd name="connsiteX2" fmla="*/ 455316 w 3507874"/>
                            <a:gd name="connsiteY2" fmla="*/ 641175 h 1251724"/>
                            <a:gd name="connsiteX3" fmla="*/ 743284 w 3507874"/>
                            <a:gd name="connsiteY3" fmla="*/ 214175 h 1251724"/>
                            <a:gd name="connsiteX4" fmla="*/ 902864 w 3507874"/>
                            <a:gd name="connsiteY4" fmla="*/ 54876 h 1251724"/>
                            <a:gd name="connsiteX5" fmla="*/ 1062547 w 3507874"/>
                            <a:gd name="connsiteY5" fmla="*/ 281 h 1251724"/>
                            <a:gd name="connsiteX6" fmla="*/ 1243492 w 3507874"/>
                            <a:gd name="connsiteY6" fmla="*/ 73196 h 1251724"/>
                            <a:gd name="connsiteX7" fmla="*/ 1432140 w 3507874"/>
                            <a:gd name="connsiteY7" fmla="*/ 297329 h 1251724"/>
                            <a:gd name="connsiteX8" fmla="*/ 1659174 w 3507874"/>
                            <a:gd name="connsiteY8" fmla="*/ 648102 h 1251724"/>
                            <a:gd name="connsiteX9" fmla="*/ 1862374 w 3507874"/>
                            <a:gd name="connsiteY9" fmla="*/ 947555 h 1251724"/>
                            <a:gd name="connsiteX10" fmla="*/ 2064084 w 3507874"/>
                            <a:gd name="connsiteY10" fmla="*/ 1160660 h 1251724"/>
                            <a:gd name="connsiteX11" fmla="*/ 2277979 w 3507874"/>
                            <a:gd name="connsiteY11" fmla="*/ 1251565 h 1251724"/>
                            <a:gd name="connsiteX12" fmla="*/ 2502860 w 3507874"/>
                            <a:gd name="connsiteY12" fmla="*/ 1175709 h 1251724"/>
                            <a:gd name="connsiteX13" fmla="*/ 2718210 w 3507874"/>
                            <a:gd name="connsiteY13" fmla="*/ 944144 h 1251724"/>
                            <a:gd name="connsiteX14" fmla="*/ 2937398 w 3507874"/>
                            <a:gd name="connsiteY14" fmla="*/ 637446 h 1251724"/>
                            <a:gd name="connsiteX15" fmla="*/ 3125678 w 3507874"/>
                            <a:gd name="connsiteY15" fmla="*/ 391009 h 1251724"/>
                            <a:gd name="connsiteX16" fmla="*/ 3306863 w 3507874"/>
                            <a:gd name="connsiteY16" fmla="*/ 205759 h 1251724"/>
                            <a:gd name="connsiteX17" fmla="*/ 3507874 w 3507874"/>
                            <a:gd name="connsiteY17" fmla="*/ 75144 h 1251724"/>
                            <a:gd name="connsiteX0" fmla="*/ 0 w 3507874"/>
                            <a:gd name="connsiteY0" fmla="*/ 1198091 h 1251648"/>
                            <a:gd name="connsiteX1" fmla="*/ 171116 w 3507874"/>
                            <a:gd name="connsiteY1" fmla="*/ 1059060 h 1251648"/>
                            <a:gd name="connsiteX2" fmla="*/ 455316 w 3507874"/>
                            <a:gd name="connsiteY2" fmla="*/ 641175 h 1251648"/>
                            <a:gd name="connsiteX3" fmla="*/ 743284 w 3507874"/>
                            <a:gd name="connsiteY3" fmla="*/ 214175 h 1251648"/>
                            <a:gd name="connsiteX4" fmla="*/ 902864 w 3507874"/>
                            <a:gd name="connsiteY4" fmla="*/ 54876 h 1251648"/>
                            <a:gd name="connsiteX5" fmla="*/ 1062547 w 3507874"/>
                            <a:gd name="connsiteY5" fmla="*/ 281 h 1251648"/>
                            <a:gd name="connsiteX6" fmla="*/ 1243492 w 3507874"/>
                            <a:gd name="connsiteY6" fmla="*/ 73196 h 1251648"/>
                            <a:gd name="connsiteX7" fmla="*/ 1432140 w 3507874"/>
                            <a:gd name="connsiteY7" fmla="*/ 297329 h 1251648"/>
                            <a:gd name="connsiteX8" fmla="*/ 1659174 w 3507874"/>
                            <a:gd name="connsiteY8" fmla="*/ 648102 h 1251648"/>
                            <a:gd name="connsiteX9" fmla="*/ 1862374 w 3507874"/>
                            <a:gd name="connsiteY9" fmla="*/ 947555 h 1251648"/>
                            <a:gd name="connsiteX10" fmla="*/ 2064084 w 3507874"/>
                            <a:gd name="connsiteY10" fmla="*/ 1160660 h 1251648"/>
                            <a:gd name="connsiteX11" fmla="*/ 2277979 w 3507874"/>
                            <a:gd name="connsiteY11" fmla="*/ 1251565 h 1251648"/>
                            <a:gd name="connsiteX12" fmla="*/ 2502860 w 3507874"/>
                            <a:gd name="connsiteY12" fmla="*/ 1175709 h 1251648"/>
                            <a:gd name="connsiteX13" fmla="*/ 2718210 w 3507874"/>
                            <a:gd name="connsiteY13" fmla="*/ 944144 h 1251648"/>
                            <a:gd name="connsiteX14" fmla="*/ 2937398 w 3507874"/>
                            <a:gd name="connsiteY14" fmla="*/ 637446 h 1251648"/>
                            <a:gd name="connsiteX15" fmla="*/ 3125678 w 3507874"/>
                            <a:gd name="connsiteY15" fmla="*/ 391009 h 1251648"/>
                            <a:gd name="connsiteX16" fmla="*/ 3306863 w 3507874"/>
                            <a:gd name="connsiteY16" fmla="*/ 205759 h 1251648"/>
                            <a:gd name="connsiteX17" fmla="*/ 3507874 w 3507874"/>
                            <a:gd name="connsiteY17" fmla="*/ 75144 h 1251648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62374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37398 w 3507874"/>
                            <a:gd name="connsiteY14" fmla="*/ 637446 h 1251801"/>
                            <a:gd name="connsiteX15" fmla="*/ 3125678 w 3507874"/>
                            <a:gd name="connsiteY15" fmla="*/ 391009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62374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25678 w 3507874"/>
                            <a:gd name="connsiteY15" fmla="*/ 391009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62374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25678 w 3507874"/>
                            <a:gd name="connsiteY15" fmla="*/ 391009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62374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18879 w 3507874"/>
                            <a:gd name="connsiteY15" fmla="*/ 377412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18879 w 3507874"/>
                            <a:gd name="connsiteY15" fmla="*/ 377412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61152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18879 w 3507874"/>
                            <a:gd name="connsiteY15" fmla="*/ 377412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61152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33999 w 3507874"/>
                            <a:gd name="connsiteY14" fmla="*/ 613651 h 1251801"/>
                            <a:gd name="connsiteX15" fmla="*/ 3118879 w 3507874"/>
                            <a:gd name="connsiteY15" fmla="*/ 377412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61152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33999 w 3507874"/>
                            <a:gd name="connsiteY14" fmla="*/ 613651 h 1251801"/>
                            <a:gd name="connsiteX15" fmla="*/ 3118879 w 3507874"/>
                            <a:gd name="connsiteY15" fmla="*/ 377412 h 1251801"/>
                            <a:gd name="connsiteX16" fmla="*/ 3289867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61152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33999 w 3507874"/>
                            <a:gd name="connsiteY14" fmla="*/ 613651 h 1251801"/>
                            <a:gd name="connsiteX15" fmla="*/ 3125677 w 3507874"/>
                            <a:gd name="connsiteY15" fmla="*/ 363815 h 1251801"/>
                            <a:gd name="connsiteX16" fmla="*/ 3289867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289868"/>
                            <a:gd name="connsiteY0" fmla="*/ 1198091 h 1251801"/>
                            <a:gd name="connsiteX1" fmla="*/ 171116 w 3289868"/>
                            <a:gd name="connsiteY1" fmla="*/ 1059060 h 1251801"/>
                            <a:gd name="connsiteX2" fmla="*/ 455316 w 3289868"/>
                            <a:gd name="connsiteY2" fmla="*/ 641175 h 1251801"/>
                            <a:gd name="connsiteX3" fmla="*/ 743284 w 3289868"/>
                            <a:gd name="connsiteY3" fmla="*/ 214175 h 1251801"/>
                            <a:gd name="connsiteX4" fmla="*/ 902864 w 3289868"/>
                            <a:gd name="connsiteY4" fmla="*/ 54876 h 1251801"/>
                            <a:gd name="connsiteX5" fmla="*/ 1062547 w 3289868"/>
                            <a:gd name="connsiteY5" fmla="*/ 281 h 1251801"/>
                            <a:gd name="connsiteX6" fmla="*/ 1243492 w 3289868"/>
                            <a:gd name="connsiteY6" fmla="*/ 73196 h 1251801"/>
                            <a:gd name="connsiteX7" fmla="*/ 1432140 w 3289868"/>
                            <a:gd name="connsiteY7" fmla="*/ 297329 h 1251801"/>
                            <a:gd name="connsiteX8" fmla="*/ 1659174 w 3289868"/>
                            <a:gd name="connsiteY8" fmla="*/ 648102 h 1251801"/>
                            <a:gd name="connsiteX9" fmla="*/ 1872572 w 3289868"/>
                            <a:gd name="connsiteY9" fmla="*/ 961152 h 1251801"/>
                            <a:gd name="connsiteX10" fmla="*/ 2064084 w 3289868"/>
                            <a:gd name="connsiteY10" fmla="*/ 1160660 h 1251801"/>
                            <a:gd name="connsiteX11" fmla="*/ 2277979 w 3289868"/>
                            <a:gd name="connsiteY11" fmla="*/ 1251565 h 1251801"/>
                            <a:gd name="connsiteX12" fmla="*/ 2502860 w 3289868"/>
                            <a:gd name="connsiteY12" fmla="*/ 1175709 h 1251801"/>
                            <a:gd name="connsiteX13" fmla="*/ 2718210 w 3289868"/>
                            <a:gd name="connsiteY13" fmla="*/ 944144 h 1251801"/>
                            <a:gd name="connsiteX14" fmla="*/ 2933999 w 3289868"/>
                            <a:gd name="connsiteY14" fmla="*/ 613651 h 1251801"/>
                            <a:gd name="connsiteX15" fmla="*/ 3125677 w 3289868"/>
                            <a:gd name="connsiteY15" fmla="*/ 363815 h 1251801"/>
                            <a:gd name="connsiteX16" fmla="*/ 3289867 w 3289868"/>
                            <a:gd name="connsiteY16" fmla="*/ 205759 h 1251801"/>
                            <a:gd name="connsiteX0" fmla="*/ 0 w 3125681"/>
                            <a:gd name="connsiteY0" fmla="*/ 1198091 h 1251801"/>
                            <a:gd name="connsiteX1" fmla="*/ 171116 w 3125681"/>
                            <a:gd name="connsiteY1" fmla="*/ 1059060 h 1251801"/>
                            <a:gd name="connsiteX2" fmla="*/ 455316 w 3125681"/>
                            <a:gd name="connsiteY2" fmla="*/ 641175 h 1251801"/>
                            <a:gd name="connsiteX3" fmla="*/ 743284 w 3125681"/>
                            <a:gd name="connsiteY3" fmla="*/ 214175 h 1251801"/>
                            <a:gd name="connsiteX4" fmla="*/ 902864 w 3125681"/>
                            <a:gd name="connsiteY4" fmla="*/ 54876 h 1251801"/>
                            <a:gd name="connsiteX5" fmla="*/ 1062547 w 3125681"/>
                            <a:gd name="connsiteY5" fmla="*/ 281 h 1251801"/>
                            <a:gd name="connsiteX6" fmla="*/ 1243492 w 3125681"/>
                            <a:gd name="connsiteY6" fmla="*/ 73196 h 1251801"/>
                            <a:gd name="connsiteX7" fmla="*/ 1432140 w 3125681"/>
                            <a:gd name="connsiteY7" fmla="*/ 297329 h 1251801"/>
                            <a:gd name="connsiteX8" fmla="*/ 1659174 w 3125681"/>
                            <a:gd name="connsiteY8" fmla="*/ 648102 h 1251801"/>
                            <a:gd name="connsiteX9" fmla="*/ 1872572 w 3125681"/>
                            <a:gd name="connsiteY9" fmla="*/ 961152 h 1251801"/>
                            <a:gd name="connsiteX10" fmla="*/ 2064084 w 3125681"/>
                            <a:gd name="connsiteY10" fmla="*/ 1160660 h 1251801"/>
                            <a:gd name="connsiteX11" fmla="*/ 2277979 w 3125681"/>
                            <a:gd name="connsiteY11" fmla="*/ 1251565 h 1251801"/>
                            <a:gd name="connsiteX12" fmla="*/ 2502860 w 3125681"/>
                            <a:gd name="connsiteY12" fmla="*/ 1175709 h 1251801"/>
                            <a:gd name="connsiteX13" fmla="*/ 2718210 w 3125681"/>
                            <a:gd name="connsiteY13" fmla="*/ 944144 h 1251801"/>
                            <a:gd name="connsiteX14" fmla="*/ 2933999 w 3125681"/>
                            <a:gd name="connsiteY14" fmla="*/ 613651 h 1251801"/>
                            <a:gd name="connsiteX15" fmla="*/ 3125677 w 3125681"/>
                            <a:gd name="connsiteY15" fmla="*/ 363815 h 1251801"/>
                            <a:gd name="connsiteX0" fmla="*/ 0 w 2933996"/>
                            <a:gd name="connsiteY0" fmla="*/ 1198091 h 1251801"/>
                            <a:gd name="connsiteX1" fmla="*/ 171116 w 2933996"/>
                            <a:gd name="connsiteY1" fmla="*/ 1059060 h 1251801"/>
                            <a:gd name="connsiteX2" fmla="*/ 455316 w 2933996"/>
                            <a:gd name="connsiteY2" fmla="*/ 641175 h 1251801"/>
                            <a:gd name="connsiteX3" fmla="*/ 743284 w 2933996"/>
                            <a:gd name="connsiteY3" fmla="*/ 214175 h 1251801"/>
                            <a:gd name="connsiteX4" fmla="*/ 902864 w 2933996"/>
                            <a:gd name="connsiteY4" fmla="*/ 54876 h 1251801"/>
                            <a:gd name="connsiteX5" fmla="*/ 1062547 w 2933996"/>
                            <a:gd name="connsiteY5" fmla="*/ 281 h 1251801"/>
                            <a:gd name="connsiteX6" fmla="*/ 1243492 w 2933996"/>
                            <a:gd name="connsiteY6" fmla="*/ 73196 h 1251801"/>
                            <a:gd name="connsiteX7" fmla="*/ 1432140 w 2933996"/>
                            <a:gd name="connsiteY7" fmla="*/ 297329 h 1251801"/>
                            <a:gd name="connsiteX8" fmla="*/ 1659174 w 2933996"/>
                            <a:gd name="connsiteY8" fmla="*/ 648102 h 1251801"/>
                            <a:gd name="connsiteX9" fmla="*/ 1872572 w 2933996"/>
                            <a:gd name="connsiteY9" fmla="*/ 961152 h 1251801"/>
                            <a:gd name="connsiteX10" fmla="*/ 2064084 w 2933996"/>
                            <a:gd name="connsiteY10" fmla="*/ 1160660 h 1251801"/>
                            <a:gd name="connsiteX11" fmla="*/ 2277979 w 2933996"/>
                            <a:gd name="connsiteY11" fmla="*/ 1251565 h 1251801"/>
                            <a:gd name="connsiteX12" fmla="*/ 2502860 w 2933996"/>
                            <a:gd name="connsiteY12" fmla="*/ 1175709 h 1251801"/>
                            <a:gd name="connsiteX13" fmla="*/ 2718210 w 2933996"/>
                            <a:gd name="connsiteY13" fmla="*/ 944144 h 1251801"/>
                            <a:gd name="connsiteX14" fmla="*/ 2933999 w 2933996"/>
                            <a:gd name="connsiteY14" fmla="*/ 613651 h 1251801"/>
                            <a:gd name="connsiteX0" fmla="*/ 2 w 2762882"/>
                            <a:gd name="connsiteY0" fmla="*/ 1059060 h 1251801"/>
                            <a:gd name="connsiteX1" fmla="*/ 284202 w 2762882"/>
                            <a:gd name="connsiteY1" fmla="*/ 641175 h 1251801"/>
                            <a:gd name="connsiteX2" fmla="*/ 572170 w 2762882"/>
                            <a:gd name="connsiteY2" fmla="*/ 214175 h 1251801"/>
                            <a:gd name="connsiteX3" fmla="*/ 731750 w 2762882"/>
                            <a:gd name="connsiteY3" fmla="*/ 54876 h 1251801"/>
                            <a:gd name="connsiteX4" fmla="*/ 891433 w 2762882"/>
                            <a:gd name="connsiteY4" fmla="*/ 281 h 1251801"/>
                            <a:gd name="connsiteX5" fmla="*/ 1072378 w 2762882"/>
                            <a:gd name="connsiteY5" fmla="*/ 73196 h 1251801"/>
                            <a:gd name="connsiteX6" fmla="*/ 1261026 w 2762882"/>
                            <a:gd name="connsiteY6" fmla="*/ 297329 h 1251801"/>
                            <a:gd name="connsiteX7" fmla="*/ 1488060 w 2762882"/>
                            <a:gd name="connsiteY7" fmla="*/ 648102 h 1251801"/>
                            <a:gd name="connsiteX8" fmla="*/ 1701458 w 2762882"/>
                            <a:gd name="connsiteY8" fmla="*/ 961152 h 1251801"/>
                            <a:gd name="connsiteX9" fmla="*/ 1892970 w 2762882"/>
                            <a:gd name="connsiteY9" fmla="*/ 1160660 h 1251801"/>
                            <a:gd name="connsiteX10" fmla="*/ 2106865 w 2762882"/>
                            <a:gd name="connsiteY10" fmla="*/ 1251565 h 1251801"/>
                            <a:gd name="connsiteX11" fmla="*/ 2331746 w 2762882"/>
                            <a:gd name="connsiteY11" fmla="*/ 1175709 h 1251801"/>
                            <a:gd name="connsiteX12" fmla="*/ 2547096 w 2762882"/>
                            <a:gd name="connsiteY12" fmla="*/ 944144 h 1251801"/>
                            <a:gd name="connsiteX13" fmla="*/ 2762885 w 2762882"/>
                            <a:gd name="connsiteY13" fmla="*/ 613651 h 1251801"/>
                            <a:gd name="connsiteX0" fmla="*/ 15024 w 2777904"/>
                            <a:gd name="connsiteY0" fmla="*/ 1059060 h 1251801"/>
                            <a:gd name="connsiteX1" fmla="*/ 22989 w 2777904"/>
                            <a:gd name="connsiteY1" fmla="*/ 1110659 h 1251801"/>
                            <a:gd name="connsiteX2" fmla="*/ 299224 w 2777904"/>
                            <a:gd name="connsiteY2" fmla="*/ 641175 h 1251801"/>
                            <a:gd name="connsiteX3" fmla="*/ 587192 w 2777904"/>
                            <a:gd name="connsiteY3" fmla="*/ 214175 h 1251801"/>
                            <a:gd name="connsiteX4" fmla="*/ 746772 w 2777904"/>
                            <a:gd name="connsiteY4" fmla="*/ 54876 h 1251801"/>
                            <a:gd name="connsiteX5" fmla="*/ 906455 w 2777904"/>
                            <a:gd name="connsiteY5" fmla="*/ 281 h 1251801"/>
                            <a:gd name="connsiteX6" fmla="*/ 1087400 w 2777904"/>
                            <a:gd name="connsiteY6" fmla="*/ 73196 h 1251801"/>
                            <a:gd name="connsiteX7" fmla="*/ 1276048 w 2777904"/>
                            <a:gd name="connsiteY7" fmla="*/ 297329 h 1251801"/>
                            <a:gd name="connsiteX8" fmla="*/ 1503082 w 2777904"/>
                            <a:gd name="connsiteY8" fmla="*/ 648102 h 1251801"/>
                            <a:gd name="connsiteX9" fmla="*/ 1716480 w 2777904"/>
                            <a:gd name="connsiteY9" fmla="*/ 961152 h 1251801"/>
                            <a:gd name="connsiteX10" fmla="*/ 1907992 w 2777904"/>
                            <a:gd name="connsiteY10" fmla="*/ 1160660 h 1251801"/>
                            <a:gd name="connsiteX11" fmla="*/ 2121887 w 2777904"/>
                            <a:gd name="connsiteY11" fmla="*/ 1251565 h 1251801"/>
                            <a:gd name="connsiteX12" fmla="*/ 2346768 w 2777904"/>
                            <a:gd name="connsiteY12" fmla="*/ 1175709 h 1251801"/>
                            <a:gd name="connsiteX13" fmla="*/ 2562118 w 2777904"/>
                            <a:gd name="connsiteY13" fmla="*/ 944144 h 1251801"/>
                            <a:gd name="connsiteX14" fmla="*/ 2777907 w 2777904"/>
                            <a:gd name="connsiteY14" fmla="*/ 613651 h 1251801"/>
                            <a:gd name="connsiteX0" fmla="*/ 2 w 2762882"/>
                            <a:gd name="connsiteY0" fmla="*/ 1059060 h 1251801"/>
                            <a:gd name="connsiteX1" fmla="*/ 284202 w 2762882"/>
                            <a:gd name="connsiteY1" fmla="*/ 641175 h 1251801"/>
                            <a:gd name="connsiteX2" fmla="*/ 572170 w 2762882"/>
                            <a:gd name="connsiteY2" fmla="*/ 214175 h 1251801"/>
                            <a:gd name="connsiteX3" fmla="*/ 731750 w 2762882"/>
                            <a:gd name="connsiteY3" fmla="*/ 54876 h 1251801"/>
                            <a:gd name="connsiteX4" fmla="*/ 891433 w 2762882"/>
                            <a:gd name="connsiteY4" fmla="*/ 281 h 1251801"/>
                            <a:gd name="connsiteX5" fmla="*/ 1072378 w 2762882"/>
                            <a:gd name="connsiteY5" fmla="*/ 73196 h 1251801"/>
                            <a:gd name="connsiteX6" fmla="*/ 1261026 w 2762882"/>
                            <a:gd name="connsiteY6" fmla="*/ 297329 h 1251801"/>
                            <a:gd name="connsiteX7" fmla="*/ 1488060 w 2762882"/>
                            <a:gd name="connsiteY7" fmla="*/ 648102 h 1251801"/>
                            <a:gd name="connsiteX8" fmla="*/ 1701458 w 2762882"/>
                            <a:gd name="connsiteY8" fmla="*/ 961152 h 1251801"/>
                            <a:gd name="connsiteX9" fmla="*/ 1892970 w 2762882"/>
                            <a:gd name="connsiteY9" fmla="*/ 1160660 h 1251801"/>
                            <a:gd name="connsiteX10" fmla="*/ 2106865 w 2762882"/>
                            <a:gd name="connsiteY10" fmla="*/ 1251565 h 1251801"/>
                            <a:gd name="connsiteX11" fmla="*/ 2331746 w 2762882"/>
                            <a:gd name="connsiteY11" fmla="*/ 1175709 h 1251801"/>
                            <a:gd name="connsiteX12" fmla="*/ 2547096 w 2762882"/>
                            <a:gd name="connsiteY12" fmla="*/ 944144 h 1251801"/>
                            <a:gd name="connsiteX13" fmla="*/ 2762885 w 2762882"/>
                            <a:gd name="connsiteY13" fmla="*/ 613651 h 1251801"/>
                            <a:gd name="connsiteX0" fmla="*/ 1 w 2478681"/>
                            <a:gd name="connsiteY0" fmla="*/ 641175 h 1251801"/>
                            <a:gd name="connsiteX1" fmla="*/ 287969 w 2478681"/>
                            <a:gd name="connsiteY1" fmla="*/ 214175 h 1251801"/>
                            <a:gd name="connsiteX2" fmla="*/ 447549 w 2478681"/>
                            <a:gd name="connsiteY2" fmla="*/ 54876 h 1251801"/>
                            <a:gd name="connsiteX3" fmla="*/ 607232 w 2478681"/>
                            <a:gd name="connsiteY3" fmla="*/ 281 h 1251801"/>
                            <a:gd name="connsiteX4" fmla="*/ 788177 w 2478681"/>
                            <a:gd name="connsiteY4" fmla="*/ 73196 h 1251801"/>
                            <a:gd name="connsiteX5" fmla="*/ 976825 w 2478681"/>
                            <a:gd name="connsiteY5" fmla="*/ 297329 h 1251801"/>
                            <a:gd name="connsiteX6" fmla="*/ 1203859 w 2478681"/>
                            <a:gd name="connsiteY6" fmla="*/ 648102 h 1251801"/>
                            <a:gd name="connsiteX7" fmla="*/ 1417257 w 2478681"/>
                            <a:gd name="connsiteY7" fmla="*/ 961152 h 1251801"/>
                            <a:gd name="connsiteX8" fmla="*/ 1608769 w 2478681"/>
                            <a:gd name="connsiteY8" fmla="*/ 1160660 h 1251801"/>
                            <a:gd name="connsiteX9" fmla="*/ 1822664 w 2478681"/>
                            <a:gd name="connsiteY9" fmla="*/ 1251565 h 1251801"/>
                            <a:gd name="connsiteX10" fmla="*/ 2047545 w 2478681"/>
                            <a:gd name="connsiteY10" fmla="*/ 1175709 h 1251801"/>
                            <a:gd name="connsiteX11" fmla="*/ 2262895 w 2478681"/>
                            <a:gd name="connsiteY11" fmla="*/ 944144 h 1251801"/>
                            <a:gd name="connsiteX12" fmla="*/ 2478684 w 2478681"/>
                            <a:gd name="connsiteY12" fmla="*/ 613651 h 125180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</a:cxnLst>
                          <a:rect l="l" t="t" r="r" b="b"/>
                          <a:pathLst>
                            <a:path w="2478681" h="1251801">
                              <a:moveTo>
                                <a:pt x="1" y="641175"/>
                              </a:moveTo>
                              <a:cubicBezTo>
                                <a:pt x="95362" y="500361"/>
                                <a:pt x="213378" y="311892"/>
                                <a:pt x="287969" y="214175"/>
                              </a:cubicBezTo>
                              <a:cubicBezTo>
                                <a:pt x="362560" y="116458"/>
                                <a:pt x="394338" y="90525"/>
                                <a:pt x="447549" y="54876"/>
                              </a:cubicBezTo>
                              <a:cubicBezTo>
                                <a:pt x="500760" y="19227"/>
                                <a:pt x="550461" y="-2772"/>
                                <a:pt x="607232" y="281"/>
                              </a:cubicBezTo>
                              <a:cubicBezTo>
                                <a:pt x="664003" y="3334"/>
                                <a:pt x="726578" y="23688"/>
                                <a:pt x="788177" y="73196"/>
                              </a:cubicBezTo>
                              <a:cubicBezTo>
                                <a:pt x="849776" y="122704"/>
                                <a:pt x="907545" y="201511"/>
                                <a:pt x="976825" y="297329"/>
                              </a:cubicBezTo>
                              <a:cubicBezTo>
                                <a:pt x="1046105" y="393147"/>
                                <a:pt x="1130454" y="537465"/>
                                <a:pt x="1203859" y="648102"/>
                              </a:cubicBezTo>
                              <a:cubicBezTo>
                                <a:pt x="1277264" y="758739"/>
                                <a:pt x="1349772" y="875726"/>
                                <a:pt x="1417257" y="961152"/>
                              </a:cubicBezTo>
                              <a:cubicBezTo>
                                <a:pt x="1484742" y="1046578"/>
                                <a:pt x="1541201" y="1112258"/>
                                <a:pt x="1608769" y="1160660"/>
                              </a:cubicBezTo>
                              <a:cubicBezTo>
                                <a:pt x="1676337" y="1209062"/>
                                <a:pt x="1749535" y="1249057"/>
                                <a:pt x="1822664" y="1251565"/>
                              </a:cubicBezTo>
                              <a:cubicBezTo>
                                <a:pt x="1895793" y="1254073"/>
                                <a:pt x="1967374" y="1237144"/>
                                <a:pt x="2047545" y="1175709"/>
                              </a:cubicBezTo>
                              <a:cubicBezTo>
                                <a:pt x="2127716" y="1114274"/>
                                <a:pt x="2191039" y="1037820"/>
                                <a:pt x="2262895" y="944144"/>
                              </a:cubicBezTo>
                              <a:cubicBezTo>
                                <a:pt x="2334751" y="850468"/>
                                <a:pt x="2410773" y="710372"/>
                                <a:pt x="2478684" y="613651"/>
                              </a:cubicBezTo>
                            </a:path>
                          </a:pathLst>
                        </a:custGeom>
                        <a:noFill/>
                        <a:ln w="9525" cap="rnd" cmpd="sng" algn="ctr">
                          <a:solidFill>
                            <a:schemeClr val="tx1"/>
                          </a:solidFill>
                          <a:prstDash val="solid"/>
                          <a:tailEnd type="none" w="med" len="med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GB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+mn-ea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28" name="Group 127"/>
                      <p:cNvGrpSpPr/>
                      <p:nvPr/>
                    </p:nvGrpSpPr>
                    <p:grpSpPr>
                      <a:xfrm>
                        <a:off x="5301974" y="3732627"/>
                        <a:ext cx="542891" cy="140272"/>
                        <a:chOff x="4763818" y="3730688"/>
                        <a:chExt cx="542891" cy="140272"/>
                      </a:xfrm>
                    </p:grpSpPr>
                    <p:sp>
                      <p:nvSpPr>
                        <p:cNvPr id="129" name="Freeform 128"/>
                        <p:cNvSpPr>
                          <a:spLocks noChangeAspect="1"/>
                        </p:cNvSpPr>
                        <p:nvPr/>
                      </p:nvSpPr>
                      <p:spPr>
                        <a:xfrm>
                          <a:off x="4763818" y="3733800"/>
                          <a:ext cx="271590" cy="137160"/>
                        </a:xfrm>
                        <a:custGeom>
                          <a:avLst/>
                          <a:gdLst>
                            <a:gd name="connsiteX0" fmla="*/ 0 w 3507874"/>
                            <a:gd name="connsiteY0" fmla="*/ 1193079 h 1244850"/>
                            <a:gd name="connsiteX1" fmla="*/ 171116 w 3507874"/>
                            <a:gd name="connsiteY1" fmla="*/ 1054048 h 1244850"/>
                            <a:gd name="connsiteX2" fmla="*/ 449179 w 3507874"/>
                            <a:gd name="connsiteY2" fmla="*/ 642300 h 1244850"/>
                            <a:gd name="connsiteX3" fmla="*/ 743284 w 3507874"/>
                            <a:gd name="connsiteY3" fmla="*/ 209163 h 1244850"/>
                            <a:gd name="connsiteX4" fmla="*/ 946484 w 3507874"/>
                            <a:gd name="connsiteY4" fmla="*/ 43395 h 1244850"/>
                            <a:gd name="connsiteX5" fmla="*/ 1058779 w 3507874"/>
                            <a:gd name="connsiteY5" fmla="*/ 616 h 1244850"/>
                            <a:gd name="connsiteX6" fmla="*/ 1229895 w 3507874"/>
                            <a:gd name="connsiteY6" fmla="*/ 64785 h 1244850"/>
                            <a:gd name="connsiteX7" fmla="*/ 1449137 w 3507874"/>
                            <a:gd name="connsiteY7" fmla="*/ 316111 h 1244850"/>
                            <a:gd name="connsiteX8" fmla="*/ 1668379 w 3507874"/>
                            <a:gd name="connsiteY8" fmla="*/ 636953 h 1244850"/>
                            <a:gd name="connsiteX9" fmla="*/ 1914358 w 3507874"/>
                            <a:gd name="connsiteY9" fmla="*/ 1038006 h 1244850"/>
                            <a:gd name="connsiteX10" fmla="*/ 2064084 w 3507874"/>
                            <a:gd name="connsiteY10" fmla="*/ 1155648 h 1244850"/>
                            <a:gd name="connsiteX11" fmla="*/ 2245895 w 3507874"/>
                            <a:gd name="connsiteY11" fmla="*/ 1241206 h 1244850"/>
                            <a:gd name="connsiteX12" fmla="*/ 2433053 w 3507874"/>
                            <a:gd name="connsiteY12" fmla="*/ 1209121 h 1244850"/>
                            <a:gd name="connsiteX13" fmla="*/ 2662990 w 3507874"/>
                            <a:gd name="connsiteY13" fmla="*/ 1032658 h 1244850"/>
                            <a:gd name="connsiteX14" fmla="*/ 2973137 w 3507874"/>
                            <a:gd name="connsiteY14" fmla="*/ 642300 h 1244850"/>
                            <a:gd name="connsiteX15" fmla="*/ 3181684 w 3507874"/>
                            <a:gd name="connsiteY15" fmla="*/ 385627 h 1244850"/>
                            <a:gd name="connsiteX16" fmla="*/ 3368842 w 3507874"/>
                            <a:gd name="connsiteY16" fmla="*/ 171732 h 1244850"/>
                            <a:gd name="connsiteX17" fmla="*/ 3507874 w 3507874"/>
                            <a:gd name="connsiteY17" fmla="*/ 70132 h 1244850"/>
                            <a:gd name="connsiteX0" fmla="*/ 0 w 3507874"/>
                            <a:gd name="connsiteY0" fmla="*/ 1197810 h 1249581"/>
                            <a:gd name="connsiteX1" fmla="*/ 171116 w 3507874"/>
                            <a:gd name="connsiteY1" fmla="*/ 1058779 h 1249581"/>
                            <a:gd name="connsiteX2" fmla="*/ 449179 w 3507874"/>
                            <a:gd name="connsiteY2" fmla="*/ 647031 h 1249581"/>
                            <a:gd name="connsiteX3" fmla="*/ 743284 w 3507874"/>
                            <a:gd name="connsiteY3" fmla="*/ 213894 h 1249581"/>
                            <a:gd name="connsiteX4" fmla="*/ 946484 w 3507874"/>
                            <a:gd name="connsiteY4" fmla="*/ 48126 h 1249581"/>
                            <a:gd name="connsiteX5" fmla="*/ 1074821 w 3507874"/>
                            <a:gd name="connsiteY5" fmla="*/ 0 h 1249581"/>
                            <a:gd name="connsiteX6" fmla="*/ 1229895 w 3507874"/>
                            <a:gd name="connsiteY6" fmla="*/ 69516 h 1249581"/>
                            <a:gd name="connsiteX7" fmla="*/ 1449137 w 3507874"/>
                            <a:gd name="connsiteY7" fmla="*/ 320842 h 1249581"/>
                            <a:gd name="connsiteX8" fmla="*/ 1668379 w 3507874"/>
                            <a:gd name="connsiteY8" fmla="*/ 641684 h 1249581"/>
                            <a:gd name="connsiteX9" fmla="*/ 1914358 w 3507874"/>
                            <a:gd name="connsiteY9" fmla="*/ 1042737 h 1249581"/>
                            <a:gd name="connsiteX10" fmla="*/ 2064084 w 3507874"/>
                            <a:gd name="connsiteY10" fmla="*/ 1160379 h 1249581"/>
                            <a:gd name="connsiteX11" fmla="*/ 2245895 w 3507874"/>
                            <a:gd name="connsiteY11" fmla="*/ 1245937 h 1249581"/>
                            <a:gd name="connsiteX12" fmla="*/ 2433053 w 3507874"/>
                            <a:gd name="connsiteY12" fmla="*/ 1213852 h 1249581"/>
                            <a:gd name="connsiteX13" fmla="*/ 2662990 w 3507874"/>
                            <a:gd name="connsiteY13" fmla="*/ 1037389 h 1249581"/>
                            <a:gd name="connsiteX14" fmla="*/ 2973137 w 3507874"/>
                            <a:gd name="connsiteY14" fmla="*/ 647031 h 1249581"/>
                            <a:gd name="connsiteX15" fmla="*/ 3181684 w 3507874"/>
                            <a:gd name="connsiteY15" fmla="*/ 390358 h 1249581"/>
                            <a:gd name="connsiteX16" fmla="*/ 3368842 w 3507874"/>
                            <a:gd name="connsiteY16" fmla="*/ 176463 h 1249581"/>
                            <a:gd name="connsiteX17" fmla="*/ 3507874 w 3507874"/>
                            <a:gd name="connsiteY17" fmla="*/ 74863 h 1249581"/>
                            <a:gd name="connsiteX0" fmla="*/ 0 w 3507874"/>
                            <a:gd name="connsiteY0" fmla="*/ 1197810 h 1249581"/>
                            <a:gd name="connsiteX1" fmla="*/ 171116 w 3507874"/>
                            <a:gd name="connsiteY1" fmla="*/ 1058779 h 1249581"/>
                            <a:gd name="connsiteX2" fmla="*/ 449179 w 3507874"/>
                            <a:gd name="connsiteY2" fmla="*/ 647031 h 1249581"/>
                            <a:gd name="connsiteX3" fmla="*/ 743284 w 3507874"/>
                            <a:gd name="connsiteY3" fmla="*/ 213894 h 1249581"/>
                            <a:gd name="connsiteX4" fmla="*/ 946484 w 3507874"/>
                            <a:gd name="connsiteY4" fmla="*/ 48126 h 1249581"/>
                            <a:gd name="connsiteX5" fmla="*/ 1074821 w 3507874"/>
                            <a:gd name="connsiteY5" fmla="*/ 0 h 1249581"/>
                            <a:gd name="connsiteX6" fmla="*/ 1229895 w 3507874"/>
                            <a:gd name="connsiteY6" fmla="*/ 69516 h 1249581"/>
                            <a:gd name="connsiteX7" fmla="*/ 1449137 w 3507874"/>
                            <a:gd name="connsiteY7" fmla="*/ 320842 h 1249581"/>
                            <a:gd name="connsiteX8" fmla="*/ 1668379 w 3507874"/>
                            <a:gd name="connsiteY8" fmla="*/ 641684 h 1249581"/>
                            <a:gd name="connsiteX9" fmla="*/ 1871579 w 3507874"/>
                            <a:gd name="connsiteY9" fmla="*/ 941137 h 1249581"/>
                            <a:gd name="connsiteX10" fmla="*/ 2064084 w 3507874"/>
                            <a:gd name="connsiteY10" fmla="*/ 1160379 h 1249581"/>
                            <a:gd name="connsiteX11" fmla="*/ 2245895 w 3507874"/>
                            <a:gd name="connsiteY11" fmla="*/ 1245937 h 1249581"/>
                            <a:gd name="connsiteX12" fmla="*/ 2433053 w 3507874"/>
                            <a:gd name="connsiteY12" fmla="*/ 1213852 h 1249581"/>
                            <a:gd name="connsiteX13" fmla="*/ 2662990 w 3507874"/>
                            <a:gd name="connsiteY13" fmla="*/ 1037389 h 1249581"/>
                            <a:gd name="connsiteX14" fmla="*/ 2973137 w 3507874"/>
                            <a:gd name="connsiteY14" fmla="*/ 647031 h 1249581"/>
                            <a:gd name="connsiteX15" fmla="*/ 3181684 w 3507874"/>
                            <a:gd name="connsiteY15" fmla="*/ 390358 h 1249581"/>
                            <a:gd name="connsiteX16" fmla="*/ 3368842 w 3507874"/>
                            <a:gd name="connsiteY16" fmla="*/ 176463 h 1249581"/>
                            <a:gd name="connsiteX17" fmla="*/ 3507874 w 3507874"/>
                            <a:gd name="connsiteY17" fmla="*/ 74863 h 1249581"/>
                            <a:gd name="connsiteX0" fmla="*/ 0 w 3507874"/>
                            <a:gd name="connsiteY0" fmla="*/ 1197810 h 1247085"/>
                            <a:gd name="connsiteX1" fmla="*/ 171116 w 3507874"/>
                            <a:gd name="connsiteY1" fmla="*/ 1058779 h 1247085"/>
                            <a:gd name="connsiteX2" fmla="*/ 449179 w 3507874"/>
                            <a:gd name="connsiteY2" fmla="*/ 647031 h 1247085"/>
                            <a:gd name="connsiteX3" fmla="*/ 743284 w 3507874"/>
                            <a:gd name="connsiteY3" fmla="*/ 213894 h 1247085"/>
                            <a:gd name="connsiteX4" fmla="*/ 946484 w 3507874"/>
                            <a:gd name="connsiteY4" fmla="*/ 48126 h 1247085"/>
                            <a:gd name="connsiteX5" fmla="*/ 1074821 w 3507874"/>
                            <a:gd name="connsiteY5" fmla="*/ 0 h 1247085"/>
                            <a:gd name="connsiteX6" fmla="*/ 1229895 w 3507874"/>
                            <a:gd name="connsiteY6" fmla="*/ 69516 h 1247085"/>
                            <a:gd name="connsiteX7" fmla="*/ 1449137 w 3507874"/>
                            <a:gd name="connsiteY7" fmla="*/ 320842 h 1247085"/>
                            <a:gd name="connsiteX8" fmla="*/ 1668379 w 3507874"/>
                            <a:gd name="connsiteY8" fmla="*/ 641684 h 1247085"/>
                            <a:gd name="connsiteX9" fmla="*/ 1871579 w 3507874"/>
                            <a:gd name="connsiteY9" fmla="*/ 941137 h 1247085"/>
                            <a:gd name="connsiteX10" fmla="*/ 2064084 w 3507874"/>
                            <a:gd name="connsiteY10" fmla="*/ 1160379 h 1247085"/>
                            <a:gd name="connsiteX11" fmla="*/ 2245895 w 3507874"/>
                            <a:gd name="connsiteY11" fmla="*/ 1245937 h 1247085"/>
                            <a:gd name="connsiteX12" fmla="*/ 2470484 w 3507874"/>
                            <a:gd name="connsiteY12" fmla="*/ 1197810 h 1247085"/>
                            <a:gd name="connsiteX13" fmla="*/ 2662990 w 3507874"/>
                            <a:gd name="connsiteY13" fmla="*/ 1037389 h 1247085"/>
                            <a:gd name="connsiteX14" fmla="*/ 2973137 w 3507874"/>
                            <a:gd name="connsiteY14" fmla="*/ 647031 h 1247085"/>
                            <a:gd name="connsiteX15" fmla="*/ 3181684 w 3507874"/>
                            <a:gd name="connsiteY15" fmla="*/ 390358 h 1247085"/>
                            <a:gd name="connsiteX16" fmla="*/ 3368842 w 3507874"/>
                            <a:gd name="connsiteY16" fmla="*/ 176463 h 1247085"/>
                            <a:gd name="connsiteX17" fmla="*/ 3507874 w 3507874"/>
                            <a:gd name="connsiteY17" fmla="*/ 74863 h 1247085"/>
                            <a:gd name="connsiteX0" fmla="*/ 0 w 3507874"/>
                            <a:gd name="connsiteY0" fmla="*/ 1197810 h 1252268"/>
                            <a:gd name="connsiteX1" fmla="*/ 171116 w 3507874"/>
                            <a:gd name="connsiteY1" fmla="*/ 1058779 h 1252268"/>
                            <a:gd name="connsiteX2" fmla="*/ 449179 w 3507874"/>
                            <a:gd name="connsiteY2" fmla="*/ 647031 h 1252268"/>
                            <a:gd name="connsiteX3" fmla="*/ 743284 w 3507874"/>
                            <a:gd name="connsiteY3" fmla="*/ 213894 h 1252268"/>
                            <a:gd name="connsiteX4" fmla="*/ 946484 w 3507874"/>
                            <a:gd name="connsiteY4" fmla="*/ 48126 h 1252268"/>
                            <a:gd name="connsiteX5" fmla="*/ 1074821 w 3507874"/>
                            <a:gd name="connsiteY5" fmla="*/ 0 h 1252268"/>
                            <a:gd name="connsiteX6" fmla="*/ 1229895 w 3507874"/>
                            <a:gd name="connsiteY6" fmla="*/ 69516 h 1252268"/>
                            <a:gd name="connsiteX7" fmla="*/ 1449137 w 3507874"/>
                            <a:gd name="connsiteY7" fmla="*/ 320842 h 1252268"/>
                            <a:gd name="connsiteX8" fmla="*/ 1668379 w 3507874"/>
                            <a:gd name="connsiteY8" fmla="*/ 641684 h 1252268"/>
                            <a:gd name="connsiteX9" fmla="*/ 1871579 w 3507874"/>
                            <a:gd name="connsiteY9" fmla="*/ 941137 h 1252268"/>
                            <a:gd name="connsiteX10" fmla="*/ 2064084 w 3507874"/>
                            <a:gd name="connsiteY10" fmla="*/ 1160379 h 1252268"/>
                            <a:gd name="connsiteX11" fmla="*/ 2267285 w 3507874"/>
                            <a:gd name="connsiteY11" fmla="*/ 1251284 h 1252268"/>
                            <a:gd name="connsiteX12" fmla="*/ 2470484 w 3507874"/>
                            <a:gd name="connsiteY12" fmla="*/ 1197810 h 1252268"/>
                            <a:gd name="connsiteX13" fmla="*/ 2662990 w 3507874"/>
                            <a:gd name="connsiteY13" fmla="*/ 1037389 h 1252268"/>
                            <a:gd name="connsiteX14" fmla="*/ 2973137 w 3507874"/>
                            <a:gd name="connsiteY14" fmla="*/ 647031 h 1252268"/>
                            <a:gd name="connsiteX15" fmla="*/ 3181684 w 3507874"/>
                            <a:gd name="connsiteY15" fmla="*/ 390358 h 1252268"/>
                            <a:gd name="connsiteX16" fmla="*/ 3368842 w 3507874"/>
                            <a:gd name="connsiteY16" fmla="*/ 176463 h 1252268"/>
                            <a:gd name="connsiteX17" fmla="*/ 3507874 w 3507874"/>
                            <a:gd name="connsiteY17" fmla="*/ 74863 h 1252268"/>
                            <a:gd name="connsiteX0" fmla="*/ 0 w 3507874"/>
                            <a:gd name="connsiteY0" fmla="*/ 1197810 h 1251597"/>
                            <a:gd name="connsiteX1" fmla="*/ 171116 w 3507874"/>
                            <a:gd name="connsiteY1" fmla="*/ 1058779 h 1251597"/>
                            <a:gd name="connsiteX2" fmla="*/ 449179 w 3507874"/>
                            <a:gd name="connsiteY2" fmla="*/ 647031 h 1251597"/>
                            <a:gd name="connsiteX3" fmla="*/ 743284 w 3507874"/>
                            <a:gd name="connsiteY3" fmla="*/ 213894 h 1251597"/>
                            <a:gd name="connsiteX4" fmla="*/ 946484 w 3507874"/>
                            <a:gd name="connsiteY4" fmla="*/ 48126 h 1251597"/>
                            <a:gd name="connsiteX5" fmla="*/ 1074821 w 3507874"/>
                            <a:gd name="connsiteY5" fmla="*/ 0 h 1251597"/>
                            <a:gd name="connsiteX6" fmla="*/ 1229895 w 3507874"/>
                            <a:gd name="connsiteY6" fmla="*/ 69516 h 1251597"/>
                            <a:gd name="connsiteX7" fmla="*/ 1449137 w 3507874"/>
                            <a:gd name="connsiteY7" fmla="*/ 320842 h 1251597"/>
                            <a:gd name="connsiteX8" fmla="*/ 1668379 w 3507874"/>
                            <a:gd name="connsiteY8" fmla="*/ 641684 h 1251597"/>
                            <a:gd name="connsiteX9" fmla="*/ 1871579 w 3507874"/>
                            <a:gd name="connsiteY9" fmla="*/ 941137 h 1251597"/>
                            <a:gd name="connsiteX10" fmla="*/ 2064084 w 3507874"/>
                            <a:gd name="connsiteY10" fmla="*/ 1160379 h 1251597"/>
                            <a:gd name="connsiteX11" fmla="*/ 2267285 w 3507874"/>
                            <a:gd name="connsiteY11" fmla="*/ 1251284 h 1251597"/>
                            <a:gd name="connsiteX12" fmla="*/ 2470484 w 3507874"/>
                            <a:gd name="connsiteY12" fmla="*/ 1197810 h 1251597"/>
                            <a:gd name="connsiteX13" fmla="*/ 2662990 w 3507874"/>
                            <a:gd name="connsiteY13" fmla="*/ 1037389 h 1251597"/>
                            <a:gd name="connsiteX14" fmla="*/ 2973137 w 3507874"/>
                            <a:gd name="connsiteY14" fmla="*/ 647031 h 1251597"/>
                            <a:gd name="connsiteX15" fmla="*/ 3181684 w 3507874"/>
                            <a:gd name="connsiteY15" fmla="*/ 390358 h 1251597"/>
                            <a:gd name="connsiteX16" fmla="*/ 3368842 w 3507874"/>
                            <a:gd name="connsiteY16" fmla="*/ 176463 h 1251597"/>
                            <a:gd name="connsiteX17" fmla="*/ 3507874 w 3507874"/>
                            <a:gd name="connsiteY17" fmla="*/ 74863 h 1251597"/>
                            <a:gd name="connsiteX0" fmla="*/ 0 w 3507874"/>
                            <a:gd name="connsiteY0" fmla="*/ 1197810 h 1251314"/>
                            <a:gd name="connsiteX1" fmla="*/ 171116 w 3507874"/>
                            <a:gd name="connsiteY1" fmla="*/ 1058779 h 1251314"/>
                            <a:gd name="connsiteX2" fmla="*/ 449179 w 3507874"/>
                            <a:gd name="connsiteY2" fmla="*/ 647031 h 1251314"/>
                            <a:gd name="connsiteX3" fmla="*/ 743284 w 3507874"/>
                            <a:gd name="connsiteY3" fmla="*/ 213894 h 1251314"/>
                            <a:gd name="connsiteX4" fmla="*/ 946484 w 3507874"/>
                            <a:gd name="connsiteY4" fmla="*/ 48126 h 1251314"/>
                            <a:gd name="connsiteX5" fmla="*/ 1074821 w 3507874"/>
                            <a:gd name="connsiteY5" fmla="*/ 0 h 1251314"/>
                            <a:gd name="connsiteX6" fmla="*/ 1229895 w 3507874"/>
                            <a:gd name="connsiteY6" fmla="*/ 69516 h 1251314"/>
                            <a:gd name="connsiteX7" fmla="*/ 1449137 w 3507874"/>
                            <a:gd name="connsiteY7" fmla="*/ 320842 h 1251314"/>
                            <a:gd name="connsiteX8" fmla="*/ 1668379 w 3507874"/>
                            <a:gd name="connsiteY8" fmla="*/ 641684 h 1251314"/>
                            <a:gd name="connsiteX9" fmla="*/ 1871579 w 3507874"/>
                            <a:gd name="connsiteY9" fmla="*/ 941137 h 1251314"/>
                            <a:gd name="connsiteX10" fmla="*/ 2064084 w 3507874"/>
                            <a:gd name="connsiteY10" fmla="*/ 1160379 h 1251314"/>
                            <a:gd name="connsiteX11" fmla="*/ 2267285 w 3507874"/>
                            <a:gd name="connsiteY11" fmla="*/ 1251284 h 1251314"/>
                            <a:gd name="connsiteX12" fmla="*/ 2470484 w 3507874"/>
                            <a:gd name="connsiteY12" fmla="*/ 1197810 h 1251314"/>
                            <a:gd name="connsiteX13" fmla="*/ 2662990 w 3507874"/>
                            <a:gd name="connsiteY13" fmla="*/ 1037389 h 1251314"/>
                            <a:gd name="connsiteX14" fmla="*/ 2973137 w 3507874"/>
                            <a:gd name="connsiteY14" fmla="*/ 647031 h 1251314"/>
                            <a:gd name="connsiteX15" fmla="*/ 3181684 w 3507874"/>
                            <a:gd name="connsiteY15" fmla="*/ 390358 h 1251314"/>
                            <a:gd name="connsiteX16" fmla="*/ 3368842 w 3507874"/>
                            <a:gd name="connsiteY16" fmla="*/ 176463 h 1251314"/>
                            <a:gd name="connsiteX17" fmla="*/ 3507874 w 3507874"/>
                            <a:gd name="connsiteY17" fmla="*/ 74863 h 1251314"/>
                            <a:gd name="connsiteX0" fmla="*/ 0 w 3507874"/>
                            <a:gd name="connsiteY0" fmla="*/ 1197810 h 1251405"/>
                            <a:gd name="connsiteX1" fmla="*/ 171116 w 3507874"/>
                            <a:gd name="connsiteY1" fmla="*/ 1058779 h 1251405"/>
                            <a:gd name="connsiteX2" fmla="*/ 449179 w 3507874"/>
                            <a:gd name="connsiteY2" fmla="*/ 647031 h 1251405"/>
                            <a:gd name="connsiteX3" fmla="*/ 743284 w 3507874"/>
                            <a:gd name="connsiteY3" fmla="*/ 213894 h 1251405"/>
                            <a:gd name="connsiteX4" fmla="*/ 946484 w 3507874"/>
                            <a:gd name="connsiteY4" fmla="*/ 48126 h 1251405"/>
                            <a:gd name="connsiteX5" fmla="*/ 1074821 w 3507874"/>
                            <a:gd name="connsiteY5" fmla="*/ 0 h 1251405"/>
                            <a:gd name="connsiteX6" fmla="*/ 1229895 w 3507874"/>
                            <a:gd name="connsiteY6" fmla="*/ 69516 h 1251405"/>
                            <a:gd name="connsiteX7" fmla="*/ 1449137 w 3507874"/>
                            <a:gd name="connsiteY7" fmla="*/ 320842 h 1251405"/>
                            <a:gd name="connsiteX8" fmla="*/ 1668379 w 3507874"/>
                            <a:gd name="connsiteY8" fmla="*/ 641684 h 1251405"/>
                            <a:gd name="connsiteX9" fmla="*/ 1871579 w 3507874"/>
                            <a:gd name="connsiteY9" fmla="*/ 941137 h 1251405"/>
                            <a:gd name="connsiteX10" fmla="*/ 2064084 w 3507874"/>
                            <a:gd name="connsiteY10" fmla="*/ 1160379 h 1251405"/>
                            <a:gd name="connsiteX11" fmla="*/ 2267285 w 3507874"/>
                            <a:gd name="connsiteY11" fmla="*/ 1251284 h 1251405"/>
                            <a:gd name="connsiteX12" fmla="*/ 2486526 w 3507874"/>
                            <a:gd name="connsiteY12" fmla="*/ 1176420 h 1251405"/>
                            <a:gd name="connsiteX13" fmla="*/ 2662990 w 3507874"/>
                            <a:gd name="connsiteY13" fmla="*/ 1037389 h 1251405"/>
                            <a:gd name="connsiteX14" fmla="*/ 2973137 w 3507874"/>
                            <a:gd name="connsiteY14" fmla="*/ 647031 h 1251405"/>
                            <a:gd name="connsiteX15" fmla="*/ 3181684 w 3507874"/>
                            <a:gd name="connsiteY15" fmla="*/ 390358 h 1251405"/>
                            <a:gd name="connsiteX16" fmla="*/ 3368842 w 3507874"/>
                            <a:gd name="connsiteY16" fmla="*/ 176463 h 1251405"/>
                            <a:gd name="connsiteX17" fmla="*/ 3507874 w 3507874"/>
                            <a:gd name="connsiteY17" fmla="*/ 74863 h 1251405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67285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81684 w 3507874"/>
                            <a:gd name="connsiteY15" fmla="*/ 390358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67285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81684 w 3507874"/>
                            <a:gd name="connsiteY15" fmla="*/ 390358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81684 w 3507874"/>
                            <a:gd name="connsiteY15" fmla="*/ 390358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3391"/>
                            <a:gd name="connsiteX1" fmla="*/ 171116 w 3507874"/>
                            <a:gd name="connsiteY1" fmla="*/ 1058779 h 1253391"/>
                            <a:gd name="connsiteX2" fmla="*/ 449179 w 3507874"/>
                            <a:gd name="connsiteY2" fmla="*/ 647031 h 1253391"/>
                            <a:gd name="connsiteX3" fmla="*/ 743284 w 3507874"/>
                            <a:gd name="connsiteY3" fmla="*/ 213894 h 1253391"/>
                            <a:gd name="connsiteX4" fmla="*/ 946484 w 3507874"/>
                            <a:gd name="connsiteY4" fmla="*/ 48126 h 1253391"/>
                            <a:gd name="connsiteX5" fmla="*/ 1074821 w 3507874"/>
                            <a:gd name="connsiteY5" fmla="*/ 0 h 1253391"/>
                            <a:gd name="connsiteX6" fmla="*/ 1229895 w 3507874"/>
                            <a:gd name="connsiteY6" fmla="*/ 69516 h 1253391"/>
                            <a:gd name="connsiteX7" fmla="*/ 1449137 w 3507874"/>
                            <a:gd name="connsiteY7" fmla="*/ 320842 h 1253391"/>
                            <a:gd name="connsiteX8" fmla="*/ 1668379 w 3507874"/>
                            <a:gd name="connsiteY8" fmla="*/ 641684 h 1253391"/>
                            <a:gd name="connsiteX9" fmla="*/ 1871579 w 3507874"/>
                            <a:gd name="connsiteY9" fmla="*/ 941137 h 1253391"/>
                            <a:gd name="connsiteX10" fmla="*/ 2064084 w 3507874"/>
                            <a:gd name="connsiteY10" fmla="*/ 1160379 h 1253391"/>
                            <a:gd name="connsiteX11" fmla="*/ 2277979 w 3507874"/>
                            <a:gd name="connsiteY11" fmla="*/ 1251284 h 1253391"/>
                            <a:gd name="connsiteX12" fmla="*/ 2486526 w 3507874"/>
                            <a:gd name="connsiteY12" fmla="*/ 1176420 h 1253391"/>
                            <a:gd name="connsiteX13" fmla="*/ 2716464 w 3507874"/>
                            <a:gd name="connsiteY13" fmla="*/ 994610 h 1253391"/>
                            <a:gd name="connsiteX14" fmla="*/ 2973137 w 3507874"/>
                            <a:gd name="connsiteY14" fmla="*/ 647031 h 1253391"/>
                            <a:gd name="connsiteX15" fmla="*/ 3181684 w 3507874"/>
                            <a:gd name="connsiteY15" fmla="*/ 390358 h 1253391"/>
                            <a:gd name="connsiteX16" fmla="*/ 3368842 w 3507874"/>
                            <a:gd name="connsiteY16" fmla="*/ 176463 h 1253391"/>
                            <a:gd name="connsiteX17" fmla="*/ 3507874 w 3507874"/>
                            <a:gd name="connsiteY17" fmla="*/ 74863 h 1253391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81684 w 3507874"/>
                            <a:gd name="connsiteY15" fmla="*/ 390358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64521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55316 w 3507874"/>
                            <a:gd name="connsiteY2" fmla="*/ 640894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55316 w 3507874"/>
                            <a:gd name="connsiteY2" fmla="*/ 640894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74821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68379 w 3507874"/>
                            <a:gd name="connsiteY8" fmla="*/ 642008 h 1251752"/>
                            <a:gd name="connsiteX9" fmla="*/ 1871579 w 3507874"/>
                            <a:gd name="connsiteY9" fmla="*/ 941461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62547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68379 w 3507874"/>
                            <a:gd name="connsiteY8" fmla="*/ 642008 h 1251752"/>
                            <a:gd name="connsiteX9" fmla="*/ 1871579 w 3507874"/>
                            <a:gd name="connsiteY9" fmla="*/ 941461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62547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59174 w 3507874"/>
                            <a:gd name="connsiteY8" fmla="*/ 648145 h 1251752"/>
                            <a:gd name="connsiteX9" fmla="*/ 1871579 w 3507874"/>
                            <a:gd name="connsiteY9" fmla="*/ 941461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62547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59174 w 3507874"/>
                            <a:gd name="connsiteY8" fmla="*/ 648145 h 1251752"/>
                            <a:gd name="connsiteX9" fmla="*/ 1862374 w 3507874"/>
                            <a:gd name="connsiteY9" fmla="*/ 947598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62547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59174 w 3507874"/>
                            <a:gd name="connsiteY8" fmla="*/ 648145 h 1251752"/>
                            <a:gd name="connsiteX9" fmla="*/ 1862374 w 3507874"/>
                            <a:gd name="connsiteY9" fmla="*/ 947598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825"/>
                            <a:gd name="connsiteX1" fmla="*/ 171116 w 3507874"/>
                            <a:gd name="connsiteY1" fmla="*/ 1059103 h 1251825"/>
                            <a:gd name="connsiteX2" fmla="*/ 455316 w 3507874"/>
                            <a:gd name="connsiteY2" fmla="*/ 641218 h 1251825"/>
                            <a:gd name="connsiteX3" fmla="*/ 743284 w 3507874"/>
                            <a:gd name="connsiteY3" fmla="*/ 214218 h 1251825"/>
                            <a:gd name="connsiteX4" fmla="*/ 909663 w 3507874"/>
                            <a:gd name="connsiteY4" fmla="*/ 51519 h 1251825"/>
                            <a:gd name="connsiteX5" fmla="*/ 1062547 w 3507874"/>
                            <a:gd name="connsiteY5" fmla="*/ 324 h 1251825"/>
                            <a:gd name="connsiteX6" fmla="*/ 1229895 w 3507874"/>
                            <a:gd name="connsiteY6" fmla="*/ 69840 h 1251825"/>
                            <a:gd name="connsiteX7" fmla="*/ 1449137 w 3507874"/>
                            <a:gd name="connsiteY7" fmla="*/ 321166 h 1251825"/>
                            <a:gd name="connsiteX8" fmla="*/ 1659174 w 3507874"/>
                            <a:gd name="connsiteY8" fmla="*/ 648145 h 1251825"/>
                            <a:gd name="connsiteX9" fmla="*/ 1862374 w 3507874"/>
                            <a:gd name="connsiteY9" fmla="*/ 947598 h 1251825"/>
                            <a:gd name="connsiteX10" fmla="*/ 2064084 w 3507874"/>
                            <a:gd name="connsiteY10" fmla="*/ 1160703 h 1251825"/>
                            <a:gd name="connsiteX11" fmla="*/ 2277979 w 3507874"/>
                            <a:gd name="connsiteY11" fmla="*/ 1251608 h 1251825"/>
                            <a:gd name="connsiteX12" fmla="*/ 2501868 w 3507874"/>
                            <a:gd name="connsiteY12" fmla="*/ 1179813 h 1251825"/>
                            <a:gd name="connsiteX13" fmla="*/ 2716464 w 3507874"/>
                            <a:gd name="connsiteY13" fmla="*/ 994934 h 1251825"/>
                            <a:gd name="connsiteX14" fmla="*/ 2973137 w 3507874"/>
                            <a:gd name="connsiteY14" fmla="*/ 647355 h 1251825"/>
                            <a:gd name="connsiteX15" fmla="*/ 3154947 w 3507874"/>
                            <a:gd name="connsiteY15" fmla="*/ 406724 h 1251825"/>
                            <a:gd name="connsiteX16" fmla="*/ 3331410 w 3507874"/>
                            <a:gd name="connsiteY16" fmla="*/ 208871 h 1251825"/>
                            <a:gd name="connsiteX17" fmla="*/ 3507874 w 3507874"/>
                            <a:gd name="connsiteY17" fmla="*/ 75187 h 1251825"/>
                            <a:gd name="connsiteX0" fmla="*/ 0 w 3507874"/>
                            <a:gd name="connsiteY0" fmla="*/ 1198134 h 1252037"/>
                            <a:gd name="connsiteX1" fmla="*/ 171116 w 3507874"/>
                            <a:gd name="connsiteY1" fmla="*/ 1059103 h 1252037"/>
                            <a:gd name="connsiteX2" fmla="*/ 455316 w 3507874"/>
                            <a:gd name="connsiteY2" fmla="*/ 641218 h 1252037"/>
                            <a:gd name="connsiteX3" fmla="*/ 743284 w 3507874"/>
                            <a:gd name="connsiteY3" fmla="*/ 214218 h 1252037"/>
                            <a:gd name="connsiteX4" fmla="*/ 909663 w 3507874"/>
                            <a:gd name="connsiteY4" fmla="*/ 51519 h 1252037"/>
                            <a:gd name="connsiteX5" fmla="*/ 1062547 w 3507874"/>
                            <a:gd name="connsiteY5" fmla="*/ 324 h 1252037"/>
                            <a:gd name="connsiteX6" fmla="*/ 1229895 w 3507874"/>
                            <a:gd name="connsiteY6" fmla="*/ 69840 h 1252037"/>
                            <a:gd name="connsiteX7" fmla="*/ 1449137 w 3507874"/>
                            <a:gd name="connsiteY7" fmla="*/ 321166 h 1252037"/>
                            <a:gd name="connsiteX8" fmla="*/ 1659174 w 3507874"/>
                            <a:gd name="connsiteY8" fmla="*/ 648145 h 1252037"/>
                            <a:gd name="connsiteX9" fmla="*/ 1862374 w 3507874"/>
                            <a:gd name="connsiteY9" fmla="*/ 947598 h 1252037"/>
                            <a:gd name="connsiteX10" fmla="*/ 2064084 w 3507874"/>
                            <a:gd name="connsiteY10" fmla="*/ 1160703 h 1252037"/>
                            <a:gd name="connsiteX11" fmla="*/ 2277979 w 3507874"/>
                            <a:gd name="connsiteY11" fmla="*/ 1251608 h 1252037"/>
                            <a:gd name="connsiteX12" fmla="*/ 2492663 w 3507874"/>
                            <a:gd name="connsiteY12" fmla="*/ 1185950 h 1252037"/>
                            <a:gd name="connsiteX13" fmla="*/ 2716464 w 3507874"/>
                            <a:gd name="connsiteY13" fmla="*/ 994934 h 1252037"/>
                            <a:gd name="connsiteX14" fmla="*/ 2973137 w 3507874"/>
                            <a:gd name="connsiteY14" fmla="*/ 647355 h 1252037"/>
                            <a:gd name="connsiteX15" fmla="*/ 3154947 w 3507874"/>
                            <a:gd name="connsiteY15" fmla="*/ 406724 h 1252037"/>
                            <a:gd name="connsiteX16" fmla="*/ 3331410 w 3507874"/>
                            <a:gd name="connsiteY16" fmla="*/ 208871 h 1252037"/>
                            <a:gd name="connsiteX17" fmla="*/ 3507874 w 3507874"/>
                            <a:gd name="connsiteY17" fmla="*/ 75187 h 1252037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16464 w 3507874"/>
                            <a:gd name="connsiteY13" fmla="*/ 994934 h 1251671"/>
                            <a:gd name="connsiteX14" fmla="*/ 2973137 w 3507874"/>
                            <a:gd name="connsiteY14" fmla="*/ 647355 h 1251671"/>
                            <a:gd name="connsiteX15" fmla="*/ 3154947 w 3507874"/>
                            <a:gd name="connsiteY15" fmla="*/ 406724 h 1251671"/>
                            <a:gd name="connsiteX16" fmla="*/ 3331410 w 3507874"/>
                            <a:gd name="connsiteY16" fmla="*/ 208871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73137 w 3507874"/>
                            <a:gd name="connsiteY14" fmla="*/ 647355 h 1251671"/>
                            <a:gd name="connsiteX15" fmla="*/ 3154947 w 3507874"/>
                            <a:gd name="connsiteY15" fmla="*/ 406724 h 1251671"/>
                            <a:gd name="connsiteX16" fmla="*/ 3331410 w 3507874"/>
                            <a:gd name="connsiteY16" fmla="*/ 208871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57794 w 3507874"/>
                            <a:gd name="connsiteY14" fmla="*/ 644287 h 1251671"/>
                            <a:gd name="connsiteX15" fmla="*/ 3154947 w 3507874"/>
                            <a:gd name="connsiteY15" fmla="*/ 406724 h 1251671"/>
                            <a:gd name="connsiteX16" fmla="*/ 3331410 w 3507874"/>
                            <a:gd name="connsiteY16" fmla="*/ 208871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31410 w 3507874"/>
                            <a:gd name="connsiteY16" fmla="*/ 208871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31806 w 3507874"/>
                            <a:gd name="connsiteY13" fmla="*/ 961182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25008 w 3507874"/>
                            <a:gd name="connsiteY13" fmla="*/ 954384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25008 w 3507874"/>
                            <a:gd name="connsiteY13" fmla="*/ 954384 h 1251671"/>
                            <a:gd name="connsiteX14" fmla="*/ 2947596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25008 w 3507874"/>
                            <a:gd name="connsiteY13" fmla="*/ 954384 h 1251671"/>
                            <a:gd name="connsiteX14" fmla="*/ 2947596 w 3507874"/>
                            <a:gd name="connsiteY14" fmla="*/ 644287 h 1251671"/>
                            <a:gd name="connsiteX15" fmla="*/ 3125678 w 3507874"/>
                            <a:gd name="connsiteY15" fmla="*/ 391052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006 h 1251543"/>
                            <a:gd name="connsiteX1" fmla="*/ 171116 w 3507874"/>
                            <a:gd name="connsiteY1" fmla="*/ 1058975 h 1251543"/>
                            <a:gd name="connsiteX2" fmla="*/ 455316 w 3507874"/>
                            <a:gd name="connsiteY2" fmla="*/ 641090 h 1251543"/>
                            <a:gd name="connsiteX3" fmla="*/ 743284 w 3507874"/>
                            <a:gd name="connsiteY3" fmla="*/ 214090 h 1251543"/>
                            <a:gd name="connsiteX4" fmla="*/ 902864 w 3507874"/>
                            <a:gd name="connsiteY4" fmla="*/ 54791 h 1251543"/>
                            <a:gd name="connsiteX5" fmla="*/ 1062547 w 3507874"/>
                            <a:gd name="connsiteY5" fmla="*/ 196 h 1251543"/>
                            <a:gd name="connsiteX6" fmla="*/ 1229895 w 3507874"/>
                            <a:gd name="connsiteY6" fmla="*/ 69712 h 1251543"/>
                            <a:gd name="connsiteX7" fmla="*/ 1449137 w 3507874"/>
                            <a:gd name="connsiteY7" fmla="*/ 321038 h 1251543"/>
                            <a:gd name="connsiteX8" fmla="*/ 1659174 w 3507874"/>
                            <a:gd name="connsiteY8" fmla="*/ 648017 h 1251543"/>
                            <a:gd name="connsiteX9" fmla="*/ 1862374 w 3507874"/>
                            <a:gd name="connsiteY9" fmla="*/ 947470 h 1251543"/>
                            <a:gd name="connsiteX10" fmla="*/ 2064084 w 3507874"/>
                            <a:gd name="connsiteY10" fmla="*/ 1160575 h 1251543"/>
                            <a:gd name="connsiteX11" fmla="*/ 2277979 w 3507874"/>
                            <a:gd name="connsiteY11" fmla="*/ 1251480 h 1251543"/>
                            <a:gd name="connsiteX12" fmla="*/ 2492663 w 3507874"/>
                            <a:gd name="connsiteY12" fmla="*/ 1185822 h 1251543"/>
                            <a:gd name="connsiteX13" fmla="*/ 2725008 w 3507874"/>
                            <a:gd name="connsiteY13" fmla="*/ 954256 h 1251543"/>
                            <a:gd name="connsiteX14" fmla="*/ 2947596 w 3507874"/>
                            <a:gd name="connsiteY14" fmla="*/ 644159 h 1251543"/>
                            <a:gd name="connsiteX15" fmla="*/ 3125678 w 3507874"/>
                            <a:gd name="connsiteY15" fmla="*/ 390924 h 1251543"/>
                            <a:gd name="connsiteX16" fmla="*/ 3306863 w 3507874"/>
                            <a:gd name="connsiteY16" fmla="*/ 205674 h 1251543"/>
                            <a:gd name="connsiteX17" fmla="*/ 3507874 w 3507874"/>
                            <a:gd name="connsiteY17" fmla="*/ 75059 h 1251543"/>
                            <a:gd name="connsiteX0" fmla="*/ 0 w 3507874"/>
                            <a:gd name="connsiteY0" fmla="*/ 1198091 h 1251628"/>
                            <a:gd name="connsiteX1" fmla="*/ 171116 w 3507874"/>
                            <a:gd name="connsiteY1" fmla="*/ 1059060 h 1251628"/>
                            <a:gd name="connsiteX2" fmla="*/ 455316 w 3507874"/>
                            <a:gd name="connsiteY2" fmla="*/ 641175 h 1251628"/>
                            <a:gd name="connsiteX3" fmla="*/ 743284 w 3507874"/>
                            <a:gd name="connsiteY3" fmla="*/ 214175 h 1251628"/>
                            <a:gd name="connsiteX4" fmla="*/ 902864 w 3507874"/>
                            <a:gd name="connsiteY4" fmla="*/ 54876 h 1251628"/>
                            <a:gd name="connsiteX5" fmla="*/ 1062547 w 3507874"/>
                            <a:gd name="connsiteY5" fmla="*/ 281 h 1251628"/>
                            <a:gd name="connsiteX6" fmla="*/ 1243492 w 3507874"/>
                            <a:gd name="connsiteY6" fmla="*/ 73196 h 1251628"/>
                            <a:gd name="connsiteX7" fmla="*/ 1449137 w 3507874"/>
                            <a:gd name="connsiteY7" fmla="*/ 321123 h 1251628"/>
                            <a:gd name="connsiteX8" fmla="*/ 1659174 w 3507874"/>
                            <a:gd name="connsiteY8" fmla="*/ 648102 h 1251628"/>
                            <a:gd name="connsiteX9" fmla="*/ 1862374 w 3507874"/>
                            <a:gd name="connsiteY9" fmla="*/ 947555 h 1251628"/>
                            <a:gd name="connsiteX10" fmla="*/ 2064084 w 3507874"/>
                            <a:gd name="connsiteY10" fmla="*/ 1160660 h 1251628"/>
                            <a:gd name="connsiteX11" fmla="*/ 2277979 w 3507874"/>
                            <a:gd name="connsiteY11" fmla="*/ 1251565 h 1251628"/>
                            <a:gd name="connsiteX12" fmla="*/ 2492663 w 3507874"/>
                            <a:gd name="connsiteY12" fmla="*/ 1185907 h 1251628"/>
                            <a:gd name="connsiteX13" fmla="*/ 2725008 w 3507874"/>
                            <a:gd name="connsiteY13" fmla="*/ 954341 h 1251628"/>
                            <a:gd name="connsiteX14" fmla="*/ 2947596 w 3507874"/>
                            <a:gd name="connsiteY14" fmla="*/ 644244 h 1251628"/>
                            <a:gd name="connsiteX15" fmla="*/ 3125678 w 3507874"/>
                            <a:gd name="connsiteY15" fmla="*/ 391009 h 1251628"/>
                            <a:gd name="connsiteX16" fmla="*/ 3306863 w 3507874"/>
                            <a:gd name="connsiteY16" fmla="*/ 205759 h 1251628"/>
                            <a:gd name="connsiteX17" fmla="*/ 3507874 w 3507874"/>
                            <a:gd name="connsiteY17" fmla="*/ 75144 h 1251628"/>
                            <a:gd name="connsiteX0" fmla="*/ 0 w 3507874"/>
                            <a:gd name="connsiteY0" fmla="*/ 1198091 h 1251628"/>
                            <a:gd name="connsiteX1" fmla="*/ 171116 w 3507874"/>
                            <a:gd name="connsiteY1" fmla="*/ 1059060 h 1251628"/>
                            <a:gd name="connsiteX2" fmla="*/ 455316 w 3507874"/>
                            <a:gd name="connsiteY2" fmla="*/ 641175 h 1251628"/>
                            <a:gd name="connsiteX3" fmla="*/ 743284 w 3507874"/>
                            <a:gd name="connsiteY3" fmla="*/ 214175 h 1251628"/>
                            <a:gd name="connsiteX4" fmla="*/ 902864 w 3507874"/>
                            <a:gd name="connsiteY4" fmla="*/ 54876 h 1251628"/>
                            <a:gd name="connsiteX5" fmla="*/ 1062547 w 3507874"/>
                            <a:gd name="connsiteY5" fmla="*/ 281 h 1251628"/>
                            <a:gd name="connsiteX6" fmla="*/ 1243492 w 3507874"/>
                            <a:gd name="connsiteY6" fmla="*/ 73196 h 1251628"/>
                            <a:gd name="connsiteX7" fmla="*/ 1432140 w 3507874"/>
                            <a:gd name="connsiteY7" fmla="*/ 297329 h 1251628"/>
                            <a:gd name="connsiteX8" fmla="*/ 1659174 w 3507874"/>
                            <a:gd name="connsiteY8" fmla="*/ 648102 h 1251628"/>
                            <a:gd name="connsiteX9" fmla="*/ 1862374 w 3507874"/>
                            <a:gd name="connsiteY9" fmla="*/ 947555 h 1251628"/>
                            <a:gd name="connsiteX10" fmla="*/ 2064084 w 3507874"/>
                            <a:gd name="connsiteY10" fmla="*/ 1160660 h 1251628"/>
                            <a:gd name="connsiteX11" fmla="*/ 2277979 w 3507874"/>
                            <a:gd name="connsiteY11" fmla="*/ 1251565 h 1251628"/>
                            <a:gd name="connsiteX12" fmla="*/ 2492663 w 3507874"/>
                            <a:gd name="connsiteY12" fmla="*/ 1185907 h 1251628"/>
                            <a:gd name="connsiteX13" fmla="*/ 2725008 w 3507874"/>
                            <a:gd name="connsiteY13" fmla="*/ 954341 h 1251628"/>
                            <a:gd name="connsiteX14" fmla="*/ 2947596 w 3507874"/>
                            <a:gd name="connsiteY14" fmla="*/ 644244 h 1251628"/>
                            <a:gd name="connsiteX15" fmla="*/ 3125678 w 3507874"/>
                            <a:gd name="connsiteY15" fmla="*/ 391009 h 1251628"/>
                            <a:gd name="connsiteX16" fmla="*/ 3306863 w 3507874"/>
                            <a:gd name="connsiteY16" fmla="*/ 205759 h 1251628"/>
                            <a:gd name="connsiteX17" fmla="*/ 3507874 w 3507874"/>
                            <a:gd name="connsiteY17" fmla="*/ 75144 h 1251628"/>
                            <a:gd name="connsiteX0" fmla="*/ 0 w 3507874"/>
                            <a:gd name="connsiteY0" fmla="*/ 1198091 h 1251628"/>
                            <a:gd name="connsiteX1" fmla="*/ 171116 w 3507874"/>
                            <a:gd name="connsiteY1" fmla="*/ 1059060 h 1251628"/>
                            <a:gd name="connsiteX2" fmla="*/ 455316 w 3507874"/>
                            <a:gd name="connsiteY2" fmla="*/ 641175 h 1251628"/>
                            <a:gd name="connsiteX3" fmla="*/ 743284 w 3507874"/>
                            <a:gd name="connsiteY3" fmla="*/ 214175 h 1251628"/>
                            <a:gd name="connsiteX4" fmla="*/ 902864 w 3507874"/>
                            <a:gd name="connsiteY4" fmla="*/ 54876 h 1251628"/>
                            <a:gd name="connsiteX5" fmla="*/ 1062547 w 3507874"/>
                            <a:gd name="connsiteY5" fmla="*/ 281 h 1251628"/>
                            <a:gd name="connsiteX6" fmla="*/ 1243492 w 3507874"/>
                            <a:gd name="connsiteY6" fmla="*/ 73196 h 1251628"/>
                            <a:gd name="connsiteX7" fmla="*/ 1432140 w 3507874"/>
                            <a:gd name="connsiteY7" fmla="*/ 297329 h 1251628"/>
                            <a:gd name="connsiteX8" fmla="*/ 1659174 w 3507874"/>
                            <a:gd name="connsiteY8" fmla="*/ 648102 h 1251628"/>
                            <a:gd name="connsiteX9" fmla="*/ 1862374 w 3507874"/>
                            <a:gd name="connsiteY9" fmla="*/ 947555 h 1251628"/>
                            <a:gd name="connsiteX10" fmla="*/ 2064084 w 3507874"/>
                            <a:gd name="connsiteY10" fmla="*/ 1160660 h 1251628"/>
                            <a:gd name="connsiteX11" fmla="*/ 2277979 w 3507874"/>
                            <a:gd name="connsiteY11" fmla="*/ 1251565 h 1251628"/>
                            <a:gd name="connsiteX12" fmla="*/ 2492663 w 3507874"/>
                            <a:gd name="connsiteY12" fmla="*/ 1185907 h 1251628"/>
                            <a:gd name="connsiteX13" fmla="*/ 2718210 w 3507874"/>
                            <a:gd name="connsiteY13" fmla="*/ 944144 h 1251628"/>
                            <a:gd name="connsiteX14" fmla="*/ 2947596 w 3507874"/>
                            <a:gd name="connsiteY14" fmla="*/ 644244 h 1251628"/>
                            <a:gd name="connsiteX15" fmla="*/ 3125678 w 3507874"/>
                            <a:gd name="connsiteY15" fmla="*/ 391009 h 1251628"/>
                            <a:gd name="connsiteX16" fmla="*/ 3306863 w 3507874"/>
                            <a:gd name="connsiteY16" fmla="*/ 205759 h 1251628"/>
                            <a:gd name="connsiteX17" fmla="*/ 3507874 w 3507874"/>
                            <a:gd name="connsiteY17" fmla="*/ 75144 h 1251628"/>
                            <a:gd name="connsiteX0" fmla="*/ 0 w 3507874"/>
                            <a:gd name="connsiteY0" fmla="*/ 1198091 h 1251628"/>
                            <a:gd name="connsiteX1" fmla="*/ 171116 w 3507874"/>
                            <a:gd name="connsiteY1" fmla="*/ 1059060 h 1251628"/>
                            <a:gd name="connsiteX2" fmla="*/ 455316 w 3507874"/>
                            <a:gd name="connsiteY2" fmla="*/ 641175 h 1251628"/>
                            <a:gd name="connsiteX3" fmla="*/ 743284 w 3507874"/>
                            <a:gd name="connsiteY3" fmla="*/ 214175 h 1251628"/>
                            <a:gd name="connsiteX4" fmla="*/ 902864 w 3507874"/>
                            <a:gd name="connsiteY4" fmla="*/ 54876 h 1251628"/>
                            <a:gd name="connsiteX5" fmla="*/ 1062547 w 3507874"/>
                            <a:gd name="connsiteY5" fmla="*/ 281 h 1251628"/>
                            <a:gd name="connsiteX6" fmla="*/ 1243492 w 3507874"/>
                            <a:gd name="connsiteY6" fmla="*/ 73196 h 1251628"/>
                            <a:gd name="connsiteX7" fmla="*/ 1432140 w 3507874"/>
                            <a:gd name="connsiteY7" fmla="*/ 297329 h 1251628"/>
                            <a:gd name="connsiteX8" fmla="*/ 1659174 w 3507874"/>
                            <a:gd name="connsiteY8" fmla="*/ 648102 h 1251628"/>
                            <a:gd name="connsiteX9" fmla="*/ 1862374 w 3507874"/>
                            <a:gd name="connsiteY9" fmla="*/ 947555 h 1251628"/>
                            <a:gd name="connsiteX10" fmla="*/ 2064084 w 3507874"/>
                            <a:gd name="connsiteY10" fmla="*/ 1160660 h 1251628"/>
                            <a:gd name="connsiteX11" fmla="*/ 2277979 w 3507874"/>
                            <a:gd name="connsiteY11" fmla="*/ 1251565 h 1251628"/>
                            <a:gd name="connsiteX12" fmla="*/ 2492663 w 3507874"/>
                            <a:gd name="connsiteY12" fmla="*/ 1185907 h 1251628"/>
                            <a:gd name="connsiteX13" fmla="*/ 2718210 w 3507874"/>
                            <a:gd name="connsiteY13" fmla="*/ 944144 h 1251628"/>
                            <a:gd name="connsiteX14" fmla="*/ 2937398 w 3507874"/>
                            <a:gd name="connsiteY14" fmla="*/ 637446 h 1251628"/>
                            <a:gd name="connsiteX15" fmla="*/ 3125678 w 3507874"/>
                            <a:gd name="connsiteY15" fmla="*/ 391009 h 1251628"/>
                            <a:gd name="connsiteX16" fmla="*/ 3306863 w 3507874"/>
                            <a:gd name="connsiteY16" fmla="*/ 205759 h 1251628"/>
                            <a:gd name="connsiteX17" fmla="*/ 3507874 w 3507874"/>
                            <a:gd name="connsiteY17" fmla="*/ 75144 h 1251628"/>
                            <a:gd name="connsiteX0" fmla="*/ 0 w 3507874"/>
                            <a:gd name="connsiteY0" fmla="*/ 1198091 h 1251724"/>
                            <a:gd name="connsiteX1" fmla="*/ 171116 w 3507874"/>
                            <a:gd name="connsiteY1" fmla="*/ 1059060 h 1251724"/>
                            <a:gd name="connsiteX2" fmla="*/ 455316 w 3507874"/>
                            <a:gd name="connsiteY2" fmla="*/ 641175 h 1251724"/>
                            <a:gd name="connsiteX3" fmla="*/ 743284 w 3507874"/>
                            <a:gd name="connsiteY3" fmla="*/ 214175 h 1251724"/>
                            <a:gd name="connsiteX4" fmla="*/ 902864 w 3507874"/>
                            <a:gd name="connsiteY4" fmla="*/ 54876 h 1251724"/>
                            <a:gd name="connsiteX5" fmla="*/ 1062547 w 3507874"/>
                            <a:gd name="connsiteY5" fmla="*/ 281 h 1251724"/>
                            <a:gd name="connsiteX6" fmla="*/ 1243492 w 3507874"/>
                            <a:gd name="connsiteY6" fmla="*/ 73196 h 1251724"/>
                            <a:gd name="connsiteX7" fmla="*/ 1432140 w 3507874"/>
                            <a:gd name="connsiteY7" fmla="*/ 297329 h 1251724"/>
                            <a:gd name="connsiteX8" fmla="*/ 1659174 w 3507874"/>
                            <a:gd name="connsiteY8" fmla="*/ 648102 h 1251724"/>
                            <a:gd name="connsiteX9" fmla="*/ 1862374 w 3507874"/>
                            <a:gd name="connsiteY9" fmla="*/ 947555 h 1251724"/>
                            <a:gd name="connsiteX10" fmla="*/ 2064084 w 3507874"/>
                            <a:gd name="connsiteY10" fmla="*/ 1160660 h 1251724"/>
                            <a:gd name="connsiteX11" fmla="*/ 2277979 w 3507874"/>
                            <a:gd name="connsiteY11" fmla="*/ 1251565 h 1251724"/>
                            <a:gd name="connsiteX12" fmla="*/ 2502860 w 3507874"/>
                            <a:gd name="connsiteY12" fmla="*/ 1175709 h 1251724"/>
                            <a:gd name="connsiteX13" fmla="*/ 2718210 w 3507874"/>
                            <a:gd name="connsiteY13" fmla="*/ 944144 h 1251724"/>
                            <a:gd name="connsiteX14" fmla="*/ 2937398 w 3507874"/>
                            <a:gd name="connsiteY14" fmla="*/ 637446 h 1251724"/>
                            <a:gd name="connsiteX15" fmla="*/ 3125678 w 3507874"/>
                            <a:gd name="connsiteY15" fmla="*/ 391009 h 1251724"/>
                            <a:gd name="connsiteX16" fmla="*/ 3306863 w 3507874"/>
                            <a:gd name="connsiteY16" fmla="*/ 205759 h 1251724"/>
                            <a:gd name="connsiteX17" fmla="*/ 3507874 w 3507874"/>
                            <a:gd name="connsiteY17" fmla="*/ 75144 h 1251724"/>
                            <a:gd name="connsiteX0" fmla="*/ 0 w 3507874"/>
                            <a:gd name="connsiteY0" fmla="*/ 1198091 h 1251648"/>
                            <a:gd name="connsiteX1" fmla="*/ 171116 w 3507874"/>
                            <a:gd name="connsiteY1" fmla="*/ 1059060 h 1251648"/>
                            <a:gd name="connsiteX2" fmla="*/ 455316 w 3507874"/>
                            <a:gd name="connsiteY2" fmla="*/ 641175 h 1251648"/>
                            <a:gd name="connsiteX3" fmla="*/ 743284 w 3507874"/>
                            <a:gd name="connsiteY3" fmla="*/ 214175 h 1251648"/>
                            <a:gd name="connsiteX4" fmla="*/ 902864 w 3507874"/>
                            <a:gd name="connsiteY4" fmla="*/ 54876 h 1251648"/>
                            <a:gd name="connsiteX5" fmla="*/ 1062547 w 3507874"/>
                            <a:gd name="connsiteY5" fmla="*/ 281 h 1251648"/>
                            <a:gd name="connsiteX6" fmla="*/ 1243492 w 3507874"/>
                            <a:gd name="connsiteY6" fmla="*/ 73196 h 1251648"/>
                            <a:gd name="connsiteX7" fmla="*/ 1432140 w 3507874"/>
                            <a:gd name="connsiteY7" fmla="*/ 297329 h 1251648"/>
                            <a:gd name="connsiteX8" fmla="*/ 1659174 w 3507874"/>
                            <a:gd name="connsiteY8" fmla="*/ 648102 h 1251648"/>
                            <a:gd name="connsiteX9" fmla="*/ 1862374 w 3507874"/>
                            <a:gd name="connsiteY9" fmla="*/ 947555 h 1251648"/>
                            <a:gd name="connsiteX10" fmla="*/ 2064084 w 3507874"/>
                            <a:gd name="connsiteY10" fmla="*/ 1160660 h 1251648"/>
                            <a:gd name="connsiteX11" fmla="*/ 2277979 w 3507874"/>
                            <a:gd name="connsiteY11" fmla="*/ 1251565 h 1251648"/>
                            <a:gd name="connsiteX12" fmla="*/ 2502860 w 3507874"/>
                            <a:gd name="connsiteY12" fmla="*/ 1175709 h 1251648"/>
                            <a:gd name="connsiteX13" fmla="*/ 2718210 w 3507874"/>
                            <a:gd name="connsiteY13" fmla="*/ 944144 h 1251648"/>
                            <a:gd name="connsiteX14" fmla="*/ 2937398 w 3507874"/>
                            <a:gd name="connsiteY14" fmla="*/ 637446 h 1251648"/>
                            <a:gd name="connsiteX15" fmla="*/ 3125678 w 3507874"/>
                            <a:gd name="connsiteY15" fmla="*/ 391009 h 1251648"/>
                            <a:gd name="connsiteX16" fmla="*/ 3306863 w 3507874"/>
                            <a:gd name="connsiteY16" fmla="*/ 205759 h 1251648"/>
                            <a:gd name="connsiteX17" fmla="*/ 3507874 w 3507874"/>
                            <a:gd name="connsiteY17" fmla="*/ 75144 h 1251648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62374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37398 w 3507874"/>
                            <a:gd name="connsiteY14" fmla="*/ 637446 h 1251801"/>
                            <a:gd name="connsiteX15" fmla="*/ 3125678 w 3507874"/>
                            <a:gd name="connsiteY15" fmla="*/ 391009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62374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25678 w 3507874"/>
                            <a:gd name="connsiteY15" fmla="*/ 391009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62374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25678 w 3507874"/>
                            <a:gd name="connsiteY15" fmla="*/ 391009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62374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18879 w 3507874"/>
                            <a:gd name="connsiteY15" fmla="*/ 377412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18879 w 3507874"/>
                            <a:gd name="connsiteY15" fmla="*/ 377412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61152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18879 w 3507874"/>
                            <a:gd name="connsiteY15" fmla="*/ 377412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61152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33999 w 3507874"/>
                            <a:gd name="connsiteY14" fmla="*/ 613651 h 1251801"/>
                            <a:gd name="connsiteX15" fmla="*/ 3118879 w 3507874"/>
                            <a:gd name="connsiteY15" fmla="*/ 377412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61152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33999 w 3507874"/>
                            <a:gd name="connsiteY14" fmla="*/ 613651 h 1251801"/>
                            <a:gd name="connsiteX15" fmla="*/ 3118879 w 3507874"/>
                            <a:gd name="connsiteY15" fmla="*/ 377412 h 1251801"/>
                            <a:gd name="connsiteX16" fmla="*/ 3289867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61152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33999 w 3507874"/>
                            <a:gd name="connsiteY14" fmla="*/ 613651 h 1251801"/>
                            <a:gd name="connsiteX15" fmla="*/ 3125677 w 3507874"/>
                            <a:gd name="connsiteY15" fmla="*/ 363815 h 1251801"/>
                            <a:gd name="connsiteX16" fmla="*/ 3289867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289868"/>
                            <a:gd name="connsiteY0" fmla="*/ 1198091 h 1251801"/>
                            <a:gd name="connsiteX1" fmla="*/ 171116 w 3289868"/>
                            <a:gd name="connsiteY1" fmla="*/ 1059060 h 1251801"/>
                            <a:gd name="connsiteX2" fmla="*/ 455316 w 3289868"/>
                            <a:gd name="connsiteY2" fmla="*/ 641175 h 1251801"/>
                            <a:gd name="connsiteX3" fmla="*/ 743284 w 3289868"/>
                            <a:gd name="connsiteY3" fmla="*/ 214175 h 1251801"/>
                            <a:gd name="connsiteX4" fmla="*/ 902864 w 3289868"/>
                            <a:gd name="connsiteY4" fmla="*/ 54876 h 1251801"/>
                            <a:gd name="connsiteX5" fmla="*/ 1062547 w 3289868"/>
                            <a:gd name="connsiteY5" fmla="*/ 281 h 1251801"/>
                            <a:gd name="connsiteX6" fmla="*/ 1243492 w 3289868"/>
                            <a:gd name="connsiteY6" fmla="*/ 73196 h 1251801"/>
                            <a:gd name="connsiteX7" fmla="*/ 1432140 w 3289868"/>
                            <a:gd name="connsiteY7" fmla="*/ 297329 h 1251801"/>
                            <a:gd name="connsiteX8" fmla="*/ 1659174 w 3289868"/>
                            <a:gd name="connsiteY8" fmla="*/ 648102 h 1251801"/>
                            <a:gd name="connsiteX9" fmla="*/ 1872572 w 3289868"/>
                            <a:gd name="connsiteY9" fmla="*/ 961152 h 1251801"/>
                            <a:gd name="connsiteX10" fmla="*/ 2064084 w 3289868"/>
                            <a:gd name="connsiteY10" fmla="*/ 1160660 h 1251801"/>
                            <a:gd name="connsiteX11" fmla="*/ 2277979 w 3289868"/>
                            <a:gd name="connsiteY11" fmla="*/ 1251565 h 1251801"/>
                            <a:gd name="connsiteX12" fmla="*/ 2502860 w 3289868"/>
                            <a:gd name="connsiteY12" fmla="*/ 1175709 h 1251801"/>
                            <a:gd name="connsiteX13" fmla="*/ 2718210 w 3289868"/>
                            <a:gd name="connsiteY13" fmla="*/ 944144 h 1251801"/>
                            <a:gd name="connsiteX14" fmla="*/ 2933999 w 3289868"/>
                            <a:gd name="connsiteY14" fmla="*/ 613651 h 1251801"/>
                            <a:gd name="connsiteX15" fmla="*/ 3125677 w 3289868"/>
                            <a:gd name="connsiteY15" fmla="*/ 363815 h 1251801"/>
                            <a:gd name="connsiteX16" fmla="*/ 3289867 w 3289868"/>
                            <a:gd name="connsiteY16" fmla="*/ 205759 h 1251801"/>
                            <a:gd name="connsiteX0" fmla="*/ 0 w 3125681"/>
                            <a:gd name="connsiteY0" fmla="*/ 1198091 h 1251801"/>
                            <a:gd name="connsiteX1" fmla="*/ 171116 w 3125681"/>
                            <a:gd name="connsiteY1" fmla="*/ 1059060 h 1251801"/>
                            <a:gd name="connsiteX2" fmla="*/ 455316 w 3125681"/>
                            <a:gd name="connsiteY2" fmla="*/ 641175 h 1251801"/>
                            <a:gd name="connsiteX3" fmla="*/ 743284 w 3125681"/>
                            <a:gd name="connsiteY3" fmla="*/ 214175 h 1251801"/>
                            <a:gd name="connsiteX4" fmla="*/ 902864 w 3125681"/>
                            <a:gd name="connsiteY4" fmla="*/ 54876 h 1251801"/>
                            <a:gd name="connsiteX5" fmla="*/ 1062547 w 3125681"/>
                            <a:gd name="connsiteY5" fmla="*/ 281 h 1251801"/>
                            <a:gd name="connsiteX6" fmla="*/ 1243492 w 3125681"/>
                            <a:gd name="connsiteY6" fmla="*/ 73196 h 1251801"/>
                            <a:gd name="connsiteX7" fmla="*/ 1432140 w 3125681"/>
                            <a:gd name="connsiteY7" fmla="*/ 297329 h 1251801"/>
                            <a:gd name="connsiteX8" fmla="*/ 1659174 w 3125681"/>
                            <a:gd name="connsiteY8" fmla="*/ 648102 h 1251801"/>
                            <a:gd name="connsiteX9" fmla="*/ 1872572 w 3125681"/>
                            <a:gd name="connsiteY9" fmla="*/ 961152 h 1251801"/>
                            <a:gd name="connsiteX10" fmla="*/ 2064084 w 3125681"/>
                            <a:gd name="connsiteY10" fmla="*/ 1160660 h 1251801"/>
                            <a:gd name="connsiteX11" fmla="*/ 2277979 w 3125681"/>
                            <a:gd name="connsiteY11" fmla="*/ 1251565 h 1251801"/>
                            <a:gd name="connsiteX12" fmla="*/ 2502860 w 3125681"/>
                            <a:gd name="connsiteY12" fmla="*/ 1175709 h 1251801"/>
                            <a:gd name="connsiteX13" fmla="*/ 2718210 w 3125681"/>
                            <a:gd name="connsiteY13" fmla="*/ 944144 h 1251801"/>
                            <a:gd name="connsiteX14" fmla="*/ 2933999 w 3125681"/>
                            <a:gd name="connsiteY14" fmla="*/ 613651 h 1251801"/>
                            <a:gd name="connsiteX15" fmla="*/ 3125677 w 3125681"/>
                            <a:gd name="connsiteY15" fmla="*/ 363815 h 1251801"/>
                            <a:gd name="connsiteX0" fmla="*/ 0 w 2933996"/>
                            <a:gd name="connsiteY0" fmla="*/ 1198091 h 1251801"/>
                            <a:gd name="connsiteX1" fmla="*/ 171116 w 2933996"/>
                            <a:gd name="connsiteY1" fmla="*/ 1059060 h 1251801"/>
                            <a:gd name="connsiteX2" fmla="*/ 455316 w 2933996"/>
                            <a:gd name="connsiteY2" fmla="*/ 641175 h 1251801"/>
                            <a:gd name="connsiteX3" fmla="*/ 743284 w 2933996"/>
                            <a:gd name="connsiteY3" fmla="*/ 214175 h 1251801"/>
                            <a:gd name="connsiteX4" fmla="*/ 902864 w 2933996"/>
                            <a:gd name="connsiteY4" fmla="*/ 54876 h 1251801"/>
                            <a:gd name="connsiteX5" fmla="*/ 1062547 w 2933996"/>
                            <a:gd name="connsiteY5" fmla="*/ 281 h 1251801"/>
                            <a:gd name="connsiteX6" fmla="*/ 1243492 w 2933996"/>
                            <a:gd name="connsiteY6" fmla="*/ 73196 h 1251801"/>
                            <a:gd name="connsiteX7" fmla="*/ 1432140 w 2933996"/>
                            <a:gd name="connsiteY7" fmla="*/ 297329 h 1251801"/>
                            <a:gd name="connsiteX8" fmla="*/ 1659174 w 2933996"/>
                            <a:gd name="connsiteY8" fmla="*/ 648102 h 1251801"/>
                            <a:gd name="connsiteX9" fmla="*/ 1872572 w 2933996"/>
                            <a:gd name="connsiteY9" fmla="*/ 961152 h 1251801"/>
                            <a:gd name="connsiteX10" fmla="*/ 2064084 w 2933996"/>
                            <a:gd name="connsiteY10" fmla="*/ 1160660 h 1251801"/>
                            <a:gd name="connsiteX11" fmla="*/ 2277979 w 2933996"/>
                            <a:gd name="connsiteY11" fmla="*/ 1251565 h 1251801"/>
                            <a:gd name="connsiteX12" fmla="*/ 2502860 w 2933996"/>
                            <a:gd name="connsiteY12" fmla="*/ 1175709 h 1251801"/>
                            <a:gd name="connsiteX13" fmla="*/ 2718210 w 2933996"/>
                            <a:gd name="connsiteY13" fmla="*/ 944144 h 1251801"/>
                            <a:gd name="connsiteX14" fmla="*/ 2933999 w 2933996"/>
                            <a:gd name="connsiteY14" fmla="*/ 613651 h 1251801"/>
                            <a:gd name="connsiteX0" fmla="*/ 2 w 2762882"/>
                            <a:gd name="connsiteY0" fmla="*/ 1059060 h 1251801"/>
                            <a:gd name="connsiteX1" fmla="*/ 284202 w 2762882"/>
                            <a:gd name="connsiteY1" fmla="*/ 641175 h 1251801"/>
                            <a:gd name="connsiteX2" fmla="*/ 572170 w 2762882"/>
                            <a:gd name="connsiteY2" fmla="*/ 214175 h 1251801"/>
                            <a:gd name="connsiteX3" fmla="*/ 731750 w 2762882"/>
                            <a:gd name="connsiteY3" fmla="*/ 54876 h 1251801"/>
                            <a:gd name="connsiteX4" fmla="*/ 891433 w 2762882"/>
                            <a:gd name="connsiteY4" fmla="*/ 281 h 1251801"/>
                            <a:gd name="connsiteX5" fmla="*/ 1072378 w 2762882"/>
                            <a:gd name="connsiteY5" fmla="*/ 73196 h 1251801"/>
                            <a:gd name="connsiteX6" fmla="*/ 1261026 w 2762882"/>
                            <a:gd name="connsiteY6" fmla="*/ 297329 h 1251801"/>
                            <a:gd name="connsiteX7" fmla="*/ 1488060 w 2762882"/>
                            <a:gd name="connsiteY7" fmla="*/ 648102 h 1251801"/>
                            <a:gd name="connsiteX8" fmla="*/ 1701458 w 2762882"/>
                            <a:gd name="connsiteY8" fmla="*/ 961152 h 1251801"/>
                            <a:gd name="connsiteX9" fmla="*/ 1892970 w 2762882"/>
                            <a:gd name="connsiteY9" fmla="*/ 1160660 h 1251801"/>
                            <a:gd name="connsiteX10" fmla="*/ 2106865 w 2762882"/>
                            <a:gd name="connsiteY10" fmla="*/ 1251565 h 1251801"/>
                            <a:gd name="connsiteX11" fmla="*/ 2331746 w 2762882"/>
                            <a:gd name="connsiteY11" fmla="*/ 1175709 h 1251801"/>
                            <a:gd name="connsiteX12" fmla="*/ 2547096 w 2762882"/>
                            <a:gd name="connsiteY12" fmla="*/ 944144 h 1251801"/>
                            <a:gd name="connsiteX13" fmla="*/ 2762885 w 2762882"/>
                            <a:gd name="connsiteY13" fmla="*/ 613651 h 1251801"/>
                            <a:gd name="connsiteX0" fmla="*/ 1 w 2478681"/>
                            <a:gd name="connsiteY0" fmla="*/ 641175 h 1251801"/>
                            <a:gd name="connsiteX1" fmla="*/ 287969 w 2478681"/>
                            <a:gd name="connsiteY1" fmla="*/ 214175 h 1251801"/>
                            <a:gd name="connsiteX2" fmla="*/ 447549 w 2478681"/>
                            <a:gd name="connsiteY2" fmla="*/ 54876 h 1251801"/>
                            <a:gd name="connsiteX3" fmla="*/ 607232 w 2478681"/>
                            <a:gd name="connsiteY3" fmla="*/ 281 h 1251801"/>
                            <a:gd name="connsiteX4" fmla="*/ 788177 w 2478681"/>
                            <a:gd name="connsiteY4" fmla="*/ 73196 h 1251801"/>
                            <a:gd name="connsiteX5" fmla="*/ 976825 w 2478681"/>
                            <a:gd name="connsiteY5" fmla="*/ 297329 h 1251801"/>
                            <a:gd name="connsiteX6" fmla="*/ 1203859 w 2478681"/>
                            <a:gd name="connsiteY6" fmla="*/ 648102 h 1251801"/>
                            <a:gd name="connsiteX7" fmla="*/ 1417257 w 2478681"/>
                            <a:gd name="connsiteY7" fmla="*/ 961152 h 1251801"/>
                            <a:gd name="connsiteX8" fmla="*/ 1608769 w 2478681"/>
                            <a:gd name="connsiteY8" fmla="*/ 1160660 h 1251801"/>
                            <a:gd name="connsiteX9" fmla="*/ 1822664 w 2478681"/>
                            <a:gd name="connsiteY9" fmla="*/ 1251565 h 1251801"/>
                            <a:gd name="connsiteX10" fmla="*/ 2047545 w 2478681"/>
                            <a:gd name="connsiteY10" fmla="*/ 1175709 h 1251801"/>
                            <a:gd name="connsiteX11" fmla="*/ 2262895 w 2478681"/>
                            <a:gd name="connsiteY11" fmla="*/ 944144 h 1251801"/>
                            <a:gd name="connsiteX12" fmla="*/ 2478684 w 2478681"/>
                            <a:gd name="connsiteY12" fmla="*/ 613651 h 125180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</a:cxnLst>
                          <a:rect l="l" t="t" r="r" b="b"/>
                          <a:pathLst>
                            <a:path w="2478681" h="1251801">
                              <a:moveTo>
                                <a:pt x="1" y="641175"/>
                              </a:moveTo>
                              <a:cubicBezTo>
                                <a:pt x="95362" y="500361"/>
                                <a:pt x="213378" y="311892"/>
                                <a:pt x="287969" y="214175"/>
                              </a:cubicBezTo>
                              <a:cubicBezTo>
                                <a:pt x="362560" y="116458"/>
                                <a:pt x="394338" y="90525"/>
                                <a:pt x="447549" y="54876"/>
                              </a:cubicBezTo>
                              <a:cubicBezTo>
                                <a:pt x="500760" y="19227"/>
                                <a:pt x="550461" y="-2772"/>
                                <a:pt x="607232" y="281"/>
                              </a:cubicBezTo>
                              <a:cubicBezTo>
                                <a:pt x="664003" y="3334"/>
                                <a:pt x="726578" y="23688"/>
                                <a:pt x="788177" y="73196"/>
                              </a:cubicBezTo>
                              <a:cubicBezTo>
                                <a:pt x="849776" y="122704"/>
                                <a:pt x="907545" y="201511"/>
                                <a:pt x="976825" y="297329"/>
                              </a:cubicBezTo>
                              <a:cubicBezTo>
                                <a:pt x="1046105" y="393147"/>
                                <a:pt x="1130454" y="537465"/>
                                <a:pt x="1203859" y="648102"/>
                              </a:cubicBezTo>
                              <a:cubicBezTo>
                                <a:pt x="1277264" y="758739"/>
                                <a:pt x="1349772" y="875726"/>
                                <a:pt x="1417257" y="961152"/>
                              </a:cubicBezTo>
                              <a:cubicBezTo>
                                <a:pt x="1484742" y="1046578"/>
                                <a:pt x="1541201" y="1112258"/>
                                <a:pt x="1608769" y="1160660"/>
                              </a:cubicBezTo>
                              <a:cubicBezTo>
                                <a:pt x="1676337" y="1209062"/>
                                <a:pt x="1749535" y="1249057"/>
                                <a:pt x="1822664" y="1251565"/>
                              </a:cubicBezTo>
                              <a:cubicBezTo>
                                <a:pt x="1895793" y="1254073"/>
                                <a:pt x="1967374" y="1237144"/>
                                <a:pt x="2047545" y="1175709"/>
                              </a:cubicBezTo>
                              <a:cubicBezTo>
                                <a:pt x="2127716" y="1114274"/>
                                <a:pt x="2191039" y="1037820"/>
                                <a:pt x="2262895" y="944144"/>
                              </a:cubicBezTo>
                              <a:cubicBezTo>
                                <a:pt x="2334751" y="850468"/>
                                <a:pt x="2410773" y="710372"/>
                                <a:pt x="2478684" y="613651"/>
                              </a:cubicBezTo>
                            </a:path>
                          </a:pathLst>
                        </a:custGeom>
                        <a:noFill/>
                        <a:ln w="9525" cap="rnd" cmpd="sng" algn="ctr">
                          <a:solidFill>
                            <a:schemeClr val="tx1"/>
                          </a:solidFill>
                          <a:prstDash val="solid"/>
                          <a:tailEnd type="none" w="med" len="med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GB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+mn-ea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30" name="Freeform 129"/>
                        <p:cNvSpPr>
                          <a:spLocks noChangeAspect="1"/>
                        </p:cNvSpPr>
                        <p:nvPr/>
                      </p:nvSpPr>
                      <p:spPr>
                        <a:xfrm>
                          <a:off x="5035119" y="3730688"/>
                          <a:ext cx="271590" cy="137160"/>
                        </a:xfrm>
                        <a:custGeom>
                          <a:avLst/>
                          <a:gdLst>
                            <a:gd name="connsiteX0" fmla="*/ 0 w 3507874"/>
                            <a:gd name="connsiteY0" fmla="*/ 1193079 h 1244850"/>
                            <a:gd name="connsiteX1" fmla="*/ 171116 w 3507874"/>
                            <a:gd name="connsiteY1" fmla="*/ 1054048 h 1244850"/>
                            <a:gd name="connsiteX2" fmla="*/ 449179 w 3507874"/>
                            <a:gd name="connsiteY2" fmla="*/ 642300 h 1244850"/>
                            <a:gd name="connsiteX3" fmla="*/ 743284 w 3507874"/>
                            <a:gd name="connsiteY3" fmla="*/ 209163 h 1244850"/>
                            <a:gd name="connsiteX4" fmla="*/ 946484 w 3507874"/>
                            <a:gd name="connsiteY4" fmla="*/ 43395 h 1244850"/>
                            <a:gd name="connsiteX5" fmla="*/ 1058779 w 3507874"/>
                            <a:gd name="connsiteY5" fmla="*/ 616 h 1244850"/>
                            <a:gd name="connsiteX6" fmla="*/ 1229895 w 3507874"/>
                            <a:gd name="connsiteY6" fmla="*/ 64785 h 1244850"/>
                            <a:gd name="connsiteX7" fmla="*/ 1449137 w 3507874"/>
                            <a:gd name="connsiteY7" fmla="*/ 316111 h 1244850"/>
                            <a:gd name="connsiteX8" fmla="*/ 1668379 w 3507874"/>
                            <a:gd name="connsiteY8" fmla="*/ 636953 h 1244850"/>
                            <a:gd name="connsiteX9" fmla="*/ 1914358 w 3507874"/>
                            <a:gd name="connsiteY9" fmla="*/ 1038006 h 1244850"/>
                            <a:gd name="connsiteX10" fmla="*/ 2064084 w 3507874"/>
                            <a:gd name="connsiteY10" fmla="*/ 1155648 h 1244850"/>
                            <a:gd name="connsiteX11" fmla="*/ 2245895 w 3507874"/>
                            <a:gd name="connsiteY11" fmla="*/ 1241206 h 1244850"/>
                            <a:gd name="connsiteX12" fmla="*/ 2433053 w 3507874"/>
                            <a:gd name="connsiteY12" fmla="*/ 1209121 h 1244850"/>
                            <a:gd name="connsiteX13" fmla="*/ 2662990 w 3507874"/>
                            <a:gd name="connsiteY13" fmla="*/ 1032658 h 1244850"/>
                            <a:gd name="connsiteX14" fmla="*/ 2973137 w 3507874"/>
                            <a:gd name="connsiteY14" fmla="*/ 642300 h 1244850"/>
                            <a:gd name="connsiteX15" fmla="*/ 3181684 w 3507874"/>
                            <a:gd name="connsiteY15" fmla="*/ 385627 h 1244850"/>
                            <a:gd name="connsiteX16" fmla="*/ 3368842 w 3507874"/>
                            <a:gd name="connsiteY16" fmla="*/ 171732 h 1244850"/>
                            <a:gd name="connsiteX17" fmla="*/ 3507874 w 3507874"/>
                            <a:gd name="connsiteY17" fmla="*/ 70132 h 1244850"/>
                            <a:gd name="connsiteX0" fmla="*/ 0 w 3507874"/>
                            <a:gd name="connsiteY0" fmla="*/ 1197810 h 1249581"/>
                            <a:gd name="connsiteX1" fmla="*/ 171116 w 3507874"/>
                            <a:gd name="connsiteY1" fmla="*/ 1058779 h 1249581"/>
                            <a:gd name="connsiteX2" fmla="*/ 449179 w 3507874"/>
                            <a:gd name="connsiteY2" fmla="*/ 647031 h 1249581"/>
                            <a:gd name="connsiteX3" fmla="*/ 743284 w 3507874"/>
                            <a:gd name="connsiteY3" fmla="*/ 213894 h 1249581"/>
                            <a:gd name="connsiteX4" fmla="*/ 946484 w 3507874"/>
                            <a:gd name="connsiteY4" fmla="*/ 48126 h 1249581"/>
                            <a:gd name="connsiteX5" fmla="*/ 1074821 w 3507874"/>
                            <a:gd name="connsiteY5" fmla="*/ 0 h 1249581"/>
                            <a:gd name="connsiteX6" fmla="*/ 1229895 w 3507874"/>
                            <a:gd name="connsiteY6" fmla="*/ 69516 h 1249581"/>
                            <a:gd name="connsiteX7" fmla="*/ 1449137 w 3507874"/>
                            <a:gd name="connsiteY7" fmla="*/ 320842 h 1249581"/>
                            <a:gd name="connsiteX8" fmla="*/ 1668379 w 3507874"/>
                            <a:gd name="connsiteY8" fmla="*/ 641684 h 1249581"/>
                            <a:gd name="connsiteX9" fmla="*/ 1914358 w 3507874"/>
                            <a:gd name="connsiteY9" fmla="*/ 1042737 h 1249581"/>
                            <a:gd name="connsiteX10" fmla="*/ 2064084 w 3507874"/>
                            <a:gd name="connsiteY10" fmla="*/ 1160379 h 1249581"/>
                            <a:gd name="connsiteX11" fmla="*/ 2245895 w 3507874"/>
                            <a:gd name="connsiteY11" fmla="*/ 1245937 h 1249581"/>
                            <a:gd name="connsiteX12" fmla="*/ 2433053 w 3507874"/>
                            <a:gd name="connsiteY12" fmla="*/ 1213852 h 1249581"/>
                            <a:gd name="connsiteX13" fmla="*/ 2662990 w 3507874"/>
                            <a:gd name="connsiteY13" fmla="*/ 1037389 h 1249581"/>
                            <a:gd name="connsiteX14" fmla="*/ 2973137 w 3507874"/>
                            <a:gd name="connsiteY14" fmla="*/ 647031 h 1249581"/>
                            <a:gd name="connsiteX15" fmla="*/ 3181684 w 3507874"/>
                            <a:gd name="connsiteY15" fmla="*/ 390358 h 1249581"/>
                            <a:gd name="connsiteX16" fmla="*/ 3368842 w 3507874"/>
                            <a:gd name="connsiteY16" fmla="*/ 176463 h 1249581"/>
                            <a:gd name="connsiteX17" fmla="*/ 3507874 w 3507874"/>
                            <a:gd name="connsiteY17" fmla="*/ 74863 h 1249581"/>
                            <a:gd name="connsiteX0" fmla="*/ 0 w 3507874"/>
                            <a:gd name="connsiteY0" fmla="*/ 1197810 h 1249581"/>
                            <a:gd name="connsiteX1" fmla="*/ 171116 w 3507874"/>
                            <a:gd name="connsiteY1" fmla="*/ 1058779 h 1249581"/>
                            <a:gd name="connsiteX2" fmla="*/ 449179 w 3507874"/>
                            <a:gd name="connsiteY2" fmla="*/ 647031 h 1249581"/>
                            <a:gd name="connsiteX3" fmla="*/ 743284 w 3507874"/>
                            <a:gd name="connsiteY3" fmla="*/ 213894 h 1249581"/>
                            <a:gd name="connsiteX4" fmla="*/ 946484 w 3507874"/>
                            <a:gd name="connsiteY4" fmla="*/ 48126 h 1249581"/>
                            <a:gd name="connsiteX5" fmla="*/ 1074821 w 3507874"/>
                            <a:gd name="connsiteY5" fmla="*/ 0 h 1249581"/>
                            <a:gd name="connsiteX6" fmla="*/ 1229895 w 3507874"/>
                            <a:gd name="connsiteY6" fmla="*/ 69516 h 1249581"/>
                            <a:gd name="connsiteX7" fmla="*/ 1449137 w 3507874"/>
                            <a:gd name="connsiteY7" fmla="*/ 320842 h 1249581"/>
                            <a:gd name="connsiteX8" fmla="*/ 1668379 w 3507874"/>
                            <a:gd name="connsiteY8" fmla="*/ 641684 h 1249581"/>
                            <a:gd name="connsiteX9" fmla="*/ 1871579 w 3507874"/>
                            <a:gd name="connsiteY9" fmla="*/ 941137 h 1249581"/>
                            <a:gd name="connsiteX10" fmla="*/ 2064084 w 3507874"/>
                            <a:gd name="connsiteY10" fmla="*/ 1160379 h 1249581"/>
                            <a:gd name="connsiteX11" fmla="*/ 2245895 w 3507874"/>
                            <a:gd name="connsiteY11" fmla="*/ 1245937 h 1249581"/>
                            <a:gd name="connsiteX12" fmla="*/ 2433053 w 3507874"/>
                            <a:gd name="connsiteY12" fmla="*/ 1213852 h 1249581"/>
                            <a:gd name="connsiteX13" fmla="*/ 2662990 w 3507874"/>
                            <a:gd name="connsiteY13" fmla="*/ 1037389 h 1249581"/>
                            <a:gd name="connsiteX14" fmla="*/ 2973137 w 3507874"/>
                            <a:gd name="connsiteY14" fmla="*/ 647031 h 1249581"/>
                            <a:gd name="connsiteX15" fmla="*/ 3181684 w 3507874"/>
                            <a:gd name="connsiteY15" fmla="*/ 390358 h 1249581"/>
                            <a:gd name="connsiteX16" fmla="*/ 3368842 w 3507874"/>
                            <a:gd name="connsiteY16" fmla="*/ 176463 h 1249581"/>
                            <a:gd name="connsiteX17" fmla="*/ 3507874 w 3507874"/>
                            <a:gd name="connsiteY17" fmla="*/ 74863 h 1249581"/>
                            <a:gd name="connsiteX0" fmla="*/ 0 w 3507874"/>
                            <a:gd name="connsiteY0" fmla="*/ 1197810 h 1247085"/>
                            <a:gd name="connsiteX1" fmla="*/ 171116 w 3507874"/>
                            <a:gd name="connsiteY1" fmla="*/ 1058779 h 1247085"/>
                            <a:gd name="connsiteX2" fmla="*/ 449179 w 3507874"/>
                            <a:gd name="connsiteY2" fmla="*/ 647031 h 1247085"/>
                            <a:gd name="connsiteX3" fmla="*/ 743284 w 3507874"/>
                            <a:gd name="connsiteY3" fmla="*/ 213894 h 1247085"/>
                            <a:gd name="connsiteX4" fmla="*/ 946484 w 3507874"/>
                            <a:gd name="connsiteY4" fmla="*/ 48126 h 1247085"/>
                            <a:gd name="connsiteX5" fmla="*/ 1074821 w 3507874"/>
                            <a:gd name="connsiteY5" fmla="*/ 0 h 1247085"/>
                            <a:gd name="connsiteX6" fmla="*/ 1229895 w 3507874"/>
                            <a:gd name="connsiteY6" fmla="*/ 69516 h 1247085"/>
                            <a:gd name="connsiteX7" fmla="*/ 1449137 w 3507874"/>
                            <a:gd name="connsiteY7" fmla="*/ 320842 h 1247085"/>
                            <a:gd name="connsiteX8" fmla="*/ 1668379 w 3507874"/>
                            <a:gd name="connsiteY8" fmla="*/ 641684 h 1247085"/>
                            <a:gd name="connsiteX9" fmla="*/ 1871579 w 3507874"/>
                            <a:gd name="connsiteY9" fmla="*/ 941137 h 1247085"/>
                            <a:gd name="connsiteX10" fmla="*/ 2064084 w 3507874"/>
                            <a:gd name="connsiteY10" fmla="*/ 1160379 h 1247085"/>
                            <a:gd name="connsiteX11" fmla="*/ 2245895 w 3507874"/>
                            <a:gd name="connsiteY11" fmla="*/ 1245937 h 1247085"/>
                            <a:gd name="connsiteX12" fmla="*/ 2470484 w 3507874"/>
                            <a:gd name="connsiteY12" fmla="*/ 1197810 h 1247085"/>
                            <a:gd name="connsiteX13" fmla="*/ 2662990 w 3507874"/>
                            <a:gd name="connsiteY13" fmla="*/ 1037389 h 1247085"/>
                            <a:gd name="connsiteX14" fmla="*/ 2973137 w 3507874"/>
                            <a:gd name="connsiteY14" fmla="*/ 647031 h 1247085"/>
                            <a:gd name="connsiteX15" fmla="*/ 3181684 w 3507874"/>
                            <a:gd name="connsiteY15" fmla="*/ 390358 h 1247085"/>
                            <a:gd name="connsiteX16" fmla="*/ 3368842 w 3507874"/>
                            <a:gd name="connsiteY16" fmla="*/ 176463 h 1247085"/>
                            <a:gd name="connsiteX17" fmla="*/ 3507874 w 3507874"/>
                            <a:gd name="connsiteY17" fmla="*/ 74863 h 1247085"/>
                            <a:gd name="connsiteX0" fmla="*/ 0 w 3507874"/>
                            <a:gd name="connsiteY0" fmla="*/ 1197810 h 1252268"/>
                            <a:gd name="connsiteX1" fmla="*/ 171116 w 3507874"/>
                            <a:gd name="connsiteY1" fmla="*/ 1058779 h 1252268"/>
                            <a:gd name="connsiteX2" fmla="*/ 449179 w 3507874"/>
                            <a:gd name="connsiteY2" fmla="*/ 647031 h 1252268"/>
                            <a:gd name="connsiteX3" fmla="*/ 743284 w 3507874"/>
                            <a:gd name="connsiteY3" fmla="*/ 213894 h 1252268"/>
                            <a:gd name="connsiteX4" fmla="*/ 946484 w 3507874"/>
                            <a:gd name="connsiteY4" fmla="*/ 48126 h 1252268"/>
                            <a:gd name="connsiteX5" fmla="*/ 1074821 w 3507874"/>
                            <a:gd name="connsiteY5" fmla="*/ 0 h 1252268"/>
                            <a:gd name="connsiteX6" fmla="*/ 1229895 w 3507874"/>
                            <a:gd name="connsiteY6" fmla="*/ 69516 h 1252268"/>
                            <a:gd name="connsiteX7" fmla="*/ 1449137 w 3507874"/>
                            <a:gd name="connsiteY7" fmla="*/ 320842 h 1252268"/>
                            <a:gd name="connsiteX8" fmla="*/ 1668379 w 3507874"/>
                            <a:gd name="connsiteY8" fmla="*/ 641684 h 1252268"/>
                            <a:gd name="connsiteX9" fmla="*/ 1871579 w 3507874"/>
                            <a:gd name="connsiteY9" fmla="*/ 941137 h 1252268"/>
                            <a:gd name="connsiteX10" fmla="*/ 2064084 w 3507874"/>
                            <a:gd name="connsiteY10" fmla="*/ 1160379 h 1252268"/>
                            <a:gd name="connsiteX11" fmla="*/ 2267285 w 3507874"/>
                            <a:gd name="connsiteY11" fmla="*/ 1251284 h 1252268"/>
                            <a:gd name="connsiteX12" fmla="*/ 2470484 w 3507874"/>
                            <a:gd name="connsiteY12" fmla="*/ 1197810 h 1252268"/>
                            <a:gd name="connsiteX13" fmla="*/ 2662990 w 3507874"/>
                            <a:gd name="connsiteY13" fmla="*/ 1037389 h 1252268"/>
                            <a:gd name="connsiteX14" fmla="*/ 2973137 w 3507874"/>
                            <a:gd name="connsiteY14" fmla="*/ 647031 h 1252268"/>
                            <a:gd name="connsiteX15" fmla="*/ 3181684 w 3507874"/>
                            <a:gd name="connsiteY15" fmla="*/ 390358 h 1252268"/>
                            <a:gd name="connsiteX16" fmla="*/ 3368842 w 3507874"/>
                            <a:gd name="connsiteY16" fmla="*/ 176463 h 1252268"/>
                            <a:gd name="connsiteX17" fmla="*/ 3507874 w 3507874"/>
                            <a:gd name="connsiteY17" fmla="*/ 74863 h 1252268"/>
                            <a:gd name="connsiteX0" fmla="*/ 0 w 3507874"/>
                            <a:gd name="connsiteY0" fmla="*/ 1197810 h 1251597"/>
                            <a:gd name="connsiteX1" fmla="*/ 171116 w 3507874"/>
                            <a:gd name="connsiteY1" fmla="*/ 1058779 h 1251597"/>
                            <a:gd name="connsiteX2" fmla="*/ 449179 w 3507874"/>
                            <a:gd name="connsiteY2" fmla="*/ 647031 h 1251597"/>
                            <a:gd name="connsiteX3" fmla="*/ 743284 w 3507874"/>
                            <a:gd name="connsiteY3" fmla="*/ 213894 h 1251597"/>
                            <a:gd name="connsiteX4" fmla="*/ 946484 w 3507874"/>
                            <a:gd name="connsiteY4" fmla="*/ 48126 h 1251597"/>
                            <a:gd name="connsiteX5" fmla="*/ 1074821 w 3507874"/>
                            <a:gd name="connsiteY5" fmla="*/ 0 h 1251597"/>
                            <a:gd name="connsiteX6" fmla="*/ 1229895 w 3507874"/>
                            <a:gd name="connsiteY6" fmla="*/ 69516 h 1251597"/>
                            <a:gd name="connsiteX7" fmla="*/ 1449137 w 3507874"/>
                            <a:gd name="connsiteY7" fmla="*/ 320842 h 1251597"/>
                            <a:gd name="connsiteX8" fmla="*/ 1668379 w 3507874"/>
                            <a:gd name="connsiteY8" fmla="*/ 641684 h 1251597"/>
                            <a:gd name="connsiteX9" fmla="*/ 1871579 w 3507874"/>
                            <a:gd name="connsiteY9" fmla="*/ 941137 h 1251597"/>
                            <a:gd name="connsiteX10" fmla="*/ 2064084 w 3507874"/>
                            <a:gd name="connsiteY10" fmla="*/ 1160379 h 1251597"/>
                            <a:gd name="connsiteX11" fmla="*/ 2267285 w 3507874"/>
                            <a:gd name="connsiteY11" fmla="*/ 1251284 h 1251597"/>
                            <a:gd name="connsiteX12" fmla="*/ 2470484 w 3507874"/>
                            <a:gd name="connsiteY12" fmla="*/ 1197810 h 1251597"/>
                            <a:gd name="connsiteX13" fmla="*/ 2662990 w 3507874"/>
                            <a:gd name="connsiteY13" fmla="*/ 1037389 h 1251597"/>
                            <a:gd name="connsiteX14" fmla="*/ 2973137 w 3507874"/>
                            <a:gd name="connsiteY14" fmla="*/ 647031 h 1251597"/>
                            <a:gd name="connsiteX15" fmla="*/ 3181684 w 3507874"/>
                            <a:gd name="connsiteY15" fmla="*/ 390358 h 1251597"/>
                            <a:gd name="connsiteX16" fmla="*/ 3368842 w 3507874"/>
                            <a:gd name="connsiteY16" fmla="*/ 176463 h 1251597"/>
                            <a:gd name="connsiteX17" fmla="*/ 3507874 w 3507874"/>
                            <a:gd name="connsiteY17" fmla="*/ 74863 h 1251597"/>
                            <a:gd name="connsiteX0" fmla="*/ 0 w 3507874"/>
                            <a:gd name="connsiteY0" fmla="*/ 1197810 h 1251314"/>
                            <a:gd name="connsiteX1" fmla="*/ 171116 w 3507874"/>
                            <a:gd name="connsiteY1" fmla="*/ 1058779 h 1251314"/>
                            <a:gd name="connsiteX2" fmla="*/ 449179 w 3507874"/>
                            <a:gd name="connsiteY2" fmla="*/ 647031 h 1251314"/>
                            <a:gd name="connsiteX3" fmla="*/ 743284 w 3507874"/>
                            <a:gd name="connsiteY3" fmla="*/ 213894 h 1251314"/>
                            <a:gd name="connsiteX4" fmla="*/ 946484 w 3507874"/>
                            <a:gd name="connsiteY4" fmla="*/ 48126 h 1251314"/>
                            <a:gd name="connsiteX5" fmla="*/ 1074821 w 3507874"/>
                            <a:gd name="connsiteY5" fmla="*/ 0 h 1251314"/>
                            <a:gd name="connsiteX6" fmla="*/ 1229895 w 3507874"/>
                            <a:gd name="connsiteY6" fmla="*/ 69516 h 1251314"/>
                            <a:gd name="connsiteX7" fmla="*/ 1449137 w 3507874"/>
                            <a:gd name="connsiteY7" fmla="*/ 320842 h 1251314"/>
                            <a:gd name="connsiteX8" fmla="*/ 1668379 w 3507874"/>
                            <a:gd name="connsiteY8" fmla="*/ 641684 h 1251314"/>
                            <a:gd name="connsiteX9" fmla="*/ 1871579 w 3507874"/>
                            <a:gd name="connsiteY9" fmla="*/ 941137 h 1251314"/>
                            <a:gd name="connsiteX10" fmla="*/ 2064084 w 3507874"/>
                            <a:gd name="connsiteY10" fmla="*/ 1160379 h 1251314"/>
                            <a:gd name="connsiteX11" fmla="*/ 2267285 w 3507874"/>
                            <a:gd name="connsiteY11" fmla="*/ 1251284 h 1251314"/>
                            <a:gd name="connsiteX12" fmla="*/ 2470484 w 3507874"/>
                            <a:gd name="connsiteY12" fmla="*/ 1197810 h 1251314"/>
                            <a:gd name="connsiteX13" fmla="*/ 2662990 w 3507874"/>
                            <a:gd name="connsiteY13" fmla="*/ 1037389 h 1251314"/>
                            <a:gd name="connsiteX14" fmla="*/ 2973137 w 3507874"/>
                            <a:gd name="connsiteY14" fmla="*/ 647031 h 1251314"/>
                            <a:gd name="connsiteX15" fmla="*/ 3181684 w 3507874"/>
                            <a:gd name="connsiteY15" fmla="*/ 390358 h 1251314"/>
                            <a:gd name="connsiteX16" fmla="*/ 3368842 w 3507874"/>
                            <a:gd name="connsiteY16" fmla="*/ 176463 h 1251314"/>
                            <a:gd name="connsiteX17" fmla="*/ 3507874 w 3507874"/>
                            <a:gd name="connsiteY17" fmla="*/ 74863 h 1251314"/>
                            <a:gd name="connsiteX0" fmla="*/ 0 w 3507874"/>
                            <a:gd name="connsiteY0" fmla="*/ 1197810 h 1251405"/>
                            <a:gd name="connsiteX1" fmla="*/ 171116 w 3507874"/>
                            <a:gd name="connsiteY1" fmla="*/ 1058779 h 1251405"/>
                            <a:gd name="connsiteX2" fmla="*/ 449179 w 3507874"/>
                            <a:gd name="connsiteY2" fmla="*/ 647031 h 1251405"/>
                            <a:gd name="connsiteX3" fmla="*/ 743284 w 3507874"/>
                            <a:gd name="connsiteY3" fmla="*/ 213894 h 1251405"/>
                            <a:gd name="connsiteX4" fmla="*/ 946484 w 3507874"/>
                            <a:gd name="connsiteY4" fmla="*/ 48126 h 1251405"/>
                            <a:gd name="connsiteX5" fmla="*/ 1074821 w 3507874"/>
                            <a:gd name="connsiteY5" fmla="*/ 0 h 1251405"/>
                            <a:gd name="connsiteX6" fmla="*/ 1229895 w 3507874"/>
                            <a:gd name="connsiteY6" fmla="*/ 69516 h 1251405"/>
                            <a:gd name="connsiteX7" fmla="*/ 1449137 w 3507874"/>
                            <a:gd name="connsiteY7" fmla="*/ 320842 h 1251405"/>
                            <a:gd name="connsiteX8" fmla="*/ 1668379 w 3507874"/>
                            <a:gd name="connsiteY8" fmla="*/ 641684 h 1251405"/>
                            <a:gd name="connsiteX9" fmla="*/ 1871579 w 3507874"/>
                            <a:gd name="connsiteY9" fmla="*/ 941137 h 1251405"/>
                            <a:gd name="connsiteX10" fmla="*/ 2064084 w 3507874"/>
                            <a:gd name="connsiteY10" fmla="*/ 1160379 h 1251405"/>
                            <a:gd name="connsiteX11" fmla="*/ 2267285 w 3507874"/>
                            <a:gd name="connsiteY11" fmla="*/ 1251284 h 1251405"/>
                            <a:gd name="connsiteX12" fmla="*/ 2486526 w 3507874"/>
                            <a:gd name="connsiteY12" fmla="*/ 1176420 h 1251405"/>
                            <a:gd name="connsiteX13" fmla="*/ 2662990 w 3507874"/>
                            <a:gd name="connsiteY13" fmla="*/ 1037389 h 1251405"/>
                            <a:gd name="connsiteX14" fmla="*/ 2973137 w 3507874"/>
                            <a:gd name="connsiteY14" fmla="*/ 647031 h 1251405"/>
                            <a:gd name="connsiteX15" fmla="*/ 3181684 w 3507874"/>
                            <a:gd name="connsiteY15" fmla="*/ 390358 h 1251405"/>
                            <a:gd name="connsiteX16" fmla="*/ 3368842 w 3507874"/>
                            <a:gd name="connsiteY16" fmla="*/ 176463 h 1251405"/>
                            <a:gd name="connsiteX17" fmla="*/ 3507874 w 3507874"/>
                            <a:gd name="connsiteY17" fmla="*/ 74863 h 1251405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67285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81684 w 3507874"/>
                            <a:gd name="connsiteY15" fmla="*/ 390358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67285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81684 w 3507874"/>
                            <a:gd name="connsiteY15" fmla="*/ 390358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81684 w 3507874"/>
                            <a:gd name="connsiteY15" fmla="*/ 390358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3391"/>
                            <a:gd name="connsiteX1" fmla="*/ 171116 w 3507874"/>
                            <a:gd name="connsiteY1" fmla="*/ 1058779 h 1253391"/>
                            <a:gd name="connsiteX2" fmla="*/ 449179 w 3507874"/>
                            <a:gd name="connsiteY2" fmla="*/ 647031 h 1253391"/>
                            <a:gd name="connsiteX3" fmla="*/ 743284 w 3507874"/>
                            <a:gd name="connsiteY3" fmla="*/ 213894 h 1253391"/>
                            <a:gd name="connsiteX4" fmla="*/ 946484 w 3507874"/>
                            <a:gd name="connsiteY4" fmla="*/ 48126 h 1253391"/>
                            <a:gd name="connsiteX5" fmla="*/ 1074821 w 3507874"/>
                            <a:gd name="connsiteY5" fmla="*/ 0 h 1253391"/>
                            <a:gd name="connsiteX6" fmla="*/ 1229895 w 3507874"/>
                            <a:gd name="connsiteY6" fmla="*/ 69516 h 1253391"/>
                            <a:gd name="connsiteX7" fmla="*/ 1449137 w 3507874"/>
                            <a:gd name="connsiteY7" fmla="*/ 320842 h 1253391"/>
                            <a:gd name="connsiteX8" fmla="*/ 1668379 w 3507874"/>
                            <a:gd name="connsiteY8" fmla="*/ 641684 h 1253391"/>
                            <a:gd name="connsiteX9" fmla="*/ 1871579 w 3507874"/>
                            <a:gd name="connsiteY9" fmla="*/ 941137 h 1253391"/>
                            <a:gd name="connsiteX10" fmla="*/ 2064084 w 3507874"/>
                            <a:gd name="connsiteY10" fmla="*/ 1160379 h 1253391"/>
                            <a:gd name="connsiteX11" fmla="*/ 2277979 w 3507874"/>
                            <a:gd name="connsiteY11" fmla="*/ 1251284 h 1253391"/>
                            <a:gd name="connsiteX12" fmla="*/ 2486526 w 3507874"/>
                            <a:gd name="connsiteY12" fmla="*/ 1176420 h 1253391"/>
                            <a:gd name="connsiteX13" fmla="*/ 2716464 w 3507874"/>
                            <a:gd name="connsiteY13" fmla="*/ 994610 h 1253391"/>
                            <a:gd name="connsiteX14" fmla="*/ 2973137 w 3507874"/>
                            <a:gd name="connsiteY14" fmla="*/ 647031 h 1253391"/>
                            <a:gd name="connsiteX15" fmla="*/ 3181684 w 3507874"/>
                            <a:gd name="connsiteY15" fmla="*/ 390358 h 1253391"/>
                            <a:gd name="connsiteX16" fmla="*/ 3368842 w 3507874"/>
                            <a:gd name="connsiteY16" fmla="*/ 176463 h 1253391"/>
                            <a:gd name="connsiteX17" fmla="*/ 3507874 w 3507874"/>
                            <a:gd name="connsiteY17" fmla="*/ 74863 h 1253391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81684 w 3507874"/>
                            <a:gd name="connsiteY15" fmla="*/ 390358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64521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55316 w 3507874"/>
                            <a:gd name="connsiteY2" fmla="*/ 640894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55316 w 3507874"/>
                            <a:gd name="connsiteY2" fmla="*/ 640894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74821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68379 w 3507874"/>
                            <a:gd name="connsiteY8" fmla="*/ 642008 h 1251752"/>
                            <a:gd name="connsiteX9" fmla="*/ 1871579 w 3507874"/>
                            <a:gd name="connsiteY9" fmla="*/ 941461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62547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68379 w 3507874"/>
                            <a:gd name="connsiteY8" fmla="*/ 642008 h 1251752"/>
                            <a:gd name="connsiteX9" fmla="*/ 1871579 w 3507874"/>
                            <a:gd name="connsiteY9" fmla="*/ 941461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62547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59174 w 3507874"/>
                            <a:gd name="connsiteY8" fmla="*/ 648145 h 1251752"/>
                            <a:gd name="connsiteX9" fmla="*/ 1871579 w 3507874"/>
                            <a:gd name="connsiteY9" fmla="*/ 941461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62547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59174 w 3507874"/>
                            <a:gd name="connsiteY8" fmla="*/ 648145 h 1251752"/>
                            <a:gd name="connsiteX9" fmla="*/ 1862374 w 3507874"/>
                            <a:gd name="connsiteY9" fmla="*/ 947598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62547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59174 w 3507874"/>
                            <a:gd name="connsiteY8" fmla="*/ 648145 h 1251752"/>
                            <a:gd name="connsiteX9" fmla="*/ 1862374 w 3507874"/>
                            <a:gd name="connsiteY9" fmla="*/ 947598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825"/>
                            <a:gd name="connsiteX1" fmla="*/ 171116 w 3507874"/>
                            <a:gd name="connsiteY1" fmla="*/ 1059103 h 1251825"/>
                            <a:gd name="connsiteX2" fmla="*/ 455316 w 3507874"/>
                            <a:gd name="connsiteY2" fmla="*/ 641218 h 1251825"/>
                            <a:gd name="connsiteX3" fmla="*/ 743284 w 3507874"/>
                            <a:gd name="connsiteY3" fmla="*/ 214218 h 1251825"/>
                            <a:gd name="connsiteX4" fmla="*/ 909663 w 3507874"/>
                            <a:gd name="connsiteY4" fmla="*/ 51519 h 1251825"/>
                            <a:gd name="connsiteX5" fmla="*/ 1062547 w 3507874"/>
                            <a:gd name="connsiteY5" fmla="*/ 324 h 1251825"/>
                            <a:gd name="connsiteX6" fmla="*/ 1229895 w 3507874"/>
                            <a:gd name="connsiteY6" fmla="*/ 69840 h 1251825"/>
                            <a:gd name="connsiteX7" fmla="*/ 1449137 w 3507874"/>
                            <a:gd name="connsiteY7" fmla="*/ 321166 h 1251825"/>
                            <a:gd name="connsiteX8" fmla="*/ 1659174 w 3507874"/>
                            <a:gd name="connsiteY8" fmla="*/ 648145 h 1251825"/>
                            <a:gd name="connsiteX9" fmla="*/ 1862374 w 3507874"/>
                            <a:gd name="connsiteY9" fmla="*/ 947598 h 1251825"/>
                            <a:gd name="connsiteX10" fmla="*/ 2064084 w 3507874"/>
                            <a:gd name="connsiteY10" fmla="*/ 1160703 h 1251825"/>
                            <a:gd name="connsiteX11" fmla="*/ 2277979 w 3507874"/>
                            <a:gd name="connsiteY11" fmla="*/ 1251608 h 1251825"/>
                            <a:gd name="connsiteX12" fmla="*/ 2501868 w 3507874"/>
                            <a:gd name="connsiteY12" fmla="*/ 1179813 h 1251825"/>
                            <a:gd name="connsiteX13" fmla="*/ 2716464 w 3507874"/>
                            <a:gd name="connsiteY13" fmla="*/ 994934 h 1251825"/>
                            <a:gd name="connsiteX14" fmla="*/ 2973137 w 3507874"/>
                            <a:gd name="connsiteY14" fmla="*/ 647355 h 1251825"/>
                            <a:gd name="connsiteX15" fmla="*/ 3154947 w 3507874"/>
                            <a:gd name="connsiteY15" fmla="*/ 406724 h 1251825"/>
                            <a:gd name="connsiteX16" fmla="*/ 3331410 w 3507874"/>
                            <a:gd name="connsiteY16" fmla="*/ 208871 h 1251825"/>
                            <a:gd name="connsiteX17" fmla="*/ 3507874 w 3507874"/>
                            <a:gd name="connsiteY17" fmla="*/ 75187 h 1251825"/>
                            <a:gd name="connsiteX0" fmla="*/ 0 w 3507874"/>
                            <a:gd name="connsiteY0" fmla="*/ 1198134 h 1252037"/>
                            <a:gd name="connsiteX1" fmla="*/ 171116 w 3507874"/>
                            <a:gd name="connsiteY1" fmla="*/ 1059103 h 1252037"/>
                            <a:gd name="connsiteX2" fmla="*/ 455316 w 3507874"/>
                            <a:gd name="connsiteY2" fmla="*/ 641218 h 1252037"/>
                            <a:gd name="connsiteX3" fmla="*/ 743284 w 3507874"/>
                            <a:gd name="connsiteY3" fmla="*/ 214218 h 1252037"/>
                            <a:gd name="connsiteX4" fmla="*/ 909663 w 3507874"/>
                            <a:gd name="connsiteY4" fmla="*/ 51519 h 1252037"/>
                            <a:gd name="connsiteX5" fmla="*/ 1062547 w 3507874"/>
                            <a:gd name="connsiteY5" fmla="*/ 324 h 1252037"/>
                            <a:gd name="connsiteX6" fmla="*/ 1229895 w 3507874"/>
                            <a:gd name="connsiteY6" fmla="*/ 69840 h 1252037"/>
                            <a:gd name="connsiteX7" fmla="*/ 1449137 w 3507874"/>
                            <a:gd name="connsiteY7" fmla="*/ 321166 h 1252037"/>
                            <a:gd name="connsiteX8" fmla="*/ 1659174 w 3507874"/>
                            <a:gd name="connsiteY8" fmla="*/ 648145 h 1252037"/>
                            <a:gd name="connsiteX9" fmla="*/ 1862374 w 3507874"/>
                            <a:gd name="connsiteY9" fmla="*/ 947598 h 1252037"/>
                            <a:gd name="connsiteX10" fmla="*/ 2064084 w 3507874"/>
                            <a:gd name="connsiteY10" fmla="*/ 1160703 h 1252037"/>
                            <a:gd name="connsiteX11" fmla="*/ 2277979 w 3507874"/>
                            <a:gd name="connsiteY11" fmla="*/ 1251608 h 1252037"/>
                            <a:gd name="connsiteX12" fmla="*/ 2492663 w 3507874"/>
                            <a:gd name="connsiteY12" fmla="*/ 1185950 h 1252037"/>
                            <a:gd name="connsiteX13" fmla="*/ 2716464 w 3507874"/>
                            <a:gd name="connsiteY13" fmla="*/ 994934 h 1252037"/>
                            <a:gd name="connsiteX14" fmla="*/ 2973137 w 3507874"/>
                            <a:gd name="connsiteY14" fmla="*/ 647355 h 1252037"/>
                            <a:gd name="connsiteX15" fmla="*/ 3154947 w 3507874"/>
                            <a:gd name="connsiteY15" fmla="*/ 406724 h 1252037"/>
                            <a:gd name="connsiteX16" fmla="*/ 3331410 w 3507874"/>
                            <a:gd name="connsiteY16" fmla="*/ 208871 h 1252037"/>
                            <a:gd name="connsiteX17" fmla="*/ 3507874 w 3507874"/>
                            <a:gd name="connsiteY17" fmla="*/ 75187 h 1252037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16464 w 3507874"/>
                            <a:gd name="connsiteY13" fmla="*/ 994934 h 1251671"/>
                            <a:gd name="connsiteX14" fmla="*/ 2973137 w 3507874"/>
                            <a:gd name="connsiteY14" fmla="*/ 647355 h 1251671"/>
                            <a:gd name="connsiteX15" fmla="*/ 3154947 w 3507874"/>
                            <a:gd name="connsiteY15" fmla="*/ 406724 h 1251671"/>
                            <a:gd name="connsiteX16" fmla="*/ 3331410 w 3507874"/>
                            <a:gd name="connsiteY16" fmla="*/ 208871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73137 w 3507874"/>
                            <a:gd name="connsiteY14" fmla="*/ 647355 h 1251671"/>
                            <a:gd name="connsiteX15" fmla="*/ 3154947 w 3507874"/>
                            <a:gd name="connsiteY15" fmla="*/ 406724 h 1251671"/>
                            <a:gd name="connsiteX16" fmla="*/ 3331410 w 3507874"/>
                            <a:gd name="connsiteY16" fmla="*/ 208871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57794 w 3507874"/>
                            <a:gd name="connsiteY14" fmla="*/ 644287 h 1251671"/>
                            <a:gd name="connsiteX15" fmla="*/ 3154947 w 3507874"/>
                            <a:gd name="connsiteY15" fmla="*/ 406724 h 1251671"/>
                            <a:gd name="connsiteX16" fmla="*/ 3331410 w 3507874"/>
                            <a:gd name="connsiteY16" fmla="*/ 208871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31410 w 3507874"/>
                            <a:gd name="connsiteY16" fmla="*/ 208871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31806 w 3507874"/>
                            <a:gd name="connsiteY13" fmla="*/ 961182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25008 w 3507874"/>
                            <a:gd name="connsiteY13" fmla="*/ 954384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25008 w 3507874"/>
                            <a:gd name="connsiteY13" fmla="*/ 954384 h 1251671"/>
                            <a:gd name="connsiteX14" fmla="*/ 2947596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25008 w 3507874"/>
                            <a:gd name="connsiteY13" fmla="*/ 954384 h 1251671"/>
                            <a:gd name="connsiteX14" fmla="*/ 2947596 w 3507874"/>
                            <a:gd name="connsiteY14" fmla="*/ 644287 h 1251671"/>
                            <a:gd name="connsiteX15" fmla="*/ 3125678 w 3507874"/>
                            <a:gd name="connsiteY15" fmla="*/ 391052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006 h 1251543"/>
                            <a:gd name="connsiteX1" fmla="*/ 171116 w 3507874"/>
                            <a:gd name="connsiteY1" fmla="*/ 1058975 h 1251543"/>
                            <a:gd name="connsiteX2" fmla="*/ 455316 w 3507874"/>
                            <a:gd name="connsiteY2" fmla="*/ 641090 h 1251543"/>
                            <a:gd name="connsiteX3" fmla="*/ 743284 w 3507874"/>
                            <a:gd name="connsiteY3" fmla="*/ 214090 h 1251543"/>
                            <a:gd name="connsiteX4" fmla="*/ 902864 w 3507874"/>
                            <a:gd name="connsiteY4" fmla="*/ 54791 h 1251543"/>
                            <a:gd name="connsiteX5" fmla="*/ 1062547 w 3507874"/>
                            <a:gd name="connsiteY5" fmla="*/ 196 h 1251543"/>
                            <a:gd name="connsiteX6" fmla="*/ 1229895 w 3507874"/>
                            <a:gd name="connsiteY6" fmla="*/ 69712 h 1251543"/>
                            <a:gd name="connsiteX7" fmla="*/ 1449137 w 3507874"/>
                            <a:gd name="connsiteY7" fmla="*/ 321038 h 1251543"/>
                            <a:gd name="connsiteX8" fmla="*/ 1659174 w 3507874"/>
                            <a:gd name="connsiteY8" fmla="*/ 648017 h 1251543"/>
                            <a:gd name="connsiteX9" fmla="*/ 1862374 w 3507874"/>
                            <a:gd name="connsiteY9" fmla="*/ 947470 h 1251543"/>
                            <a:gd name="connsiteX10" fmla="*/ 2064084 w 3507874"/>
                            <a:gd name="connsiteY10" fmla="*/ 1160575 h 1251543"/>
                            <a:gd name="connsiteX11" fmla="*/ 2277979 w 3507874"/>
                            <a:gd name="connsiteY11" fmla="*/ 1251480 h 1251543"/>
                            <a:gd name="connsiteX12" fmla="*/ 2492663 w 3507874"/>
                            <a:gd name="connsiteY12" fmla="*/ 1185822 h 1251543"/>
                            <a:gd name="connsiteX13" fmla="*/ 2725008 w 3507874"/>
                            <a:gd name="connsiteY13" fmla="*/ 954256 h 1251543"/>
                            <a:gd name="connsiteX14" fmla="*/ 2947596 w 3507874"/>
                            <a:gd name="connsiteY14" fmla="*/ 644159 h 1251543"/>
                            <a:gd name="connsiteX15" fmla="*/ 3125678 w 3507874"/>
                            <a:gd name="connsiteY15" fmla="*/ 390924 h 1251543"/>
                            <a:gd name="connsiteX16" fmla="*/ 3306863 w 3507874"/>
                            <a:gd name="connsiteY16" fmla="*/ 205674 h 1251543"/>
                            <a:gd name="connsiteX17" fmla="*/ 3507874 w 3507874"/>
                            <a:gd name="connsiteY17" fmla="*/ 75059 h 1251543"/>
                            <a:gd name="connsiteX0" fmla="*/ 0 w 3507874"/>
                            <a:gd name="connsiteY0" fmla="*/ 1198091 h 1251628"/>
                            <a:gd name="connsiteX1" fmla="*/ 171116 w 3507874"/>
                            <a:gd name="connsiteY1" fmla="*/ 1059060 h 1251628"/>
                            <a:gd name="connsiteX2" fmla="*/ 455316 w 3507874"/>
                            <a:gd name="connsiteY2" fmla="*/ 641175 h 1251628"/>
                            <a:gd name="connsiteX3" fmla="*/ 743284 w 3507874"/>
                            <a:gd name="connsiteY3" fmla="*/ 214175 h 1251628"/>
                            <a:gd name="connsiteX4" fmla="*/ 902864 w 3507874"/>
                            <a:gd name="connsiteY4" fmla="*/ 54876 h 1251628"/>
                            <a:gd name="connsiteX5" fmla="*/ 1062547 w 3507874"/>
                            <a:gd name="connsiteY5" fmla="*/ 281 h 1251628"/>
                            <a:gd name="connsiteX6" fmla="*/ 1243492 w 3507874"/>
                            <a:gd name="connsiteY6" fmla="*/ 73196 h 1251628"/>
                            <a:gd name="connsiteX7" fmla="*/ 1449137 w 3507874"/>
                            <a:gd name="connsiteY7" fmla="*/ 321123 h 1251628"/>
                            <a:gd name="connsiteX8" fmla="*/ 1659174 w 3507874"/>
                            <a:gd name="connsiteY8" fmla="*/ 648102 h 1251628"/>
                            <a:gd name="connsiteX9" fmla="*/ 1862374 w 3507874"/>
                            <a:gd name="connsiteY9" fmla="*/ 947555 h 1251628"/>
                            <a:gd name="connsiteX10" fmla="*/ 2064084 w 3507874"/>
                            <a:gd name="connsiteY10" fmla="*/ 1160660 h 1251628"/>
                            <a:gd name="connsiteX11" fmla="*/ 2277979 w 3507874"/>
                            <a:gd name="connsiteY11" fmla="*/ 1251565 h 1251628"/>
                            <a:gd name="connsiteX12" fmla="*/ 2492663 w 3507874"/>
                            <a:gd name="connsiteY12" fmla="*/ 1185907 h 1251628"/>
                            <a:gd name="connsiteX13" fmla="*/ 2725008 w 3507874"/>
                            <a:gd name="connsiteY13" fmla="*/ 954341 h 1251628"/>
                            <a:gd name="connsiteX14" fmla="*/ 2947596 w 3507874"/>
                            <a:gd name="connsiteY14" fmla="*/ 644244 h 1251628"/>
                            <a:gd name="connsiteX15" fmla="*/ 3125678 w 3507874"/>
                            <a:gd name="connsiteY15" fmla="*/ 391009 h 1251628"/>
                            <a:gd name="connsiteX16" fmla="*/ 3306863 w 3507874"/>
                            <a:gd name="connsiteY16" fmla="*/ 205759 h 1251628"/>
                            <a:gd name="connsiteX17" fmla="*/ 3507874 w 3507874"/>
                            <a:gd name="connsiteY17" fmla="*/ 75144 h 1251628"/>
                            <a:gd name="connsiteX0" fmla="*/ 0 w 3507874"/>
                            <a:gd name="connsiteY0" fmla="*/ 1198091 h 1251628"/>
                            <a:gd name="connsiteX1" fmla="*/ 171116 w 3507874"/>
                            <a:gd name="connsiteY1" fmla="*/ 1059060 h 1251628"/>
                            <a:gd name="connsiteX2" fmla="*/ 455316 w 3507874"/>
                            <a:gd name="connsiteY2" fmla="*/ 641175 h 1251628"/>
                            <a:gd name="connsiteX3" fmla="*/ 743284 w 3507874"/>
                            <a:gd name="connsiteY3" fmla="*/ 214175 h 1251628"/>
                            <a:gd name="connsiteX4" fmla="*/ 902864 w 3507874"/>
                            <a:gd name="connsiteY4" fmla="*/ 54876 h 1251628"/>
                            <a:gd name="connsiteX5" fmla="*/ 1062547 w 3507874"/>
                            <a:gd name="connsiteY5" fmla="*/ 281 h 1251628"/>
                            <a:gd name="connsiteX6" fmla="*/ 1243492 w 3507874"/>
                            <a:gd name="connsiteY6" fmla="*/ 73196 h 1251628"/>
                            <a:gd name="connsiteX7" fmla="*/ 1432140 w 3507874"/>
                            <a:gd name="connsiteY7" fmla="*/ 297329 h 1251628"/>
                            <a:gd name="connsiteX8" fmla="*/ 1659174 w 3507874"/>
                            <a:gd name="connsiteY8" fmla="*/ 648102 h 1251628"/>
                            <a:gd name="connsiteX9" fmla="*/ 1862374 w 3507874"/>
                            <a:gd name="connsiteY9" fmla="*/ 947555 h 1251628"/>
                            <a:gd name="connsiteX10" fmla="*/ 2064084 w 3507874"/>
                            <a:gd name="connsiteY10" fmla="*/ 1160660 h 1251628"/>
                            <a:gd name="connsiteX11" fmla="*/ 2277979 w 3507874"/>
                            <a:gd name="connsiteY11" fmla="*/ 1251565 h 1251628"/>
                            <a:gd name="connsiteX12" fmla="*/ 2492663 w 3507874"/>
                            <a:gd name="connsiteY12" fmla="*/ 1185907 h 1251628"/>
                            <a:gd name="connsiteX13" fmla="*/ 2725008 w 3507874"/>
                            <a:gd name="connsiteY13" fmla="*/ 954341 h 1251628"/>
                            <a:gd name="connsiteX14" fmla="*/ 2947596 w 3507874"/>
                            <a:gd name="connsiteY14" fmla="*/ 644244 h 1251628"/>
                            <a:gd name="connsiteX15" fmla="*/ 3125678 w 3507874"/>
                            <a:gd name="connsiteY15" fmla="*/ 391009 h 1251628"/>
                            <a:gd name="connsiteX16" fmla="*/ 3306863 w 3507874"/>
                            <a:gd name="connsiteY16" fmla="*/ 205759 h 1251628"/>
                            <a:gd name="connsiteX17" fmla="*/ 3507874 w 3507874"/>
                            <a:gd name="connsiteY17" fmla="*/ 75144 h 1251628"/>
                            <a:gd name="connsiteX0" fmla="*/ 0 w 3507874"/>
                            <a:gd name="connsiteY0" fmla="*/ 1198091 h 1251628"/>
                            <a:gd name="connsiteX1" fmla="*/ 171116 w 3507874"/>
                            <a:gd name="connsiteY1" fmla="*/ 1059060 h 1251628"/>
                            <a:gd name="connsiteX2" fmla="*/ 455316 w 3507874"/>
                            <a:gd name="connsiteY2" fmla="*/ 641175 h 1251628"/>
                            <a:gd name="connsiteX3" fmla="*/ 743284 w 3507874"/>
                            <a:gd name="connsiteY3" fmla="*/ 214175 h 1251628"/>
                            <a:gd name="connsiteX4" fmla="*/ 902864 w 3507874"/>
                            <a:gd name="connsiteY4" fmla="*/ 54876 h 1251628"/>
                            <a:gd name="connsiteX5" fmla="*/ 1062547 w 3507874"/>
                            <a:gd name="connsiteY5" fmla="*/ 281 h 1251628"/>
                            <a:gd name="connsiteX6" fmla="*/ 1243492 w 3507874"/>
                            <a:gd name="connsiteY6" fmla="*/ 73196 h 1251628"/>
                            <a:gd name="connsiteX7" fmla="*/ 1432140 w 3507874"/>
                            <a:gd name="connsiteY7" fmla="*/ 297329 h 1251628"/>
                            <a:gd name="connsiteX8" fmla="*/ 1659174 w 3507874"/>
                            <a:gd name="connsiteY8" fmla="*/ 648102 h 1251628"/>
                            <a:gd name="connsiteX9" fmla="*/ 1862374 w 3507874"/>
                            <a:gd name="connsiteY9" fmla="*/ 947555 h 1251628"/>
                            <a:gd name="connsiteX10" fmla="*/ 2064084 w 3507874"/>
                            <a:gd name="connsiteY10" fmla="*/ 1160660 h 1251628"/>
                            <a:gd name="connsiteX11" fmla="*/ 2277979 w 3507874"/>
                            <a:gd name="connsiteY11" fmla="*/ 1251565 h 1251628"/>
                            <a:gd name="connsiteX12" fmla="*/ 2492663 w 3507874"/>
                            <a:gd name="connsiteY12" fmla="*/ 1185907 h 1251628"/>
                            <a:gd name="connsiteX13" fmla="*/ 2718210 w 3507874"/>
                            <a:gd name="connsiteY13" fmla="*/ 944144 h 1251628"/>
                            <a:gd name="connsiteX14" fmla="*/ 2947596 w 3507874"/>
                            <a:gd name="connsiteY14" fmla="*/ 644244 h 1251628"/>
                            <a:gd name="connsiteX15" fmla="*/ 3125678 w 3507874"/>
                            <a:gd name="connsiteY15" fmla="*/ 391009 h 1251628"/>
                            <a:gd name="connsiteX16" fmla="*/ 3306863 w 3507874"/>
                            <a:gd name="connsiteY16" fmla="*/ 205759 h 1251628"/>
                            <a:gd name="connsiteX17" fmla="*/ 3507874 w 3507874"/>
                            <a:gd name="connsiteY17" fmla="*/ 75144 h 1251628"/>
                            <a:gd name="connsiteX0" fmla="*/ 0 w 3507874"/>
                            <a:gd name="connsiteY0" fmla="*/ 1198091 h 1251628"/>
                            <a:gd name="connsiteX1" fmla="*/ 171116 w 3507874"/>
                            <a:gd name="connsiteY1" fmla="*/ 1059060 h 1251628"/>
                            <a:gd name="connsiteX2" fmla="*/ 455316 w 3507874"/>
                            <a:gd name="connsiteY2" fmla="*/ 641175 h 1251628"/>
                            <a:gd name="connsiteX3" fmla="*/ 743284 w 3507874"/>
                            <a:gd name="connsiteY3" fmla="*/ 214175 h 1251628"/>
                            <a:gd name="connsiteX4" fmla="*/ 902864 w 3507874"/>
                            <a:gd name="connsiteY4" fmla="*/ 54876 h 1251628"/>
                            <a:gd name="connsiteX5" fmla="*/ 1062547 w 3507874"/>
                            <a:gd name="connsiteY5" fmla="*/ 281 h 1251628"/>
                            <a:gd name="connsiteX6" fmla="*/ 1243492 w 3507874"/>
                            <a:gd name="connsiteY6" fmla="*/ 73196 h 1251628"/>
                            <a:gd name="connsiteX7" fmla="*/ 1432140 w 3507874"/>
                            <a:gd name="connsiteY7" fmla="*/ 297329 h 1251628"/>
                            <a:gd name="connsiteX8" fmla="*/ 1659174 w 3507874"/>
                            <a:gd name="connsiteY8" fmla="*/ 648102 h 1251628"/>
                            <a:gd name="connsiteX9" fmla="*/ 1862374 w 3507874"/>
                            <a:gd name="connsiteY9" fmla="*/ 947555 h 1251628"/>
                            <a:gd name="connsiteX10" fmla="*/ 2064084 w 3507874"/>
                            <a:gd name="connsiteY10" fmla="*/ 1160660 h 1251628"/>
                            <a:gd name="connsiteX11" fmla="*/ 2277979 w 3507874"/>
                            <a:gd name="connsiteY11" fmla="*/ 1251565 h 1251628"/>
                            <a:gd name="connsiteX12" fmla="*/ 2492663 w 3507874"/>
                            <a:gd name="connsiteY12" fmla="*/ 1185907 h 1251628"/>
                            <a:gd name="connsiteX13" fmla="*/ 2718210 w 3507874"/>
                            <a:gd name="connsiteY13" fmla="*/ 944144 h 1251628"/>
                            <a:gd name="connsiteX14" fmla="*/ 2937398 w 3507874"/>
                            <a:gd name="connsiteY14" fmla="*/ 637446 h 1251628"/>
                            <a:gd name="connsiteX15" fmla="*/ 3125678 w 3507874"/>
                            <a:gd name="connsiteY15" fmla="*/ 391009 h 1251628"/>
                            <a:gd name="connsiteX16" fmla="*/ 3306863 w 3507874"/>
                            <a:gd name="connsiteY16" fmla="*/ 205759 h 1251628"/>
                            <a:gd name="connsiteX17" fmla="*/ 3507874 w 3507874"/>
                            <a:gd name="connsiteY17" fmla="*/ 75144 h 1251628"/>
                            <a:gd name="connsiteX0" fmla="*/ 0 w 3507874"/>
                            <a:gd name="connsiteY0" fmla="*/ 1198091 h 1251724"/>
                            <a:gd name="connsiteX1" fmla="*/ 171116 w 3507874"/>
                            <a:gd name="connsiteY1" fmla="*/ 1059060 h 1251724"/>
                            <a:gd name="connsiteX2" fmla="*/ 455316 w 3507874"/>
                            <a:gd name="connsiteY2" fmla="*/ 641175 h 1251724"/>
                            <a:gd name="connsiteX3" fmla="*/ 743284 w 3507874"/>
                            <a:gd name="connsiteY3" fmla="*/ 214175 h 1251724"/>
                            <a:gd name="connsiteX4" fmla="*/ 902864 w 3507874"/>
                            <a:gd name="connsiteY4" fmla="*/ 54876 h 1251724"/>
                            <a:gd name="connsiteX5" fmla="*/ 1062547 w 3507874"/>
                            <a:gd name="connsiteY5" fmla="*/ 281 h 1251724"/>
                            <a:gd name="connsiteX6" fmla="*/ 1243492 w 3507874"/>
                            <a:gd name="connsiteY6" fmla="*/ 73196 h 1251724"/>
                            <a:gd name="connsiteX7" fmla="*/ 1432140 w 3507874"/>
                            <a:gd name="connsiteY7" fmla="*/ 297329 h 1251724"/>
                            <a:gd name="connsiteX8" fmla="*/ 1659174 w 3507874"/>
                            <a:gd name="connsiteY8" fmla="*/ 648102 h 1251724"/>
                            <a:gd name="connsiteX9" fmla="*/ 1862374 w 3507874"/>
                            <a:gd name="connsiteY9" fmla="*/ 947555 h 1251724"/>
                            <a:gd name="connsiteX10" fmla="*/ 2064084 w 3507874"/>
                            <a:gd name="connsiteY10" fmla="*/ 1160660 h 1251724"/>
                            <a:gd name="connsiteX11" fmla="*/ 2277979 w 3507874"/>
                            <a:gd name="connsiteY11" fmla="*/ 1251565 h 1251724"/>
                            <a:gd name="connsiteX12" fmla="*/ 2502860 w 3507874"/>
                            <a:gd name="connsiteY12" fmla="*/ 1175709 h 1251724"/>
                            <a:gd name="connsiteX13" fmla="*/ 2718210 w 3507874"/>
                            <a:gd name="connsiteY13" fmla="*/ 944144 h 1251724"/>
                            <a:gd name="connsiteX14" fmla="*/ 2937398 w 3507874"/>
                            <a:gd name="connsiteY14" fmla="*/ 637446 h 1251724"/>
                            <a:gd name="connsiteX15" fmla="*/ 3125678 w 3507874"/>
                            <a:gd name="connsiteY15" fmla="*/ 391009 h 1251724"/>
                            <a:gd name="connsiteX16" fmla="*/ 3306863 w 3507874"/>
                            <a:gd name="connsiteY16" fmla="*/ 205759 h 1251724"/>
                            <a:gd name="connsiteX17" fmla="*/ 3507874 w 3507874"/>
                            <a:gd name="connsiteY17" fmla="*/ 75144 h 1251724"/>
                            <a:gd name="connsiteX0" fmla="*/ 0 w 3507874"/>
                            <a:gd name="connsiteY0" fmla="*/ 1198091 h 1251648"/>
                            <a:gd name="connsiteX1" fmla="*/ 171116 w 3507874"/>
                            <a:gd name="connsiteY1" fmla="*/ 1059060 h 1251648"/>
                            <a:gd name="connsiteX2" fmla="*/ 455316 w 3507874"/>
                            <a:gd name="connsiteY2" fmla="*/ 641175 h 1251648"/>
                            <a:gd name="connsiteX3" fmla="*/ 743284 w 3507874"/>
                            <a:gd name="connsiteY3" fmla="*/ 214175 h 1251648"/>
                            <a:gd name="connsiteX4" fmla="*/ 902864 w 3507874"/>
                            <a:gd name="connsiteY4" fmla="*/ 54876 h 1251648"/>
                            <a:gd name="connsiteX5" fmla="*/ 1062547 w 3507874"/>
                            <a:gd name="connsiteY5" fmla="*/ 281 h 1251648"/>
                            <a:gd name="connsiteX6" fmla="*/ 1243492 w 3507874"/>
                            <a:gd name="connsiteY6" fmla="*/ 73196 h 1251648"/>
                            <a:gd name="connsiteX7" fmla="*/ 1432140 w 3507874"/>
                            <a:gd name="connsiteY7" fmla="*/ 297329 h 1251648"/>
                            <a:gd name="connsiteX8" fmla="*/ 1659174 w 3507874"/>
                            <a:gd name="connsiteY8" fmla="*/ 648102 h 1251648"/>
                            <a:gd name="connsiteX9" fmla="*/ 1862374 w 3507874"/>
                            <a:gd name="connsiteY9" fmla="*/ 947555 h 1251648"/>
                            <a:gd name="connsiteX10" fmla="*/ 2064084 w 3507874"/>
                            <a:gd name="connsiteY10" fmla="*/ 1160660 h 1251648"/>
                            <a:gd name="connsiteX11" fmla="*/ 2277979 w 3507874"/>
                            <a:gd name="connsiteY11" fmla="*/ 1251565 h 1251648"/>
                            <a:gd name="connsiteX12" fmla="*/ 2502860 w 3507874"/>
                            <a:gd name="connsiteY12" fmla="*/ 1175709 h 1251648"/>
                            <a:gd name="connsiteX13" fmla="*/ 2718210 w 3507874"/>
                            <a:gd name="connsiteY13" fmla="*/ 944144 h 1251648"/>
                            <a:gd name="connsiteX14" fmla="*/ 2937398 w 3507874"/>
                            <a:gd name="connsiteY14" fmla="*/ 637446 h 1251648"/>
                            <a:gd name="connsiteX15" fmla="*/ 3125678 w 3507874"/>
                            <a:gd name="connsiteY15" fmla="*/ 391009 h 1251648"/>
                            <a:gd name="connsiteX16" fmla="*/ 3306863 w 3507874"/>
                            <a:gd name="connsiteY16" fmla="*/ 205759 h 1251648"/>
                            <a:gd name="connsiteX17" fmla="*/ 3507874 w 3507874"/>
                            <a:gd name="connsiteY17" fmla="*/ 75144 h 1251648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62374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37398 w 3507874"/>
                            <a:gd name="connsiteY14" fmla="*/ 637446 h 1251801"/>
                            <a:gd name="connsiteX15" fmla="*/ 3125678 w 3507874"/>
                            <a:gd name="connsiteY15" fmla="*/ 391009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62374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25678 w 3507874"/>
                            <a:gd name="connsiteY15" fmla="*/ 391009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62374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25678 w 3507874"/>
                            <a:gd name="connsiteY15" fmla="*/ 391009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62374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18879 w 3507874"/>
                            <a:gd name="connsiteY15" fmla="*/ 377412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18879 w 3507874"/>
                            <a:gd name="connsiteY15" fmla="*/ 377412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61152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18879 w 3507874"/>
                            <a:gd name="connsiteY15" fmla="*/ 377412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61152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33999 w 3507874"/>
                            <a:gd name="connsiteY14" fmla="*/ 613651 h 1251801"/>
                            <a:gd name="connsiteX15" fmla="*/ 3118879 w 3507874"/>
                            <a:gd name="connsiteY15" fmla="*/ 377412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61152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33999 w 3507874"/>
                            <a:gd name="connsiteY14" fmla="*/ 613651 h 1251801"/>
                            <a:gd name="connsiteX15" fmla="*/ 3118879 w 3507874"/>
                            <a:gd name="connsiteY15" fmla="*/ 377412 h 1251801"/>
                            <a:gd name="connsiteX16" fmla="*/ 3289867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61152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33999 w 3507874"/>
                            <a:gd name="connsiteY14" fmla="*/ 613651 h 1251801"/>
                            <a:gd name="connsiteX15" fmla="*/ 3125677 w 3507874"/>
                            <a:gd name="connsiteY15" fmla="*/ 363815 h 1251801"/>
                            <a:gd name="connsiteX16" fmla="*/ 3289867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289868"/>
                            <a:gd name="connsiteY0" fmla="*/ 1198091 h 1251801"/>
                            <a:gd name="connsiteX1" fmla="*/ 171116 w 3289868"/>
                            <a:gd name="connsiteY1" fmla="*/ 1059060 h 1251801"/>
                            <a:gd name="connsiteX2" fmla="*/ 455316 w 3289868"/>
                            <a:gd name="connsiteY2" fmla="*/ 641175 h 1251801"/>
                            <a:gd name="connsiteX3" fmla="*/ 743284 w 3289868"/>
                            <a:gd name="connsiteY3" fmla="*/ 214175 h 1251801"/>
                            <a:gd name="connsiteX4" fmla="*/ 902864 w 3289868"/>
                            <a:gd name="connsiteY4" fmla="*/ 54876 h 1251801"/>
                            <a:gd name="connsiteX5" fmla="*/ 1062547 w 3289868"/>
                            <a:gd name="connsiteY5" fmla="*/ 281 h 1251801"/>
                            <a:gd name="connsiteX6" fmla="*/ 1243492 w 3289868"/>
                            <a:gd name="connsiteY6" fmla="*/ 73196 h 1251801"/>
                            <a:gd name="connsiteX7" fmla="*/ 1432140 w 3289868"/>
                            <a:gd name="connsiteY7" fmla="*/ 297329 h 1251801"/>
                            <a:gd name="connsiteX8" fmla="*/ 1659174 w 3289868"/>
                            <a:gd name="connsiteY8" fmla="*/ 648102 h 1251801"/>
                            <a:gd name="connsiteX9" fmla="*/ 1872572 w 3289868"/>
                            <a:gd name="connsiteY9" fmla="*/ 961152 h 1251801"/>
                            <a:gd name="connsiteX10" fmla="*/ 2064084 w 3289868"/>
                            <a:gd name="connsiteY10" fmla="*/ 1160660 h 1251801"/>
                            <a:gd name="connsiteX11" fmla="*/ 2277979 w 3289868"/>
                            <a:gd name="connsiteY11" fmla="*/ 1251565 h 1251801"/>
                            <a:gd name="connsiteX12" fmla="*/ 2502860 w 3289868"/>
                            <a:gd name="connsiteY12" fmla="*/ 1175709 h 1251801"/>
                            <a:gd name="connsiteX13" fmla="*/ 2718210 w 3289868"/>
                            <a:gd name="connsiteY13" fmla="*/ 944144 h 1251801"/>
                            <a:gd name="connsiteX14" fmla="*/ 2933999 w 3289868"/>
                            <a:gd name="connsiteY14" fmla="*/ 613651 h 1251801"/>
                            <a:gd name="connsiteX15" fmla="*/ 3125677 w 3289868"/>
                            <a:gd name="connsiteY15" fmla="*/ 363815 h 1251801"/>
                            <a:gd name="connsiteX16" fmla="*/ 3289867 w 3289868"/>
                            <a:gd name="connsiteY16" fmla="*/ 205759 h 1251801"/>
                            <a:gd name="connsiteX0" fmla="*/ 0 w 3125681"/>
                            <a:gd name="connsiteY0" fmla="*/ 1198091 h 1251801"/>
                            <a:gd name="connsiteX1" fmla="*/ 171116 w 3125681"/>
                            <a:gd name="connsiteY1" fmla="*/ 1059060 h 1251801"/>
                            <a:gd name="connsiteX2" fmla="*/ 455316 w 3125681"/>
                            <a:gd name="connsiteY2" fmla="*/ 641175 h 1251801"/>
                            <a:gd name="connsiteX3" fmla="*/ 743284 w 3125681"/>
                            <a:gd name="connsiteY3" fmla="*/ 214175 h 1251801"/>
                            <a:gd name="connsiteX4" fmla="*/ 902864 w 3125681"/>
                            <a:gd name="connsiteY4" fmla="*/ 54876 h 1251801"/>
                            <a:gd name="connsiteX5" fmla="*/ 1062547 w 3125681"/>
                            <a:gd name="connsiteY5" fmla="*/ 281 h 1251801"/>
                            <a:gd name="connsiteX6" fmla="*/ 1243492 w 3125681"/>
                            <a:gd name="connsiteY6" fmla="*/ 73196 h 1251801"/>
                            <a:gd name="connsiteX7" fmla="*/ 1432140 w 3125681"/>
                            <a:gd name="connsiteY7" fmla="*/ 297329 h 1251801"/>
                            <a:gd name="connsiteX8" fmla="*/ 1659174 w 3125681"/>
                            <a:gd name="connsiteY8" fmla="*/ 648102 h 1251801"/>
                            <a:gd name="connsiteX9" fmla="*/ 1872572 w 3125681"/>
                            <a:gd name="connsiteY9" fmla="*/ 961152 h 1251801"/>
                            <a:gd name="connsiteX10" fmla="*/ 2064084 w 3125681"/>
                            <a:gd name="connsiteY10" fmla="*/ 1160660 h 1251801"/>
                            <a:gd name="connsiteX11" fmla="*/ 2277979 w 3125681"/>
                            <a:gd name="connsiteY11" fmla="*/ 1251565 h 1251801"/>
                            <a:gd name="connsiteX12" fmla="*/ 2502860 w 3125681"/>
                            <a:gd name="connsiteY12" fmla="*/ 1175709 h 1251801"/>
                            <a:gd name="connsiteX13" fmla="*/ 2718210 w 3125681"/>
                            <a:gd name="connsiteY13" fmla="*/ 944144 h 1251801"/>
                            <a:gd name="connsiteX14" fmla="*/ 2933999 w 3125681"/>
                            <a:gd name="connsiteY14" fmla="*/ 613651 h 1251801"/>
                            <a:gd name="connsiteX15" fmla="*/ 3125677 w 3125681"/>
                            <a:gd name="connsiteY15" fmla="*/ 363815 h 1251801"/>
                            <a:gd name="connsiteX0" fmla="*/ 0 w 2933996"/>
                            <a:gd name="connsiteY0" fmla="*/ 1198091 h 1251801"/>
                            <a:gd name="connsiteX1" fmla="*/ 171116 w 2933996"/>
                            <a:gd name="connsiteY1" fmla="*/ 1059060 h 1251801"/>
                            <a:gd name="connsiteX2" fmla="*/ 455316 w 2933996"/>
                            <a:gd name="connsiteY2" fmla="*/ 641175 h 1251801"/>
                            <a:gd name="connsiteX3" fmla="*/ 743284 w 2933996"/>
                            <a:gd name="connsiteY3" fmla="*/ 214175 h 1251801"/>
                            <a:gd name="connsiteX4" fmla="*/ 902864 w 2933996"/>
                            <a:gd name="connsiteY4" fmla="*/ 54876 h 1251801"/>
                            <a:gd name="connsiteX5" fmla="*/ 1062547 w 2933996"/>
                            <a:gd name="connsiteY5" fmla="*/ 281 h 1251801"/>
                            <a:gd name="connsiteX6" fmla="*/ 1243492 w 2933996"/>
                            <a:gd name="connsiteY6" fmla="*/ 73196 h 1251801"/>
                            <a:gd name="connsiteX7" fmla="*/ 1432140 w 2933996"/>
                            <a:gd name="connsiteY7" fmla="*/ 297329 h 1251801"/>
                            <a:gd name="connsiteX8" fmla="*/ 1659174 w 2933996"/>
                            <a:gd name="connsiteY8" fmla="*/ 648102 h 1251801"/>
                            <a:gd name="connsiteX9" fmla="*/ 1872572 w 2933996"/>
                            <a:gd name="connsiteY9" fmla="*/ 961152 h 1251801"/>
                            <a:gd name="connsiteX10" fmla="*/ 2064084 w 2933996"/>
                            <a:gd name="connsiteY10" fmla="*/ 1160660 h 1251801"/>
                            <a:gd name="connsiteX11" fmla="*/ 2277979 w 2933996"/>
                            <a:gd name="connsiteY11" fmla="*/ 1251565 h 1251801"/>
                            <a:gd name="connsiteX12" fmla="*/ 2502860 w 2933996"/>
                            <a:gd name="connsiteY12" fmla="*/ 1175709 h 1251801"/>
                            <a:gd name="connsiteX13" fmla="*/ 2718210 w 2933996"/>
                            <a:gd name="connsiteY13" fmla="*/ 944144 h 1251801"/>
                            <a:gd name="connsiteX14" fmla="*/ 2933999 w 2933996"/>
                            <a:gd name="connsiteY14" fmla="*/ 613651 h 1251801"/>
                            <a:gd name="connsiteX0" fmla="*/ 2 w 2762882"/>
                            <a:gd name="connsiteY0" fmla="*/ 1059060 h 1251801"/>
                            <a:gd name="connsiteX1" fmla="*/ 284202 w 2762882"/>
                            <a:gd name="connsiteY1" fmla="*/ 641175 h 1251801"/>
                            <a:gd name="connsiteX2" fmla="*/ 572170 w 2762882"/>
                            <a:gd name="connsiteY2" fmla="*/ 214175 h 1251801"/>
                            <a:gd name="connsiteX3" fmla="*/ 731750 w 2762882"/>
                            <a:gd name="connsiteY3" fmla="*/ 54876 h 1251801"/>
                            <a:gd name="connsiteX4" fmla="*/ 891433 w 2762882"/>
                            <a:gd name="connsiteY4" fmla="*/ 281 h 1251801"/>
                            <a:gd name="connsiteX5" fmla="*/ 1072378 w 2762882"/>
                            <a:gd name="connsiteY5" fmla="*/ 73196 h 1251801"/>
                            <a:gd name="connsiteX6" fmla="*/ 1261026 w 2762882"/>
                            <a:gd name="connsiteY6" fmla="*/ 297329 h 1251801"/>
                            <a:gd name="connsiteX7" fmla="*/ 1488060 w 2762882"/>
                            <a:gd name="connsiteY7" fmla="*/ 648102 h 1251801"/>
                            <a:gd name="connsiteX8" fmla="*/ 1701458 w 2762882"/>
                            <a:gd name="connsiteY8" fmla="*/ 961152 h 1251801"/>
                            <a:gd name="connsiteX9" fmla="*/ 1892970 w 2762882"/>
                            <a:gd name="connsiteY9" fmla="*/ 1160660 h 1251801"/>
                            <a:gd name="connsiteX10" fmla="*/ 2106865 w 2762882"/>
                            <a:gd name="connsiteY10" fmla="*/ 1251565 h 1251801"/>
                            <a:gd name="connsiteX11" fmla="*/ 2331746 w 2762882"/>
                            <a:gd name="connsiteY11" fmla="*/ 1175709 h 1251801"/>
                            <a:gd name="connsiteX12" fmla="*/ 2547096 w 2762882"/>
                            <a:gd name="connsiteY12" fmla="*/ 944144 h 1251801"/>
                            <a:gd name="connsiteX13" fmla="*/ 2762885 w 2762882"/>
                            <a:gd name="connsiteY13" fmla="*/ 613651 h 1251801"/>
                            <a:gd name="connsiteX0" fmla="*/ 15024 w 2777904"/>
                            <a:gd name="connsiteY0" fmla="*/ 1059060 h 1251801"/>
                            <a:gd name="connsiteX1" fmla="*/ 22989 w 2777904"/>
                            <a:gd name="connsiteY1" fmla="*/ 1110659 h 1251801"/>
                            <a:gd name="connsiteX2" fmla="*/ 299224 w 2777904"/>
                            <a:gd name="connsiteY2" fmla="*/ 641175 h 1251801"/>
                            <a:gd name="connsiteX3" fmla="*/ 587192 w 2777904"/>
                            <a:gd name="connsiteY3" fmla="*/ 214175 h 1251801"/>
                            <a:gd name="connsiteX4" fmla="*/ 746772 w 2777904"/>
                            <a:gd name="connsiteY4" fmla="*/ 54876 h 1251801"/>
                            <a:gd name="connsiteX5" fmla="*/ 906455 w 2777904"/>
                            <a:gd name="connsiteY5" fmla="*/ 281 h 1251801"/>
                            <a:gd name="connsiteX6" fmla="*/ 1087400 w 2777904"/>
                            <a:gd name="connsiteY6" fmla="*/ 73196 h 1251801"/>
                            <a:gd name="connsiteX7" fmla="*/ 1276048 w 2777904"/>
                            <a:gd name="connsiteY7" fmla="*/ 297329 h 1251801"/>
                            <a:gd name="connsiteX8" fmla="*/ 1503082 w 2777904"/>
                            <a:gd name="connsiteY8" fmla="*/ 648102 h 1251801"/>
                            <a:gd name="connsiteX9" fmla="*/ 1716480 w 2777904"/>
                            <a:gd name="connsiteY9" fmla="*/ 961152 h 1251801"/>
                            <a:gd name="connsiteX10" fmla="*/ 1907992 w 2777904"/>
                            <a:gd name="connsiteY10" fmla="*/ 1160660 h 1251801"/>
                            <a:gd name="connsiteX11" fmla="*/ 2121887 w 2777904"/>
                            <a:gd name="connsiteY11" fmla="*/ 1251565 h 1251801"/>
                            <a:gd name="connsiteX12" fmla="*/ 2346768 w 2777904"/>
                            <a:gd name="connsiteY12" fmla="*/ 1175709 h 1251801"/>
                            <a:gd name="connsiteX13" fmla="*/ 2562118 w 2777904"/>
                            <a:gd name="connsiteY13" fmla="*/ 944144 h 1251801"/>
                            <a:gd name="connsiteX14" fmla="*/ 2777907 w 2777904"/>
                            <a:gd name="connsiteY14" fmla="*/ 613651 h 1251801"/>
                            <a:gd name="connsiteX0" fmla="*/ 2 w 2762882"/>
                            <a:gd name="connsiteY0" fmla="*/ 1059060 h 1251801"/>
                            <a:gd name="connsiteX1" fmla="*/ 284202 w 2762882"/>
                            <a:gd name="connsiteY1" fmla="*/ 641175 h 1251801"/>
                            <a:gd name="connsiteX2" fmla="*/ 572170 w 2762882"/>
                            <a:gd name="connsiteY2" fmla="*/ 214175 h 1251801"/>
                            <a:gd name="connsiteX3" fmla="*/ 731750 w 2762882"/>
                            <a:gd name="connsiteY3" fmla="*/ 54876 h 1251801"/>
                            <a:gd name="connsiteX4" fmla="*/ 891433 w 2762882"/>
                            <a:gd name="connsiteY4" fmla="*/ 281 h 1251801"/>
                            <a:gd name="connsiteX5" fmla="*/ 1072378 w 2762882"/>
                            <a:gd name="connsiteY5" fmla="*/ 73196 h 1251801"/>
                            <a:gd name="connsiteX6" fmla="*/ 1261026 w 2762882"/>
                            <a:gd name="connsiteY6" fmla="*/ 297329 h 1251801"/>
                            <a:gd name="connsiteX7" fmla="*/ 1488060 w 2762882"/>
                            <a:gd name="connsiteY7" fmla="*/ 648102 h 1251801"/>
                            <a:gd name="connsiteX8" fmla="*/ 1701458 w 2762882"/>
                            <a:gd name="connsiteY8" fmla="*/ 961152 h 1251801"/>
                            <a:gd name="connsiteX9" fmla="*/ 1892970 w 2762882"/>
                            <a:gd name="connsiteY9" fmla="*/ 1160660 h 1251801"/>
                            <a:gd name="connsiteX10" fmla="*/ 2106865 w 2762882"/>
                            <a:gd name="connsiteY10" fmla="*/ 1251565 h 1251801"/>
                            <a:gd name="connsiteX11" fmla="*/ 2331746 w 2762882"/>
                            <a:gd name="connsiteY11" fmla="*/ 1175709 h 1251801"/>
                            <a:gd name="connsiteX12" fmla="*/ 2547096 w 2762882"/>
                            <a:gd name="connsiteY12" fmla="*/ 944144 h 1251801"/>
                            <a:gd name="connsiteX13" fmla="*/ 2762885 w 2762882"/>
                            <a:gd name="connsiteY13" fmla="*/ 613651 h 1251801"/>
                            <a:gd name="connsiteX0" fmla="*/ 1 w 2478681"/>
                            <a:gd name="connsiteY0" fmla="*/ 641175 h 1251801"/>
                            <a:gd name="connsiteX1" fmla="*/ 287969 w 2478681"/>
                            <a:gd name="connsiteY1" fmla="*/ 214175 h 1251801"/>
                            <a:gd name="connsiteX2" fmla="*/ 447549 w 2478681"/>
                            <a:gd name="connsiteY2" fmla="*/ 54876 h 1251801"/>
                            <a:gd name="connsiteX3" fmla="*/ 607232 w 2478681"/>
                            <a:gd name="connsiteY3" fmla="*/ 281 h 1251801"/>
                            <a:gd name="connsiteX4" fmla="*/ 788177 w 2478681"/>
                            <a:gd name="connsiteY4" fmla="*/ 73196 h 1251801"/>
                            <a:gd name="connsiteX5" fmla="*/ 976825 w 2478681"/>
                            <a:gd name="connsiteY5" fmla="*/ 297329 h 1251801"/>
                            <a:gd name="connsiteX6" fmla="*/ 1203859 w 2478681"/>
                            <a:gd name="connsiteY6" fmla="*/ 648102 h 1251801"/>
                            <a:gd name="connsiteX7" fmla="*/ 1417257 w 2478681"/>
                            <a:gd name="connsiteY7" fmla="*/ 961152 h 1251801"/>
                            <a:gd name="connsiteX8" fmla="*/ 1608769 w 2478681"/>
                            <a:gd name="connsiteY8" fmla="*/ 1160660 h 1251801"/>
                            <a:gd name="connsiteX9" fmla="*/ 1822664 w 2478681"/>
                            <a:gd name="connsiteY9" fmla="*/ 1251565 h 1251801"/>
                            <a:gd name="connsiteX10" fmla="*/ 2047545 w 2478681"/>
                            <a:gd name="connsiteY10" fmla="*/ 1175709 h 1251801"/>
                            <a:gd name="connsiteX11" fmla="*/ 2262895 w 2478681"/>
                            <a:gd name="connsiteY11" fmla="*/ 944144 h 1251801"/>
                            <a:gd name="connsiteX12" fmla="*/ 2478684 w 2478681"/>
                            <a:gd name="connsiteY12" fmla="*/ 613651 h 125180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</a:cxnLst>
                          <a:rect l="l" t="t" r="r" b="b"/>
                          <a:pathLst>
                            <a:path w="2478681" h="1251801">
                              <a:moveTo>
                                <a:pt x="1" y="641175"/>
                              </a:moveTo>
                              <a:cubicBezTo>
                                <a:pt x="95362" y="500361"/>
                                <a:pt x="213378" y="311892"/>
                                <a:pt x="287969" y="214175"/>
                              </a:cubicBezTo>
                              <a:cubicBezTo>
                                <a:pt x="362560" y="116458"/>
                                <a:pt x="394338" y="90525"/>
                                <a:pt x="447549" y="54876"/>
                              </a:cubicBezTo>
                              <a:cubicBezTo>
                                <a:pt x="500760" y="19227"/>
                                <a:pt x="550461" y="-2772"/>
                                <a:pt x="607232" y="281"/>
                              </a:cubicBezTo>
                              <a:cubicBezTo>
                                <a:pt x="664003" y="3334"/>
                                <a:pt x="726578" y="23688"/>
                                <a:pt x="788177" y="73196"/>
                              </a:cubicBezTo>
                              <a:cubicBezTo>
                                <a:pt x="849776" y="122704"/>
                                <a:pt x="907545" y="201511"/>
                                <a:pt x="976825" y="297329"/>
                              </a:cubicBezTo>
                              <a:cubicBezTo>
                                <a:pt x="1046105" y="393147"/>
                                <a:pt x="1130454" y="537465"/>
                                <a:pt x="1203859" y="648102"/>
                              </a:cubicBezTo>
                              <a:cubicBezTo>
                                <a:pt x="1277264" y="758739"/>
                                <a:pt x="1349772" y="875726"/>
                                <a:pt x="1417257" y="961152"/>
                              </a:cubicBezTo>
                              <a:cubicBezTo>
                                <a:pt x="1484742" y="1046578"/>
                                <a:pt x="1541201" y="1112258"/>
                                <a:pt x="1608769" y="1160660"/>
                              </a:cubicBezTo>
                              <a:cubicBezTo>
                                <a:pt x="1676337" y="1209062"/>
                                <a:pt x="1749535" y="1249057"/>
                                <a:pt x="1822664" y="1251565"/>
                              </a:cubicBezTo>
                              <a:cubicBezTo>
                                <a:pt x="1895793" y="1254073"/>
                                <a:pt x="1967374" y="1237144"/>
                                <a:pt x="2047545" y="1175709"/>
                              </a:cubicBezTo>
                              <a:cubicBezTo>
                                <a:pt x="2127716" y="1114274"/>
                                <a:pt x="2191039" y="1037820"/>
                                <a:pt x="2262895" y="944144"/>
                              </a:cubicBezTo>
                              <a:cubicBezTo>
                                <a:pt x="2334751" y="850468"/>
                                <a:pt x="2410773" y="710372"/>
                                <a:pt x="2478684" y="613651"/>
                              </a:cubicBezTo>
                            </a:path>
                          </a:pathLst>
                        </a:custGeom>
                        <a:noFill/>
                        <a:ln w="9525" cap="rnd" cmpd="sng" algn="ctr">
                          <a:solidFill>
                            <a:schemeClr val="tx1"/>
                          </a:solidFill>
                          <a:prstDash val="solid"/>
                          <a:tailEnd type="none" w="med" len="med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GB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+mn-ea"/>
                            <a:cs typeface="+mn-cs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120" name="Group 119"/>
                    <p:cNvGrpSpPr/>
                    <p:nvPr/>
                  </p:nvGrpSpPr>
                  <p:grpSpPr>
                    <a:xfrm>
                      <a:off x="5838358" y="3733800"/>
                      <a:ext cx="1081047" cy="142211"/>
                      <a:chOff x="4763818" y="3730688"/>
                      <a:chExt cx="1081047" cy="142211"/>
                    </a:xfrm>
                  </p:grpSpPr>
                  <p:grpSp>
                    <p:nvGrpSpPr>
                      <p:cNvPr id="121" name="Group 120"/>
                      <p:cNvGrpSpPr/>
                      <p:nvPr/>
                    </p:nvGrpSpPr>
                    <p:grpSpPr>
                      <a:xfrm>
                        <a:off x="4763818" y="3730688"/>
                        <a:ext cx="542891" cy="140272"/>
                        <a:chOff x="4763818" y="3730688"/>
                        <a:chExt cx="542891" cy="140272"/>
                      </a:xfrm>
                    </p:grpSpPr>
                    <p:sp>
                      <p:nvSpPr>
                        <p:cNvPr id="125" name="Freeform 124"/>
                        <p:cNvSpPr>
                          <a:spLocks noChangeAspect="1"/>
                        </p:cNvSpPr>
                        <p:nvPr/>
                      </p:nvSpPr>
                      <p:spPr>
                        <a:xfrm>
                          <a:off x="4763818" y="3733800"/>
                          <a:ext cx="271590" cy="137160"/>
                        </a:xfrm>
                        <a:custGeom>
                          <a:avLst/>
                          <a:gdLst>
                            <a:gd name="connsiteX0" fmla="*/ 0 w 3507874"/>
                            <a:gd name="connsiteY0" fmla="*/ 1193079 h 1244850"/>
                            <a:gd name="connsiteX1" fmla="*/ 171116 w 3507874"/>
                            <a:gd name="connsiteY1" fmla="*/ 1054048 h 1244850"/>
                            <a:gd name="connsiteX2" fmla="*/ 449179 w 3507874"/>
                            <a:gd name="connsiteY2" fmla="*/ 642300 h 1244850"/>
                            <a:gd name="connsiteX3" fmla="*/ 743284 w 3507874"/>
                            <a:gd name="connsiteY3" fmla="*/ 209163 h 1244850"/>
                            <a:gd name="connsiteX4" fmla="*/ 946484 w 3507874"/>
                            <a:gd name="connsiteY4" fmla="*/ 43395 h 1244850"/>
                            <a:gd name="connsiteX5" fmla="*/ 1058779 w 3507874"/>
                            <a:gd name="connsiteY5" fmla="*/ 616 h 1244850"/>
                            <a:gd name="connsiteX6" fmla="*/ 1229895 w 3507874"/>
                            <a:gd name="connsiteY6" fmla="*/ 64785 h 1244850"/>
                            <a:gd name="connsiteX7" fmla="*/ 1449137 w 3507874"/>
                            <a:gd name="connsiteY7" fmla="*/ 316111 h 1244850"/>
                            <a:gd name="connsiteX8" fmla="*/ 1668379 w 3507874"/>
                            <a:gd name="connsiteY8" fmla="*/ 636953 h 1244850"/>
                            <a:gd name="connsiteX9" fmla="*/ 1914358 w 3507874"/>
                            <a:gd name="connsiteY9" fmla="*/ 1038006 h 1244850"/>
                            <a:gd name="connsiteX10" fmla="*/ 2064084 w 3507874"/>
                            <a:gd name="connsiteY10" fmla="*/ 1155648 h 1244850"/>
                            <a:gd name="connsiteX11" fmla="*/ 2245895 w 3507874"/>
                            <a:gd name="connsiteY11" fmla="*/ 1241206 h 1244850"/>
                            <a:gd name="connsiteX12" fmla="*/ 2433053 w 3507874"/>
                            <a:gd name="connsiteY12" fmla="*/ 1209121 h 1244850"/>
                            <a:gd name="connsiteX13" fmla="*/ 2662990 w 3507874"/>
                            <a:gd name="connsiteY13" fmla="*/ 1032658 h 1244850"/>
                            <a:gd name="connsiteX14" fmla="*/ 2973137 w 3507874"/>
                            <a:gd name="connsiteY14" fmla="*/ 642300 h 1244850"/>
                            <a:gd name="connsiteX15" fmla="*/ 3181684 w 3507874"/>
                            <a:gd name="connsiteY15" fmla="*/ 385627 h 1244850"/>
                            <a:gd name="connsiteX16" fmla="*/ 3368842 w 3507874"/>
                            <a:gd name="connsiteY16" fmla="*/ 171732 h 1244850"/>
                            <a:gd name="connsiteX17" fmla="*/ 3507874 w 3507874"/>
                            <a:gd name="connsiteY17" fmla="*/ 70132 h 1244850"/>
                            <a:gd name="connsiteX0" fmla="*/ 0 w 3507874"/>
                            <a:gd name="connsiteY0" fmla="*/ 1197810 h 1249581"/>
                            <a:gd name="connsiteX1" fmla="*/ 171116 w 3507874"/>
                            <a:gd name="connsiteY1" fmla="*/ 1058779 h 1249581"/>
                            <a:gd name="connsiteX2" fmla="*/ 449179 w 3507874"/>
                            <a:gd name="connsiteY2" fmla="*/ 647031 h 1249581"/>
                            <a:gd name="connsiteX3" fmla="*/ 743284 w 3507874"/>
                            <a:gd name="connsiteY3" fmla="*/ 213894 h 1249581"/>
                            <a:gd name="connsiteX4" fmla="*/ 946484 w 3507874"/>
                            <a:gd name="connsiteY4" fmla="*/ 48126 h 1249581"/>
                            <a:gd name="connsiteX5" fmla="*/ 1074821 w 3507874"/>
                            <a:gd name="connsiteY5" fmla="*/ 0 h 1249581"/>
                            <a:gd name="connsiteX6" fmla="*/ 1229895 w 3507874"/>
                            <a:gd name="connsiteY6" fmla="*/ 69516 h 1249581"/>
                            <a:gd name="connsiteX7" fmla="*/ 1449137 w 3507874"/>
                            <a:gd name="connsiteY7" fmla="*/ 320842 h 1249581"/>
                            <a:gd name="connsiteX8" fmla="*/ 1668379 w 3507874"/>
                            <a:gd name="connsiteY8" fmla="*/ 641684 h 1249581"/>
                            <a:gd name="connsiteX9" fmla="*/ 1914358 w 3507874"/>
                            <a:gd name="connsiteY9" fmla="*/ 1042737 h 1249581"/>
                            <a:gd name="connsiteX10" fmla="*/ 2064084 w 3507874"/>
                            <a:gd name="connsiteY10" fmla="*/ 1160379 h 1249581"/>
                            <a:gd name="connsiteX11" fmla="*/ 2245895 w 3507874"/>
                            <a:gd name="connsiteY11" fmla="*/ 1245937 h 1249581"/>
                            <a:gd name="connsiteX12" fmla="*/ 2433053 w 3507874"/>
                            <a:gd name="connsiteY12" fmla="*/ 1213852 h 1249581"/>
                            <a:gd name="connsiteX13" fmla="*/ 2662990 w 3507874"/>
                            <a:gd name="connsiteY13" fmla="*/ 1037389 h 1249581"/>
                            <a:gd name="connsiteX14" fmla="*/ 2973137 w 3507874"/>
                            <a:gd name="connsiteY14" fmla="*/ 647031 h 1249581"/>
                            <a:gd name="connsiteX15" fmla="*/ 3181684 w 3507874"/>
                            <a:gd name="connsiteY15" fmla="*/ 390358 h 1249581"/>
                            <a:gd name="connsiteX16" fmla="*/ 3368842 w 3507874"/>
                            <a:gd name="connsiteY16" fmla="*/ 176463 h 1249581"/>
                            <a:gd name="connsiteX17" fmla="*/ 3507874 w 3507874"/>
                            <a:gd name="connsiteY17" fmla="*/ 74863 h 1249581"/>
                            <a:gd name="connsiteX0" fmla="*/ 0 w 3507874"/>
                            <a:gd name="connsiteY0" fmla="*/ 1197810 h 1249581"/>
                            <a:gd name="connsiteX1" fmla="*/ 171116 w 3507874"/>
                            <a:gd name="connsiteY1" fmla="*/ 1058779 h 1249581"/>
                            <a:gd name="connsiteX2" fmla="*/ 449179 w 3507874"/>
                            <a:gd name="connsiteY2" fmla="*/ 647031 h 1249581"/>
                            <a:gd name="connsiteX3" fmla="*/ 743284 w 3507874"/>
                            <a:gd name="connsiteY3" fmla="*/ 213894 h 1249581"/>
                            <a:gd name="connsiteX4" fmla="*/ 946484 w 3507874"/>
                            <a:gd name="connsiteY4" fmla="*/ 48126 h 1249581"/>
                            <a:gd name="connsiteX5" fmla="*/ 1074821 w 3507874"/>
                            <a:gd name="connsiteY5" fmla="*/ 0 h 1249581"/>
                            <a:gd name="connsiteX6" fmla="*/ 1229895 w 3507874"/>
                            <a:gd name="connsiteY6" fmla="*/ 69516 h 1249581"/>
                            <a:gd name="connsiteX7" fmla="*/ 1449137 w 3507874"/>
                            <a:gd name="connsiteY7" fmla="*/ 320842 h 1249581"/>
                            <a:gd name="connsiteX8" fmla="*/ 1668379 w 3507874"/>
                            <a:gd name="connsiteY8" fmla="*/ 641684 h 1249581"/>
                            <a:gd name="connsiteX9" fmla="*/ 1871579 w 3507874"/>
                            <a:gd name="connsiteY9" fmla="*/ 941137 h 1249581"/>
                            <a:gd name="connsiteX10" fmla="*/ 2064084 w 3507874"/>
                            <a:gd name="connsiteY10" fmla="*/ 1160379 h 1249581"/>
                            <a:gd name="connsiteX11" fmla="*/ 2245895 w 3507874"/>
                            <a:gd name="connsiteY11" fmla="*/ 1245937 h 1249581"/>
                            <a:gd name="connsiteX12" fmla="*/ 2433053 w 3507874"/>
                            <a:gd name="connsiteY12" fmla="*/ 1213852 h 1249581"/>
                            <a:gd name="connsiteX13" fmla="*/ 2662990 w 3507874"/>
                            <a:gd name="connsiteY13" fmla="*/ 1037389 h 1249581"/>
                            <a:gd name="connsiteX14" fmla="*/ 2973137 w 3507874"/>
                            <a:gd name="connsiteY14" fmla="*/ 647031 h 1249581"/>
                            <a:gd name="connsiteX15" fmla="*/ 3181684 w 3507874"/>
                            <a:gd name="connsiteY15" fmla="*/ 390358 h 1249581"/>
                            <a:gd name="connsiteX16" fmla="*/ 3368842 w 3507874"/>
                            <a:gd name="connsiteY16" fmla="*/ 176463 h 1249581"/>
                            <a:gd name="connsiteX17" fmla="*/ 3507874 w 3507874"/>
                            <a:gd name="connsiteY17" fmla="*/ 74863 h 1249581"/>
                            <a:gd name="connsiteX0" fmla="*/ 0 w 3507874"/>
                            <a:gd name="connsiteY0" fmla="*/ 1197810 h 1247085"/>
                            <a:gd name="connsiteX1" fmla="*/ 171116 w 3507874"/>
                            <a:gd name="connsiteY1" fmla="*/ 1058779 h 1247085"/>
                            <a:gd name="connsiteX2" fmla="*/ 449179 w 3507874"/>
                            <a:gd name="connsiteY2" fmla="*/ 647031 h 1247085"/>
                            <a:gd name="connsiteX3" fmla="*/ 743284 w 3507874"/>
                            <a:gd name="connsiteY3" fmla="*/ 213894 h 1247085"/>
                            <a:gd name="connsiteX4" fmla="*/ 946484 w 3507874"/>
                            <a:gd name="connsiteY4" fmla="*/ 48126 h 1247085"/>
                            <a:gd name="connsiteX5" fmla="*/ 1074821 w 3507874"/>
                            <a:gd name="connsiteY5" fmla="*/ 0 h 1247085"/>
                            <a:gd name="connsiteX6" fmla="*/ 1229895 w 3507874"/>
                            <a:gd name="connsiteY6" fmla="*/ 69516 h 1247085"/>
                            <a:gd name="connsiteX7" fmla="*/ 1449137 w 3507874"/>
                            <a:gd name="connsiteY7" fmla="*/ 320842 h 1247085"/>
                            <a:gd name="connsiteX8" fmla="*/ 1668379 w 3507874"/>
                            <a:gd name="connsiteY8" fmla="*/ 641684 h 1247085"/>
                            <a:gd name="connsiteX9" fmla="*/ 1871579 w 3507874"/>
                            <a:gd name="connsiteY9" fmla="*/ 941137 h 1247085"/>
                            <a:gd name="connsiteX10" fmla="*/ 2064084 w 3507874"/>
                            <a:gd name="connsiteY10" fmla="*/ 1160379 h 1247085"/>
                            <a:gd name="connsiteX11" fmla="*/ 2245895 w 3507874"/>
                            <a:gd name="connsiteY11" fmla="*/ 1245937 h 1247085"/>
                            <a:gd name="connsiteX12" fmla="*/ 2470484 w 3507874"/>
                            <a:gd name="connsiteY12" fmla="*/ 1197810 h 1247085"/>
                            <a:gd name="connsiteX13" fmla="*/ 2662990 w 3507874"/>
                            <a:gd name="connsiteY13" fmla="*/ 1037389 h 1247085"/>
                            <a:gd name="connsiteX14" fmla="*/ 2973137 w 3507874"/>
                            <a:gd name="connsiteY14" fmla="*/ 647031 h 1247085"/>
                            <a:gd name="connsiteX15" fmla="*/ 3181684 w 3507874"/>
                            <a:gd name="connsiteY15" fmla="*/ 390358 h 1247085"/>
                            <a:gd name="connsiteX16" fmla="*/ 3368842 w 3507874"/>
                            <a:gd name="connsiteY16" fmla="*/ 176463 h 1247085"/>
                            <a:gd name="connsiteX17" fmla="*/ 3507874 w 3507874"/>
                            <a:gd name="connsiteY17" fmla="*/ 74863 h 1247085"/>
                            <a:gd name="connsiteX0" fmla="*/ 0 w 3507874"/>
                            <a:gd name="connsiteY0" fmla="*/ 1197810 h 1252268"/>
                            <a:gd name="connsiteX1" fmla="*/ 171116 w 3507874"/>
                            <a:gd name="connsiteY1" fmla="*/ 1058779 h 1252268"/>
                            <a:gd name="connsiteX2" fmla="*/ 449179 w 3507874"/>
                            <a:gd name="connsiteY2" fmla="*/ 647031 h 1252268"/>
                            <a:gd name="connsiteX3" fmla="*/ 743284 w 3507874"/>
                            <a:gd name="connsiteY3" fmla="*/ 213894 h 1252268"/>
                            <a:gd name="connsiteX4" fmla="*/ 946484 w 3507874"/>
                            <a:gd name="connsiteY4" fmla="*/ 48126 h 1252268"/>
                            <a:gd name="connsiteX5" fmla="*/ 1074821 w 3507874"/>
                            <a:gd name="connsiteY5" fmla="*/ 0 h 1252268"/>
                            <a:gd name="connsiteX6" fmla="*/ 1229895 w 3507874"/>
                            <a:gd name="connsiteY6" fmla="*/ 69516 h 1252268"/>
                            <a:gd name="connsiteX7" fmla="*/ 1449137 w 3507874"/>
                            <a:gd name="connsiteY7" fmla="*/ 320842 h 1252268"/>
                            <a:gd name="connsiteX8" fmla="*/ 1668379 w 3507874"/>
                            <a:gd name="connsiteY8" fmla="*/ 641684 h 1252268"/>
                            <a:gd name="connsiteX9" fmla="*/ 1871579 w 3507874"/>
                            <a:gd name="connsiteY9" fmla="*/ 941137 h 1252268"/>
                            <a:gd name="connsiteX10" fmla="*/ 2064084 w 3507874"/>
                            <a:gd name="connsiteY10" fmla="*/ 1160379 h 1252268"/>
                            <a:gd name="connsiteX11" fmla="*/ 2267285 w 3507874"/>
                            <a:gd name="connsiteY11" fmla="*/ 1251284 h 1252268"/>
                            <a:gd name="connsiteX12" fmla="*/ 2470484 w 3507874"/>
                            <a:gd name="connsiteY12" fmla="*/ 1197810 h 1252268"/>
                            <a:gd name="connsiteX13" fmla="*/ 2662990 w 3507874"/>
                            <a:gd name="connsiteY13" fmla="*/ 1037389 h 1252268"/>
                            <a:gd name="connsiteX14" fmla="*/ 2973137 w 3507874"/>
                            <a:gd name="connsiteY14" fmla="*/ 647031 h 1252268"/>
                            <a:gd name="connsiteX15" fmla="*/ 3181684 w 3507874"/>
                            <a:gd name="connsiteY15" fmla="*/ 390358 h 1252268"/>
                            <a:gd name="connsiteX16" fmla="*/ 3368842 w 3507874"/>
                            <a:gd name="connsiteY16" fmla="*/ 176463 h 1252268"/>
                            <a:gd name="connsiteX17" fmla="*/ 3507874 w 3507874"/>
                            <a:gd name="connsiteY17" fmla="*/ 74863 h 1252268"/>
                            <a:gd name="connsiteX0" fmla="*/ 0 w 3507874"/>
                            <a:gd name="connsiteY0" fmla="*/ 1197810 h 1251597"/>
                            <a:gd name="connsiteX1" fmla="*/ 171116 w 3507874"/>
                            <a:gd name="connsiteY1" fmla="*/ 1058779 h 1251597"/>
                            <a:gd name="connsiteX2" fmla="*/ 449179 w 3507874"/>
                            <a:gd name="connsiteY2" fmla="*/ 647031 h 1251597"/>
                            <a:gd name="connsiteX3" fmla="*/ 743284 w 3507874"/>
                            <a:gd name="connsiteY3" fmla="*/ 213894 h 1251597"/>
                            <a:gd name="connsiteX4" fmla="*/ 946484 w 3507874"/>
                            <a:gd name="connsiteY4" fmla="*/ 48126 h 1251597"/>
                            <a:gd name="connsiteX5" fmla="*/ 1074821 w 3507874"/>
                            <a:gd name="connsiteY5" fmla="*/ 0 h 1251597"/>
                            <a:gd name="connsiteX6" fmla="*/ 1229895 w 3507874"/>
                            <a:gd name="connsiteY6" fmla="*/ 69516 h 1251597"/>
                            <a:gd name="connsiteX7" fmla="*/ 1449137 w 3507874"/>
                            <a:gd name="connsiteY7" fmla="*/ 320842 h 1251597"/>
                            <a:gd name="connsiteX8" fmla="*/ 1668379 w 3507874"/>
                            <a:gd name="connsiteY8" fmla="*/ 641684 h 1251597"/>
                            <a:gd name="connsiteX9" fmla="*/ 1871579 w 3507874"/>
                            <a:gd name="connsiteY9" fmla="*/ 941137 h 1251597"/>
                            <a:gd name="connsiteX10" fmla="*/ 2064084 w 3507874"/>
                            <a:gd name="connsiteY10" fmla="*/ 1160379 h 1251597"/>
                            <a:gd name="connsiteX11" fmla="*/ 2267285 w 3507874"/>
                            <a:gd name="connsiteY11" fmla="*/ 1251284 h 1251597"/>
                            <a:gd name="connsiteX12" fmla="*/ 2470484 w 3507874"/>
                            <a:gd name="connsiteY12" fmla="*/ 1197810 h 1251597"/>
                            <a:gd name="connsiteX13" fmla="*/ 2662990 w 3507874"/>
                            <a:gd name="connsiteY13" fmla="*/ 1037389 h 1251597"/>
                            <a:gd name="connsiteX14" fmla="*/ 2973137 w 3507874"/>
                            <a:gd name="connsiteY14" fmla="*/ 647031 h 1251597"/>
                            <a:gd name="connsiteX15" fmla="*/ 3181684 w 3507874"/>
                            <a:gd name="connsiteY15" fmla="*/ 390358 h 1251597"/>
                            <a:gd name="connsiteX16" fmla="*/ 3368842 w 3507874"/>
                            <a:gd name="connsiteY16" fmla="*/ 176463 h 1251597"/>
                            <a:gd name="connsiteX17" fmla="*/ 3507874 w 3507874"/>
                            <a:gd name="connsiteY17" fmla="*/ 74863 h 1251597"/>
                            <a:gd name="connsiteX0" fmla="*/ 0 w 3507874"/>
                            <a:gd name="connsiteY0" fmla="*/ 1197810 h 1251314"/>
                            <a:gd name="connsiteX1" fmla="*/ 171116 w 3507874"/>
                            <a:gd name="connsiteY1" fmla="*/ 1058779 h 1251314"/>
                            <a:gd name="connsiteX2" fmla="*/ 449179 w 3507874"/>
                            <a:gd name="connsiteY2" fmla="*/ 647031 h 1251314"/>
                            <a:gd name="connsiteX3" fmla="*/ 743284 w 3507874"/>
                            <a:gd name="connsiteY3" fmla="*/ 213894 h 1251314"/>
                            <a:gd name="connsiteX4" fmla="*/ 946484 w 3507874"/>
                            <a:gd name="connsiteY4" fmla="*/ 48126 h 1251314"/>
                            <a:gd name="connsiteX5" fmla="*/ 1074821 w 3507874"/>
                            <a:gd name="connsiteY5" fmla="*/ 0 h 1251314"/>
                            <a:gd name="connsiteX6" fmla="*/ 1229895 w 3507874"/>
                            <a:gd name="connsiteY6" fmla="*/ 69516 h 1251314"/>
                            <a:gd name="connsiteX7" fmla="*/ 1449137 w 3507874"/>
                            <a:gd name="connsiteY7" fmla="*/ 320842 h 1251314"/>
                            <a:gd name="connsiteX8" fmla="*/ 1668379 w 3507874"/>
                            <a:gd name="connsiteY8" fmla="*/ 641684 h 1251314"/>
                            <a:gd name="connsiteX9" fmla="*/ 1871579 w 3507874"/>
                            <a:gd name="connsiteY9" fmla="*/ 941137 h 1251314"/>
                            <a:gd name="connsiteX10" fmla="*/ 2064084 w 3507874"/>
                            <a:gd name="connsiteY10" fmla="*/ 1160379 h 1251314"/>
                            <a:gd name="connsiteX11" fmla="*/ 2267285 w 3507874"/>
                            <a:gd name="connsiteY11" fmla="*/ 1251284 h 1251314"/>
                            <a:gd name="connsiteX12" fmla="*/ 2470484 w 3507874"/>
                            <a:gd name="connsiteY12" fmla="*/ 1197810 h 1251314"/>
                            <a:gd name="connsiteX13" fmla="*/ 2662990 w 3507874"/>
                            <a:gd name="connsiteY13" fmla="*/ 1037389 h 1251314"/>
                            <a:gd name="connsiteX14" fmla="*/ 2973137 w 3507874"/>
                            <a:gd name="connsiteY14" fmla="*/ 647031 h 1251314"/>
                            <a:gd name="connsiteX15" fmla="*/ 3181684 w 3507874"/>
                            <a:gd name="connsiteY15" fmla="*/ 390358 h 1251314"/>
                            <a:gd name="connsiteX16" fmla="*/ 3368842 w 3507874"/>
                            <a:gd name="connsiteY16" fmla="*/ 176463 h 1251314"/>
                            <a:gd name="connsiteX17" fmla="*/ 3507874 w 3507874"/>
                            <a:gd name="connsiteY17" fmla="*/ 74863 h 1251314"/>
                            <a:gd name="connsiteX0" fmla="*/ 0 w 3507874"/>
                            <a:gd name="connsiteY0" fmla="*/ 1197810 h 1251405"/>
                            <a:gd name="connsiteX1" fmla="*/ 171116 w 3507874"/>
                            <a:gd name="connsiteY1" fmla="*/ 1058779 h 1251405"/>
                            <a:gd name="connsiteX2" fmla="*/ 449179 w 3507874"/>
                            <a:gd name="connsiteY2" fmla="*/ 647031 h 1251405"/>
                            <a:gd name="connsiteX3" fmla="*/ 743284 w 3507874"/>
                            <a:gd name="connsiteY3" fmla="*/ 213894 h 1251405"/>
                            <a:gd name="connsiteX4" fmla="*/ 946484 w 3507874"/>
                            <a:gd name="connsiteY4" fmla="*/ 48126 h 1251405"/>
                            <a:gd name="connsiteX5" fmla="*/ 1074821 w 3507874"/>
                            <a:gd name="connsiteY5" fmla="*/ 0 h 1251405"/>
                            <a:gd name="connsiteX6" fmla="*/ 1229895 w 3507874"/>
                            <a:gd name="connsiteY6" fmla="*/ 69516 h 1251405"/>
                            <a:gd name="connsiteX7" fmla="*/ 1449137 w 3507874"/>
                            <a:gd name="connsiteY7" fmla="*/ 320842 h 1251405"/>
                            <a:gd name="connsiteX8" fmla="*/ 1668379 w 3507874"/>
                            <a:gd name="connsiteY8" fmla="*/ 641684 h 1251405"/>
                            <a:gd name="connsiteX9" fmla="*/ 1871579 w 3507874"/>
                            <a:gd name="connsiteY9" fmla="*/ 941137 h 1251405"/>
                            <a:gd name="connsiteX10" fmla="*/ 2064084 w 3507874"/>
                            <a:gd name="connsiteY10" fmla="*/ 1160379 h 1251405"/>
                            <a:gd name="connsiteX11" fmla="*/ 2267285 w 3507874"/>
                            <a:gd name="connsiteY11" fmla="*/ 1251284 h 1251405"/>
                            <a:gd name="connsiteX12" fmla="*/ 2486526 w 3507874"/>
                            <a:gd name="connsiteY12" fmla="*/ 1176420 h 1251405"/>
                            <a:gd name="connsiteX13" fmla="*/ 2662990 w 3507874"/>
                            <a:gd name="connsiteY13" fmla="*/ 1037389 h 1251405"/>
                            <a:gd name="connsiteX14" fmla="*/ 2973137 w 3507874"/>
                            <a:gd name="connsiteY14" fmla="*/ 647031 h 1251405"/>
                            <a:gd name="connsiteX15" fmla="*/ 3181684 w 3507874"/>
                            <a:gd name="connsiteY15" fmla="*/ 390358 h 1251405"/>
                            <a:gd name="connsiteX16" fmla="*/ 3368842 w 3507874"/>
                            <a:gd name="connsiteY16" fmla="*/ 176463 h 1251405"/>
                            <a:gd name="connsiteX17" fmla="*/ 3507874 w 3507874"/>
                            <a:gd name="connsiteY17" fmla="*/ 74863 h 1251405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67285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81684 w 3507874"/>
                            <a:gd name="connsiteY15" fmla="*/ 390358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67285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81684 w 3507874"/>
                            <a:gd name="connsiteY15" fmla="*/ 390358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81684 w 3507874"/>
                            <a:gd name="connsiteY15" fmla="*/ 390358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3391"/>
                            <a:gd name="connsiteX1" fmla="*/ 171116 w 3507874"/>
                            <a:gd name="connsiteY1" fmla="*/ 1058779 h 1253391"/>
                            <a:gd name="connsiteX2" fmla="*/ 449179 w 3507874"/>
                            <a:gd name="connsiteY2" fmla="*/ 647031 h 1253391"/>
                            <a:gd name="connsiteX3" fmla="*/ 743284 w 3507874"/>
                            <a:gd name="connsiteY3" fmla="*/ 213894 h 1253391"/>
                            <a:gd name="connsiteX4" fmla="*/ 946484 w 3507874"/>
                            <a:gd name="connsiteY4" fmla="*/ 48126 h 1253391"/>
                            <a:gd name="connsiteX5" fmla="*/ 1074821 w 3507874"/>
                            <a:gd name="connsiteY5" fmla="*/ 0 h 1253391"/>
                            <a:gd name="connsiteX6" fmla="*/ 1229895 w 3507874"/>
                            <a:gd name="connsiteY6" fmla="*/ 69516 h 1253391"/>
                            <a:gd name="connsiteX7" fmla="*/ 1449137 w 3507874"/>
                            <a:gd name="connsiteY7" fmla="*/ 320842 h 1253391"/>
                            <a:gd name="connsiteX8" fmla="*/ 1668379 w 3507874"/>
                            <a:gd name="connsiteY8" fmla="*/ 641684 h 1253391"/>
                            <a:gd name="connsiteX9" fmla="*/ 1871579 w 3507874"/>
                            <a:gd name="connsiteY9" fmla="*/ 941137 h 1253391"/>
                            <a:gd name="connsiteX10" fmla="*/ 2064084 w 3507874"/>
                            <a:gd name="connsiteY10" fmla="*/ 1160379 h 1253391"/>
                            <a:gd name="connsiteX11" fmla="*/ 2277979 w 3507874"/>
                            <a:gd name="connsiteY11" fmla="*/ 1251284 h 1253391"/>
                            <a:gd name="connsiteX12" fmla="*/ 2486526 w 3507874"/>
                            <a:gd name="connsiteY12" fmla="*/ 1176420 h 1253391"/>
                            <a:gd name="connsiteX13" fmla="*/ 2716464 w 3507874"/>
                            <a:gd name="connsiteY13" fmla="*/ 994610 h 1253391"/>
                            <a:gd name="connsiteX14" fmla="*/ 2973137 w 3507874"/>
                            <a:gd name="connsiteY14" fmla="*/ 647031 h 1253391"/>
                            <a:gd name="connsiteX15" fmla="*/ 3181684 w 3507874"/>
                            <a:gd name="connsiteY15" fmla="*/ 390358 h 1253391"/>
                            <a:gd name="connsiteX16" fmla="*/ 3368842 w 3507874"/>
                            <a:gd name="connsiteY16" fmla="*/ 176463 h 1253391"/>
                            <a:gd name="connsiteX17" fmla="*/ 3507874 w 3507874"/>
                            <a:gd name="connsiteY17" fmla="*/ 74863 h 1253391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81684 w 3507874"/>
                            <a:gd name="connsiteY15" fmla="*/ 390358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64521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55316 w 3507874"/>
                            <a:gd name="connsiteY2" fmla="*/ 640894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55316 w 3507874"/>
                            <a:gd name="connsiteY2" fmla="*/ 640894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74821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68379 w 3507874"/>
                            <a:gd name="connsiteY8" fmla="*/ 642008 h 1251752"/>
                            <a:gd name="connsiteX9" fmla="*/ 1871579 w 3507874"/>
                            <a:gd name="connsiteY9" fmla="*/ 941461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62547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68379 w 3507874"/>
                            <a:gd name="connsiteY8" fmla="*/ 642008 h 1251752"/>
                            <a:gd name="connsiteX9" fmla="*/ 1871579 w 3507874"/>
                            <a:gd name="connsiteY9" fmla="*/ 941461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62547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59174 w 3507874"/>
                            <a:gd name="connsiteY8" fmla="*/ 648145 h 1251752"/>
                            <a:gd name="connsiteX9" fmla="*/ 1871579 w 3507874"/>
                            <a:gd name="connsiteY9" fmla="*/ 941461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62547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59174 w 3507874"/>
                            <a:gd name="connsiteY8" fmla="*/ 648145 h 1251752"/>
                            <a:gd name="connsiteX9" fmla="*/ 1862374 w 3507874"/>
                            <a:gd name="connsiteY9" fmla="*/ 947598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62547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59174 w 3507874"/>
                            <a:gd name="connsiteY8" fmla="*/ 648145 h 1251752"/>
                            <a:gd name="connsiteX9" fmla="*/ 1862374 w 3507874"/>
                            <a:gd name="connsiteY9" fmla="*/ 947598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825"/>
                            <a:gd name="connsiteX1" fmla="*/ 171116 w 3507874"/>
                            <a:gd name="connsiteY1" fmla="*/ 1059103 h 1251825"/>
                            <a:gd name="connsiteX2" fmla="*/ 455316 w 3507874"/>
                            <a:gd name="connsiteY2" fmla="*/ 641218 h 1251825"/>
                            <a:gd name="connsiteX3" fmla="*/ 743284 w 3507874"/>
                            <a:gd name="connsiteY3" fmla="*/ 214218 h 1251825"/>
                            <a:gd name="connsiteX4" fmla="*/ 909663 w 3507874"/>
                            <a:gd name="connsiteY4" fmla="*/ 51519 h 1251825"/>
                            <a:gd name="connsiteX5" fmla="*/ 1062547 w 3507874"/>
                            <a:gd name="connsiteY5" fmla="*/ 324 h 1251825"/>
                            <a:gd name="connsiteX6" fmla="*/ 1229895 w 3507874"/>
                            <a:gd name="connsiteY6" fmla="*/ 69840 h 1251825"/>
                            <a:gd name="connsiteX7" fmla="*/ 1449137 w 3507874"/>
                            <a:gd name="connsiteY7" fmla="*/ 321166 h 1251825"/>
                            <a:gd name="connsiteX8" fmla="*/ 1659174 w 3507874"/>
                            <a:gd name="connsiteY8" fmla="*/ 648145 h 1251825"/>
                            <a:gd name="connsiteX9" fmla="*/ 1862374 w 3507874"/>
                            <a:gd name="connsiteY9" fmla="*/ 947598 h 1251825"/>
                            <a:gd name="connsiteX10" fmla="*/ 2064084 w 3507874"/>
                            <a:gd name="connsiteY10" fmla="*/ 1160703 h 1251825"/>
                            <a:gd name="connsiteX11" fmla="*/ 2277979 w 3507874"/>
                            <a:gd name="connsiteY11" fmla="*/ 1251608 h 1251825"/>
                            <a:gd name="connsiteX12" fmla="*/ 2501868 w 3507874"/>
                            <a:gd name="connsiteY12" fmla="*/ 1179813 h 1251825"/>
                            <a:gd name="connsiteX13" fmla="*/ 2716464 w 3507874"/>
                            <a:gd name="connsiteY13" fmla="*/ 994934 h 1251825"/>
                            <a:gd name="connsiteX14" fmla="*/ 2973137 w 3507874"/>
                            <a:gd name="connsiteY14" fmla="*/ 647355 h 1251825"/>
                            <a:gd name="connsiteX15" fmla="*/ 3154947 w 3507874"/>
                            <a:gd name="connsiteY15" fmla="*/ 406724 h 1251825"/>
                            <a:gd name="connsiteX16" fmla="*/ 3331410 w 3507874"/>
                            <a:gd name="connsiteY16" fmla="*/ 208871 h 1251825"/>
                            <a:gd name="connsiteX17" fmla="*/ 3507874 w 3507874"/>
                            <a:gd name="connsiteY17" fmla="*/ 75187 h 1251825"/>
                            <a:gd name="connsiteX0" fmla="*/ 0 w 3507874"/>
                            <a:gd name="connsiteY0" fmla="*/ 1198134 h 1252037"/>
                            <a:gd name="connsiteX1" fmla="*/ 171116 w 3507874"/>
                            <a:gd name="connsiteY1" fmla="*/ 1059103 h 1252037"/>
                            <a:gd name="connsiteX2" fmla="*/ 455316 w 3507874"/>
                            <a:gd name="connsiteY2" fmla="*/ 641218 h 1252037"/>
                            <a:gd name="connsiteX3" fmla="*/ 743284 w 3507874"/>
                            <a:gd name="connsiteY3" fmla="*/ 214218 h 1252037"/>
                            <a:gd name="connsiteX4" fmla="*/ 909663 w 3507874"/>
                            <a:gd name="connsiteY4" fmla="*/ 51519 h 1252037"/>
                            <a:gd name="connsiteX5" fmla="*/ 1062547 w 3507874"/>
                            <a:gd name="connsiteY5" fmla="*/ 324 h 1252037"/>
                            <a:gd name="connsiteX6" fmla="*/ 1229895 w 3507874"/>
                            <a:gd name="connsiteY6" fmla="*/ 69840 h 1252037"/>
                            <a:gd name="connsiteX7" fmla="*/ 1449137 w 3507874"/>
                            <a:gd name="connsiteY7" fmla="*/ 321166 h 1252037"/>
                            <a:gd name="connsiteX8" fmla="*/ 1659174 w 3507874"/>
                            <a:gd name="connsiteY8" fmla="*/ 648145 h 1252037"/>
                            <a:gd name="connsiteX9" fmla="*/ 1862374 w 3507874"/>
                            <a:gd name="connsiteY9" fmla="*/ 947598 h 1252037"/>
                            <a:gd name="connsiteX10" fmla="*/ 2064084 w 3507874"/>
                            <a:gd name="connsiteY10" fmla="*/ 1160703 h 1252037"/>
                            <a:gd name="connsiteX11" fmla="*/ 2277979 w 3507874"/>
                            <a:gd name="connsiteY11" fmla="*/ 1251608 h 1252037"/>
                            <a:gd name="connsiteX12" fmla="*/ 2492663 w 3507874"/>
                            <a:gd name="connsiteY12" fmla="*/ 1185950 h 1252037"/>
                            <a:gd name="connsiteX13" fmla="*/ 2716464 w 3507874"/>
                            <a:gd name="connsiteY13" fmla="*/ 994934 h 1252037"/>
                            <a:gd name="connsiteX14" fmla="*/ 2973137 w 3507874"/>
                            <a:gd name="connsiteY14" fmla="*/ 647355 h 1252037"/>
                            <a:gd name="connsiteX15" fmla="*/ 3154947 w 3507874"/>
                            <a:gd name="connsiteY15" fmla="*/ 406724 h 1252037"/>
                            <a:gd name="connsiteX16" fmla="*/ 3331410 w 3507874"/>
                            <a:gd name="connsiteY16" fmla="*/ 208871 h 1252037"/>
                            <a:gd name="connsiteX17" fmla="*/ 3507874 w 3507874"/>
                            <a:gd name="connsiteY17" fmla="*/ 75187 h 1252037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16464 w 3507874"/>
                            <a:gd name="connsiteY13" fmla="*/ 994934 h 1251671"/>
                            <a:gd name="connsiteX14" fmla="*/ 2973137 w 3507874"/>
                            <a:gd name="connsiteY14" fmla="*/ 647355 h 1251671"/>
                            <a:gd name="connsiteX15" fmla="*/ 3154947 w 3507874"/>
                            <a:gd name="connsiteY15" fmla="*/ 406724 h 1251671"/>
                            <a:gd name="connsiteX16" fmla="*/ 3331410 w 3507874"/>
                            <a:gd name="connsiteY16" fmla="*/ 208871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73137 w 3507874"/>
                            <a:gd name="connsiteY14" fmla="*/ 647355 h 1251671"/>
                            <a:gd name="connsiteX15" fmla="*/ 3154947 w 3507874"/>
                            <a:gd name="connsiteY15" fmla="*/ 406724 h 1251671"/>
                            <a:gd name="connsiteX16" fmla="*/ 3331410 w 3507874"/>
                            <a:gd name="connsiteY16" fmla="*/ 208871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57794 w 3507874"/>
                            <a:gd name="connsiteY14" fmla="*/ 644287 h 1251671"/>
                            <a:gd name="connsiteX15" fmla="*/ 3154947 w 3507874"/>
                            <a:gd name="connsiteY15" fmla="*/ 406724 h 1251671"/>
                            <a:gd name="connsiteX16" fmla="*/ 3331410 w 3507874"/>
                            <a:gd name="connsiteY16" fmla="*/ 208871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31410 w 3507874"/>
                            <a:gd name="connsiteY16" fmla="*/ 208871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31806 w 3507874"/>
                            <a:gd name="connsiteY13" fmla="*/ 961182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25008 w 3507874"/>
                            <a:gd name="connsiteY13" fmla="*/ 954384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25008 w 3507874"/>
                            <a:gd name="connsiteY13" fmla="*/ 954384 h 1251671"/>
                            <a:gd name="connsiteX14" fmla="*/ 2947596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25008 w 3507874"/>
                            <a:gd name="connsiteY13" fmla="*/ 954384 h 1251671"/>
                            <a:gd name="connsiteX14" fmla="*/ 2947596 w 3507874"/>
                            <a:gd name="connsiteY14" fmla="*/ 644287 h 1251671"/>
                            <a:gd name="connsiteX15" fmla="*/ 3125678 w 3507874"/>
                            <a:gd name="connsiteY15" fmla="*/ 391052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006 h 1251543"/>
                            <a:gd name="connsiteX1" fmla="*/ 171116 w 3507874"/>
                            <a:gd name="connsiteY1" fmla="*/ 1058975 h 1251543"/>
                            <a:gd name="connsiteX2" fmla="*/ 455316 w 3507874"/>
                            <a:gd name="connsiteY2" fmla="*/ 641090 h 1251543"/>
                            <a:gd name="connsiteX3" fmla="*/ 743284 w 3507874"/>
                            <a:gd name="connsiteY3" fmla="*/ 214090 h 1251543"/>
                            <a:gd name="connsiteX4" fmla="*/ 902864 w 3507874"/>
                            <a:gd name="connsiteY4" fmla="*/ 54791 h 1251543"/>
                            <a:gd name="connsiteX5" fmla="*/ 1062547 w 3507874"/>
                            <a:gd name="connsiteY5" fmla="*/ 196 h 1251543"/>
                            <a:gd name="connsiteX6" fmla="*/ 1229895 w 3507874"/>
                            <a:gd name="connsiteY6" fmla="*/ 69712 h 1251543"/>
                            <a:gd name="connsiteX7" fmla="*/ 1449137 w 3507874"/>
                            <a:gd name="connsiteY7" fmla="*/ 321038 h 1251543"/>
                            <a:gd name="connsiteX8" fmla="*/ 1659174 w 3507874"/>
                            <a:gd name="connsiteY8" fmla="*/ 648017 h 1251543"/>
                            <a:gd name="connsiteX9" fmla="*/ 1862374 w 3507874"/>
                            <a:gd name="connsiteY9" fmla="*/ 947470 h 1251543"/>
                            <a:gd name="connsiteX10" fmla="*/ 2064084 w 3507874"/>
                            <a:gd name="connsiteY10" fmla="*/ 1160575 h 1251543"/>
                            <a:gd name="connsiteX11" fmla="*/ 2277979 w 3507874"/>
                            <a:gd name="connsiteY11" fmla="*/ 1251480 h 1251543"/>
                            <a:gd name="connsiteX12" fmla="*/ 2492663 w 3507874"/>
                            <a:gd name="connsiteY12" fmla="*/ 1185822 h 1251543"/>
                            <a:gd name="connsiteX13" fmla="*/ 2725008 w 3507874"/>
                            <a:gd name="connsiteY13" fmla="*/ 954256 h 1251543"/>
                            <a:gd name="connsiteX14" fmla="*/ 2947596 w 3507874"/>
                            <a:gd name="connsiteY14" fmla="*/ 644159 h 1251543"/>
                            <a:gd name="connsiteX15" fmla="*/ 3125678 w 3507874"/>
                            <a:gd name="connsiteY15" fmla="*/ 390924 h 1251543"/>
                            <a:gd name="connsiteX16" fmla="*/ 3306863 w 3507874"/>
                            <a:gd name="connsiteY16" fmla="*/ 205674 h 1251543"/>
                            <a:gd name="connsiteX17" fmla="*/ 3507874 w 3507874"/>
                            <a:gd name="connsiteY17" fmla="*/ 75059 h 1251543"/>
                            <a:gd name="connsiteX0" fmla="*/ 0 w 3507874"/>
                            <a:gd name="connsiteY0" fmla="*/ 1198091 h 1251628"/>
                            <a:gd name="connsiteX1" fmla="*/ 171116 w 3507874"/>
                            <a:gd name="connsiteY1" fmla="*/ 1059060 h 1251628"/>
                            <a:gd name="connsiteX2" fmla="*/ 455316 w 3507874"/>
                            <a:gd name="connsiteY2" fmla="*/ 641175 h 1251628"/>
                            <a:gd name="connsiteX3" fmla="*/ 743284 w 3507874"/>
                            <a:gd name="connsiteY3" fmla="*/ 214175 h 1251628"/>
                            <a:gd name="connsiteX4" fmla="*/ 902864 w 3507874"/>
                            <a:gd name="connsiteY4" fmla="*/ 54876 h 1251628"/>
                            <a:gd name="connsiteX5" fmla="*/ 1062547 w 3507874"/>
                            <a:gd name="connsiteY5" fmla="*/ 281 h 1251628"/>
                            <a:gd name="connsiteX6" fmla="*/ 1243492 w 3507874"/>
                            <a:gd name="connsiteY6" fmla="*/ 73196 h 1251628"/>
                            <a:gd name="connsiteX7" fmla="*/ 1449137 w 3507874"/>
                            <a:gd name="connsiteY7" fmla="*/ 321123 h 1251628"/>
                            <a:gd name="connsiteX8" fmla="*/ 1659174 w 3507874"/>
                            <a:gd name="connsiteY8" fmla="*/ 648102 h 1251628"/>
                            <a:gd name="connsiteX9" fmla="*/ 1862374 w 3507874"/>
                            <a:gd name="connsiteY9" fmla="*/ 947555 h 1251628"/>
                            <a:gd name="connsiteX10" fmla="*/ 2064084 w 3507874"/>
                            <a:gd name="connsiteY10" fmla="*/ 1160660 h 1251628"/>
                            <a:gd name="connsiteX11" fmla="*/ 2277979 w 3507874"/>
                            <a:gd name="connsiteY11" fmla="*/ 1251565 h 1251628"/>
                            <a:gd name="connsiteX12" fmla="*/ 2492663 w 3507874"/>
                            <a:gd name="connsiteY12" fmla="*/ 1185907 h 1251628"/>
                            <a:gd name="connsiteX13" fmla="*/ 2725008 w 3507874"/>
                            <a:gd name="connsiteY13" fmla="*/ 954341 h 1251628"/>
                            <a:gd name="connsiteX14" fmla="*/ 2947596 w 3507874"/>
                            <a:gd name="connsiteY14" fmla="*/ 644244 h 1251628"/>
                            <a:gd name="connsiteX15" fmla="*/ 3125678 w 3507874"/>
                            <a:gd name="connsiteY15" fmla="*/ 391009 h 1251628"/>
                            <a:gd name="connsiteX16" fmla="*/ 3306863 w 3507874"/>
                            <a:gd name="connsiteY16" fmla="*/ 205759 h 1251628"/>
                            <a:gd name="connsiteX17" fmla="*/ 3507874 w 3507874"/>
                            <a:gd name="connsiteY17" fmla="*/ 75144 h 1251628"/>
                            <a:gd name="connsiteX0" fmla="*/ 0 w 3507874"/>
                            <a:gd name="connsiteY0" fmla="*/ 1198091 h 1251628"/>
                            <a:gd name="connsiteX1" fmla="*/ 171116 w 3507874"/>
                            <a:gd name="connsiteY1" fmla="*/ 1059060 h 1251628"/>
                            <a:gd name="connsiteX2" fmla="*/ 455316 w 3507874"/>
                            <a:gd name="connsiteY2" fmla="*/ 641175 h 1251628"/>
                            <a:gd name="connsiteX3" fmla="*/ 743284 w 3507874"/>
                            <a:gd name="connsiteY3" fmla="*/ 214175 h 1251628"/>
                            <a:gd name="connsiteX4" fmla="*/ 902864 w 3507874"/>
                            <a:gd name="connsiteY4" fmla="*/ 54876 h 1251628"/>
                            <a:gd name="connsiteX5" fmla="*/ 1062547 w 3507874"/>
                            <a:gd name="connsiteY5" fmla="*/ 281 h 1251628"/>
                            <a:gd name="connsiteX6" fmla="*/ 1243492 w 3507874"/>
                            <a:gd name="connsiteY6" fmla="*/ 73196 h 1251628"/>
                            <a:gd name="connsiteX7" fmla="*/ 1432140 w 3507874"/>
                            <a:gd name="connsiteY7" fmla="*/ 297329 h 1251628"/>
                            <a:gd name="connsiteX8" fmla="*/ 1659174 w 3507874"/>
                            <a:gd name="connsiteY8" fmla="*/ 648102 h 1251628"/>
                            <a:gd name="connsiteX9" fmla="*/ 1862374 w 3507874"/>
                            <a:gd name="connsiteY9" fmla="*/ 947555 h 1251628"/>
                            <a:gd name="connsiteX10" fmla="*/ 2064084 w 3507874"/>
                            <a:gd name="connsiteY10" fmla="*/ 1160660 h 1251628"/>
                            <a:gd name="connsiteX11" fmla="*/ 2277979 w 3507874"/>
                            <a:gd name="connsiteY11" fmla="*/ 1251565 h 1251628"/>
                            <a:gd name="connsiteX12" fmla="*/ 2492663 w 3507874"/>
                            <a:gd name="connsiteY12" fmla="*/ 1185907 h 1251628"/>
                            <a:gd name="connsiteX13" fmla="*/ 2725008 w 3507874"/>
                            <a:gd name="connsiteY13" fmla="*/ 954341 h 1251628"/>
                            <a:gd name="connsiteX14" fmla="*/ 2947596 w 3507874"/>
                            <a:gd name="connsiteY14" fmla="*/ 644244 h 1251628"/>
                            <a:gd name="connsiteX15" fmla="*/ 3125678 w 3507874"/>
                            <a:gd name="connsiteY15" fmla="*/ 391009 h 1251628"/>
                            <a:gd name="connsiteX16" fmla="*/ 3306863 w 3507874"/>
                            <a:gd name="connsiteY16" fmla="*/ 205759 h 1251628"/>
                            <a:gd name="connsiteX17" fmla="*/ 3507874 w 3507874"/>
                            <a:gd name="connsiteY17" fmla="*/ 75144 h 1251628"/>
                            <a:gd name="connsiteX0" fmla="*/ 0 w 3507874"/>
                            <a:gd name="connsiteY0" fmla="*/ 1198091 h 1251628"/>
                            <a:gd name="connsiteX1" fmla="*/ 171116 w 3507874"/>
                            <a:gd name="connsiteY1" fmla="*/ 1059060 h 1251628"/>
                            <a:gd name="connsiteX2" fmla="*/ 455316 w 3507874"/>
                            <a:gd name="connsiteY2" fmla="*/ 641175 h 1251628"/>
                            <a:gd name="connsiteX3" fmla="*/ 743284 w 3507874"/>
                            <a:gd name="connsiteY3" fmla="*/ 214175 h 1251628"/>
                            <a:gd name="connsiteX4" fmla="*/ 902864 w 3507874"/>
                            <a:gd name="connsiteY4" fmla="*/ 54876 h 1251628"/>
                            <a:gd name="connsiteX5" fmla="*/ 1062547 w 3507874"/>
                            <a:gd name="connsiteY5" fmla="*/ 281 h 1251628"/>
                            <a:gd name="connsiteX6" fmla="*/ 1243492 w 3507874"/>
                            <a:gd name="connsiteY6" fmla="*/ 73196 h 1251628"/>
                            <a:gd name="connsiteX7" fmla="*/ 1432140 w 3507874"/>
                            <a:gd name="connsiteY7" fmla="*/ 297329 h 1251628"/>
                            <a:gd name="connsiteX8" fmla="*/ 1659174 w 3507874"/>
                            <a:gd name="connsiteY8" fmla="*/ 648102 h 1251628"/>
                            <a:gd name="connsiteX9" fmla="*/ 1862374 w 3507874"/>
                            <a:gd name="connsiteY9" fmla="*/ 947555 h 1251628"/>
                            <a:gd name="connsiteX10" fmla="*/ 2064084 w 3507874"/>
                            <a:gd name="connsiteY10" fmla="*/ 1160660 h 1251628"/>
                            <a:gd name="connsiteX11" fmla="*/ 2277979 w 3507874"/>
                            <a:gd name="connsiteY11" fmla="*/ 1251565 h 1251628"/>
                            <a:gd name="connsiteX12" fmla="*/ 2492663 w 3507874"/>
                            <a:gd name="connsiteY12" fmla="*/ 1185907 h 1251628"/>
                            <a:gd name="connsiteX13" fmla="*/ 2718210 w 3507874"/>
                            <a:gd name="connsiteY13" fmla="*/ 944144 h 1251628"/>
                            <a:gd name="connsiteX14" fmla="*/ 2947596 w 3507874"/>
                            <a:gd name="connsiteY14" fmla="*/ 644244 h 1251628"/>
                            <a:gd name="connsiteX15" fmla="*/ 3125678 w 3507874"/>
                            <a:gd name="connsiteY15" fmla="*/ 391009 h 1251628"/>
                            <a:gd name="connsiteX16" fmla="*/ 3306863 w 3507874"/>
                            <a:gd name="connsiteY16" fmla="*/ 205759 h 1251628"/>
                            <a:gd name="connsiteX17" fmla="*/ 3507874 w 3507874"/>
                            <a:gd name="connsiteY17" fmla="*/ 75144 h 1251628"/>
                            <a:gd name="connsiteX0" fmla="*/ 0 w 3507874"/>
                            <a:gd name="connsiteY0" fmla="*/ 1198091 h 1251628"/>
                            <a:gd name="connsiteX1" fmla="*/ 171116 w 3507874"/>
                            <a:gd name="connsiteY1" fmla="*/ 1059060 h 1251628"/>
                            <a:gd name="connsiteX2" fmla="*/ 455316 w 3507874"/>
                            <a:gd name="connsiteY2" fmla="*/ 641175 h 1251628"/>
                            <a:gd name="connsiteX3" fmla="*/ 743284 w 3507874"/>
                            <a:gd name="connsiteY3" fmla="*/ 214175 h 1251628"/>
                            <a:gd name="connsiteX4" fmla="*/ 902864 w 3507874"/>
                            <a:gd name="connsiteY4" fmla="*/ 54876 h 1251628"/>
                            <a:gd name="connsiteX5" fmla="*/ 1062547 w 3507874"/>
                            <a:gd name="connsiteY5" fmla="*/ 281 h 1251628"/>
                            <a:gd name="connsiteX6" fmla="*/ 1243492 w 3507874"/>
                            <a:gd name="connsiteY6" fmla="*/ 73196 h 1251628"/>
                            <a:gd name="connsiteX7" fmla="*/ 1432140 w 3507874"/>
                            <a:gd name="connsiteY7" fmla="*/ 297329 h 1251628"/>
                            <a:gd name="connsiteX8" fmla="*/ 1659174 w 3507874"/>
                            <a:gd name="connsiteY8" fmla="*/ 648102 h 1251628"/>
                            <a:gd name="connsiteX9" fmla="*/ 1862374 w 3507874"/>
                            <a:gd name="connsiteY9" fmla="*/ 947555 h 1251628"/>
                            <a:gd name="connsiteX10" fmla="*/ 2064084 w 3507874"/>
                            <a:gd name="connsiteY10" fmla="*/ 1160660 h 1251628"/>
                            <a:gd name="connsiteX11" fmla="*/ 2277979 w 3507874"/>
                            <a:gd name="connsiteY11" fmla="*/ 1251565 h 1251628"/>
                            <a:gd name="connsiteX12" fmla="*/ 2492663 w 3507874"/>
                            <a:gd name="connsiteY12" fmla="*/ 1185907 h 1251628"/>
                            <a:gd name="connsiteX13" fmla="*/ 2718210 w 3507874"/>
                            <a:gd name="connsiteY13" fmla="*/ 944144 h 1251628"/>
                            <a:gd name="connsiteX14" fmla="*/ 2937398 w 3507874"/>
                            <a:gd name="connsiteY14" fmla="*/ 637446 h 1251628"/>
                            <a:gd name="connsiteX15" fmla="*/ 3125678 w 3507874"/>
                            <a:gd name="connsiteY15" fmla="*/ 391009 h 1251628"/>
                            <a:gd name="connsiteX16" fmla="*/ 3306863 w 3507874"/>
                            <a:gd name="connsiteY16" fmla="*/ 205759 h 1251628"/>
                            <a:gd name="connsiteX17" fmla="*/ 3507874 w 3507874"/>
                            <a:gd name="connsiteY17" fmla="*/ 75144 h 1251628"/>
                            <a:gd name="connsiteX0" fmla="*/ 0 w 3507874"/>
                            <a:gd name="connsiteY0" fmla="*/ 1198091 h 1251724"/>
                            <a:gd name="connsiteX1" fmla="*/ 171116 w 3507874"/>
                            <a:gd name="connsiteY1" fmla="*/ 1059060 h 1251724"/>
                            <a:gd name="connsiteX2" fmla="*/ 455316 w 3507874"/>
                            <a:gd name="connsiteY2" fmla="*/ 641175 h 1251724"/>
                            <a:gd name="connsiteX3" fmla="*/ 743284 w 3507874"/>
                            <a:gd name="connsiteY3" fmla="*/ 214175 h 1251724"/>
                            <a:gd name="connsiteX4" fmla="*/ 902864 w 3507874"/>
                            <a:gd name="connsiteY4" fmla="*/ 54876 h 1251724"/>
                            <a:gd name="connsiteX5" fmla="*/ 1062547 w 3507874"/>
                            <a:gd name="connsiteY5" fmla="*/ 281 h 1251724"/>
                            <a:gd name="connsiteX6" fmla="*/ 1243492 w 3507874"/>
                            <a:gd name="connsiteY6" fmla="*/ 73196 h 1251724"/>
                            <a:gd name="connsiteX7" fmla="*/ 1432140 w 3507874"/>
                            <a:gd name="connsiteY7" fmla="*/ 297329 h 1251724"/>
                            <a:gd name="connsiteX8" fmla="*/ 1659174 w 3507874"/>
                            <a:gd name="connsiteY8" fmla="*/ 648102 h 1251724"/>
                            <a:gd name="connsiteX9" fmla="*/ 1862374 w 3507874"/>
                            <a:gd name="connsiteY9" fmla="*/ 947555 h 1251724"/>
                            <a:gd name="connsiteX10" fmla="*/ 2064084 w 3507874"/>
                            <a:gd name="connsiteY10" fmla="*/ 1160660 h 1251724"/>
                            <a:gd name="connsiteX11" fmla="*/ 2277979 w 3507874"/>
                            <a:gd name="connsiteY11" fmla="*/ 1251565 h 1251724"/>
                            <a:gd name="connsiteX12" fmla="*/ 2502860 w 3507874"/>
                            <a:gd name="connsiteY12" fmla="*/ 1175709 h 1251724"/>
                            <a:gd name="connsiteX13" fmla="*/ 2718210 w 3507874"/>
                            <a:gd name="connsiteY13" fmla="*/ 944144 h 1251724"/>
                            <a:gd name="connsiteX14" fmla="*/ 2937398 w 3507874"/>
                            <a:gd name="connsiteY14" fmla="*/ 637446 h 1251724"/>
                            <a:gd name="connsiteX15" fmla="*/ 3125678 w 3507874"/>
                            <a:gd name="connsiteY15" fmla="*/ 391009 h 1251724"/>
                            <a:gd name="connsiteX16" fmla="*/ 3306863 w 3507874"/>
                            <a:gd name="connsiteY16" fmla="*/ 205759 h 1251724"/>
                            <a:gd name="connsiteX17" fmla="*/ 3507874 w 3507874"/>
                            <a:gd name="connsiteY17" fmla="*/ 75144 h 1251724"/>
                            <a:gd name="connsiteX0" fmla="*/ 0 w 3507874"/>
                            <a:gd name="connsiteY0" fmla="*/ 1198091 h 1251648"/>
                            <a:gd name="connsiteX1" fmla="*/ 171116 w 3507874"/>
                            <a:gd name="connsiteY1" fmla="*/ 1059060 h 1251648"/>
                            <a:gd name="connsiteX2" fmla="*/ 455316 w 3507874"/>
                            <a:gd name="connsiteY2" fmla="*/ 641175 h 1251648"/>
                            <a:gd name="connsiteX3" fmla="*/ 743284 w 3507874"/>
                            <a:gd name="connsiteY3" fmla="*/ 214175 h 1251648"/>
                            <a:gd name="connsiteX4" fmla="*/ 902864 w 3507874"/>
                            <a:gd name="connsiteY4" fmla="*/ 54876 h 1251648"/>
                            <a:gd name="connsiteX5" fmla="*/ 1062547 w 3507874"/>
                            <a:gd name="connsiteY5" fmla="*/ 281 h 1251648"/>
                            <a:gd name="connsiteX6" fmla="*/ 1243492 w 3507874"/>
                            <a:gd name="connsiteY6" fmla="*/ 73196 h 1251648"/>
                            <a:gd name="connsiteX7" fmla="*/ 1432140 w 3507874"/>
                            <a:gd name="connsiteY7" fmla="*/ 297329 h 1251648"/>
                            <a:gd name="connsiteX8" fmla="*/ 1659174 w 3507874"/>
                            <a:gd name="connsiteY8" fmla="*/ 648102 h 1251648"/>
                            <a:gd name="connsiteX9" fmla="*/ 1862374 w 3507874"/>
                            <a:gd name="connsiteY9" fmla="*/ 947555 h 1251648"/>
                            <a:gd name="connsiteX10" fmla="*/ 2064084 w 3507874"/>
                            <a:gd name="connsiteY10" fmla="*/ 1160660 h 1251648"/>
                            <a:gd name="connsiteX11" fmla="*/ 2277979 w 3507874"/>
                            <a:gd name="connsiteY11" fmla="*/ 1251565 h 1251648"/>
                            <a:gd name="connsiteX12" fmla="*/ 2502860 w 3507874"/>
                            <a:gd name="connsiteY12" fmla="*/ 1175709 h 1251648"/>
                            <a:gd name="connsiteX13" fmla="*/ 2718210 w 3507874"/>
                            <a:gd name="connsiteY13" fmla="*/ 944144 h 1251648"/>
                            <a:gd name="connsiteX14" fmla="*/ 2937398 w 3507874"/>
                            <a:gd name="connsiteY14" fmla="*/ 637446 h 1251648"/>
                            <a:gd name="connsiteX15" fmla="*/ 3125678 w 3507874"/>
                            <a:gd name="connsiteY15" fmla="*/ 391009 h 1251648"/>
                            <a:gd name="connsiteX16" fmla="*/ 3306863 w 3507874"/>
                            <a:gd name="connsiteY16" fmla="*/ 205759 h 1251648"/>
                            <a:gd name="connsiteX17" fmla="*/ 3507874 w 3507874"/>
                            <a:gd name="connsiteY17" fmla="*/ 75144 h 1251648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62374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37398 w 3507874"/>
                            <a:gd name="connsiteY14" fmla="*/ 637446 h 1251801"/>
                            <a:gd name="connsiteX15" fmla="*/ 3125678 w 3507874"/>
                            <a:gd name="connsiteY15" fmla="*/ 391009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62374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25678 w 3507874"/>
                            <a:gd name="connsiteY15" fmla="*/ 391009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62374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25678 w 3507874"/>
                            <a:gd name="connsiteY15" fmla="*/ 391009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62374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18879 w 3507874"/>
                            <a:gd name="connsiteY15" fmla="*/ 377412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18879 w 3507874"/>
                            <a:gd name="connsiteY15" fmla="*/ 377412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61152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18879 w 3507874"/>
                            <a:gd name="connsiteY15" fmla="*/ 377412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61152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33999 w 3507874"/>
                            <a:gd name="connsiteY14" fmla="*/ 613651 h 1251801"/>
                            <a:gd name="connsiteX15" fmla="*/ 3118879 w 3507874"/>
                            <a:gd name="connsiteY15" fmla="*/ 377412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61152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33999 w 3507874"/>
                            <a:gd name="connsiteY14" fmla="*/ 613651 h 1251801"/>
                            <a:gd name="connsiteX15" fmla="*/ 3118879 w 3507874"/>
                            <a:gd name="connsiteY15" fmla="*/ 377412 h 1251801"/>
                            <a:gd name="connsiteX16" fmla="*/ 3289867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61152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33999 w 3507874"/>
                            <a:gd name="connsiteY14" fmla="*/ 613651 h 1251801"/>
                            <a:gd name="connsiteX15" fmla="*/ 3125677 w 3507874"/>
                            <a:gd name="connsiteY15" fmla="*/ 363815 h 1251801"/>
                            <a:gd name="connsiteX16" fmla="*/ 3289867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289868"/>
                            <a:gd name="connsiteY0" fmla="*/ 1198091 h 1251801"/>
                            <a:gd name="connsiteX1" fmla="*/ 171116 w 3289868"/>
                            <a:gd name="connsiteY1" fmla="*/ 1059060 h 1251801"/>
                            <a:gd name="connsiteX2" fmla="*/ 455316 w 3289868"/>
                            <a:gd name="connsiteY2" fmla="*/ 641175 h 1251801"/>
                            <a:gd name="connsiteX3" fmla="*/ 743284 w 3289868"/>
                            <a:gd name="connsiteY3" fmla="*/ 214175 h 1251801"/>
                            <a:gd name="connsiteX4" fmla="*/ 902864 w 3289868"/>
                            <a:gd name="connsiteY4" fmla="*/ 54876 h 1251801"/>
                            <a:gd name="connsiteX5" fmla="*/ 1062547 w 3289868"/>
                            <a:gd name="connsiteY5" fmla="*/ 281 h 1251801"/>
                            <a:gd name="connsiteX6" fmla="*/ 1243492 w 3289868"/>
                            <a:gd name="connsiteY6" fmla="*/ 73196 h 1251801"/>
                            <a:gd name="connsiteX7" fmla="*/ 1432140 w 3289868"/>
                            <a:gd name="connsiteY7" fmla="*/ 297329 h 1251801"/>
                            <a:gd name="connsiteX8" fmla="*/ 1659174 w 3289868"/>
                            <a:gd name="connsiteY8" fmla="*/ 648102 h 1251801"/>
                            <a:gd name="connsiteX9" fmla="*/ 1872572 w 3289868"/>
                            <a:gd name="connsiteY9" fmla="*/ 961152 h 1251801"/>
                            <a:gd name="connsiteX10" fmla="*/ 2064084 w 3289868"/>
                            <a:gd name="connsiteY10" fmla="*/ 1160660 h 1251801"/>
                            <a:gd name="connsiteX11" fmla="*/ 2277979 w 3289868"/>
                            <a:gd name="connsiteY11" fmla="*/ 1251565 h 1251801"/>
                            <a:gd name="connsiteX12" fmla="*/ 2502860 w 3289868"/>
                            <a:gd name="connsiteY12" fmla="*/ 1175709 h 1251801"/>
                            <a:gd name="connsiteX13" fmla="*/ 2718210 w 3289868"/>
                            <a:gd name="connsiteY13" fmla="*/ 944144 h 1251801"/>
                            <a:gd name="connsiteX14" fmla="*/ 2933999 w 3289868"/>
                            <a:gd name="connsiteY14" fmla="*/ 613651 h 1251801"/>
                            <a:gd name="connsiteX15" fmla="*/ 3125677 w 3289868"/>
                            <a:gd name="connsiteY15" fmla="*/ 363815 h 1251801"/>
                            <a:gd name="connsiteX16" fmla="*/ 3289867 w 3289868"/>
                            <a:gd name="connsiteY16" fmla="*/ 205759 h 1251801"/>
                            <a:gd name="connsiteX0" fmla="*/ 0 w 3125681"/>
                            <a:gd name="connsiteY0" fmla="*/ 1198091 h 1251801"/>
                            <a:gd name="connsiteX1" fmla="*/ 171116 w 3125681"/>
                            <a:gd name="connsiteY1" fmla="*/ 1059060 h 1251801"/>
                            <a:gd name="connsiteX2" fmla="*/ 455316 w 3125681"/>
                            <a:gd name="connsiteY2" fmla="*/ 641175 h 1251801"/>
                            <a:gd name="connsiteX3" fmla="*/ 743284 w 3125681"/>
                            <a:gd name="connsiteY3" fmla="*/ 214175 h 1251801"/>
                            <a:gd name="connsiteX4" fmla="*/ 902864 w 3125681"/>
                            <a:gd name="connsiteY4" fmla="*/ 54876 h 1251801"/>
                            <a:gd name="connsiteX5" fmla="*/ 1062547 w 3125681"/>
                            <a:gd name="connsiteY5" fmla="*/ 281 h 1251801"/>
                            <a:gd name="connsiteX6" fmla="*/ 1243492 w 3125681"/>
                            <a:gd name="connsiteY6" fmla="*/ 73196 h 1251801"/>
                            <a:gd name="connsiteX7" fmla="*/ 1432140 w 3125681"/>
                            <a:gd name="connsiteY7" fmla="*/ 297329 h 1251801"/>
                            <a:gd name="connsiteX8" fmla="*/ 1659174 w 3125681"/>
                            <a:gd name="connsiteY8" fmla="*/ 648102 h 1251801"/>
                            <a:gd name="connsiteX9" fmla="*/ 1872572 w 3125681"/>
                            <a:gd name="connsiteY9" fmla="*/ 961152 h 1251801"/>
                            <a:gd name="connsiteX10" fmla="*/ 2064084 w 3125681"/>
                            <a:gd name="connsiteY10" fmla="*/ 1160660 h 1251801"/>
                            <a:gd name="connsiteX11" fmla="*/ 2277979 w 3125681"/>
                            <a:gd name="connsiteY11" fmla="*/ 1251565 h 1251801"/>
                            <a:gd name="connsiteX12" fmla="*/ 2502860 w 3125681"/>
                            <a:gd name="connsiteY12" fmla="*/ 1175709 h 1251801"/>
                            <a:gd name="connsiteX13" fmla="*/ 2718210 w 3125681"/>
                            <a:gd name="connsiteY13" fmla="*/ 944144 h 1251801"/>
                            <a:gd name="connsiteX14" fmla="*/ 2933999 w 3125681"/>
                            <a:gd name="connsiteY14" fmla="*/ 613651 h 1251801"/>
                            <a:gd name="connsiteX15" fmla="*/ 3125677 w 3125681"/>
                            <a:gd name="connsiteY15" fmla="*/ 363815 h 1251801"/>
                            <a:gd name="connsiteX0" fmla="*/ 0 w 2933996"/>
                            <a:gd name="connsiteY0" fmla="*/ 1198091 h 1251801"/>
                            <a:gd name="connsiteX1" fmla="*/ 171116 w 2933996"/>
                            <a:gd name="connsiteY1" fmla="*/ 1059060 h 1251801"/>
                            <a:gd name="connsiteX2" fmla="*/ 455316 w 2933996"/>
                            <a:gd name="connsiteY2" fmla="*/ 641175 h 1251801"/>
                            <a:gd name="connsiteX3" fmla="*/ 743284 w 2933996"/>
                            <a:gd name="connsiteY3" fmla="*/ 214175 h 1251801"/>
                            <a:gd name="connsiteX4" fmla="*/ 902864 w 2933996"/>
                            <a:gd name="connsiteY4" fmla="*/ 54876 h 1251801"/>
                            <a:gd name="connsiteX5" fmla="*/ 1062547 w 2933996"/>
                            <a:gd name="connsiteY5" fmla="*/ 281 h 1251801"/>
                            <a:gd name="connsiteX6" fmla="*/ 1243492 w 2933996"/>
                            <a:gd name="connsiteY6" fmla="*/ 73196 h 1251801"/>
                            <a:gd name="connsiteX7" fmla="*/ 1432140 w 2933996"/>
                            <a:gd name="connsiteY7" fmla="*/ 297329 h 1251801"/>
                            <a:gd name="connsiteX8" fmla="*/ 1659174 w 2933996"/>
                            <a:gd name="connsiteY8" fmla="*/ 648102 h 1251801"/>
                            <a:gd name="connsiteX9" fmla="*/ 1872572 w 2933996"/>
                            <a:gd name="connsiteY9" fmla="*/ 961152 h 1251801"/>
                            <a:gd name="connsiteX10" fmla="*/ 2064084 w 2933996"/>
                            <a:gd name="connsiteY10" fmla="*/ 1160660 h 1251801"/>
                            <a:gd name="connsiteX11" fmla="*/ 2277979 w 2933996"/>
                            <a:gd name="connsiteY11" fmla="*/ 1251565 h 1251801"/>
                            <a:gd name="connsiteX12" fmla="*/ 2502860 w 2933996"/>
                            <a:gd name="connsiteY12" fmla="*/ 1175709 h 1251801"/>
                            <a:gd name="connsiteX13" fmla="*/ 2718210 w 2933996"/>
                            <a:gd name="connsiteY13" fmla="*/ 944144 h 1251801"/>
                            <a:gd name="connsiteX14" fmla="*/ 2933999 w 2933996"/>
                            <a:gd name="connsiteY14" fmla="*/ 613651 h 1251801"/>
                            <a:gd name="connsiteX0" fmla="*/ 2 w 2762882"/>
                            <a:gd name="connsiteY0" fmla="*/ 1059060 h 1251801"/>
                            <a:gd name="connsiteX1" fmla="*/ 284202 w 2762882"/>
                            <a:gd name="connsiteY1" fmla="*/ 641175 h 1251801"/>
                            <a:gd name="connsiteX2" fmla="*/ 572170 w 2762882"/>
                            <a:gd name="connsiteY2" fmla="*/ 214175 h 1251801"/>
                            <a:gd name="connsiteX3" fmla="*/ 731750 w 2762882"/>
                            <a:gd name="connsiteY3" fmla="*/ 54876 h 1251801"/>
                            <a:gd name="connsiteX4" fmla="*/ 891433 w 2762882"/>
                            <a:gd name="connsiteY4" fmla="*/ 281 h 1251801"/>
                            <a:gd name="connsiteX5" fmla="*/ 1072378 w 2762882"/>
                            <a:gd name="connsiteY5" fmla="*/ 73196 h 1251801"/>
                            <a:gd name="connsiteX6" fmla="*/ 1261026 w 2762882"/>
                            <a:gd name="connsiteY6" fmla="*/ 297329 h 1251801"/>
                            <a:gd name="connsiteX7" fmla="*/ 1488060 w 2762882"/>
                            <a:gd name="connsiteY7" fmla="*/ 648102 h 1251801"/>
                            <a:gd name="connsiteX8" fmla="*/ 1701458 w 2762882"/>
                            <a:gd name="connsiteY8" fmla="*/ 961152 h 1251801"/>
                            <a:gd name="connsiteX9" fmla="*/ 1892970 w 2762882"/>
                            <a:gd name="connsiteY9" fmla="*/ 1160660 h 1251801"/>
                            <a:gd name="connsiteX10" fmla="*/ 2106865 w 2762882"/>
                            <a:gd name="connsiteY10" fmla="*/ 1251565 h 1251801"/>
                            <a:gd name="connsiteX11" fmla="*/ 2331746 w 2762882"/>
                            <a:gd name="connsiteY11" fmla="*/ 1175709 h 1251801"/>
                            <a:gd name="connsiteX12" fmla="*/ 2547096 w 2762882"/>
                            <a:gd name="connsiteY12" fmla="*/ 944144 h 1251801"/>
                            <a:gd name="connsiteX13" fmla="*/ 2762885 w 2762882"/>
                            <a:gd name="connsiteY13" fmla="*/ 613651 h 1251801"/>
                            <a:gd name="connsiteX0" fmla="*/ 1 w 2478681"/>
                            <a:gd name="connsiteY0" fmla="*/ 641175 h 1251801"/>
                            <a:gd name="connsiteX1" fmla="*/ 287969 w 2478681"/>
                            <a:gd name="connsiteY1" fmla="*/ 214175 h 1251801"/>
                            <a:gd name="connsiteX2" fmla="*/ 447549 w 2478681"/>
                            <a:gd name="connsiteY2" fmla="*/ 54876 h 1251801"/>
                            <a:gd name="connsiteX3" fmla="*/ 607232 w 2478681"/>
                            <a:gd name="connsiteY3" fmla="*/ 281 h 1251801"/>
                            <a:gd name="connsiteX4" fmla="*/ 788177 w 2478681"/>
                            <a:gd name="connsiteY4" fmla="*/ 73196 h 1251801"/>
                            <a:gd name="connsiteX5" fmla="*/ 976825 w 2478681"/>
                            <a:gd name="connsiteY5" fmla="*/ 297329 h 1251801"/>
                            <a:gd name="connsiteX6" fmla="*/ 1203859 w 2478681"/>
                            <a:gd name="connsiteY6" fmla="*/ 648102 h 1251801"/>
                            <a:gd name="connsiteX7" fmla="*/ 1417257 w 2478681"/>
                            <a:gd name="connsiteY7" fmla="*/ 961152 h 1251801"/>
                            <a:gd name="connsiteX8" fmla="*/ 1608769 w 2478681"/>
                            <a:gd name="connsiteY8" fmla="*/ 1160660 h 1251801"/>
                            <a:gd name="connsiteX9" fmla="*/ 1822664 w 2478681"/>
                            <a:gd name="connsiteY9" fmla="*/ 1251565 h 1251801"/>
                            <a:gd name="connsiteX10" fmla="*/ 2047545 w 2478681"/>
                            <a:gd name="connsiteY10" fmla="*/ 1175709 h 1251801"/>
                            <a:gd name="connsiteX11" fmla="*/ 2262895 w 2478681"/>
                            <a:gd name="connsiteY11" fmla="*/ 944144 h 1251801"/>
                            <a:gd name="connsiteX12" fmla="*/ 2478684 w 2478681"/>
                            <a:gd name="connsiteY12" fmla="*/ 613651 h 125180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</a:cxnLst>
                          <a:rect l="l" t="t" r="r" b="b"/>
                          <a:pathLst>
                            <a:path w="2478681" h="1251801">
                              <a:moveTo>
                                <a:pt x="1" y="641175"/>
                              </a:moveTo>
                              <a:cubicBezTo>
                                <a:pt x="95362" y="500361"/>
                                <a:pt x="213378" y="311892"/>
                                <a:pt x="287969" y="214175"/>
                              </a:cubicBezTo>
                              <a:cubicBezTo>
                                <a:pt x="362560" y="116458"/>
                                <a:pt x="394338" y="90525"/>
                                <a:pt x="447549" y="54876"/>
                              </a:cubicBezTo>
                              <a:cubicBezTo>
                                <a:pt x="500760" y="19227"/>
                                <a:pt x="550461" y="-2772"/>
                                <a:pt x="607232" y="281"/>
                              </a:cubicBezTo>
                              <a:cubicBezTo>
                                <a:pt x="664003" y="3334"/>
                                <a:pt x="726578" y="23688"/>
                                <a:pt x="788177" y="73196"/>
                              </a:cubicBezTo>
                              <a:cubicBezTo>
                                <a:pt x="849776" y="122704"/>
                                <a:pt x="907545" y="201511"/>
                                <a:pt x="976825" y="297329"/>
                              </a:cubicBezTo>
                              <a:cubicBezTo>
                                <a:pt x="1046105" y="393147"/>
                                <a:pt x="1130454" y="537465"/>
                                <a:pt x="1203859" y="648102"/>
                              </a:cubicBezTo>
                              <a:cubicBezTo>
                                <a:pt x="1277264" y="758739"/>
                                <a:pt x="1349772" y="875726"/>
                                <a:pt x="1417257" y="961152"/>
                              </a:cubicBezTo>
                              <a:cubicBezTo>
                                <a:pt x="1484742" y="1046578"/>
                                <a:pt x="1541201" y="1112258"/>
                                <a:pt x="1608769" y="1160660"/>
                              </a:cubicBezTo>
                              <a:cubicBezTo>
                                <a:pt x="1676337" y="1209062"/>
                                <a:pt x="1749535" y="1249057"/>
                                <a:pt x="1822664" y="1251565"/>
                              </a:cubicBezTo>
                              <a:cubicBezTo>
                                <a:pt x="1895793" y="1254073"/>
                                <a:pt x="1967374" y="1237144"/>
                                <a:pt x="2047545" y="1175709"/>
                              </a:cubicBezTo>
                              <a:cubicBezTo>
                                <a:pt x="2127716" y="1114274"/>
                                <a:pt x="2191039" y="1037820"/>
                                <a:pt x="2262895" y="944144"/>
                              </a:cubicBezTo>
                              <a:cubicBezTo>
                                <a:pt x="2334751" y="850468"/>
                                <a:pt x="2410773" y="710372"/>
                                <a:pt x="2478684" y="613651"/>
                              </a:cubicBezTo>
                            </a:path>
                          </a:pathLst>
                        </a:custGeom>
                        <a:noFill/>
                        <a:ln w="9525" cap="rnd" cmpd="sng" algn="ctr">
                          <a:solidFill>
                            <a:schemeClr val="tx1"/>
                          </a:solidFill>
                          <a:prstDash val="solid"/>
                          <a:tailEnd type="none" w="med" len="med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GB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+mn-ea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26" name="Freeform 125"/>
                        <p:cNvSpPr>
                          <a:spLocks noChangeAspect="1"/>
                        </p:cNvSpPr>
                        <p:nvPr/>
                      </p:nvSpPr>
                      <p:spPr>
                        <a:xfrm>
                          <a:off x="5035119" y="3730688"/>
                          <a:ext cx="271590" cy="137160"/>
                        </a:xfrm>
                        <a:custGeom>
                          <a:avLst/>
                          <a:gdLst>
                            <a:gd name="connsiteX0" fmla="*/ 0 w 3507874"/>
                            <a:gd name="connsiteY0" fmla="*/ 1193079 h 1244850"/>
                            <a:gd name="connsiteX1" fmla="*/ 171116 w 3507874"/>
                            <a:gd name="connsiteY1" fmla="*/ 1054048 h 1244850"/>
                            <a:gd name="connsiteX2" fmla="*/ 449179 w 3507874"/>
                            <a:gd name="connsiteY2" fmla="*/ 642300 h 1244850"/>
                            <a:gd name="connsiteX3" fmla="*/ 743284 w 3507874"/>
                            <a:gd name="connsiteY3" fmla="*/ 209163 h 1244850"/>
                            <a:gd name="connsiteX4" fmla="*/ 946484 w 3507874"/>
                            <a:gd name="connsiteY4" fmla="*/ 43395 h 1244850"/>
                            <a:gd name="connsiteX5" fmla="*/ 1058779 w 3507874"/>
                            <a:gd name="connsiteY5" fmla="*/ 616 h 1244850"/>
                            <a:gd name="connsiteX6" fmla="*/ 1229895 w 3507874"/>
                            <a:gd name="connsiteY6" fmla="*/ 64785 h 1244850"/>
                            <a:gd name="connsiteX7" fmla="*/ 1449137 w 3507874"/>
                            <a:gd name="connsiteY7" fmla="*/ 316111 h 1244850"/>
                            <a:gd name="connsiteX8" fmla="*/ 1668379 w 3507874"/>
                            <a:gd name="connsiteY8" fmla="*/ 636953 h 1244850"/>
                            <a:gd name="connsiteX9" fmla="*/ 1914358 w 3507874"/>
                            <a:gd name="connsiteY9" fmla="*/ 1038006 h 1244850"/>
                            <a:gd name="connsiteX10" fmla="*/ 2064084 w 3507874"/>
                            <a:gd name="connsiteY10" fmla="*/ 1155648 h 1244850"/>
                            <a:gd name="connsiteX11" fmla="*/ 2245895 w 3507874"/>
                            <a:gd name="connsiteY11" fmla="*/ 1241206 h 1244850"/>
                            <a:gd name="connsiteX12" fmla="*/ 2433053 w 3507874"/>
                            <a:gd name="connsiteY12" fmla="*/ 1209121 h 1244850"/>
                            <a:gd name="connsiteX13" fmla="*/ 2662990 w 3507874"/>
                            <a:gd name="connsiteY13" fmla="*/ 1032658 h 1244850"/>
                            <a:gd name="connsiteX14" fmla="*/ 2973137 w 3507874"/>
                            <a:gd name="connsiteY14" fmla="*/ 642300 h 1244850"/>
                            <a:gd name="connsiteX15" fmla="*/ 3181684 w 3507874"/>
                            <a:gd name="connsiteY15" fmla="*/ 385627 h 1244850"/>
                            <a:gd name="connsiteX16" fmla="*/ 3368842 w 3507874"/>
                            <a:gd name="connsiteY16" fmla="*/ 171732 h 1244850"/>
                            <a:gd name="connsiteX17" fmla="*/ 3507874 w 3507874"/>
                            <a:gd name="connsiteY17" fmla="*/ 70132 h 1244850"/>
                            <a:gd name="connsiteX0" fmla="*/ 0 w 3507874"/>
                            <a:gd name="connsiteY0" fmla="*/ 1197810 h 1249581"/>
                            <a:gd name="connsiteX1" fmla="*/ 171116 w 3507874"/>
                            <a:gd name="connsiteY1" fmla="*/ 1058779 h 1249581"/>
                            <a:gd name="connsiteX2" fmla="*/ 449179 w 3507874"/>
                            <a:gd name="connsiteY2" fmla="*/ 647031 h 1249581"/>
                            <a:gd name="connsiteX3" fmla="*/ 743284 w 3507874"/>
                            <a:gd name="connsiteY3" fmla="*/ 213894 h 1249581"/>
                            <a:gd name="connsiteX4" fmla="*/ 946484 w 3507874"/>
                            <a:gd name="connsiteY4" fmla="*/ 48126 h 1249581"/>
                            <a:gd name="connsiteX5" fmla="*/ 1074821 w 3507874"/>
                            <a:gd name="connsiteY5" fmla="*/ 0 h 1249581"/>
                            <a:gd name="connsiteX6" fmla="*/ 1229895 w 3507874"/>
                            <a:gd name="connsiteY6" fmla="*/ 69516 h 1249581"/>
                            <a:gd name="connsiteX7" fmla="*/ 1449137 w 3507874"/>
                            <a:gd name="connsiteY7" fmla="*/ 320842 h 1249581"/>
                            <a:gd name="connsiteX8" fmla="*/ 1668379 w 3507874"/>
                            <a:gd name="connsiteY8" fmla="*/ 641684 h 1249581"/>
                            <a:gd name="connsiteX9" fmla="*/ 1914358 w 3507874"/>
                            <a:gd name="connsiteY9" fmla="*/ 1042737 h 1249581"/>
                            <a:gd name="connsiteX10" fmla="*/ 2064084 w 3507874"/>
                            <a:gd name="connsiteY10" fmla="*/ 1160379 h 1249581"/>
                            <a:gd name="connsiteX11" fmla="*/ 2245895 w 3507874"/>
                            <a:gd name="connsiteY11" fmla="*/ 1245937 h 1249581"/>
                            <a:gd name="connsiteX12" fmla="*/ 2433053 w 3507874"/>
                            <a:gd name="connsiteY12" fmla="*/ 1213852 h 1249581"/>
                            <a:gd name="connsiteX13" fmla="*/ 2662990 w 3507874"/>
                            <a:gd name="connsiteY13" fmla="*/ 1037389 h 1249581"/>
                            <a:gd name="connsiteX14" fmla="*/ 2973137 w 3507874"/>
                            <a:gd name="connsiteY14" fmla="*/ 647031 h 1249581"/>
                            <a:gd name="connsiteX15" fmla="*/ 3181684 w 3507874"/>
                            <a:gd name="connsiteY15" fmla="*/ 390358 h 1249581"/>
                            <a:gd name="connsiteX16" fmla="*/ 3368842 w 3507874"/>
                            <a:gd name="connsiteY16" fmla="*/ 176463 h 1249581"/>
                            <a:gd name="connsiteX17" fmla="*/ 3507874 w 3507874"/>
                            <a:gd name="connsiteY17" fmla="*/ 74863 h 1249581"/>
                            <a:gd name="connsiteX0" fmla="*/ 0 w 3507874"/>
                            <a:gd name="connsiteY0" fmla="*/ 1197810 h 1249581"/>
                            <a:gd name="connsiteX1" fmla="*/ 171116 w 3507874"/>
                            <a:gd name="connsiteY1" fmla="*/ 1058779 h 1249581"/>
                            <a:gd name="connsiteX2" fmla="*/ 449179 w 3507874"/>
                            <a:gd name="connsiteY2" fmla="*/ 647031 h 1249581"/>
                            <a:gd name="connsiteX3" fmla="*/ 743284 w 3507874"/>
                            <a:gd name="connsiteY3" fmla="*/ 213894 h 1249581"/>
                            <a:gd name="connsiteX4" fmla="*/ 946484 w 3507874"/>
                            <a:gd name="connsiteY4" fmla="*/ 48126 h 1249581"/>
                            <a:gd name="connsiteX5" fmla="*/ 1074821 w 3507874"/>
                            <a:gd name="connsiteY5" fmla="*/ 0 h 1249581"/>
                            <a:gd name="connsiteX6" fmla="*/ 1229895 w 3507874"/>
                            <a:gd name="connsiteY6" fmla="*/ 69516 h 1249581"/>
                            <a:gd name="connsiteX7" fmla="*/ 1449137 w 3507874"/>
                            <a:gd name="connsiteY7" fmla="*/ 320842 h 1249581"/>
                            <a:gd name="connsiteX8" fmla="*/ 1668379 w 3507874"/>
                            <a:gd name="connsiteY8" fmla="*/ 641684 h 1249581"/>
                            <a:gd name="connsiteX9" fmla="*/ 1871579 w 3507874"/>
                            <a:gd name="connsiteY9" fmla="*/ 941137 h 1249581"/>
                            <a:gd name="connsiteX10" fmla="*/ 2064084 w 3507874"/>
                            <a:gd name="connsiteY10" fmla="*/ 1160379 h 1249581"/>
                            <a:gd name="connsiteX11" fmla="*/ 2245895 w 3507874"/>
                            <a:gd name="connsiteY11" fmla="*/ 1245937 h 1249581"/>
                            <a:gd name="connsiteX12" fmla="*/ 2433053 w 3507874"/>
                            <a:gd name="connsiteY12" fmla="*/ 1213852 h 1249581"/>
                            <a:gd name="connsiteX13" fmla="*/ 2662990 w 3507874"/>
                            <a:gd name="connsiteY13" fmla="*/ 1037389 h 1249581"/>
                            <a:gd name="connsiteX14" fmla="*/ 2973137 w 3507874"/>
                            <a:gd name="connsiteY14" fmla="*/ 647031 h 1249581"/>
                            <a:gd name="connsiteX15" fmla="*/ 3181684 w 3507874"/>
                            <a:gd name="connsiteY15" fmla="*/ 390358 h 1249581"/>
                            <a:gd name="connsiteX16" fmla="*/ 3368842 w 3507874"/>
                            <a:gd name="connsiteY16" fmla="*/ 176463 h 1249581"/>
                            <a:gd name="connsiteX17" fmla="*/ 3507874 w 3507874"/>
                            <a:gd name="connsiteY17" fmla="*/ 74863 h 1249581"/>
                            <a:gd name="connsiteX0" fmla="*/ 0 w 3507874"/>
                            <a:gd name="connsiteY0" fmla="*/ 1197810 h 1247085"/>
                            <a:gd name="connsiteX1" fmla="*/ 171116 w 3507874"/>
                            <a:gd name="connsiteY1" fmla="*/ 1058779 h 1247085"/>
                            <a:gd name="connsiteX2" fmla="*/ 449179 w 3507874"/>
                            <a:gd name="connsiteY2" fmla="*/ 647031 h 1247085"/>
                            <a:gd name="connsiteX3" fmla="*/ 743284 w 3507874"/>
                            <a:gd name="connsiteY3" fmla="*/ 213894 h 1247085"/>
                            <a:gd name="connsiteX4" fmla="*/ 946484 w 3507874"/>
                            <a:gd name="connsiteY4" fmla="*/ 48126 h 1247085"/>
                            <a:gd name="connsiteX5" fmla="*/ 1074821 w 3507874"/>
                            <a:gd name="connsiteY5" fmla="*/ 0 h 1247085"/>
                            <a:gd name="connsiteX6" fmla="*/ 1229895 w 3507874"/>
                            <a:gd name="connsiteY6" fmla="*/ 69516 h 1247085"/>
                            <a:gd name="connsiteX7" fmla="*/ 1449137 w 3507874"/>
                            <a:gd name="connsiteY7" fmla="*/ 320842 h 1247085"/>
                            <a:gd name="connsiteX8" fmla="*/ 1668379 w 3507874"/>
                            <a:gd name="connsiteY8" fmla="*/ 641684 h 1247085"/>
                            <a:gd name="connsiteX9" fmla="*/ 1871579 w 3507874"/>
                            <a:gd name="connsiteY9" fmla="*/ 941137 h 1247085"/>
                            <a:gd name="connsiteX10" fmla="*/ 2064084 w 3507874"/>
                            <a:gd name="connsiteY10" fmla="*/ 1160379 h 1247085"/>
                            <a:gd name="connsiteX11" fmla="*/ 2245895 w 3507874"/>
                            <a:gd name="connsiteY11" fmla="*/ 1245937 h 1247085"/>
                            <a:gd name="connsiteX12" fmla="*/ 2470484 w 3507874"/>
                            <a:gd name="connsiteY12" fmla="*/ 1197810 h 1247085"/>
                            <a:gd name="connsiteX13" fmla="*/ 2662990 w 3507874"/>
                            <a:gd name="connsiteY13" fmla="*/ 1037389 h 1247085"/>
                            <a:gd name="connsiteX14" fmla="*/ 2973137 w 3507874"/>
                            <a:gd name="connsiteY14" fmla="*/ 647031 h 1247085"/>
                            <a:gd name="connsiteX15" fmla="*/ 3181684 w 3507874"/>
                            <a:gd name="connsiteY15" fmla="*/ 390358 h 1247085"/>
                            <a:gd name="connsiteX16" fmla="*/ 3368842 w 3507874"/>
                            <a:gd name="connsiteY16" fmla="*/ 176463 h 1247085"/>
                            <a:gd name="connsiteX17" fmla="*/ 3507874 w 3507874"/>
                            <a:gd name="connsiteY17" fmla="*/ 74863 h 1247085"/>
                            <a:gd name="connsiteX0" fmla="*/ 0 w 3507874"/>
                            <a:gd name="connsiteY0" fmla="*/ 1197810 h 1252268"/>
                            <a:gd name="connsiteX1" fmla="*/ 171116 w 3507874"/>
                            <a:gd name="connsiteY1" fmla="*/ 1058779 h 1252268"/>
                            <a:gd name="connsiteX2" fmla="*/ 449179 w 3507874"/>
                            <a:gd name="connsiteY2" fmla="*/ 647031 h 1252268"/>
                            <a:gd name="connsiteX3" fmla="*/ 743284 w 3507874"/>
                            <a:gd name="connsiteY3" fmla="*/ 213894 h 1252268"/>
                            <a:gd name="connsiteX4" fmla="*/ 946484 w 3507874"/>
                            <a:gd name="connsiteY4" fmla="*/ 48126 h 1252268"/>
                            <a:gd name="connsiteX5" fmla="*/ 1074821 w 3507874"/>
                            <a:gd name="connsiteY5" fmla="*/ 0 h 1252268"/>
                            <a:gd name="connsiteX6" fmla="*/ 1229895 w 3507874"/>
                            <a:gd name="connsiteY6" fmla="*/ 69516 h 1252268"/>
                            <a:gd name="connsiteX7" fmla="*/ 1449137 w 3507874"/>
                            <a:gd name="connsiteY7" fmla="*/ 320842 h 1252268"/>
                            <a:gd name="connsiteX8" fmla="*/ 1668379 w 3507874"/>
                            <a:gd name="connsiteY8" fmla="*/ 641684 h 1252268"/>
                            <a:gd name="connsiteX9" fmla="*/ 1871579 w 3507874"/>
                            <a:gd name="connsiteY9" fmla="*/ 941137 h 1252268"/>
                            <a:gd name="connsiteX10" fmla="*/ 2064084 w 3507874"/>
                            <a:gd name="connsiteY10" fmla="*/ 1160379 h 1252268"/>
                            <a:gd name="connsiteX11" fmla="*/ 2267285 w 3507874"/>
                            <a:gd name="connsiteY11" fmla="*/ 1251284 h 1252268"/>
                            <a:gd name="connsiteX12" fmla="*/ 2470484 w 3507874"/>
                            <a:gd name="connsiteY12" fmla="*/ 1197810 h 1252268"/>
                            <a:gd name="connsiteX13" fmla="*/ 2662990 w 3507874"/>
                            <a:gd name="connsiteY13" fmla="*/ 1037389 h 1252268"/>
                            <a:gd name="connsiteX14" fmla="*/ 2973137 w 3507874"/>
                            <a:gd name="connsiteY14" fmla="*/ 647031 h 1252268"/>
                            <a:gd name="connsiteX15" fmla="*/ 3181684 w 3507874"/>
                            <a:gd name="connsiteY15" fmla="*/ 390358 h 1252268"/>
                            <a:gd name="connsiteX16" fmla="*/ 3368842 w 3507874"/>
                            <a:gd name="connsiteY16" fmla="*/ 176463 h 1252268"/>
                            <a:gd name="connsiteX17" fmla="*/ 3507874 w 3507874"/>
                            <a:gd name="connsiteY17" fmla="*/ 74863 h 1252268"/>
                            <a:gd name="connsiteX0" fmla="*/ 0 w 3507874"/>
                            <a:gd name="connsiteY0" fmla="*/ 1197810 h 1251597"/>
                            <a:gd name="connsiteX1" fmla="*/ 171116 w 3507874"/>
                            <a:gd name="connsiteY1" fmla="*/ 1058779 h 1251597"/>
                            <a:gd name="connsiteX2" fmla="*/ 449179 w 3507874"/>
                            <a:gd name="connsiteY2" fmla="*/ 647031 h 1251597"/>
                            <a:gd name="connsiteX3" fmla="*/ 743284 w 3507874"/>
                            <a:gd name="connsiteY3" fmla="*/ 213894 h 1251597"/>
                            <a:gd name="connsiteX4" fmla="*/ 946484 w 3507874"/>
                            <a:gd name="connsiteY4" fmla="*/ 48126 h 1251597"/>
                            <a:gd name="connsiteX5" fmla="*/ 1074821 w 3507874"/>
                            <a:gd name="connsiteY5" fmla="*/ 0 h 1251597"/>
                            <a:gd name="connsiteX6" fmla="*/ 1229895 w 3507874"/>
                            <a:gd name="connsiteY6" fmla="*/ 69516 h 1251597"/>
                            <a:gd name="connsiteX7" fmla="*/ 1449137 w 3507874"/>
                            <a:gd name="connsiteY7" fmla="*/ 320842 h 1251597"/>
                            <a:gd name="connsiteX8" fmla="*/ 1668379 w 3507874"/>
                            <a:gd name="connsiteY8" fmla="*/ 641684 h 1251597"/>
                            <a:gd name="connsiteX9" fmla="*/ 1871579 w 3507874"/>
                            <a:gd name="connsiteY9" fmla="*/ 941137 h 1251597"/>
                            <a:gd name="connsiteX10" fmla="*/ 2064084 w 3507874"/>
                            <a:gd name="connsiteY10" fmla="*/ 1160379 h 1251597"/>
                            <a:gd name="connsiteX11" fmla="*/ 2267285 w 3507874"/>
                            <a:gd name="connsiteY11" fmla="*/ 1251284 h 1251597"/>
                            <a:gd name="connsiteX12" fmla="*/ 2470484 w 3507874"/>
                            <a:gd name="connsiteY12" fmla="*/ 1197810 h 1251597"/>
                            <a:gd name="connsiteX13" fmla="*/ 2662990 w 3507874"/>
                            <a:gd name="connsiteY13" fmla="*/ 1037389 h 1251597"/>
                            <a:gd name="connsiteX14" fmla="*/ 2973137 w 3507874"/>
                            <a:gd name="connsiteY14" fmla="*/ 647031 h 1251597"/>
                            <a:gd name="connsiteX15" fmla="*/ 3181684 w 3507874"/>
                            <a:gd name="connsiteY15" fmla="*/ 390358 h 1251597"/>
                            <a:gd name="connsiteX16" fmla="*/ 3368842 w 3507874"/>
                            <a:gd name="connsiteY16" fmla="*/ 176463 h 1251597"/>
                            <a:gd name="connsiteX17" fmla="*/ 3507874 w 3507874"/>
                            <a:gd name="connsiteY17" fmla="*/ 74863 h 1251597"/>
                            <a:gd name="connsiteX0" fmla="*/ 0 w 3507874"/>
                            <a:gd name="connsiteY0" fmla="*/ 1197810 h 1251314"/>
                            <a:gd name="connsiteX1" fmla="*/ 171116 w 3507874"/>
                            <a:gd name="connsiteY1" fmla="*/ 1058779 h 1251314"/>
                            <a:gd name="connsiteX2" fmla="*/ 449179 w 3507874"/>
                            <a:gd name="connsiteY2" fmla="*/ 647031 h 1251314"/>
                            <a:gd name="connsiteX3" fmla="*/ 743284 w 3507874"/>
                            <a:gd name="connsiteY3" fmla="*/ 213894 h 1251314"/>
                            <a:gd name="connsiteX4" fmla="*/ 946484 w 3507874"/>
                            <a:gd name="connsiteY4" fmla="*/ 48126 h 1251314"/>
                            <a:gd name="connsiteX5" fmla="*/ 1074821 w 3507874"/>
                            <a:gd name="connsiteY5" fmla="*/ 0 h 1251314"/>
                            <a:gd name="connsiteX6" fmla="*/ 1229895 w 3507874"/>
                            <a:gd name="connsiteY6" fmla="*/ 69516 h 1251314"/>
                            <a:gd name="connsiteX7" fmla="*/ 1449137 w 3507874"/>
                            <a:gd name="connsiteY7" fmla="*/ 320842 h 1251314"/>
                            <a:gd name="connsiteX8" fmla="*/ 1668379 w 3507874"/>
                            <a:gd name="connsiteY8" fmla="*/ 641684 h 1251314"/>
                            <a:gd name="connsiteX9" fmla="*/ 1871579 w 3507874"/>
                            <a:gd name="connsiteY9" fmla="*/ 941137 h 1251314"/>
                            <a:gd name="connsiteX10" fmla="*/ 2064084 w 3507874"/>
                            <a:gd name="connsiteY10" fmla="*/ 1160379 h 1251314"/>
                            <a:gd name="connsiteX11" fmla="*/ 2267285 w 3507874"/>
                            <a:gd name="connsiteY11" fmla="*/ 1251284 h 1251314"/>
                            <a:gd name="connsiteX12" fmla="*/ 2470484 w 3507874"/>
                            <a:gd name="connsiteY12" fmla="*/ 1197810 h 1251314"/>
                            <a:gd name="connsiteX13" fmla="*/ 2662990 w 3507874"/>
                            <a:gd name="connsiteY13" fmla="*/ 1037389 h 1251314"/>
                            <a:gd name="connsiteX14" fmla="*/ 2973137 w 3507874"/>
                            <a:gd name="connsiteY14" fmla="*/ 647031 h 1251314"/>
                            <a:gd name="connsiteX15" fmla="*/ 3181684 w 3507874"/>
                            <a:gd name="connsiteY15" fmla="*/ 390358 h 1251314"/>
                            <a:gd name="connsiteX16" fmla="*/ 3368842 w 3507874"/>
                            <a:gd name="connsiteY16" fmla="*/ 176463 h 1251314"/>
                            <a:gd name="connsiteX17" fmla="*/ 3507874 w 3507874"/>
                            <a:gd name="connsiteY17" fmla="*/ 74863 h 1251314"/>
                            <a:gd name="connsiteX0" fmla="*/ 0 w 3507874"/>
                            <a:gd name="connsiteY0" fmla="*/ 1197810 h 1251405"/>
                            <a:gd name="connsiteX1" fmla="*/ 171116 w 3507874"/>
                            <a:gd name="connsiteY1" fmla="*/ 1058779 h 1251405"/>
                            <a:gd name="connsiteX2" fmla="*/ 449179 w 3507874"/>
                            <a:gd name="connsiteY2" fmla="*/ 647031 h 1251405"/>
                            <a:gd name="connsiteX3" fmla="*/ 743284 w 3507874"/>
                            <a:gd name="connsiteY3" fmla="*/ 213894 h 1251405"/>
                            <a:gd name="connsiteX4" fmla="*/ 946484 w 3507874"/>
                            <a:gd name="connsiteY4" fmla="*/ 48126 h 1251405"/>
                            <a:gd name="connsiteX5" fmla="*/ 1074821 w 3507874"/>
                            <a:gd name="connsiteY5" fmla="*/ 0 h 1251405"/>
                            <a:gd name="connsiteX6" fmla="*/ 1229895 w 3507874"/>
                            <a:gd name="connsiteY6" fmla="*/ 69516 h 1251405"/>
                            <a:gd name="connsiteX7" fmla="*/ 1449137 w 3507874"/>
                            <a:gd name="connsiteY7" fmla="*/ 320842 h 1251405"/>
                            <a:gd name="connsiteX8" fmla="*/ 1668379 w 3507874"/>
                            <a:gd name="connsiteY8" fmla="*/ 641684 h 1251405"/>
                            <a:gd name="connsiteX9" fmla="*/ 1871579 w 3507874"/>
                            <a:gd name="connsiteY9" fmla="*/ 941137 h 1251405"/>
                            <a:gd name="connsiteX10" fmla="*/ 2064084 w 3507874"/>
                            <a:gd name="connsiteY10" fmla="*/ 1160379 h 1251405"/>
                            <a:gd name="connsiteX11" fmla="*/ 2267285 w 3507874"/>
                            <a:gd name="connsiteY11" fmla="*/ 1251284 h 1251405"/>
                            <a:gd name="connsiteX12" fmla="*/ 2486526 w 3507874"/>
                            <a:gd name="connsiteY12" fmla="*/ 1176420 h 1251405"/>
                            <a:gd name="connsiteX13" fmla="*/ 2662990 w 3507874"/>
                            <a:gd name="connsiteY13" fmla="*/ 1037389 h 1251405"/>
                            <a:gd name="connsiteX14" fmla="*/ 2973137 w 3507874"/>
                            <a:gd name="connsiteY14" fmla="*/ 647031 h 1251405"/>
                            <a:gd name="connsiteX15" fmla="*/ 3181684 w 3507874"/>
                            <a:gd name="connsiteY15" fmla="*/ 390358 h 1251405"/>
                            <a:gd name="connsiteX16" fmla="*/ 3368842 w 3507874"/>
                            <a:gd name="connsiteY16" fmla="*/ 176463 h 1251405"/>
                            <a:gd name="connsiteX17" fmla="*/ 3507874 w 3507874"/>
                            <a:gd name="connsiteY17" fmla="*/ 74863 h 1251405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67285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81684 w 3507874"/>
                            <a:gd name="connsiteY15" fmla="*/ 390358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67285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81684 w 3507874"/>
                            <a:gd name="connsiteY15" fmla="*/ 390358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81684 w 3507874"/>
                            <a:gd name="connsiteY15" fmla="*/ 390358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3391"/>
                            <a:gd name="connsiteX1" fmla="*/ 171116 w 3507874"/>
                            <a:gd name="connsiteY1" fmla="*/ 1058779 h 1253391"/>
                            <a:gd name="connsiteX2" fmla="*/ 449179 w 3507874"/>
                            <a:gd name="connsiteY2" fmla="*/ 647031 h 1253391"/>
                            <a:gd name="connsiteX3" fmla="*/ 743284 w 3507874"/>
                            <a:gd name="connsiteY3" fmla="*/ 213894 h 1253391"/>
                            <a:gd name="connsiteX4" fmla="*/ 946484 w 3507874"/>
                            <a:gd name="connsiteY4" fmla="*/ 48126 h 1253391"/>
                            <a:gd name="connsiteX5" fmla="*/ 1074821 w 3507874"/>
                            <a:gd name="connsiteY5" fmla="*/ 0 h 1253391"/>
                            <a:gd name="connsiteX6" fmla="*/ 1229895 w 3507874"/>
                            <a:gd name="connsiteY6" fmla="*/ 69516 h 1253391"/>
                            <a:gd name="connsiteX7" fmla="*/ 1449137 w 3507874"/>
                            <a:gd name="connsiteY7" fmla="*/ 320842 h 1253391"/>
                            <a:gd name="connsiteX8" fmla="*/ 1668379 w 3507874"/>
                            <a:gd name="connsiteY8" fmla="*/ 641684 h 1253391"/>
                            <a:gd name="connsiteX9" fmla="*/ 1871579 w 3507874"/>
                            <a:gd name="connsiteY9" fmla="*/ 941137 h 1253391"/>
                            <a:gd name="connsiteX10" fmla="*/ 2064084 w 3507874"/>
                            <a:gd name="connsiteY10" fmla="*/ 1160379 h 1253391"/>
                            <a:gd name="connsiteX11" fmla="*/ 2277979 w 3507874"/>
                            <a:gd name="connsiteY11" fmla="*/ 1251284 h 1253391"/>
                            <a:gd name="connsiteX12" fmla="*/ 2486526 w 3507874"/>
                            <a:gd name="connsiteY12" fmla="*/ 1176420 h 1253391"/>
                            <a:gd name="connsiteX13" fmla="*/ 2716464 w 3507874"/>
                            <a:gd name="connsiteY13" fmla="*/ 994610 h 1253391"/>
                            <a:gd name="connsiteX14" fmla="*/ 2973137 w 3507874"/>
                            <a:gd name="connsiteY14" fmla="*/ 647031 h 1253391"/>
                            <a:gd name="connsiteX15" fmla="*/ 3181684 w 3507874"/>
                            <a:gd name="connsiteY15" fmla="*/ 390358 h 1253391"/>
                            <a:gd name="connsiteX16" fmla="*/ 3368842 w 3507874"/>
                            <a:gd name="connsiteY16" fmla="*/ 176463 h 1253391"/>
                            <a:gd name="connsiteX17" fmla="*/ 3507874 w 3507874"/>
                            <a:gd name="connsiteY17" fmla="*/ 74863 h 1253391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81684 w 3507874"/>
                            <a:gd name="connsiteY15" fmla="*/ 390358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64521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55316 w 3507874"/>
                            <a:gd name="connsiteY2" fmla="*/ 640894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55316 w 3507874"/>
                            <a:gd name="connsiteY2" fmla="*/ 640894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74821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68379 w 3507874"/>
                            <a:gd name="connsiteY8" fmla="*/ 642008 h 1251752"/>
                            <a:gd name="connsiteX9" fmla="*/ 1871579 w 3507874"/>
                            <a:gd name="connsiteY9" fmla="*/ 941461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62547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68379 w 3507874"/>
                            <a:gd name="connsiteY8" fmla="*/ 642008 h 1251752"/>
                            <a:gd name="connsiteX9" fmla="*/ 1871579 w 3507874"/>
                            <a:gd name="connsiteY9" fmla="*/ 941461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62547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59174 w 3507874"/>
                            <a:gd name="connsiteY8" fmla="*/ 648145 h 1251752"/>
                            <a:gd name="connsiteX9" fmla="*/ 1871579 w 3507874"/>
                            <a:gd name="connsiteY9" fmla="*/ 941461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62547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59174 w 3507874"/>
                            <a:gd name="connsiteY8" fmla="*/ 648145 h 1251752"/>
                            <a:gd name="connsiteX9" fmla="*/ 1862374 w 3507874"/>
                            <a:gd name="connsiteY9" fmla="*/ 947598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62547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59174 w 3507874"/>
                            <a:gd name="connsiteY8" fmla="*/ 648145 h 1251752"/>
                            <a:gd name="connsiteX9" fmla="*/ 1862374 w 3507874"/>
                            <a:gd name="connsiteY9" fmla="*/ 947598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825"/>
                            <a:gd name="connsiteX1" fmla="*/ 171116 w 3507874"/>
                            <a:gd name="connsiteY1" fmla="*/ 1059103 h 1251825"/>
                            <a:gd name="connsiteX2" fmla="*/ 455316 w 3507874"/>
                            <a:gd name="connsiteY2" fmla="*/ 641218 h 1251825"/>
                            <a:gd name="connsiteX3" fmla="*/ 743284 w 3507874"/>
                            <a:gd name="connsiteY3" fmla="*/ 214218 h 1251825"/>
                            <a:gd name="connsiteX4" fmla="*/ 909663 w 3507874"/>
                            <a:gd name="connsiteY4" fmla="*/ 51519 h 1251825"/>
                            <a:gd name="connsiteX5" fmla="*/ 1062547 w 3507874"/>
                            <a:gd name="connsiteY5" fmla="*/ 324 h 1251825"/>
                            <a:gd name="connsiteX6" fmla="*/ 1229895 w 3507874"/>
                            <a:gd name="connsiteY6" fmla="*/ 69840 h 1251825"/>
                            <a:gd name="connsiteX7" fmla="*/ 1449137 w 3507874"/>
                            <a:gd name="connsiteY7" fmla="*/ 321166 h 1251825"/>
                            <a:gd name="connsiteX8" fmla="*/ 1659174 w 3507874"/>
                            <a:gd name="connsiteY8" fmla="*/ 648145 h 1251825"/>
                            <a:gd name="connsiteX9" fmla="*/ 1862374 w 3507874"/>
                            <a:gd name="connsiteY9" fmla="*/ 947598 h 1251825"/>
                            <a:gd name="connsiteX10" fmla="*/ 2064084 w 3507874"/>
                            <a:gd name="connsiteY10" fmla="*/ 1160703 h 1251825"/>
                            <a:gd name="connsiteX11" fmla="*/ 2277979 w 3507874"/>
                            <a:gd name="connsiteY11" fmla="*/ 1251608 h 1251825"/>
                            <a:gd name="connsiteX12" fmla="*/ 2501868 w 3507874"/>
                            <a:gd name="connsiteY12" fmla="*/ 1179813 h 1251825"/>
                            <a:gd name="connsiteX13" fmla="*/ 2716464 w 3507874"/>
                            <a:gd name="connsiteY13" fmla="*/ 994934 h 1251825"/>
                            <a:gd name="connsiteX14" fmla="*/ 2973137 w 3507874"/>
                            <a:gd name="connsiteY14" fmla="*/ 647355 h 1251825"/>
                            <a:gd name="connsiteX15" fmla="*/ 3154947 w 3507874"/>
                            <a:gd name="connsiteY15" fmla="*/ 406724 h 1251825"/>
                            <a:gd name="connsiteX16" fmla="*/ 3331410 w 3507874"/>
                            <a:gd name="connsiteY16" fmla="*/ 208871 h 1251825"/>
                            <a:gd name="connsiteX17" fmla="*/ 3507874 w 3507874"/>
                            <a:gd name="connsiteY17" fmla="*/ 75187 h 1251825"/>
                            <a:gd name="connsiteX0" fmla="*/ 0 w 3507874"/>
                            <a:gd name="connsiteY0" fmla="*/ 1198134 h 1252037"/>
                            <a:gd name="connsiteX1" fmla="*/ 171116 w 3507874"/>
                            <a:gd name="connsiteY1" fmla="*/ 1059103 h 1252037"/>
                            <a:gd name="connsiteX2" fmla="*/ 455316 w 3507874"/>
                            <a:gd name="connsiteY2" fmla="*/ 641218 h 1252037"/>
                            <a:gd name="connsiteX3" fmla="*/ 743284 w 3507874"/>
                            <a:gd name="connsiteY3" fmla="*/ 214218 h 1252037"/>
                            <a:gd name="connsiteX4" fmla="*/ 909663 w 3507874"/>
                            <a:gd name="connsiteY4" fmla="*/ 51519 h 1252037"/>
                            <a:gd name="connsiteX5" fmla="*/ 1062547 w 3507874"/>
                            <a:gd name="connsiteY5" fmla="*/ 324 h 1252037"/>
                            <a:gd name="connsiteX6" fmla="*/ 1229895 w 3507874"/>
                            <a:gd name="connsiteY6" fmla="*/ 69840 h 1252037"/>
                            <a:gd name="connsiteX7" fmla="*/ 1449137 w 3507874"/>
                            <a:gd name="connsiteY7" fmla="*/ 321166 h 1252037"/>
                            <a:gd name="connsiteX8" fmla="*/ 1659174 w 3507874"/>
                            <a:gd name="connsiteY8" fmla="*/ 648145 h 1252037"/>
                            <a:gd name="connsiteX9" fmla="*/ 1862374 w 3507874"/>
                            <a:gd name="connsiteY9" fmla="*/ 947598 h 1252037"/>
                            <a:gd name="connsiteX10" fmla="*/ 2064084 w 3507874"/>
                            <a:gd name="connsiteY10" fmla="*/ 1160703 h 1252037"/>
                            <a:gd name="connsiteX11" fmla="*/ 2277979 w 3507874"/>
                            <a:gd name="connsiteY11" fmla="*/ 1251608 h 1252037"/>
                            <a:gd name="connsiteX12" fmla="*/ 2492663 w 3507874"/>
                            <a:gd name="connsiteY12" fmla="*/ 1185950 h 1252037"/>
                            <a:gd name="connsiteX13" fmla="*/ 2716464 w 3507874"/>
                            <a:gd name="connsiteY13" fmla="*/ 994934 h 1252037"/>
                            <a:gd name="connsiteX14" fmla="*/ 2973137 w 3507874"/>
                            <a:gd name="connsiteY14" fmla="*/ 647355 h 1252037"/>
                            <a:gd name="connsiteX15" fmla="*/ 3154947 w 3507874"/>
                            <a:gd name="connsiteY15" fmla="*/ 406724 h 1252037"/>
                            <a:gd name="connsiteX16" fmla="*/ 3331410 w 3507874"/>
                            <a:gd name="connsiteY16" fmla="*/ 208871 h 1252037"/>
                            <a:gd name="connsiteX17" fmla="*/ 3507874 w 3507874"/>
                            <a:gd name="connsiteY17" fmla="*/ 75187 h 1252037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16464 w 3507874"/>
                            <a:gd name="connsiteY13" fmla="*/ 994934 h 1251671"/>
                            <a:gd name="connsiteX14" fmla="*/ 2973137 w 3507874"/>
                            <a:gd name="connsiteY14" fmla="*/ 647355 h 1251671"/>
                            <a:gd name="connsiteX15" fmla="*/ 3154947 w 3507874"/>
                            <a:gd name="connsiteY15" fmla="*/ 406724 h 1251671"/>
                            <a:gd name="connsiteX16" fmla="*/ 3331410 w 3507874"/>
                            <a:gd name="connsiteY16" fmla="*/ 208871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73137 w 3507874"/>
                            <a:gd name="connsiteY14" fmla="*/ 647355 h 1251671"/>
                            <a:gd name="connsiteX15" fmla="*/ 3154947 w 3507874"/>
                            <a:gd name="connsiteY15" fmla="*/ 406724 h 1251671"/>
                            <a:gd name="connsiteX16" fmla="*/ 3331410 w 3507874"/>
                            <a:gd name="connsiteY16" fmla="*/ 208871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57794 w 3507874"/>
                            <a:gd name="connsiteY14" fmla="*/ 644287 h 1251671"/>
                            <a:gd name="connsiteX15" fmla="*/ 3154947 w 3507874"/>
                            <a:gd name="connsiteY15" fmla="*/ 406724 h 1251671"/>
                            <a:gd name="connsiteX16" fmla="*/ 3331410 w 3507874"/>
                            <a:gd name="connsiteY16" fmla="*/ 208871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31410 w 3507874"/>
                            <a:gd name="connsiteY16" fmla="*/ 208871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31806 w 3507874"/>
                            <a:gd name="connsiteY13" fmla="*/ 961182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25008 w 3507874"/>
                            <a:gd name="connsiteY13" fmla="*/ 954384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25008 w 3507874"/>
                            <a:gd name="connsiteY13" fmla="*/ 954384 h 1251671"/>
                            <a:gd name="connsiteX14" fmla="*/ 2947596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25008 w 3507874"/>
                            <a:gd name="connsiteY13" fmla="*/ 954384 h 1251671"/>
                            <a:gd name="connsiteX14" fmla="*/ 2947596 w 3507874"/>
                            <a:gd name="connsiteY14" fmla="*/ 644287 h 1251671"/>
                            <a:gd name="connsiteX15" fmla="*/ 3125678 w 3507874"/>
                            <a:gd name="connsiteY15" fmla="*/ 391052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006 h 1251543"/>
                            <a:gd name="connsiteX1" fmla="*/ 171116 w 3507874"/>
                            <a:gd name="connsiteY1" fmla="*/ 1058975 h 1251543"/>
                            <a:gd name="connsiteX2" fmla="*/ 455316 w 3507874"/>
                            <a:gd name="connsiteY2" fmla="*/ 641090 h 1251543"/>
                            <a:gd name="connsiteX3" fmla="*/ 743284 w 3507874"/>
                            <a:gd name="connsiteY3" fmla="*/ 214090 h 1251543"/>
                            <a:gd name="connsiteX4" fmla="*/ 902864 w 3507874"/>
                            <a:gd name="connsiteY4" fmla="*/ 54791 h 1251543"/>
                            <a:gd name="connsiteX5" fmla="*/ 1062547 w 3507874"/>
                            <a:gd name="connsiteY5" fmla="*/ 196 h 1251543"/>
                            <a:gd name="connsiteX6" fmla="*/ 1229895 w 3507874"/>
                            <a:gd name="connsiteY6" fmla="*/ 69712 h 1251543"/>
                            <a:gd name="connsiteX7" fmla="*/ 1449137 w 3507874"/>
                            <a:gd name="connsiteY7" fmla="*/ 321038 h 1251543"/>
                            <a:gd name="connsiteX8" fmla="*/ 1659174 w 3507874"/>
                            <a:gd name="connsiteY8" fmla="*/ 648017 h 1251543"/>
                            <a:gd name="connsiteX9" fmla="*/ 1862374 w 3507874"/>
                            <a:gd name="connsiteY9" fmla="*/ 947470 h 1251543"/>
                            <a:gd name="connsiteX10" fmla="*/ 2064084 w 3507874"/>
                            <a:gd name="connsiteY10" fmla="*/ 1160575 h 1251543"/>
                            <a:gd name="connsiteX11" fmla="*/ 2277979 w 3507874"/>
                            <a:gd name="connsiteY11" fmla="*/ 1251480 h 1251543"/>
                            <a:gd name="connsiteX12" fmla="*/ 2492663 w 3507874"/>
                            <a:gd name="connsiteY12" fmla="*/ 1185822 h 1251543"/>
                            <a:gd name="connsiteX13" fmla="*/ 2725008 w 3507874"/>
                            <a:gd name="connsiteY13" fmla="*/ 954256 h 1251543"/>
                            <a:gd name="connsiteX14" fmla="*/ 2947596 w 3507874"/>
                            <a:gd name="connsiteY14" fmla="*/ 644159 h 1251543"/>
                            <a:gd name="connsiteX15" fmla="*/ 3125678 w 3507874"/>
                            <a:gd name="connsiteY15" fmla="*/ 390924 h 1251543"/>
                            <a:gd name="connsiteX16" fmla="*/ 3306863 w 3507874"/>
                            <a:gd name="connsiteY16" fmla="*/ 205674 h 1251543"/>
                            <a:gd name="connsiteX17" fmla="*/ 3507874 w 3507874"/>
                            <a:gd name="connsiteY17" fmla="*/ 75059 h 1251543"/>
                            <a:gd name="connsiteX0" fmla="*/ 0 w 3507874"/>
                            <a:gd name="connsiteY0" fmla="*/ 1198091 h 1251628"/>
                            <a:gd name="connsiteX1" fmla="*/ 171116 w 3507874"/>
                            <a:gd name="connsiteY1" fmla="*/ 1059060 h 1251628"/>
                            <a:gd name="connsiteX2" fmla="*/ 455316 w 3507874"/>
                            <a:gd name="connsiteY2" fmla="*/ 641175 h 1251628"/>
                            <a:gd name="connsiteX3" fmla="*/ 743284 w 3507874"/>
                            <a:gd name="connsiteY3" fmla="*/ 214175 h 1251628"/>
                            <a:gd name="connsiteX4" fmla="*/ 902864 w 3507874"/>
                            <a:gd name="connsiteY4" fmla="*/ 54876 h 1251628"/>
                            <a:gd name="connsiteX5" fmla="*/ 1062547 w 3507874"/>
                            <a:gd name="connsiteY5" fmla="*/ 281 h 1251628"/>
                            <a:gd name="connsiteX6" fmla="*/ 1243492 w 3507874"/>
                            <a:gd name="connsiteY6" fmla="*/ 73196 h 1251628"/>
                            <a:gd name="connsiteX7" fmla="*/ 1449137 w 3507874"/>
                            <a:gd name="connsiteY7" fmla="*/ 321123 h 1251628"/>
                            <a:gd name="connsiteX8" fmla="*/ 1659174 w 3507874"/>
                            <a:gd name="connsiteY8" fmla="*/ 648102 h 1251628"/>
                            <a:gd name="connsiteX9" fmla="*/ 1862374 w 3507874"/>
                            <a:gd name="connsiteY9" fmla="*/ 947555 h 1251628"/>
                            <a:gd name="connsiteX10" fmla="*/ 2064084 w 3507874"/>
                            <a:gd name="connsiteY10" fmla="*/ 1160660 h 1251628"/>
                            <a:gd name="connsiteX11" fmla="*/ 2277979 w 3507874"/>
                            <a:gd name="connsiteY11" fmla="*/ 1251565 h 1251628"/>
                            <a:gd name="connsiteX12" fmla="*/ 2492663 w 3507874"/>
                            <a:gd name="connsiteY12" fmla="*/ 1185907 h 1251628"/>
                            <a:gd name="connsiteX13" fmla="*/ 2725008 w 3507874"/>
                            <a:gd name="connsiteY13" fmla="*/ 954341 h 1251628"/>
                            <a:gd name="connsiteX14" fmla="*/ 2947596 w 3507874"/>
                            <a:gd name="connsiteY14" fmla="*/ 644244 h 1251628"/>
                            <a:gd name="connsiteX15" fmla="*/ 3125678 w 3507874"/>
                            <a:gd name="connsiteY15" fmla="*/ 391009 h 1251628"/>
                            <a:gd name="connsiteX16" fmla="*/ 3306863 w 3507874"/>
                            <a:gd name="connsiteY16" fmla="*/ 205759 h 1251628"/>
                            <a:gd name="connsiteX17" fmla="*/ 3507874 w 3507874"/>
                            <a:gd name="connsiteY17" fmla="*/ 75144 h 1251628"/>
                            <a:gd name="connsiteX0" fmla="*/ 0 w 3507874"/>
                            <a:gd name="connsiteY0" fmla="*/ 1198091 h 1251628"/>
                            <a:gd name="connsiteX1" fmla="*/ 171116 w 3507874"/>
                            <a:gd name="connsiteY1" fmla="*/ 1059060 h 1251628"/>
                            <a:gd name="connsiteX2" fmla="*/ 455316 w 3507874"/>
                            <a:gd name="connsiteY2" fmla="*/ 641175 h 1251628"/>
                            <a:gd name="connsiteX3" fmla="*/ 743284 w 3507874"/>
                            <a:gd name="connsiteY3" fmla="*/ 214175 h 1251628"/>
                            <a:gd name="connsiteX4" fmla="*/ 902864 w 3507874"/>
                            <a:gd name="connsiteY4" fmla="*/ 54876 h 1251628"/>
                            <a:gd name="connsiteX5" fmla="*/ 1062547 w 3507874"/>
                            <a:gd name="connsiteY5" fmla="*/ 281 h 1251628"/>
                            <a:gd name="connsiteX6" fmla="*/ 1243492 w 3507874"/>
                            <a:gd name="connsiteY6" fmla="*/ 73196 h 1251628"/>
                            <a:gd name="connsiteX7" fmla="*/ 1432140 w 3507874"/>
                            <a:gd name="connsiteY7" fmla="*/ 297329 h 1251628"/>
                            <a:gd name="connsiteX8" fmla="*/ 1659174 w 3507874"/>
                            <a:gd name="connsiteY8" fmla="*/ 648102 h 1251628"/>
                            <a:gd name="connsiteX9" fmla="*/ 1862374 w 3507874"/>
                            <a:gd name="connsiteY9" fmla="*/ 947555 h 1251628"/>
                            <a:gd name="connsiteX10" fmla="*/ 2064084 w 3507874"/>
                            <a:gd name="connsiteY10" fmla="*/ 1160660 h 1251628"/>
                            <a:gd name="connsiteX11" fmla="*/ 2277979 w 3507874"/>
                            <a:gd name="connsiteY11" fmla="*/ 1251565 h 1251628"/>
                            <a:gd name="connsiteX12" fmla="*/ 2492663 w 3507874"/>
                            <a:gd name="connsiteY12" fmla="*/ 1185907 h 1251628"/>
                            <a:gd name="connsiteX13" fmla="*/ 2725008 w 3507874"/>
                            <a:gd name="connsiteY13" fmla="*/ 954341 h 1251628"/>
                            <a:gd name="connsiteX14" fmla="*/ 2947596 w 3507874"/>
                            <a:gd name="connsiteY14" fmla="*/ 644244 h 1251628"/>
                            <a:gd name="connsiteX15" fmla="*/ 3125678 w 3507874"/>
                            <a:gd name="connsiteY15" fmla="*/ 391009 h 1251628"/>
                            <a:gd name="connsiteX16" fmla="*/ 3306863 w 3507874"/>
                            <a:gd name="connsiteY16" fmla="*/ 205759 h 1251628"/>
                            <a:gd name="connsiteX17" fmla="*/ 3507874 w 3507874"/>
                            <a:gd name="connsiteY17" fmla="*/ 75144 h 1251628"/>
                            <a:gd name="connsiteX0" fmla="*/ 0 w 3507874"/>
                            <a:gd name="connsiteY0" fmla="*/ 1198091 h 1251628"/>
                            <a:gd name="connsiteX1" fmla="*/ 171116 w 3507874"/>
                            <a:gd name="connsiteY1" fmla="*/ 1059060 h 1251628"/>
                            <a:gd name="connsiteX2" fmla="*/ 455316 w 3507874"/>
                            <a:gd name="connsiteY2" fmla="*/ 641175 h 1251628"/>
                            <a:gd name="connsiteX3" fmla="*/ 743284 w 3507874"/>
                            <a:gd name="connsiteY3" fmla="*/ 214175 h 1251628"/>
                            <a:gd name="connsiteX4" fmla="*/ 902864 w 3507874"/>
                            <a:gd name="connsiteY4" fmla="*/ 54876 h 1251628"/>
                            <a:gd name="connsiteX5" fmla="*/ 1062547 w 3507874"/>
                            <a:gd name="connsiteY5" fmla="*/ 281 h 1251628"/>
                            <a:gd name="connsiteX6" fmla="*/ 1243492 w 3507874"/>
                            <a:gd name="connsiteY6" fmla="*/ 73196 h 1251628"/>
                            <a:gd name="connsiteX7" fmla="*/ 1432140 w 3507874"/>
                            <a:gd name="connsiteY7" fmla="*/ 297329 h 1251628"/>
                            <a:gd name="connsiteX8" fmla="*/ 1659174 w 3507874"/>
                            <a:gd name="connsiteY8" fmla="*/ 648102 h 1251628"/>
                            <a:gd name="connsiteX9" fmla="*/ 1862374 w 3507874"/>
                            <a:gd name="connsiteY9" fmla="*/ 947555 h 1251628"/>
                            <a:gd name="connsiteX10" fmla="*/ 2064084 w 3507874"/>
                            <a:gd name="connsiteY10" fmla="*/ 1160660 h 1251628"/>
                            <a:gd name="connsiteX11" fmla="*/ 2277979 w 3507874"/>
                            <a:gd name="connsiteY11" fmla="*/ 1251565 h 1251628"/>
                            <a:gd name="connsiteX12" fmla="*/ 2492663 w 3507874"/>
                            <a:gd name="connsiteY12" fmla="*/ 1185907 h 1251628"/>
                            <a:gd name="connsiteX13" fmla="*/ 2718210 w 3507874"/>
                            <a:gd name="connsiteY13" fmla="*/ 944144 h 1251628"/>
                            <a:gd name="connsiteX14" fmla="*/ 2947596 w 3507874"/>
                            <a:gd name="connsiteY14" fmla="*/ 644244 h 1251628"/>
                            <a:gd name="connsiteX15" fmla="*/ 3125678 w 3507874"/>
                            <a:gd name="connsiteY15" fmla="*/ 391009 h 1251628"/>
                            <a:gd name="connsiteX16" fmla="*/ 3306863 w 3507874"/>
                            <a:gd name="connsiteY16" fmla="*/ 205759 h 1251628"/>
                            <a:gd name="connsiteX17" fmla="*/ 3507874 w 3507874"/>
                            <a:gd name="connsiteY17" fmla="*/ 75144 h 1251628"/>
                            <a:gd name="connsiteX0" fmla="*/ 0 w 3507874"/>
                            <a:gd name="connsiteY0" fmla="*/ 1198091 h 1251628"/>
                            <a:gd name="connsiteX1" fmla="*/ 171116 w 3507874"/>
                            <a:gd name="connsiteY1" fmla="*/ 1059060 h 1251628"/>
                            <a:gd name="connsiteX2" fmla="*/ 455316 w 3507874"/>
                            <a:gd name="connsiteY2" fmla="*/ 641175 h 1251628"/>
                            <a:gd name="connsiteX3" fmla="*/ 743284 w 3507874"/>
                            <a:gd name="connsiteY3" fmla="*/ 214175 h 1251628"/>
                            <a:gd name="connsiteX4" fmla="*/ 902864 w 3507874"/>
                            <a:gd name="connsiteY4" fmla="*/ 54876 h 1251628"/>
                            <a:gd name="connsiteX5" fmla="*/ 1062547 w 3507874"/>
                            <a:gd name="connsiteY5" fmla="*/ 281 h 1251628"/>
                            <a:gd name="connsiteX6" fmla="*/ 1243492 w 3507874"/>
                            <a:gd name="connsiteY6" fmla="*/ 73196 h 1251628"/>
                            <a:gd name="connsiteX7" fmla="*/ 1432140 w 3507874"/>
                            <a:gd name="connsiteY7" fmla="*/ 297329 h 1251628"/>
                            <a:gd name="connsiteX8" fmla="*/ 1659174 w 3507874"/>
                            <a:gd name="connsiteY8" fmla="*/ 648102 h 1251628"/>
                            <a:gd name="connsiteX9" fmla="*/ 1862374 w 3507874"/>
                            <a:gd name="connsiteY9" fmla="*/ 947555 h 1251628"/>
                            <a:gd name="connsiteX10" fmla="*/ 2064084 w 3507874"/>
                            <a:gd name="connsiteY10" fmla="*/ 1160660 h 1251628"/>
                            <a:gd name="connsiteX11" fmla="*/ 2277979 w 3507874"/>
                            <a:gd name="connsiteY11" fmla="*/ 1251565 h 1251628"/>
                            <a:gd name="connsiteX12" fmla="*/ 2492663 w 3507874"/>
                            <a:gd name="connsiteY12" fmla="*/ 1185907 h 1251628"/>
                            <a:gd name="connsiteX13" fmla="*/ 2718210 w 3507874"/>
                            <a:gd name="connsiteY13" fmla="*/ 944144 h 1251628"/>
                            <a:gd name="connsiteX14" fmla="*/ 2937398 w 3507874"/>
                            <a:gd name="connsiteY14" fmla="*/ 637446 h 1251628"/>
                            <a:gd name="connsiteX15" fmla="*/ 3125678 w 3507874"/>
                            <a:gd name="connsiteY15" fmla="*/ 391009 h 1251628"/>
                            <a:gd name="connsiteX16" fmla="*/ 3306863 w 3507874"/>
                            <a:gd name="connsiteY16" fmla="*/ 205759 h 1251628"/>
                            <a:gd name="connsiteX17" fmla="*/ 3507874 w 3507874"/>
                            <a:gd name="connsiteY17" fmla="*/ 75144 h 1251628"/>
                            <a:gd name="connsiteX0" fmla="*/ 0 w 3507874"/>
                            <a:gd name="connsiteY0" fmla="*/ 1198091 h 1251724"/>
                            <a:gd name="connsiteX1" fmla="*/ 171116 w 3507874"/>
                            <a:gd name="connsiteY1" fmla="*/ 1059060 h 1251724"/>
                            <a:gd name="connsiteX2" fmla="*/ 455316 w 3507874"/>
                            <a:gd name="connsiteY2" fmla="*/ 641175 h 1251724"/>
                            <a:gd name="connsiteX3" fmla="*/ 743284 w 3507874"/>
                            <a:gd name="connsiteY3" fmla="*/ 214175 h 1251724"/>
                            <a:gd name="connsiteX4" fmla="*/ 902864 w 3507874"/>
                            <a:gd name="connsiteY4" fmla="*/ 54876 h 1251724"/>
                            <a:gd name="connsiteX5" fmla="*/ 1062547 w 3507874"/>
                            <a:gd name="connsiteY5" fmla="*/ 281 h 1251724"/>
                            <a:gd name="connsiteX6" fmla="*/ 1243492 w 3507874"/>
                            <a:gd name="connsiteY6" fmla="*/ 73196 h 1251724"/>
                            <a:gd name="connsiteX7" fmla="*/ 1432140 w 3507874"/>
                            <a:gd name="connsiteY7" fmla="*/ 297329 h 1251724"/>
                            <a:gd name="connsiteX8" fmla="*/ 1659174 w 3507874"/>
                            <a:gd name="connsiteY8" fmla="*/ 648102 h 1251724"/>
                            <a:gd name="connsiteX9" fmla="*/ 1862374 w 3507874"/>
                            <a:gd name="connsiteY9" fmla="*/ 947555 h 1251724"/>
                            <a:gd name="connsiteX10" fmla="*/ 2064084 w 3507874"/>
                            <a:gd name="connsiteY10" fmla="*/ 1160660 h 1251724"/>
                            <a:gd name="connsiteX11" fmla="*/ 2277979 w 3507874"/>
                            <a:gd name="connsiteY11" fmla="*/ 1251565 h 1251724"/>
                            <a:gd name="connsiteX12" fmla="*/ 2502860 w 3507874"/>
                            <a:gd name="connsiteY12" fmla="*/ 1175709 h 1251724"/>
                            <a:gd name="connsiteX13" fmla="*/ 2718210 w 3507874"/>
                            <a:gd name="connsiteY13" fmla="*/ 944144 h 1251724"/>
                            <a:gd name="connsiteX14" fmla="*/ 2937398 w 3507874"/>
                            <a:gd name="connsiteY14" fmla="*/ 637446 h 1251724"/>
                            <a:gd name="connsiteX15" fmla="*/ 3125678 w 3507874"/>
                            <a:gd name="connsiteY15" fmla="*/ 391009 h 1251724"/>
                            <a:gd name="connsiteX16" fmla="*/ 3306863 w 3507874"/>
                            <a:gd name="connsiteY16" fmla="*/ 205759 h 1251724"/>
                            <a:gd name="connsiteX17" fmla="*/ 3507874 w 3507874"/>
                            <a:gd name="connsiteY17" fmla="*/ 75144 h 1251724"/>
                            <a:gd name="connsiteX0" fmla="*/ 0 w 3507874"/>
                            <a:gd name="connsiteY0" fmla="*/ 1198091 h 1251648"/>
                            <a:gd name="connsiteX1" fmla="*/ 171116 w 3507874"/>
                            <a:gd name="connsiteY1" fmla="*/ 1059060 h 1251648"/>
                            <a:gd name="connsiteX2" fmla="*/ 455316 w 3507874"/>
                            <a:gd name="connsiteY2" fmla="*/ 641175 h 1251648"/>
                            <a:gd name="connsiteX3" fmla="*/ 743284 w 3507874"/>
                            <a:gd name="connsiteY3" fmla="*/ 214175 h 1251648"/>
                            <a:gd name="connsiteX4" fmla="*/ 902864 w 3507874"/>
                            <a:gd name="connsiteY4" fmla="*/ 54876 h 1251648"/>
                            <a:gd name="connsiteX5" fmla="*/ 1062547 w 3507874"/>
                            <a:gd name="connsiteY5" fmla="*/ 281 h 1251648"/>
                            <a:gd name="connsiteX6" fmla="*/ 1243492 w 3507874"/>
                            <a:gd name="connsiteY6" fmla="*/ 73196 h 1251648"/>
                            <a:gd name="connsiteX7" fmla="*/ 1432140 w 3507874"/>
                            <a:gd name="connsiteY7" fmla="*/ 297329 h 1251648"/>
                            <a:gd name="connsiteX8" fmla="*/ 1659174 w 3507874"/>
                            <a:gd name="connsiteY8" fmla="*/ 648102 h 1251648"/>
                            <a:gd name="connsiteX9" fmla="*/ 1862374 w 3507874"/>
                            <a:gd name="connsiteY9" fmla="*/ 947555 h 1251648"/>
                            <a:gd name="connsiteX10" fmla="*/ 2064084 w 3507874"/>
                            <a:gd name="connsiteY10" fmla="*/ 1160660 h 1251648"/>
                            <a:gd name="connsiteX11" fmla="*/ 2277979 w 3507874"/>
                            <a:gd name="connsiteY11" fmla="*/ 1251565 h 1251648"/>
                            <a:gd name="connsiteX12" fmla="*/ 2502860 w 3507874"/>
                            <a:gd name="connsiteY12" fmla="*/ 1175709 h 1251648"/>
                            <a:gd name="connsiteX13" fmla="*/ 2718210 w 3507874"/>
                            <a:gd name="connsiteY13" fmla="*/ 944144 h 1251648"/>
                            <a:gd name="connsiteX14" fmla="*/ 2937398 w 3507874"/>
                            <a:gd name="connsiteY14" fmla="*/ 637446 h 1251648"/>
                            <a:gd name="connsiteX15" fmla="*/ 3125678 w 3507874"/>
                            <a:gd name="connsiteY15" fmla="*/ 391009 h 1251648"/>
                            <a:gd name="connsiteX16" fmla="*/ 3306863 w 3507874"/>
                            <a:gd name="connsiteY16" fmla="*/ 205759 h 1251648"/>
                            <a:gd name="connsiteX17" fmla="*/ 3507874 w 3507874"/>
                            <a:gd name="connsiteY17" fmla="*/ 75144 h 1251648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62374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37398 w 3507874"/>
                            <a:gd name="connsiteY14" fmla="*/ 637446 h 1251801"/>
                            <a:gd name="connsiteX15" fmla="*/ 3125678 w 3507874"/>
                            <a:gd name="connsiteY15" fmla="*/ 391009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62374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25678 w 3507874"/>
                            <a:gd name="connsiteY15" fmla="*/ 391009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62374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25678 w 3507874"/>
                            <a:gd name="connsiteY15" fmla="*/ 391009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62374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18879 w 3507874"/>
                            <a:gd name="connsiteY15" fmla="*/ 377412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18879 w 3507874"/>
                            <a:gd name="connsiteY15" fmla="*/ 377412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61152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18879 w 3507874"/>
                            <a:gd name="connsiteY15" fmla="*/ 377412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61152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33999 w 3507874"/>
                            <a:gd name="connsiteY14" fmla="*/ 613651 h 1251801"/>
                            <a:gd name="connsiteX15" fmla="*/ 3118879 w 3507874"/>
                            <a:gd name="connsiteY15" fmla="*/ 377412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61152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33999 w 3507874"/>
                            <a:gd name="connsiteY14" fmla="*/ 613651 h 1251801"/>
                            <a:gd name="connsiteX15" fmla="*/ 3118879 w 3507874"/>
                            <a:gd name="connsiteY15" fmla="*/ 377412 h 1251801"/>
                            <a:gd name="connsiteX16" fmla="*/ 3289867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61152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33999 w 3507874"/>
                            <a:gd name="connsiteY14" fmla="*/ 613651 h 1251801"/>
                            <a:gd name="connsiteX15" fmla="*/ 3125677 w 3507874"/>
                            <a:gd name="connsiteY15" fmla="*/ 363815 h 1251801"/>
                            <a:gd name="connsiteX16" fmla="*/ 3289867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289868"/>
                            <a:gd name="connsiteY0" fmla="*/ 1198091 h 1251801"/>
                            <a:gd name="connsiteX1" fmla="*/ 171116 w 3289868"/>
                            <a:gd name="connsiteY1" fmla="*/ 1059060 h 1251801"/>
                            <a:gd name="connsiteX2" fmla="*/ 455316 w 3289868"/>
                            <a:gd name="connsiteY2" fmla="*/ 641175 h 1251801"/>
                            <a:gd name="connsiteX3" fmla="*/ 743284 w 3289868"/>
                            <a:gd name="connsiteY3" fmla="*/ 214175 h 1251801"/>
                            <a:gd name="connsiteX4" fmla="*/ 902864 w 3289868"/>
                            <a:gd name="connsiteY4" fmla="*/ 54876 h 1251801"/>
                            <a:gd name="connsiteX5" fmla="*/ 1062547 w 3289868"/>
                            <a:gd name="connsiteY5" fmla="*/ 281 h 1251801"/>
                            <a:gd name="connsiteX6" fmla="*/ 1243492 w 3289868"/>
                            <a:gd name="connsiteY6" fmla="*/ 73196 h 1251801"/>
                            <a:gd name="connsiteX7" fmla="*/ 1432140 w 3289868"/>
                            <a:gd name="connsiteY7" fmla="*/ 297329 h 1251801"/>
                            <a:gd name="connsiteX8" fmla="*/ 1659174 w 3289868"/>
                            <a:gd name="connsiteY8" fmla="*/ 648102 h 1251801"/>
                            <a:gd name="connsiteX9" fmla="*/ 1872572 w 3289868"/>
                            <a:gd name="connsiteY9" fmla="*/ 961152 h 1251801"/>
                            <a:gd name="connsiteX10" fmla="*/ 2064084 w 3289868"/>
                            <a:gd name="connsiteY10" fmla="*/ 1160660 h 1251801"/>
                            <a:gd name="connsiteX11" fmla="*/ 2277979 w 3289868"/>
                            <a:gd name="connsiteY11" fmla="*/ 1251565 h 1251801"/>
                            <a:gd name="connsiteX12" fmla="*/ 2502860 w 3289868"/>
                            <a:gd name="connsiteY12" fmla="*/ 1175709 h 1251801"/>
                            <a:gd name="connsiteX13" fmla="*/ 2718210 w 3289868"/>
                            <a:gd name="connsiteY13" fmla="*/ 944144 h 1251801"/>
                            <a:gd name="connsiteX14" fmla="*/ 2933999 w 3289868"/>
                            <a:gd name="connsiteY14" fmla="*/ 613651 h 1251801"/>
                            <a:gd name="connsiteX15" fmla="*/ 3125677 w 3289868"/>
                            <a:gd name="connsiteY15" fmla="*/ 363815 h 1251801"/>
                            <a:gd name="connsiteX16" fmla="*/ 3289867 w 3289868"/>
                            <a:gd name="connsiteY16" fmla="*/ 205759 h 1251801"/>
                            <a:gd name="connsiteX0" fmla="*/ 0 w 3125681"/>
                            <a:gd name="connsiteY0" fmla="*/ 1198091 h 1251801"/>
                            <a:gd name="connsiteX1" fmla="*/ 171116 w 3125681"/>
                            <a:gd name="connsiteY1" fmla="*/ 1059060 h 1251801"/>
                            <a:gd name="connsiteX2" fmla="*/ 455316 w 3125681"/>
                            <a:gd name="connsiteY2" fmla="*/ 641175 h 1251801"/>
                            <a:gd name="connsiteX3" fmla="*/ 743284 w 3125681"/>
                            <a:gd name="connsiteY3" fmla="*/ 214175 h 1251801"/>
                            <a:gd name="connsiteX4" fmla="*/ 902864 w 3125681"/>
                            <a:gd name="connsiteY4" fmla="*/ 54876 h 1251801"/>
                            <a:gd name="connsiteX5" fmla="*/ 1062547 w 3125681"/>
                            <a:gd name="connsiteY5" fmla="*/ 281 h 1251801"/>
                            <a:gd name="connsiteX6" fmla="*/ 1243492 w 3125681"/>
                            <a:gd name="connsiteY6" fmla="*/ 73196 h 1251801"/>
                            <a:gd name="connsiteX7" fmla="*/ 1432140 w 3125681"/>
                            <a:gd name="connsiteY7" fmla="*/ 297329 h 1251801"/>
                            <a:gd name="connsiteX8" fmla="*/ 1659174 w 3125681"/>
                            <a:gd name="connsiteY8" fmla="*/ 648102 h 1251801"/>
                            <a:gd name="connsiteX9" fmla="*/ 1872572 w 3125681"/>
                            <a:gd name="connsiteY9" fmla="*/ 961152 h 1251801"/>
                            <a:gd name="connsiteX10" fmla="*/ 2064084 w 3125681"/>
                            <a:gd name="connsiteY10" fmla="*/ 1160660 h 1251801"/>
                            <a:gd name="connsiteX11" fmla="*/ 2277979 w 3125681"/>
                            <a:gd name="connsiteY11" fmla="*/ 1251565 h 1251801"/>
                            <a:gd name="connsiteX12" fmla="*/ 2502860 w 3125681"/>
                            <a:gd name="connsiteY12" fmla="*/ 1175709 h 1251801"/>
                            <a:gd name="connsiteX13" fmla="*/ 2718210 w 3125681"/>
                            <a:gd name="connsiteY13" fmla="*/ 944144 h 1251801"/>
                            <a:gd name="connsiteX14" fmla="*/ 2933999 w 3125681"/>
                            <a:gd name="connsiteY14" fmla="*/ 613651 h 1251801"/>
                            <a:gd name="connsiteX15" fmla="*/ 3125677 w 3125681"/>
                            <a:gd name="connsiteY15" fmla="*/ 363815 h 1251801"/>
                            <a:gd name="connsiteX0" fmla="*/ 0 w 2933996"/>
                            <a:gd name="connsiteY0" fmla="*/ 1198091 h 1251801"/>
                            <a:gd name="connsiteX1" fmla="*/ 171116 w 2933996"/>
                            <a:gd name="connsiteY1" fmla="*/ 1059060 h 1251801"/>
                            <a:gd name="connsiteX2" fmla="*/ 455316 w 2933996"/>
                            <a:gd name="connsiteY2" fmla="*/ 641175 h 1251801"/>
                            <a:gd name="connsiteX3" fmla="*/ 743284 w 2933996"/>
                            <a:gd name="connsiteY3" fmla="*/ 214175 h 1251801"/>
                            <a:gd name="connsiteX4" fmla="*/ 902864 w 2933996"/>
                            <a:gd name="connsiteY4" fmla="*/ 54876 h 1251801"/>
                            <a:gd name="connsiteX5" fmla="*/ 1062547 w 2933996"/>
                            <a:gd name="connsiteY5" fmla="*/ 281 h 1251801"/>
                            <a:gd name="connsiteX6" fmla="*/ 1243492 w 2933996"/>
                            <a:gd name="connsiteY6" fmla="*/ 73196 h 1251801"/>
                            <a:gd name="connsiteX7" fmla="*/ 1432140 w 2933996"/>
                            <a:gd name="connsiteY7" fmla="*/ 297329 h 1251801"/>
                            <a:gd name="connsiteX8" fmla="*/ 1659174 w 2933996"/>
                            <a:gd name="connsiteY8" fmla="*/ 648102 h 1251801"/>
                            <a:gd name="connsiteX9" fmla="*/ 1872572 w 2933996"/>
                            <a:gd name="connsiteY9" fmla="*/ 961152 h 1251801"/>
                            <a:gd name="connsiteX10" fmla="*/ 2064084 w 2933996"/>
                            <a:gd name="connsiteY10" fmla="*/ 1160660 h 1251801"/>
                            <a:gd name="connsiteX11" fmla="*/ 2277979 w 2933996"/>
                            <a:gd name="connsiteY11" fmla="*/ 1251565 h 1251801"/>
                            <a:gd name="connsiteX12" fmla="*/ 2502860 w 2933996"/>
                            <a:gd name="connsiteY12" fmla="*/ 1175709 h 1251801"/>
                            <a:gd name="connsiteX13" fmla="*/ 2718210 w 2933996"/>
                            <a:gd name="connsiteY13" fmla="*/ 944144 h 1251801"/>
                            <a:gd name="connsiteX14" fmla="*/ 2933999 w 2933996"/>
                            <a:gd name="connsiteY14" fmla="*/ 613651 h 1251801"/>
                            <a:gd name="connsiteX0" fmla="*/ 2 w 2762882"/>
                            <a:gd name="connsiteY0" fmla="*/ 1059060 h 1251801"/>
                            <a:gd name="connsiteX1" fmla="*/ 284202 w 2762882"/>
                            <a:gd name="connsiteY1" fmla="*/ 641175 h 1251801"/>
                            <a:gd name="connsiteX2" fmla="*/ 572170 w 2762882"/>
                            <a:gd name="connsiteY2" fmla="*/ 214175 h 1251801"/>
                            <a:gd name="connsiteX3" fmla="*/ 731750 w 2762882"/>
                            <a:gd name="connsiteY3" fmla="*/ 54876 h 1251801"/>
                            <a:gd name="connsiteX4" fmla="*/ 891433 w 2762882"/>
                            <a:gd name="connsiteY4" fmla="*/ 281 h 1251801"/>
                            <a:gd name="connsiteX5" fmla="*/ 1072378 w 2762882"/>
                            <a:gd name="connsiteY5" fmla="*/ 73196 h 1251801"/>
                            <a:gd name="connsiteX6" fmla="*/ 1261026 w 2762882"/>
                            <a:gd name="connsiteY6" fmla="*/ 297329 h 1251801"/>
                            <a:gd name="connsiteX7" fmla="*/ 1488060 w 2762882"/>
                            <a:gd name="connsiteY7" fmla="*/ 648102 h 1251801"/>
                            <a:gd name="connsiteX8" fmla="*/ 1701458 w 2762882"/>
                            <a:gd name="connsiteY8" fmla="*/ 961152 h 1251801"/>
                            <a:gd name="connsiteX9" fmla="*/ 1892970 w 2762882"/>
                            <a:gd name="connsiteY9" fmla="*/ 1160660 h 1251801"/>
                            <a:gd name="connsiteX10" fmla="*/ 2106865 w 2762882"/>
                            <a:gd name="connsiteY10" fmla="*/ 1251565 h 1251801"/>
                            <a:gd name="connsiteX11" fmla="*/ 2331746 w 2762882"/>
                            <a:gd name="connsiteY11" fmla="*/ 1175709 h 1251801"/>
                            <a:gd name="connsiteX12" fmla="*/ 2547096 w 2762882"/>
                            <a:gd name="connsiteY12" fmla="*/ 944144 h 1251801"/>
                            <a:gd name="connsiteX13" fmla="*/ 2762885 w 2762882"/>
                            <a:gd name="connsiteY13" fmla="*/ 613651 h 1251801"/>
                            <a:gd name="connsiteX0" fmla="*/ 15024 w 2777904"/>
                            <a:gd name="connsiteY0" fmla="*/ 1059060 h 1251801"/>
                            <a:gd name="connsiteX1" fmla="*/ 22989 w 2777904"/>
                            <a:gd name="connsiteY1" fmla="*/ 1110659 h 1251801"/>
                            <a:gd name="connsiteX2" fmla="*/ 299224 w 2777904"/>
                            <a:gd name="connsiteY2" fmla="*/ 641175 h 1251801"/>
                            <a:gd name="connsiteX3" fmla="*/ 587192 w 2777904"/>
                            <a:gd name="connsiteY3" fmla="*/ 214175 h 1251801"/>
                            <a:gd name="connsiteX4" fmla="*/ 746772 w 2777904"/>
                            <a:gd name="connsiteY4" fmla="*/ 54876 h 1251801"/>
                            <a:gd name="connsiteX5" fmla="*/ 906455 w 2777904"/>
                            <a:gd name="connsiteY5" fmla="*/ 281 h 1251801"/>
                            <a:gd name="connsiteX6" fmla="*/ 1087400 w 2777904"/>
                            <a:gd name="connsiteY6" fmla="*/ 73196 h 1251801"/>
                            <a:gd name="connsiteX7" fmla="*/ 1276048 w 2777904"/>
                            <a:gd name="connsiteY7" fmla="*/ 297329 h 1251801"/>
                            <a:gd name="connsiteX8" fmla="*/ 1503082 w 2777904"/>
                            <a:gd name="connsiteY8" fmla="*/ 648102 h 1251801"/>
                            <a:gd name="connsiteX9" fmla="*/ 1716480 w 2777904"/>
                            <a:gd name="connsiteY9" fmla="*/ 961152 h 1251801"/>
                            <a:gd name="connsiteX10" fmla="*/ 1907992 w 2777904"/>
                            <a:gd name="connsiteY10" fmla="*/ 1160660 h 1251801"/>
                            <a:gd name="connsiteX11" fmla="*/ 2121887 w 2777904"/>
                            <a:gd name="connsiteY11" fmla="*/ 1251565 h 1251801"/>
                            <a:gd name="connsiteX12" fmla="*/ 2346768 w 2777904"/>
                            <a:gd name="connsiteY12" fmla="*/ 1175709 h 1251801"/>
                            <a:gd name="connsiteX13" fmla="*/ 2562118 w 2777904"/>
                            <a:gd name="connsiteY13" fmla="*/ 944144 h 1251801"/>
                            <a:gd name="connsiteX14" fmla="*/ 2777907 w 2777904"/>
                            <a:gd name="connsiteY14" fmla="*/ 613651 h 1251801"/>
                            <a:gd name="connsiteX0" fmla="*/ 2 w 2762882"/>
                            <a:gd name="connsiteY0" fmla="*/ 1059060 h 1251801"/>
                            <a:gd name="connsiteX1" fmla="*/ 284202 w 2762882"/>
                            <a:gd name="connsiteY1" fmla="*/ 641175 h 1251801"/>
                            <a:gd name="connsiteX2" fmla="*/ 572170 w 2762882"/>
                            <a:gd name="connsiteY2" fmla="*/ 214175 h 1251801"/>
                            <a:gd name="connsiteX3" fmla="*/ 731750 w 2762882"/>
                            <a:gd name="connsiteY3" fmla="*/ 54876 h 1251801"/>
                            <a:gd name="connsiteX4" fmla="*/ 891433 w 2762882"/>
                            <a:gd name="connsiteY4" fmla="*/ 281 h 1251801"/>
                            <a:gd name="connsiteX5" fmla="*/ 1072378 w 2762882"/>
                            <a:gd name="connsiteY5" fmla="*/ 73196 h 1251801"/>
                            <a:gd name="connsiteX6" fmla="*/ 1261026 w 2762882"/>
                            <a:gd name="connsiteY6" fmla="*/ 297329 h 1251801"/>
                            <a:gd name="connsiteX7" fmla="*/ 1488060 w 2762882"/>
                            <a:gd name="connsiteY7" fmla="*/ 648102 h 1251801"/>
                            <a:gd name="connsiteX8" fmla="*/ 1701458 w 2762882"/>
                            <a:gd name="connsiteY8" fmla="*/ 961152 h 1251801"/>
                            <a:gd name="connsiteX9" fmla="*/ 1892970 w 2762882"/>
                            <a:gd name="connsiteY9" fmla="*/ 1160660 h 1251801"/>
                            <a:gd name="connsiteX10" fmla="*/ 2106865 w 2762882"/>
                            <a:gd name="connsiteY10" fmla="*/ 1251565 h 1251801"/>
                            <a:gd name="connsiteX11" fmla="*/ 2331746 w 2762882"/>
                            <a:gd name="connsiteY11" fmla="*/ 1175709 h 1251801"/>
                            <a:gd name="connsiteX12" fmla="*/ 2547096 w 2762882"/>
                            <a:gd name="connsiteY12" fmla="*/ 944144 h 1251801"/>
                            <a:gd name="connsiteX13" fmla="*/ 2762885 w 2762882"/>
                            <a:gd name="connsiteY13" fmla="*/ 613651 h 1251801"/>
                            <a:gd name="connsiteX0" fmla="*/ 1 w 2478681"/>
                            <a:gd name="connsiteY0" fmla="*/ 641175 h 1251801"/>
                            <a:gd name="connsiteX1" fmla="*/ 287969 w 2478681"/>
                            <a:gd name="connsiteY1" fmla="*/ 214175 h 1251801"/>
                            <a:gd name="connsiteX2" fmla="*/ 447549 w 2478681"/>
                            <a:gd name="connsiteY2" fmla="*/ 54876 h 1251801"/>
                            <a:gd name="connsiteX3" fmla="*/ 607232 w 2478681"/>
                            <a:gd name="connsiteY3" fmla="*/ 281 h 1251801"/>
                            <a:gd name="connsiteX4" fmla="*/ 788177 w 2478681"/>
                            <a:gd name="connsiteY4" fmla="*/ 73196 h 1251801"/>
                            <a:gd name="connsiteX5" fmla="*/ 976825 w 2478681"/>
                            <a:gd name="connsiteY5" fmla="*/ 297329 h 1251801"/>
                            <a:gd name="connsiteX6" fmla="*/ 1203859 w 2478681"/>
                            <a:gd name="connsiteY6" fmla="*/ 648102 h 1251801"/>
                            <a:gd name="connsiteX7" fmla="*/ 1417257 w 2478681"/>
                            <a:gd name="connsiteY7" fmla="*/ 961152 h 1251801"/>
                            <a:gd name="connsiteX8" fmla="*/ 1608769 w 2478681"/>
                            <a:gd name="connsiteY8" fmla="*/ 1160660 h 1251801"/>
                            <a:gd name="connsiteX9" fmla="*/ 1822664 w 2478681"/>
                            <a:gd name="connsiteY9" fmla="*/ 1251565 h 1251801"/>
                            <a:gd name="connsiteX10" fmla="*/ 2047545 w 2478681"/>
                            <a:gd name="connsiteY10" fmla="*/ 1175709 h 1251801"/>
                            <a:gd name="connsiteX11" fmla="*/ 2262895 w 2478681"/>
                            <a:gd name="connsiteY11" fmla="*/ 944144 h 1251801"/>
                            <a:gd name="connsiteX12" fmla="*/ 2478684 w 2478681"/>
                            <a:gd name="connsiteY12" fmla="*/ 613651 h 125180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</a:cxnLst>
                          <a:rect l="l" t="t" r="r" b="b"/>
                          <a:pathLst>
                            <a:path w="2478681" h="1251801">
                              <a:moveTo>
                                <a:pt x="1" y="641175"/>
                              </a:moveTo>
                              <a:cubicBezTo>
                                <a:pt x="95362" y="500361"/>
                                <a:pt x="213378" y="311892"/>
                                <a:pt x="287969" y="214175"/>
                              </a:cubicBezTo>
                              <a:cubicBezTo>
                                <a:pt x="362560" y="116458"/>
                                <a:pt x="394338" y="90525"/>
                                <a:pt x="447549" y="54876"/>
                              </a:cubicBezTo>
                              <a:cubicBezTo>
                                <a:pt x="500760" y="19227"/>
                                <a:pt x="550461" y="-2772"/>
                                <a:pt x="607232" y="281"/>
                              </a:cubicBezTo>
                              <a:cubicBezTo>
                                <a:pt x="664003" y="3334"/>
                                <a:pt x="726578" y="23688"/>
                                <a:pt x="788177" y="73196"/>
                              </a:cubicBezTo>
                              <a:cubicBezTo>
                                <a:pt x="849776" y="122704"/>
                                <a:pt x="907545" y="201511"/>
                                <a:pt x="976825" y="297329"/>
                              </a:cubicBezTo>
                              <a:cubicBezTo>
                                <a:pt x="1046105" y="393147"/>
                                <a:pt x="1130454" y="537465"/>
                                <a:pt x="1203859" y="648102"/>
                              </a:cubicBezTo>
                              <a:cubicBezTo>
                                <a:pt x="1277264" y="758739"/>
                                <a:pt x="1349772" y="875726"/>
                                <a:pt x="1417257" y="961152"/>
                              </a:cubicBezTo>
                              <a:cubicBezTo>
                                <a:pt x="1484742" y="1046578"/>
                                <a:pt x="1541201" y="1112258"/>
                                <a:pt x="1608769" y="1160660"/>
                              </a:cubicBezTo>
                              <a:cubicBezTo>
                                <a:pt x="1676337" y="1209062"/>
                                <a:pt x="1749535" y="1249057"/>
                                <a:pt x="1822664" y="1251565"/>
                              </a:cubicBezTo>
                              <a:cubicBezTo>
                                <a:pt x="1895793" y="1254073"/>
                                <a:pt x="1967374" y="1237144"/>
                                <a:pt x="2047545" y="1175709"/>
                              </a:cubicBezTo>
                              <a:cubicBezTo>
                                <a:pt x="2127716" y="1114274"/>
                                <a:pt x="2191039" y="1037820"/>
                                <a:pt x="2262895" y="944144"/>
                              </a:cubicBezTo>
                              <a:cubicBezTo>
                                <a:pt x="2334751" y="850468"/>
                                <a:pt x="2410773" y="710372"/>
                                <a:pt x="2478684" y="613651"/>
                              </a:cubicBezTo>
                            </a:path>
                          </a:pathLst>
                        </a:custGeom>
                        <a:noFill/>
                        <a:ln w="9525" cap="rnd" cmpd="sng" algn="ctr">
                          <a:solidFill>
                            <a:schemeClr val="tx1"/>
                          </a:solidFill>
                          <a:prstDash val="solid"/>
                          <a:tailEnd type="none" w="med" len="med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GB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+mn-ea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22" name="Group 121"/>
                      <p:cNvGrpSpPr/>
                      <p:nvPr/>
                    </p:nvGrpSpPr>
                    <p:grpSpPr>
                      <a:xfrm>
                        <a:off x="5301974" y="3732627"/>
                        <a:ext cx="542891" cy="140272"/>
                        <a:chOff x="4763818" y="3730688"/>
                        <a:chExt cx="542891" cy="140272"/>
                      </a:xfrm>
                    </p:grpSpPr>
                    <p:sp>
                      <p:nvSpPr>
                        <p:cNvPr id="123" name="Freeform 122"/>
                        <p:cNvSpPr>
                          <a:spLocks noChangeAspect="1"/>
                        </p:cNvSpPr>
                        <p:nvPr/>
                      </p:nvSpPr>
                      <p:spPr>
                        <a:xfrm>
                          <a:off x="4763818" y="3733800"/>
                          <a:ext cx="271590" cy="137160"/>
                        </a:xfrm>
                        <a:custGeom>
                          <a:avLst/>
                          <a:gdLst>
                            <a:gd name="connsiteX0" fmla="*/ 0 w 3507874"/>
                            <a:gd name="connsiteY0" fmla="*/ 1193079 h 1244850"/>
                            <a:gd name="connsiteX1" fmla="*/ 171116 w 3507874"/>
                            <a:gd name="connsiteY1" fmla="*/ 1054048 h 1244850"/>
                            <a:gd name="connsiteX2" fmla="*/ 449179 w 3507874"/>
                            <a:gd name="connsiteY2" fmla="*/ 642300 h 1244850"/>
                            <a:gd name="connsiteX3" fmla="*/ 743284 w 3507874"/>
                            <a:gd name="connsiteY3" fmla="*/ 209163 h 1244850"/>
                            <a:gd name="connsiteX4" fmla="*/ 946484 w 3507874"/>
                            <a:gd name="connsiteY4" fmla="*/ 43395 h 1244850"/>
                            <a:gd name="connsiteX5" fmla="*/ 1058779 w 3507874"/>
                            <a:gd name="connsiteY5" fmla="*/ 616 h 1244850"/>
                            <a:gd name="connsiteX6" fmla="*/ 1229895 w 3507874"/>
                            <a:gd name="connsiteY6" fmla="*/ 64785 h 1244850"/>
                            <a:gd name="connsiteX7" fmla="*/ 1449137 w 3507874"/>
                            <a:gd name="connsiteY7" fmla="*/ 316111 h 1244850"/>
                            <a:gd name="connsiteX8" fmla="*/ 1668379 w 3507874"/>
                            <a:gd name="connsiteY8" fmla="*/ 636953 h 1244850"/>
                            <a:gd name="connsiteX9" fmla="*/ 1914358 w 3507874"/>
                            <a:gd name="connsiteY9" fmla="*/ 1038006 h 1244850"/>
                            <a:gd name="connsiteX10" fmla="*/ 2064084 w 3507874"/>
                            <a:gd name="connsiteY10" fmla="*/ 1155648 h 1244850"/>
                            <a:gd name="connsiteX11" fmla="*/ 2245895 w 3507874"/>
                            <a:gd name="connsiteY11" fmla="*/ 1241206 h 1244850"/>
                            <a:gd name="connsiteX12" fmla="*/ 2433053 w 3507874"/>
                            <a:gd name="connsiteY12" fmla="*/ 1209121 h 1244850"/>
                            <a:gd name="connsiteX13" fmla="*/ 2662990 w 3507874"/>
                            <a:gd name="connsiteY13" fmla="*/ 1032658 h 1244850"/>
                            <a:gd name="connsiteX14" fmla="*/ 2973137 w 3507874"/>
                            <a:gd name="connsiteY14" fmla="*/ 642300 h 1244850"/>
                            <a:gd name="connsiteX15" fmla="*/ 3181684 w 3507874"/>
                            <a:gd name="connsiteY15" fmla="*/ 385627 h 1244850"/>
                            <a:gd name="connsiteX16" fmla="*/ 3368842 w 3507874"/>
                            <a:gd name="connsiteY16" fmla="*/ 171732 h 1244850"/>
                            <a:gd name="connsiteX17" fmla="*/ 3507874 w 3507874"/>
                            <a:gd name="connsiteY17" fmla="*/ 70132 h 1244850"/>
                            <a:gd name="connsiteX0" fmla="*/ 0 w 3507874"/>
                            <a:gd name="connsiteY0" fmla="*/ 1197810 h 1249581"/>
                            <a:gd name="connsiteX1" fmla="*/ 171116 w 3507874"/>
                            <a:gd name="connsiteY1" fmla="*/ 1058779 h 1249581"/>
                            <a:gd name="connsiteX2" fmla="*/ 449179 w 3507874"/>
                            <a:gd name="connsiteY2" fmla="*/ 647031 h 1249581"/>
                            <a:gd name="connsiteX3" fmla="*/ 743284 w 3507874"/>
                            <a:gd name="connsiteY3" fmla="*/ 213894 h 1249581"/>
                            <a:gd name="connsiteX4" fmla="*/ 946484 w 3507874"/>
                            <a:gd name="connsiteY4" fmla="*/ 48126 h 1249581"/>
                            <a:gd name="connsiteX5" fmla="*/ 1074821 w 3507874"/>
                            <a:gd name="connsiteY5" fmla="*/ 0 h 1249581"/>
                            <a:gd name="connsiteX6" fmla="*/ 1229895 w 3507874"/>
                            <a:gd name="connsiteY6" fmla="*/ 69516 h 1249581"/>
                            <a:gd name="connsiteX7" fmla="*/ 1449137 w 3507874"/>
                            <a:gd name="connsiteY7" fmla="*/ 320842 h 1249581"/>
                            <a:gd name="connsiteX8" fmla="*/ 1668379 w 3507874"/>
                            <a:gd name="connsiteY8" fmla="*/ 641684 h 1249581"/>
                            <a:gd name="connsiteX9" fmla="*/ 1914358 w 3507874"/>
                            <a:gd name="connsiteY9" fmla="*/ 1042737 h 1249581"/>
                            <a:gd name="connsiteX10" fmla="*/ 2064084 w 3507874"/>
                            <a:gd name="connsiteY10" fmla="*/ 1160379 h 1249581"/>
                            <a:gd name="connsiteX11" fmla="*/ 2245895 w 3507874"/>
                            <a:gd name="connsiteY11" fmla="*/ 1245937 h 1249581"/>
                            <a:gd name="connsiteX12" fmla="*/ 2433053 w 3507874"/>
                            <a:gd name="connsiteY12" fmla="*/ 1213852 h 1249581"/>
                            <a:gd name="connsiteX13" fmla="*/ 2662990 w 3507874"/>
                            <a:gd name="connsiteY13" fmla="*/ 1037389 h 1249581"/>
                            <a:gd name="connsiteX14" fmla="*/ 2973137 w 3507874"/>
                            <a:gd name="connsiteY14" fmla="*/ 647031 h 1249581"/>
                            <a:gd name="connsiteX15" fmla="*/ 3181684 w 3507874"/>
                            <a:gd name="connsiteY15" fmla="*/ 390358 h 1249581"/>
                            <a:gd name="connsiteX16" fmla="*/ 3368842 w 3507874"/>
                            <a:gd name="connsiteY16" fmla="*/ 176463 h 1249581"/>
                            <a:gd name="connsiteX17" fmla="*/ 3507874 w 3507874"/>
                            <a:gd name="connsiteY17" fmla="*/ 74863 h 1249581"/>
                            <a:gd name="connsiteX0" fmla="*/ 0 w 3507874"/>
                            <a:gd name="connsiteY0" fmla="*/ 1197810 h 1249581"/>
                            <a:gd name="connsiteX1" fmla="*/ 171116 w 3507874"/>
                            <a:gd name="connsiteY1" fmla="*/ 1058779 h 1249581"/>
                            <a:gd name="connsiteX2" fmla="*/ 449179 w 3507874"/>
                            <a:gd name="connsiteY2" fmla="*/ 647031 h 1249581"/>
                            <a:gd name="connsiteX3" fmla="*/ 743284 w 3507874"/>
                            <a:gd name="connsiteY3" fmla="*/ 213894 h 1249581"/>
                            <a:gd name="connsiteX4" fmla="*/ 946484 w 3507874"/>
                            <a:gd name="connsiteY4" fmla="*/ 48126 h 1249581"/>
                            <a:gd name="connsiteX5" fmla="*/ 1074821 w 3507874"/>
                            <a:gd name="connsiteY5" fmla="*/ 0 h 1249581"/>
                            <a:gd name="connsiteX6" fmla="*/ 1229895 w 3507874"/>
                            <a:gd name="connsiteY6" fmla="*/ 69516 h 1249581"/>
                            <a:gd name="connsiteX7" fmla="*/ 1449137 w 3507874"/>
                            <a:gd name="connsiteY7" fmla="*/ 320842 h 1249581"/>
                            <a:gd name="connsiteX8" fmla="*/ 1668379 w 3507874"/>
                            <a:gd name="connsiteY8" fmla="*/ 641684 h 1249581"/>
                            <a:gd name="connsiteX9" fmla="*/ 1871579 w 3507874"/>
                            <a:gd name="connsiteY9" fmla="*/ 941137 h 1249581"/>
                            <a:gd name="connsiteX10" fmla="*/ 2064084 w 3507874"/>
                            <a:gd name="connsiteY10" fmla="*/ 1160379 h 1249581"/>
                            <a:gd name="connsiteX11" fmla="*/ 2245895 w 3507874"/>
                            <a:gd name="connsiteY11" fmla="*/ 1245937 h 1249581"/>
                            <a:gd name="connsiteX12" fmla="*/ 2433053 w 3507874"/>
                            <a:gd name="connsiteY12" fmla="*/ 1213852 h 1249581"/>
                            <a:gd name="connsiteX13" fmla="*/ 2662990 w 3507874"/>
                            <a:gd name="connsiteY13" fmla="*/ 1037389 h 1249581"/>
                            <a:gd name="connsiteX14" fmla="*/ 2973137 w 3507874"/>
                            <a:gd name="connsiteY14" fmla="*/ 647031 h 1249581"/>
                            <a:gd name="connsiteX15" fmla="*/ 3181684 w 3507874"/>
                            <a:gd name="connsiteY15" fmla="*/ 390358 h 1249581"/>
                            <a:gd name="connsiteX16" fmla="*/ 3368842 w 3507874"/>
                            <a:gd name="connsiteY16" fmla="*/ 176463 h 1249581"/>
                            <a:gd name="connsiteX17" fmla="*/ 3507874 w 3507874"/>
                            <a:gd name="connsiteY17" fmla="*/ 74863 h 1249581"/>
                            <a:gd name="connsiteX0" fmla="*/ 0 w 3507874"/>
                            <a:gd name="connsiteY0" fmla="*/ 1197810 h 1247085"/>
                            <a:gd name="connsiteX1" fmla="*/ 171116 w 3507874"/>
                            <a:gd name="connsiteY1" fmla="*/ 1058779 h 1247085"/>
                            <a:gd name="connsiteX2" fmla="*/ 449179 w 3507874"/>
                            <a:gd name="connsiteY2" fmla="*/ 647031 h 1247085"/>
                            <a:gd name="connsiteX3" fmla="*/ 743284 w 3507874"/>
                            <a:gd name="connsiteY3" fmla="*/ 213894 h 1247085"/>
                            <a:gd name="connsiteX4" fmla="*/ 946484 w 3507874"/>
                            <a:gd name="connsiteY4" fmla="*/ 48126 h 1247085"/>
                            <a:gd name="connsiteX5" fmla="*/ 1074821 w 3507874"/>
                            <a:gd name="connsiteY5" fmla="*/ 0 h 1247085"/>
                            <a:gd name="connsiteX6" fmla="*/ 1229895 w 3507874"/>
                            <a:gd name="connsiteY6" fmla="*/ 69516 h 1247085"/>
                            <a:gd name="connsiteX7" fmla="*/ 1449137 w 3507874"/>
                            <a:gd name="connsiteY7" fmla="*/ 320842 h 1247085"/>
                            <a:gd name="connsiteX8" fmla="*/ 1668379 w 3507874"/>
                            <a:gd name="connsiteY8" fmla="*/ 641684 h 1247085"/>
                            <a:gd name="connsiteX9" fmla="*/ 1871579 w 3507874"/>
                            <a:gd name="connsiteY9" fmla="*/ 941137 h 1247085"/>
                            <a:gd name="connsiteX10" fmla="*/ 2064084 w 3507874"/>
                            <a:gd name="connsiteY10" fmla="*/ 1160379 h 1247085"/>
                            <a:gd name="connsiteX11" fmla="*/ 2245895 w 3507874"/>
                            <a:gd name="connsiteY11" fmla="*/ 1245937 h 1247085"/>
                            <a:gd name="connsiteX12" fmla="*/ 2470484 w 3507874"/>
                            <a:gd name="connsiteY12" fmla="*/ 1197810 h 1247085"/>
                            <a:gd name="connsiteX13" fmla="*/ 2662990 w 3507874"/>
                            <a:gd name="connsiteY13" fmla="*/ 1037389 h 1247085"/>
                            <a:gd name="connsiteX14" fmla="*/ 2973137 w 3507874"/>
                            <a:gd name="connsiteY14" fmla="*/ 647031 h 1247085"/>
                            <a:gd name="connsiteX15" fmla="*/ 3181684 w 3507874"/>
                            <a:gd name="connsiteY15" fmla="*/ 390358 h 1247085"/>
                            <a:gd name="connsiteX16" fmla="*/ 3368842 w 3507874"/>
                            <a:gd name="connsiteY16" fmla="*/ 176463 h 1247085"/>
                            <a:gd name="connsiteX17" fmla="*/ 3507874 w 3507874"/>
                            <a:gd name="connsiteY17" fmla="*/ 74863 h 1247085"/>
                            <a:gd name="connsiteX0" fmla="*/ 0 w 3507874"/>
                            <a:gd name="connsiteY0" fmla="*/ 1197810 h 1252268"/>
                            <a:gd name="connsiteX1" fmla="*/ 171116 w 3507874"/>
                            <a:gd name="connsiteY1" fmla="*/ 1058779 h 1252268"/>
                            <a:gd name="connsiteX2" fmla="*/ 449179 w 3507874"/>
                            <a:gd name="connsiteY2" fmla="*/ 647031 h 1252268"/>
                            <a:gd name="connsiteX3" fmla="*/ 743284 w 3507874"/>
                            <a:gd name="connsiteY3" fmla="*/ 213894 h 1252268"/>
                            <a:gd name="connsiteX4" fmla="*/ 946484 w 3507874"/>
                            <a:gd name="connsiteY4" fmla="*/ 48126 h 1252268"/>
                            <a:gd name="connsiteX5" fmla="*/ 1074821 w 3507874"/>
                            <a:gd name="connsiteY5" fmla="*/ 0 h 1252268"/>
                            <a:gd name="connsiteX6" fmla="*/ 1229895 w 3507874"/>
                            <a:gd name="connsiteY6" fmla="*/ 69516 h 1252268"/>
                            <a:gd name="connsiteX7" fmla="*/ 1449137 w 3507874"/>
                            <a:gd name="connsiteY7" fmla="*/ 320842 h 1252268"/>
                            <a:gd name="connsiteX8" fmla="*/ 1668379 w 3507874"/>
                            <a:gd name="connsiteY8" fmla="*/ 641684 h 1252268"/>
                            <a:gd name="connsiteX9" fmla="*/ 1871579 w 3507874"/>
                            <a:gd name="connsiteY9" fmla="*/ 941137 h 1252268"/>
                            <a:gd name="connsiteX10" fmla="*/ 2064084 w 3507874"/>
                            <a:gd name="connsiteY10" fmla="*/ 1160379 h 1252268"/>
                            <a:gd name="connsiteX11" fmla="*/ 2267285 w 3507874"/>
                            <a:gd name="connsiteY11" fmla="*/ 1251284 h 1252268"/>
                            <a:gd name="connsiteX12" fmla="*/ 2470484 w 3507874"/>
                            <a:gd name="connsiteY12" fmla="*/ 1197810 h 1252268"/>
                            <a:gd name="connsiteX13" fmla="*/ 2662990 w 3507874"/>
                            <a:gd name="connsiteY13" fmla="*/ 1037389 h 1252268"/>
                            <a:gd name="connsiteX14" fmla="*/ 2973137 w 3507874"/>
                            <a:gd name="connsiteY14" fmla="*/ 647031 h 1252268"/>
                            <a:gd name="connsiteX15" fmla="*/ 3181684 w 3507874"/>
                            <a:gd name="connsiteY15" fmla="*/ 390358 h 1252268"/>
                            <a:gd name="connsiteX16" fmla="*/ 3368842 w 3507874"/>
                            <a:gd name="connsiteY16" fmla="*/ 176463 h 1252268"/>
                            <a:gd name="connsiteX17" fmla="*/ 3507874 w 3507874"/>
                            <a:gd name="connsiteY17" fmla="*/ 74863 h 1252268"/>
                            <a:gd name="connsiteX0" fmla="*/ 0 w 3507874"/>
                            <a:gd name="connsiteY0" fmla="*/ 1197810 h 1251597"/>
                            <a:gd name="connsiteX1" fmla="*/ 171116 w 3507874"/>
                            <a:gd name="connsiteY1" fmla="*/ 1058779 h 1251597"/>
                            <a:gd name="connsiteX2" fmla="*/ 449179 w 3507874"/>
                            <a:gd name="connsiteY2" fmla="*/ 647031 h 1251597"/>
                            <a:gd name="connsiteX3" fmla="*/ 743284 w 3507874"/>
                            <a:gd name="connsiteY3" fmla="*/ 213894 h 1251597"/>
                            <a:gd name="connsiteX4" fmla="*/ 946484 w 3507874"/>
                            <a:gd name="connsiteY4" fmla="*/ 48126 h 1251597"/>
                            <a:gd name="connsiteX5" fmla="*/ 1074821 w 3507874"/>
                            <a:gd name="connsiteY5" fmla="*/ 0 h 1251597"/>
                            <a:gd name="connsiteX6" fmla="*/ 1229895 w 3507874"/>
                            <a:gd name="connsiteY6" fmla="*/ 69516 h 1251597"/>
                            <a:gd name="connsiteX7" fmla="*/ 1449137 w 3507874"/>
                            <a:gd name="connsiteY7" fmla="*/ 320842 h 1251597"/>
                            <a:gd name="connsiteX8" fmla="*/ 1668379 w 3507874"/>
                            <a:gd name="connsiteY8" fmla="*/ 641684 h 1251597"/>
                            <a:gd name="connsiteX9" fmla="*/ 1871579 w 3507874"/>
                            <a:gd name="connsiteY9" fmla="*/ 941137 h 1251597"/>
                            <a:gd name="connsiteX10" fmla="*/ 2064084 w 3507874"/>
                            <a:gd name="connsiteY10" fmla="*/ 1160379 h 1251597"/>
                            <a:gd name="connsiteX11" fmla="*/ 2267285 w 3507874"/>
                            <a:gd name="connsiteY11" fmla="*/ 1251284 h 1251597"/>
                            <a:gd name="connsiteX12" fmla="*/ 2470484 w 3507874"/>
                            <a:gd name="connsiteY12" fmla="*/ 1197810 h 1251597"/>
                            <a:gd name="connsiteX13" fmla="*/ 2662990 w 3507874"/>
                            <a:gd name="connsiteY13" fmla="*/ 1037389 h 1251597"/>
                            <a:gd name="connsiteX14" fmla="*/ 2973137 w 3507874"/>
                            <a:gd name="connsiteY14" fmla="*/ 647031 h 1251597"/>
                            <a:gd name="connsiteX15" fmla="*/ 3181684 w 3507874"/>
                            <a:gd name="connsiteY15" fmla="*/ 390358 h 1251597"/>
                            <a:gd name="connsiteX16" fmla="*/ 3368842 w 3507874"/>
                            <a:gd name="connsiteY16" fmla="*/ 176463 h 1251597"/>
                            <a:gd name="connsiteX17" fmla="*/ 3507874 w 3507874"/>
                            <a:gd name="connsiteY17" fmla="*/ 74863 h 1251597"/>
                            <a:gd name="connsiteX0" fmla="*/ 0 w 3507874"/>
                            <a:gd name="connsiteY0" fmla="*/ 1197810 h 1251314"/>
                            <a:gd name="connsiteX1" fmla="*/ 171116 w 3507874"/>
                            <a:gd name="connsiteY1" fmla="*/ 1058779 h 1251314"/>
                            <a:gd name="connsiteX2" fmla="*/ 449179 w 3507874"/>
                            <a:gd name="connsiteY2" fmla="*/ 647031 h 1251314"/>
                            <a:gd name="connsiteX3" fmla="*/ 743284 w 3507874"/>
                            <a:gd name="connsiteY3" fmla="*/ 213894 h 1251314"/>
                            <a:gd name="connsiteX4" fmla="*/ 946484 w 3507874"/>
                            <a:gd name="connsiteY4" fmla="*/ 48126 h 1251314"/>
                            <a:gd name="connsiteX5" fmla="*/ 1074821 w 3507874"/>
                            <a:gd name="connsiteY5" fmla="*/ 0 h 1251314"/>
                            <a:gd name="connsiteX6" fmla="*/ 1229895 w 3507874"/>
                            <a:gd name="connsiteY6" fmla="*/ 69516 h 1251314"/>
                            <a:gd name="connsiteX7" fmla="*/ 1449137 w 3507874"/>
                            <a:gd name="connsiteY7" fmla="*/ 320842 h 1251314"/>
                            <a:gd name="connsiteX8" fmla="*/ 1668379 w 3507874"/>
                            <a:gd name="connsiteY8" fmla="*/ 641684 h 1251314"/>
                            <a:gd name="connsiteX9" fmla="*/ 1871579 w 3507874"/>
                            <a:gd name="connsiteY9" fmla="*/ 941137 h 1251314"/>
                            <a:gd name="connsiteX10" fmla="*/ 2064084 w 3507874"/>
                            <a:gd name="connsiteY10" fmla="*/ 1160379 h 1251314"/>
                            <a:gd name="connsiteX11" fmla="*/ 2267285 w 3507874"/>
                            <a:gd name="connsiteY11" fmla="*/ 1251284 h 1251314"/>
                            <a:gd name="connsiteX12" fmla="*/ 2470484 w 3507874"/>
                            <a:gd name="connsiteY12" fmla="*/ 1197810 h 1251314"/>
                            <a:gd name="connsiteX13" fmla="*/ 2662990 w 3507874"/>
                            <a:gd name="connsiteY13" fmla="*/ 1037389 h 1251314"/>
                            <a:gd name="connsiteX14" fmla="*/ 2973137 w 3507874"/>
                            <a:gd name="connsiteY14" fmla="*/ 647031 h 1251314"/>
                            <a:gd name="connsiteX15" fmla="*/ 3181684 w 3507874"/>
                            <a:gd name="connsiteY15" fmla="*/ 390358 h 1251314"/>
                            <a:gd name="connsiteX16" fmla="*/ 3368842 w 3507874"/>
                            <a:gd name="connsiteY16" fmla="*/ 176463 h 1251314"/>
                            <a:gd name="connsiteX17" fmla="*/ 3507874 w 3507874"/>
                            <a:gd name="connsiteY17" fmla="*/ 74863 h 1251314"/>
                            <a:gd name="connsiteX0" fmla="*/ 0 w 3507874"/>
                            <a:gd name="connsiteY0" fmla="*/ 1197810 h 1251405"/>
                            <a:gd name="connsiteX1" fmla="*/ 171116 w 3507874"/>
                            <a:gd name="connsiteY1" fmla="*/ 1058779 h 1251405"/>
                            <a:gd name="connsiteX2" fmla="*/ 449179 w 3507874"/>
                            <a:gd name="connsiteY2" fmla="*/ 647031 h 1251405"/>
                            <a:gd name="connsiteX3" fmla="*/ 743284 w 3507874"/>
                            <a:gd name="connsiteY3" fmla="*/ 213894 h 1251405"/>
                            <a:gd name="connsiteX4" fmla="*/ 946484 w 3507874"/>
                            <a:gd name="connsiteY4" fmla="*/ 48126 h 1251405"/>
                            <a:gd name="connsiteX5" fmla="*/ 1074821 w 3507874"/>
                            <a:gd name="connsiteY5" fmla="*/ 0 h 1251405"/>
                            <a:gd name="connsiteX6" fmla="*/ 1229895 w 3507874"/>
                            <a:gd name="connsiteY6" fmla="*/ 69516 h 1251405"/>
                            <a:gd name="connsiteX7" fmla="*/ 1449137 w 3507874"/>
                            <a:gd name="connsiteY7" fmla="*/ 320842 h 1251405"/>
                            <a:gd name="connsiteX8" fmla="*/ 1668379 w 3507874"/>
                            <a:gd name="connsiteY8" fmla="*/ 641684 h 1251405"/>
                            <a:gd name="connsiteX9" fmla="*/ 1871579 w 3507874"/>
                            <a:gd name="connsiteY9" fmla="*/ 941137 h 1251405"/>
                            <a:gd name="connsiteX10" fmla="*/ 2064084 w 3507874"/>
                            <a:gd name="connsiteY10" fmla="*/ 1160379 h 1251405"/>
                            <a:gd name="connsiteX11" fmla="*/ 2267285 w 3507874"/>
                            <a:gd name="connsiteY11" fmla="*/ 1251284 h 1251405"/>
                            <a:gd name="connsiteX12" fmla="*/ 2486526 w 3507874"/>
                            <a:gd name="connsiteY12" fmla="*/ 1176420 h 1251405"/>
                            <a:gd name="connsiteX13" fmla="*/ 2662990 w 3507874"/>
                            <a:gd name="connsiteY13" fmla="*/ 1037389 h 1251405"/>
                            <a:gd name="connsiteX14" fmla="*/ 2973137 w 3507874"/>
                            <a:gd name="connsiteY14" fmla="*/ 647031 h 1251405"/>
                            <a:gd name="connsiteX15" fmla="*/ 3181684 w 3507874"/>
                            <a:gd name="connsiteY15" fmla="*/ 390358 h 1251405"/>
                            <a:gd name="connsiteX16" fmla="*/ 3368842 w 3507874"/>
                            <a:gd name="connsiteY16" fmla="*/ 176463 h 1251405"/>
                            <a:gd name="connsiteX17" fmla="*/ 3507874 w 3507874"/>
                            <a:gd name="connsiteY17" fmla="*/ 74863 h 1251405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67285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81684 w 3507874"/>
                            <a:gd name="connsiteY15" fmla="*/ 390358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67285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81684 w 3507874"/>
                            <a:gd name="connsiteY15" fmla="*/ 390358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81684 w 3507874"/>
                            <a:gd name="connsiteY15" fmla="*/ 390358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3391"/>
                            <a:gd name="connsiteX1" fmla="*/ 171116 w 3507874"/>
                            <a:gd name="connsiteY1" fmla="*/ 1058779 h 1253391"/>
                            <a:gd name="connsiteX2" fmla="*/ 449179 w 3507874"/>
                            <a:gd name="connsiteY2" fmla="*/ 647031 h 1253391"/>
                            <a:gd name="connsiteX3" fmla="*/ 743284 w 3507874"/>
                            <a:gd name="connsiteY3" fmla="*/ 213894 h 1253391"/>
                            <a:gd name="connsiteX4" fmla="*/ 946484 w 3507874"/>
                            <a:gd name="connsiteY4" fmla="*/ 48126 h 1253391"/>
                            <a:gd name="connsiteX5" fmla="*/ 1074821 w 3507874"/>
                            <a:gd name="connsiteY5" fmla="*/ 0 h 1253391"/>
                            <a:gd name="connsiteX6" fmla="*/ 1229895 w 3507874"/>
                            <a:gd name="connsiteY6" fmla="*/ 69516 h 1253391"/>
                            <a:gd name="connsiteX7" fmla="*/ 1449137 w 3507874"/>
                            <a:gd name="connsiteY7" fmla="*/ 320842 h 1253391"/>
                            <a:gd name="connsiteX8" fmla="*/ 1668379 w 3507874"/>
                            <a:gd name="connsiteY8" fmla="*/ 641684 h 1253391"/>
                            <a:gd name="connsiteX9" fmla="*/ 1871579 w 3507874"/>
                            <a:gd name="connsiteY9" fmla="*/ 941137 h 1253391"/>
                            <a:gd name="connsiteX10" fmla="*/ 2064084 w 3507874"/>
                            <a:gd name="connsiteY10" fmla="*/ 1160379 h 1253391"/>
                            <a:gd name="connsiteX11" fmla="*/ 2277979 w 3507874"/>
                            <a:gd name="connsiteY11" fmla="*/ 1251284 h 1253391"/>
                            <a:gd name="connsiteX12" fmla="*/ 2486526 w 3507874"/>
                            <a:gd name="connsiteY12" fmla="*/ 1176420 h 1253391"/>
                            <a:gd name="connsiteX13" fmla="*/ 2716464 w 3507874"/>
                            <a:gd name="connsiteY13" fmla="*/ 994610 h 1253391"/>
                            <a:gd name="connsiteX14" fmla="*/ 2973137 w 3507874"/>
                            <a:gd name="connsiteY14" fmla="*/ 647031 h 1253391"/>
                            <a:gd name="connsiteX15" fmla="*/ 3181684 w 3507874"/>
                            <a:gd name="connsiteY15" fmla="*/ 390358 h 1253391"/>
                            <a:gd name="connsiteX16" fmla="*/ 3368842 w 3507874"/>
                            <a:gd name="connsiteY16" fmla="*/ 176463 h 1253391"/>
                            <a:gd name="connsiteX17" fmla="*/ 3507874 w 3507874"/>
                            <a:gd name="connsiteY17" fmla="*/ 74863 h 1253391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81684 w 3507874"/>
                            <a:gd name="connsiteY15" fmla="*/ 390358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64521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55316 w 3507874"/>
                            <a:gd name="connsiteY2" fmla="*/ 640894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55316 w 3507874"/>
                            <a:gd name="connsiteY2" fmla="*/ 640894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74821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68379 w 3507874"/>
                            <a:gd name="connsiteY8" fmla="*/ 642008 h 1251752"/>
                            <a:gd name="connsiteX9" fmla="*/ 1871579 w 3507874"/>
                            <a:gd name="connsiteY9" fmla="*/ 941461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62547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68379 w 3507874"/>
                            <a:gd name="connsiteY8" fmla="*/ 642008 h 1251752"/>
                            <a:gd name="connsiteX9" fmla="*/ 1871579 w 3507874"/>
                            <a:gd name="connsiteY9" fmla="*/ 941461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62547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59174 w 3507874"/>
                            <a:gd name="connsiteY8" fmla="*/ 648145 h 1251752"/>
                            <a:gd name="connsiteX9" fmla="*/ 1871579 w 3507874"/>
                            <a:gd name="connsiteY9" fmla="*/ 941461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62547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59174 w 3507874"/>
                            <a:gd name="connsiteY8" fmla="*/ 648145 h 1251752"/>
                            <a:gd name="connsiteX9" fmla="*/ 1862374 w 3507874"/>
                            <a:gd name="connsiteY9" fmla="*/ 947598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62547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59174 w 3507874"/>
                            <a:gd name="connsiteY8" fmla="*/ 648145 h 1251752"/>
                            <a:gd name="connsiteX9" fmla="*/ 1862374 w 3507874"/>
                            <a:gd name="connsiteY9" fmla="*/ 947598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825"/>
                            <a:gd name="connsiteX1" fmla="*/ 171116 w 3507874"/>
                            <a:gd name="connsiteY1" fmla="*/ 1059103 h 1251825"/>
                            <a:gd name="connsiteX2" fmla="*/ 455316 w 3507874"/>
                            <a:gd name="connsiteY2" fmla="*/ 641218 h 1251825"/>
                            <a:gd name="connsiteX3" fmla="*/ 743284 w 3507874"/>
                            <a:gd name="connsiteY3" fmla="*/ 214218 h 1251825"/>
                            <a:gd name="connsiteX4" fmla="*/ 909663 w 3507874"/>
                            <a:gd name="connsiteY4" fmla="*/ 51519 h 1251825"/>
                            <a:gd name="connsiteX5" fmla="*/ 1062547 w 3507874"/>
                            <a:gd name="connsiteY5" fmla="*/ 324 h 1251825"/>
                            <a:gd name="connsiteX6" fmla="*/ 1229895 w 3507874"/>
                            <a:gd name="connsiteY6" fmla="*/ 69840 h 1251825"/>
                            <a:gd name="connsiteX7" fmla="*/ 1449137 w 3507874"/>
                            <a:gd name="connsiteY7" fmla="*/ 321166 h 1251825"/>
                            <a:gd name="connsiteX8" fmla="*/ 1659174 w 3507874"/>
                            <a:gd name="connsiteY8" fmla="*/ 648145 h 1251825"/>
                            <a:gd name="connsiteX9" fmla="*/ 1862374 w 3507874"/>
                            <a:gd name="connsiteY9" fmla="*/ 947598 h 1251825"/>
                            <a:gd name="connsiteX10" fmla="*/ 2064084 w 3507874"/>
                            <a:gd name="connsiteY10" fmla="*/ 1160703 h 1251825"/>
                            <a:gd name="connsiteX11" fmla="*/ 2277979 w 3507874"/>
                            <a:gd name="connsiteY11" fmla="*/ 1251608 h 1251825"/>
                            <a:gd name="connsiteX12" fmla="*/ 2501868 w 3507874"/>
                            <a:gd name="connsiteY12" fmla="*/ 1179813 h 1251825"/>
                            <a:gd name="connsiteX13" fmla="*/ 2716464 w 3507874"/>
                            <a:gd name="connsiteY13" fmla="*/ 994934 h 1251825"/>
                            <a:gd name="connsiteX14" fmla="*/ 2973137 w 3507874"/>
                            <a:gd name="connsiteY14" fmla="*/ 647355 h 1251825"/>
                            <a:gd name="connsiteX15" fmla="*/ 3154947 w 3507874"/>
                            <a:gd name="connsiteY15" fmla="*/ 406724 h 1251825"/>
                            <a:gd name="connsiteX16" fmla="*/ 3331410 w 3507874"/>
                            <a:gd name="connsiteY16" fmla="*/ 208871 h 1251825"/>
                            <a:gd name="connsiteX17" fmla="*/ 3507874 w 3507874"/>
                            <a:gd name="connsiteY17" fmla="*/ 75187 h 1251825"/>
                            <a:gd name="connsiteX0" fmla="*/ 0 w 3507874"/>
                            <a:gd name="connsiteY0" fmla="*/ 1198134 h 1252037"/>
                            <a:gd name="connsiteX1" fmla="*/ 171116 w 3507874"/>
                            <a:gd name="connsiteY1" fmla="*/ 1059103 h 1252037"/>
                            <a:gd name="connsiteX2" fmla="*/ 455316 w 3507874"/>
                            <a:gd name="connsiteY2" fmla="*/ 641218 h 1252037"/>
                            <a:gd name="connsiteX3" fmla="*/ 743284 w 3507874"/>
                            <a:gd name="connsiteY3" fmla="*/ 214218 h 1252037"/>
                            <a:gd name="connsiteX4" fmla="*/ 909663 w 3507874"/>
                            <a:gd name="connsiteY4" fmla="*/ 51519 h 1252037"/>
                            <a:gd name="connsiteX5" fmla="*/ 1062547 w 3507874"/>
                            <a:gd name="connsiteY5" fmla="*/ 324 h 1252037"/>
                            <a:gd name="connsiteX6" fmla="*/ 1229895 w 3507874"/>
                            <a:gd name="connsiteY6" fmla="*/ 69840 h 1252037"/>
                            <a:gd name="connsiteX7" fmla="*/ 1449137 w 3507874"/>
                            <a:gd name="connsiteY7" fmla="*/ 321166 h 1252037"/>
                            <a:gd name="connsiteX8" fmla="*/ 1659174 w 3507874"/>
                            <a:gd name="connsiteY8" fmla="*/ 648145 h 1252037"/>
                            <a:gd name="connsiteX9" fmla="*/ 1862374 w 3507874"/>
                            <a:gd name="connsiteY9" fmla="*/ 947598 h 1252037"/>
                            <a:gd name="connsiteX10" fmla="*/ 2064084 w 3507874"/>
                            <a:gd name="connsiteY10" fmla="*/ 1160703 h 1252037"/>
                            <a:gd name="connsiteX11" fmla="*/ 2277979 w 3507874"/>
                            <a:gd name="connsiteY11" fmla="*/ 1251608 h 1252037"/>
                            <a:gd name="connsiteX12" fmla="*/ 2492663 w 3507874"/>
                            <a:gd name="connsiteY12" fmla="*/ 1185950 h 1252037"/>
                            <a:gd name="connsiteX13" fmla="*/ 2716464 w 3507874"/>
                            <a:gd name="connsiteY13" fmla="*/ 994934 h 1252037"/>
                            <a:gd name="connsiteX14" fmla="*/ 2973137 w 3507874"/>
                            <a:gd name="connsiteY14" fmla="*/ 647355 h 1252037"/>
                            <a:gd name="connsiteX15" fmla="*/ 3154947 w 3507874"/>
                            <a:gd name="connsiteY15" fmla="*/ 406724 h 1252037"/>
                            <a:gd name="connsiteX16" fmla="*/ 3331410 w 3507874"/>
                            <a:gd name="connsiteY16" fmla="*/ 208871 h 1252037"/>
                            <a:gd name="connsiteX17" fmla="*/ 3507874 w 3507874"/>
                            <a:gd name="connsiteY17" fmla="*/ 75187 h 1252037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16464 w 3507874"/>
                            <a:gd name="connsiteY13" fmla="*/ 994934 h 1251671"/>
                            <a:gd name="connsiteX14" fmla="*/ 2973137 w 3507874"/>
                            <a:gd name="connsiteY14" fmla="*/ 647355 h 1251671"/>
                            <a:gd name="connsiteX15" fmla="*/ 3154947 w 3507874"/>
                            <a:gd name="connsiteY15" fmla="*/ 406724 h 1251671"/>
                            <a:gd name="connsiteX16" fmla="*/ 3331410 w 3507874"/>
                            <a:gd name="connsiteY16" fmla="*/ 208871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73137 w 3507874"/>
                            <a:gd name="connsiteY14" fmla="*/ 647355 h 1251671"/>
                            <a:gd name="connsiteX15" fmla="*/ 3154947 w 3507874"/>
                            <a:gd name="connsiteY15" fmla="*/ 406724 h 1251671"/>
                            <a:gd name="connsiteX16" fmla="*/ 3331410 w 3507874"/>
                            <a:gd name="connsiteY16" fmla="*/ 208871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57794 w 3507874"/>
                            <a:gd name="connsiteY14" fmla="*/ 644287 h 1251671"/>
                            <a:gd name="connsiteX15" fmla="*/ 3154947 w 3507874"/>
                            <a:gd name="connsiteY15" fmla="*/ 406724 h 1251671"/>
                            <a:gd name="connsiteX16" fmla="*/ 3331410 w 3507874"/>
                            <a:gd name="connsiteY16" fmla="*/ 208871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31410 w 3507874"/>
                            <a:gd name="connsiteY16" fmla="*/ 208871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31806 w 3507874"/>
                            <a:gd name="connsiteY13" fmla="*/ 961182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25008 w 3507874"/>
                            <a:gd name="connsiteY13" fmla="*/ 954384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25008 w 3507874"/>
                            <a:gd name="connsiteY13" fmla="*/ 954384 h 1251671"/>
                            <a:gd name="connsiteX14" fmla="*/ 2947596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25008 w 3507874"/>
                            <a:gd name="connsiteY13" fmla="*/ 954384 h 1251671"/>
                            <a:gd name="connsiteX14" fmla="*/ 2947596 w 3507874"/>
                            <a:gd name="connsiteY14" fmla="*/ 644287 h 1251671"/>
                            <a:gd name="connsiteX15" fmla="*/ 3125678 w 3507874"/>
                            <a:gd name="connsiteY15" fmla="*/ 391052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006 h 1251543"/>
                            <a:gd name="connsiteX1" fmla="*/ 171116 w 3507874"/>
                            <a:gd name="connsiteY1" fmla="*/ 1058975 h 1251543"/>
                            <a:gd name="connsiteX2" fmla="*/ 455316 w 3507874"/>
                            <a:gd name="connsiteY2" fmla="*/ 641090 h 1251543"/>
                            <a:gd name="connsiteX3" fmla="*/ 743284 w 3507874"/>
                            <a:gd name="connsiteY3" fmla="*/ 214090 h 1251543"/>
                            <a:gd name="connsiteX4" fmla="*/ 902864 w 3507874"/>
                            <a:gd name="connsiteY4" fmla="*/ 54791 h 1251543"/>
                            <a:gd name="connsiteX5" fmla="*/ 1062547 w 3507874"/>
                            <a:gd name="connsiteY5" fmla="*/ 196 h 1251543"/>
                            <a:gd name="connsiteX6" fmla="*/ 1229895 w 3507874"/>
                            <a:gd name="connsiteY6" fmla="*/ 69712 h 1251543"/>
                            <a:gd name="connsiteX7" fmla="*/ 1449137 w 3507874"/>
                            <a:gd name="connsiteY7" fmla="*/ 321038 h 1251543"/>
                            <a:gd name="connsiteX8" fmla="*/ 1659174 w 3507874"/>
                            <a:gd name="connsiteY8" fmla="*/ 648017 h 1251543"/>
                            <a:gd name="connsiteX9" fmla="*/ 1862374 w 3507874"/>
                            <a:gd name="connsiteY9" fmla="*/ 947470 h 1251543"/>
                            <a:gd name="connsiteX10" fmla="*/ 2064084 w 3507874"/>
                            <a:gd name="connsiteY10" fmla="*/ 1160575 h 1251543"/>
                            <a:gd name="connsiteX11" fmla="*/ 2277979 w 3507874"/>
                            <a:gd name="connsiteY11" fmla="*/ 1251480 h 1251543"/>
                            <a:gd name="connsiteX12" fmla="*/ 2492663 w 3507874"/>
                            <a:gd name="connsiteY12" fmla="*/ 1185822 h 1251543"/>
                            <a:gd name="connsiteX13" fmla="*/ 2725008 w 3507874"/>
                            <a:gd name="connsiteY13" fmla="*/ 954256 h 1251543"/>
                            <a:gd name="connsiteX14" fmla="*/ 2947596 w 3507874"/>
                            <a:gd name="connsiteY14" fmla="*/ 644159 h 1251543"/>
                            <a:gd name="connsiteX15" fmla="*/ 3125678 w 3507874"/>
                            <a:gd name="connsiteY15" fmla="*/ 390924 h 1251543"/>
                            <a:gd name="connsiteX16" fmla="*/ 3306863 w 3507874"/>
                            <a:gd name="connsiteY16" fmla="*/ 205674 h 1251543"/>
                            <a:gd name="connsiteX17" fmla="*/ 3507874 w 3507874"/>
                            <a:gd name="connsiteY17" fmla="*/ 75059 h 1251543"/>
                            <a:gd name="connsiteX0" fmla="*/ 0 w 3507874"/>
                            <a:gd name="connsiteY0" fmla="*/ 1198091 h 1251628"/>
                            <a:gd name="connsiteX1" fmla="*/ 171116 w 3507874"/>
                            <a:gd name="connsiteY1" fmla="*/ 1059060 h 1251628"/>
                            <a:gd name="connsiteX2" fmla="*/ 455316 w 3507874"/>
                            <a:gd name="connsiteY2" fmla="*/ 641175 h 1251628"/>
                            <a:gd name="connsiteX3" fmla="*/ 743284 w 3507874"/>
                            <a:gd name="connsiteY3" fmla="*/ 214175 h 1251628"/>
                            <a:gd name="connsiteX4" fmla="*/ 902864 w 3507874"/>
                            <a:gd name="connsiteY4" fmla="*/ 54876 h 1251628"/>
                            <a:gd name="connsiteX5" fmla="*/ 1062547 w 3507874"/>
                            <a:gd name="connsiteY5" fmla="*/ 281 h 1251628"/>
                            <a:gd name="connsiteX6" fmla="*/ 1243492 w 3507874"/>
                            <a:gd name="connsiteY6" fmla="*/ 73196 h 1251628"/>
                            <a:gd name="connsiteX7" fmla="*/ 1449137 w 3507874"/>
                            <a:gd name="connsiteY7" fmla="*/ 321123 h 1251628"/>
                            <a:gd name="connsiteX8" fmla="*/ 1659174 w 3507874"/>
                            <a:gd name="connsiteY8" fmla="*/ 648102 h 1251628"/>
                            <a:gd name="connsiteX9" fmla="*/ 1862374 w 3507874"/>
                            <a:gd name="connsiteY9" fmla="*/ 947555 h 1251628"/>
                            <a:gd name="connsiteX10" fmla="*/ 2064084 w 3507874"/>
                            <a:gd name="connsiteY10" fmla="*/ 1160660 h 1251628"/>
                            <a:gd name="connsiteX11" fmla="*/ 2277979 w 3507874"/>
                            <a:gd name="connsiteY11" fmla="*/ 1251565 h 1251628"/>
                            <a:gd name="connsiteX12" fmla="*/ 2492663 w 3507874"/>
                            <a:gd name="connsiteY12" fmla="*/ 1185907 h 1251628"/>
                            <a:gd name="connsiteX13" fmla="*/ 2725008 w 3507874"/>
                            <a:gd name="connsiteY13" fmla="*/ 954341 h 1251628"/>
                            <a:gd name="connsiteX14" fmla="*/ 2947596 w 3507874"/>
                            <a:gd name="connsiteY14" fmla="*/ 644244 h 1251628"/>
                            <a:gd name="connsiteX15" fmla="*/ 3125678 w 3507874"/>
                            <a:gd name="connsiteY15" fmla="*/ 391009 h 1251628"/>
                            <a:gd name="connsiteX16" fmla="*/ 3306863 w 3507874"/>
                            <a:gd name="connsiteY16" fmla="*/ 205759 h 1251628"/>
                            <a:gd name="connsiteX17" fmla="*/ 3507874 w 3507874"/>
                            <a:gd name="connsiteY17" fmla="*/ 75144 h 1251628"/>
                            <a:gd name="connsiteX0" fmla="*/ 0 w 3507874"/>
                            <a:gd name="connsiteY0" fmla="*/ 1198091 h 1251628"/>
                            <a:gd name="connsiteX1" fmla="*/ 171116 w 3507874"/>
                            <a:gd name="connsiteY1" fmla="*/ 1059060 h 1251628"/>
                            <a:gd name="connsiteX2" fmla="*/ 455316 w 3507874"/>
                            <a:gd name="connsiteY2" fmla="*/ 641175 h 1251628"/>
                            <a:gd name="connsiteX3" fmla="*/ 743284 w 3507874"/>
                            <a:gd name="connsiteY3" fmla="*/ 214175 h 1251628"/>
                            <a:gd name="connsiteX4" fmla="*/ 902864 w 3507874"/>
                            <a:gd name="connsiteY4" fmla="*/ 54876 h 1251628"/>
                            <a:gd name="connsiteX5" fmla="*/ 1062547 w 3507874"/>
                            <a:gd name="connsiteY5" fmla="*/ 281 h 1251628"/>
                            <a:gd name="connsiteX6" fmla="*/ 1243492 w 3507874"/>
                            <a:gd name="connsiteY6" fmla="*/ 73196 h 1251628"/>
                            <a:gd name="connsiteX7" fmla="*/ 1432140 w 3507874"/>
                            <a:gd name="connsiteY7" fmla="*/ 297329 h 1251628"/>
                            <a:gd name="connsiteX8" fmla="*/ 1659174 w 3507874"/>
                            <a:gd name="connsiteY8" fmla="*/ 648102 h 1251628"/>
                            <a:gd name="connsiteX9" fmla="*/ 1862374 w 3507874"/>
                            <a:gd name="connsiteY9" fmla="*/ 947555 h 1251628"/>
                            <a:gd name="connsiteX10" fmla="*/ 2064084 w 3507874"/>
                            <a:gd name="connsiteY10" fmla="*/ 1160660 h 1251628"/>
                            <a:gd name="connsiteX11" fmla="*/ 2277979 w 3507874"/>
                            <a:gd name="connsiteY11" fmla="*/ 1251565 h 1251628"/>
                            <a:gd name="connsiteX12" fmla="*/ 2492663 w 3507874"/>
                            <a:gd name="connsiteY12" fmla="*/ 1185907 h 1251628"/>
                            <a:gd name="connsiteX13" fmla="*/ 2725008 w 3507874"/>
                            <a:gd name="connsiteY13" fmla="*/ 954341 h 1251628"/>
                            <a:gd name="connsiteX14" fmla="*/ 2947596 w 3507874"/>
                            <a:gd name="connsiteY14" fmla="*/ 644244 h 1251628"/>
                            <a:gd name="connsiteX15" fmla="*/ 3125678 w 3507874"/>
                            <a:gd name="connsiteY15" fmla="*/ 391009 h 1251628"/>
                            <a:gd name="connsiteX16" fmla="*/ 3306863 w 3507874"/>
                            <a:gd name="connsiteY16" fmla="*/ 205759 h 1251628"/>
                            <a:gd name="connsiteX17" fmla="*/ 3507874 w 3507874"/>
                            <a:gd name="connsiteY17" fmla="*/ 75144 h 1251628"/>
                            <a:gd name="connsiteX0" fmla="*/ 0 w 3507874"/>
                            <a:gd name="connsiteY0" fmla="*/ 1198091 h 1251628"/>
                            <a:gd name="connsiteX1" fmla="*/ 171116 w 3507874"/>
                            <a:gd name="connsiteY1" fmla="*/ 1059060 h 1251628"/>
                            <a:gd name="connsiteX2" fmla="*/ 455316 w 3507874"/>
                            <a:gd name="connsiteY2" fmla="*/ 641175 h 1251628"/>
                            <a:gd name="connsiteX3" fmla="*/ 743284 w 3507874"/>
                            <a:gd name="connsiteY3" fmla="*/ 214175 h 1251628"/>
                            <a:gd name="connsiteX4" fmla="*/ 902864 w 3507874"/>
                            <a:gd name="connsiteY4" fmla="*/ 54876 h 1251628"/>
                            <a:gd name="connsiteX5" fmla="*/ 1062547 w 3507874"/>
                            <a:gd name="connsiteY5" fmla="*/ 281 h 1251628"/>
                            <a:gd name="connsiteX6" fmla="*/ 1243492 w 3507874"/>
                            <a:gd name="connsiteY6" fmla="*/ 73196 h 1251628"/>
                            <a:gd name="connsiteX7" fmla="*/ 1432140 w 3507874"/>
                            <a:gd name="connsiteY7" fmla="*/ 297329 h 1251628"/>
                            <a:gd name="connsiteX8" fmla="*/ 1659174 w 3507874"/>
                            <a:gd name="connsiteY8" fmla="*/ 648102 h 1251628"/>
                            <a:gd name="connsiteX9" fmla="*/ 1862374 w 3507874"/>
                            <a:gd name="connsiteY9" fmla="*/ 947555 h 1251628"/>
                            <a:gd name="connsiteX10" fmla="*/ 2064084 w 3507874"/>
                            <a:gd name="connsiteY10" fmla="*/ 1160660 h 1251628"/>
                            <a:gd name="connsiteX11" fmla="*/ 2277979 w 3507874"/>
                            <a:gd name="connsiteY11" fmla="*/ 1251565 h 1251628"/>
                            <a:gd name="connsiteX12" fmla="*/ 2492663 w 3507874"/>
                            <a:gd name="connsiteY12" fmla="*/ 1185907 h 1251628"/>
                            <a:gd name="connsiteX13" fmla="*/ 2718210 w 3507874"/>
                            <a:gd name="connsiteY13" fmla="*/ 944144 h 1251628"/>
                            <a:gd name="connsiteX14" fmla="*/ 2947596 w 3507874"/>
                            <a:gd name="connsiteY14" fmla="*/ 644244 h 1251628"/>
                            <a:gd name="connsiteX15" fmla="*/ 3125678 w 3507874"/>
                            <a:gd name="connsiteY15" fmla="*/ 391009 h 1251628"/>
                            <a:gd name="connsiteX16" fmla="*/ 3306863 w 3507874"/>
                            <a:gd name="connsiteY16" fmla="*/ 205759 h 1251628"/>
                            <a:gd name="connsiteX17" fmla="*/ 3507874 w 3507874"/>
                            <a:gd name="connsiteY17" fmla="*/ 75144 h 1251628"/>
                            <a:gd name="connsiteX0" fmla="*/ 0 w 3507874"/>
                            <a:gd name="connsiteY0" fmla="*/ 1198091 h 1251628"/>
                            <a:gd name="connsiteX1" fmla="*/ 171116 w 3507874"/>
                            <a:gd name="connsiteY1" fmla="*/ 1059060 h 1251628"/>
                            <a:gd name="connsiteX2" fmla="*/ 455316 w 3507874"/>
                            <a:gd name="connsiteY2" fmla="*/ 641175 h 1251628"/>
                            <a:gd name="connsiteX3" fmla="*/ 743284 w 3507874"/>
                            <a:gd name="connsiteY3" fmla="*/ 214175 h 1251628"/>
                            <a:gd name="connsiteX4" fmla="*/ 902864 w 3507874"/>
                            <a:gd name="connsiteY4" fmla="*/ 54876 h 1251628"/>
                            <a:gd name="connsiteX5" fmla="*/ 1062547 w 3507874"/>
                            <a:gd name="connsiteY5" fmla="*/ 281 h 1251628"/>
                            <a:gd name="connsiteX6" fmla="*/ 1243492 w 3507874"/>
                            <a:gd name="connsiteY6" fmla="*/ 73196 h 1251628"/>
                            <a:gd name="connsiteX7" fmla="*/ 1432140 w 3507874"/>
                            <a:gd name="connsiteY7" fmla="*/ 297329 h 1251628"/>
                            <a:gd name="connsiteX8" fmla="*/ 1659174 w 3507874"/>
                            <a:gd name="connsiteY8" fmla="*/ 648102 h 1251628"/>
                            <a:gd name="connsiteX9" fmla="*/ 1862374 w 3507874"/>
                            <a:gd name="connsiteY9" fmla="*/ 947555 h 1251628"/>
                            <a:gd name="connsiteX10" fmla="*/ 2064084 w 3507874"/>
                            <a:gd name="connsiteY10" fmla="*/ 1160660 h 1251628"/>
                            <a:gd name="connsiteX11" fmla="*/ 2277979 w 3507874"/>
                            <a:gd name="connsiteY11" fmla="*/ 1251565 h 1251628"/>
                            <a:gd name="connsiteX12" fmla="*/ 2492663 w 3507874"/>
                            <a:gd name="connsiteY12" fmla="*/ 1185907 h 1251628"/>
                            <a:gd name="connsiteX13" fmla="*/ 2718210 w 3507874"/>
                            <a:gd name="connsiteY13" fmla="*/ 944144 h 1251628"/>
                            <a:gd name="connsiteX14" fmla="*/ 2937398 w 3507874"/>
                            <a:gd name="connsiteY14" fmla="*/ 637446 h 1251628"/>
                            <a:gd name="connsiteX15" fmla="*/ 3125678 w 3507874"/>
                            <a:gd name="connsiteY15" fmla="*/ 391009 h 1251628"/>
                            <a:gd name="connsiteX16" fmla="*/ 3306863 w 3507874"/>
                            <a:gd name="connsiteY16" fmla="*/ 205759 h 1251628"/>
                            <a:gd name="connsiteX17" fmla="*/ 3507874 w 3507874"/>
                            <a:gd name="connsiteY17" fmla="*/ 75144 h 1251628"/>
                            <a:gd name="connsiteX0" fmla="*/ 0 w 3507874"/>
                            <a:gd name="connsiteY0" fmla="*/ 1198091 h 1251724"/>
                            <a:gd name="connsiteX1" fmla="*/ 171116 w 3507874"/>
                            <a:gd name="connsiteY1" fmla="*/ 1059060 h 1251724"/>
                            <a:gd name="connsiteX2" fmla="*/ 455316 w 3507874"/>
                            <a:gd name="connsiteY2" fmla="*/ 641175 h 1251724"/>
                            <a:gd name="connsiteX3" fmla="*/ 743284 w 3507874"/>
                            <a:gd name="connsiteY3" fmla="*/ 214175 h 1251724"/>
                            <a:gd name="connsiteX4" fmla="*/ 902864 w 3507874"/>
                            <a:gd name="connsiteY4" fmla="*/ 54876 h 1251724"/>
                            <a:gd name="connsiteX5" fmla="*/ 1062547 w 3507874"/>
                            <a:gd name="connsiteY5" fmla="*/ 281 h 1251724"/>
                            <a:gd name="connsiteX6" fmla="*/ 1243492 w 3507874"/>
                            <a:gd name="connsiteY6" fmla="*/ 73196 h 1251724"/>
                            <a:gd name="connsiteX7" fmla="*/ 1432140 w 3507874"/>
                            <a:gd name="connsiteY7" fmla="*/ 297329 h 1251724"/>
                            <a:gd name="connsiteX8" fmla="*/ 1659174 w 3507874"/>
                            <a:gd name="connsiteY8" fmla="*/ 648102 h 1251724"/>
                            <a:gd name="connsiteX9" fmla="*/ 1862374 w 3507874"/>
                            <a:gd name="connsiteY9" fmla="*/ 947555 h 1251724"/>
                            <a:gd name="connsiteX10" fmla="*/ 2064084 w 3507874"/>
                            <a:gd name="connsiteY10" fmla="*/ 1160660 h 1251724"/>
                            <a:gd name="connsiteX11" fmla="*/ 2277979 w 3507874"/>
                            <a:gd name="connsiteY11" fmla="*/ 1251565 h 1251724"/>
                            <a:gd name="connsiteX12" fmla="*/ 2502860 w 3507874"/>
                            <a:gd name="connsiteY12" fmla="*/ 1175709 h 1251724"/>
                            <a:gd name="connsiteX13" fmla="*/ 2718210 w 3507874"/>
                            <a:gd name="connsiteY13" fmla="*/ 944144 h 1251724"/>
                            <a:gd name="connsiteX14" fmla="*/ 2937398 w 3507874"/>
                            <a:gd name="connsiteY14" fmla="*/ 637446 h 1251724"/>
                            <a:gd name="connsiteX15" fmla="*/ 3125678 w 3507874"/>
                            <a:gd name="connsiteY15" fmla="*/ 391009 h 1251724"/>
                            <a:gd name="connsiteX16" fmla="*/ 3306863 w 3507874"/>
                            <a:gd name="connsiteY16" fmla="*/ 205759 h 1251724"/>
                            <a:gd name="connsiteX17" fmla="*/ 3507874 w 3507874"/>
                            <a:gd name="connsiteY17" fmla="*/ 75144 h 1251724"/>
                            <a:gd name="connsiteX0" fmla="*/ 0 w 3507874"/>
                            <a:gd name="connsiteY0" fmla="*/ 1198091 h 1251648"/>
                            <a:gd name="connsiteX1" fmla="*/ 171116 w 3507874"/>
                            <a:gd name="connsiteY1" fmla="*/ 1059060 h 1251648"/>
                            <a:gd name="connsiteX2" fmla="*/ 455316 w 3507874"/>
                            <a:gd name="connsiteY2" fmla="*/ 641175 h 1251648"/>
                            <a:gd name="connsiteX3" fmla="*/ 743284 w 3507874"/>
                            <a:gd name="connsiteY3" fmla="*/ 214175 h 1251648"/>
                            <a:gd name="connsiteX4" fmla="*/ 902864 w 3507874"/>
                            <a:gd name="connsiteY4" fmla="*/ 54876 h 1251648"/>
                            <a:gd name="connsiteX5" fmla="*/ 1062547 w 3507874"/>
                            <a:gd name="connsiteY5" fmla="*/ 281 h 1251648"/>
                            <a:gd name="connsiteX6" fmla="*/ 1243492 w 3507874"/>
                            <a:gd name="connsiteY6" fmla="*/ 73196 h 1251648"/>
                            <a:gd name="connsiteX7" fmla="*/ 1432140 w 3507874"/>
                            <a:gd name="connsiteY7" fmla="*/ 297329 h 1251648"/>
                            <a:gd name="connsiteX8" fmla="*/ 1659174 w 3507874"/>
                            <a:gd name="connsiteY8" fmla="*/ 648102 h 1251648"/>
                            <a:gd name="connsiteX9" fmla="*/ 1862374 w 3507874"/>
                            <a:gd name="connsiteY9" fmla="*/ 947555 h 1251648"/>
                            <a:gd name="connsiteX10" fmla="*/ 2064084 w 3507874"/>
                            <a:gd name="connsiteY10" fmla="*/ 1160660 h 1251648"/>
                            <a:gd name="connsiteX11" fmla="*/ 2277979 w 3507874"/>
                            <a:gd name="connsiteY11" fmla="*/ 1251565 h 1251648"/>
                            <a:gd name="connsiteX12" fmla="*/ 2502860 w 3507874"/>
                            <a:gd name="connsiteY12" fmla="*/ 1175709 h 1251648"/>
                            <a:gd name="connsiteX13" fmla="*/ 2718210 w 3507874"/>
                            <a:gd name="connsiteY13" fmla="*/ 944144 h 1251648"/>
                            <a:gd name="connsiteX14" fmla="*/ 2937398 w 3507874"/>
                            <a:gd name="connsiteY14" fmla="*/ 637446 h 1251648"/>
                            <a:gd name="connsiteX15" fmla="*/ 3125678 w 3507874"/>
                            <a:gd name="connsiteY15" fmla="*/ 391009 h 1251648"/>
                            <a:gd name="connsiteX16" fmla="*/ 3306863 w 3507874"/>
                            <a:gd name="connsiteY16" fmla="*/ 205759 h 1251648"/>
                            <a:gd name="connsiteX17" fmla="*/ 3507874 w 3507874"/>
                            <a:gd name="connsiteY17" fmla="*/ 75144 h 1251648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62374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37398 w 3507874"/>
                            <a:gd name="connsiteY14" fmla="*/ 637446 h 1251801"/>
                            <a:gd name="connsiteX15" fmla="*/ 3125678 w 3507874"/>
                            <a:gd name="connsiteY15" fmla="*/ 391009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62374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25678 w 3507874"/>
                            <a:gd name="connsiteY15" fmla="*/ 391009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62374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25678 w 3507874"/>
                            <a:gd name="connsiteY15" fmla="*/ 391009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62374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18879 w 3507874"/>
                            <a:gd name="connsiteY15" fmla="*/ 377412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18879 w 3507874"/>
                            <a:gd name="connsiteY15" fmla="*/ 377412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61152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18879 w 3507874"/>
                            <a:gd name="connsiteY15" fmla="*/ 377412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61152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33999 w 3507874"/>
                            <a:gd name="connsiteY14" fmla="*/ 613651 h 1251801"/>
                            <a:gd name="connsiteX15" fmla="*/ 3118879 w 3507874"/>
                            <a:gd name="connsiteY15" fmla="*/ 377412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61152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33999 w 3507874"/>
                            <a:gd name="connsiteY14" fmla="*/ 613651 h 1251801"/>
                            <a:gd name="connsiteX15" fmla="*/ 3118879 w 3507874"/>
                            <a:gd name="connsiteY15" fmla="*/ 377412 h 1251801"/>
                            <a:gd name="connsiteX16" fmla="*/ 3289867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61152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33999 w 3507874"/>
                            <a:gd name="connsiteY14" fmla="*/ 613651 h 1251801"/>
                            <a:gd name="connsiteX15" fmla="*/ 3125677 w 3507874"/>
                            <a:gd name="connsiteY15" fmla="*/ 363815 h 1251801"/>
                            <a:gd name="connsiteX16" fmla="*/ 3289867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289868"/>
                            <a:gd name="connsiteY0" fmla="*/ 1198091 h 1251801"/>
                            <a:gd name="connsiteX1" fmla="*/ 171116 w 3289868"/>
                            <a:gd name="connsiteY1" fmla="*/ 1059060 h 1251801"/>
                            <a:gd name="connsiteX2" fmla="*/ 455316 w 3289868"/>
                            <a:gd name="connsiteY2" fmla="*/ 641175 h 1251801"/>
                            <a:gd name="connsiteX3" fmla="*/ 743284 w 3289868"/>
                            <a:gd name="connsiteY3" fmla="*/ 214175 h 1251801"/>
                            <a:gd name="connsiteX4" fmla="*/ 902864 w 3289868"/>
                            <a:gd name="connsiteY4" fmla="*/ 54876 h 1251801"/>
                            <a:gd name="connsiteX5" fmla="*/ 1062547 w 3289868"/>
                            <a:gd name="connsiteY5" fmla="*/ 281 h 1251801"/>
                            <a:gd name="connsiteX6" fmla="*/ 1243492 w 3289868"/>
                            <a:gd name="connsiteY6" fmla="*/ 73196 h 1251801"/>
                            <a:gd name="connsiteX7" fmla="*/ 1432140 w 3289868"/>
                            <a:gd name="connsiteY7" fmla="*/ 297329 h 1251801"/>
                            <a:gd name="connsiteX8" fmla="*/ 1659174 w 3289868"/>
                            <a:gd name="connsiteY8" fmla="*/ 648102 h 1251801"/>
                            <a:gd name="connsiteX9" fmla="*/ 1872572 w 3289868"/>
                            <a:gd name="connsiteY9" fmla="*/ 961152 h 1251801"/>
                            <a:gd name="connsiteX10" fmla="*/ 2064084 w 3289868"/>
                            <a:gd name="connsiteY10" fmla="*/ 1160660 h 1251801"/>
                            <a:gd name="connsiteX11" fmla="*/ 2277979 w 3289868"/>
                            <a:gd name="connsiteY11" fmla="*/ 1251565 h 1251801"/>
                            <a:gd name="connsiteX12" fmla="*/ 2502860 w 3289868"/>
                            <a:gd name="connsiteY12" fmla="*/ 1175709 h 1251801"/>
                            <a:gd name="connsiteX13" fmla="*/ 2718210 w 3289868"/>
                            <a:gd name="connsiteY13" fmla="*/ 944144 h 1251801"/>
                            <a:gd name="connsiteX14" fmla="*/ 2933999 w 3289868"/>
                            <a:gd name="connsiteY14" fmla="*/ 613651 h 1251801"/>
                            <a:gd name="connsiteX15" fmla="*/ 3125677 w 3289868"/>
                            <a:gd name="connsiteY15" fmla="*/ 363815 h 1251801"/>
                            <a:gd name="connsiteX16" fmla="*/ 3289867 w 3289868"/>
                            <a:gd name="connsiteY16" fmla="*/ 205759 h 1251801"/>
                            <a:gd name="connsiteX0" fmla="*/ 0 w 3125681"/>
                            <a:gd name="connsiteY0" fmla="*/ 1198091 h 1251801"/>
                            <a:gd name="connsiteX1" fmla="*/ 171116 w 3125681"/>
                            <a:gd name="connsiteY1" fmla="*/ 1059060 h 1251801"/>
                            <a:gd name="connsiteX2" fmla="*/ 455316 w 3125681"/>
                            <a:gd name="connsiteY2" fmla="*/ 641175 h 1251801"/>
                            <a:gd name="connsiteX3" fmla="*/ 743284 w 3125681"/>
                            <a:gd name="connsiteY3" fmla="*/ 214175 h 1251801"/>
                            <a:gd name="connsiteX4" fmla="*/ 902864 w 3125681"/>
                            <a:gd name="connsiteY4" fmla="*/ 54876 h 1251801"/>
                            <a:gd name="connsiteX5" fmla="*/ 1062547 w 3125681"/>
                            <a:gd name="connsiteY5" fmla="*/ 281 h 1251801"/>
                            <a:gd name="connsiteX6" fmla="*/ 1243492 w 3125681"/>
                            <a:gd name="connsiteY6" fmla="*/ 73196 h 1251801"/>
                            <a:gd name="connsiteX7" fmla="*/ 1432140 w 3125681"/>
                            <a:gd name="connsiteY7" fmla="*/ 297329 h 1251801"/>
                            <a:gd name="connsiteX8" fmla="*/ 1659174 w 3125681"/>
                            <a:gd name="connsiteY8" fmla="*/ 648102 h 1251801"/>
                            <a:gd name="connsiteX9" fmla="*/ 1872572 w 3125681"/>
                            <a:gd name="connsiteY9" fmla="*/ 961152 h 1251801"/>
                            <a:gd name="connsiteX10" fmla="*/ 2064084 w 3125681"/>
                            <a:gd name="connsiteY10" fmla="*/ 1160660 h 1251801"/>
                            <a:gd name="connsiteX11" fmla="*/ 2277979 w 3125681"/>
                            <a:gd name="connsiteY11" fmla="*/ 1251565 h 1251801"/>
                            <a:gd name="connsiteX12" fmla="*/ 2502860 w 3125681"/>
                            <a:gd name="connsiteY12" fmla="*/ 1175709 h 1251801"/>
                            <a:gd name="connsiteX13" fmla="*/ 2718210 w 3125681"/>
                            <a:gd name="connsiteY13" fmla="*/ 944144 h 1251801"/>
                            <a:gd name="connsiteX14" fmla="*/ 2933999 w 3125681"/>
                            <a:gd name="connsiteY14" fmla="*/ 613651 h 1251801"/>
                            <a:gd name="connsiteX15" fmla="*/ 3125677 w 3125681"/>
                            <a:gd name="connsiteY15" fmla="*/ 363815 h 1251801"/>
                            <a:gd name="connsiteX0" fmla="*/ 0 w 2933996"/>
                            <a:gd name="connsiteY0" fmla="*/ 1198091 h 1251801"/>
                            <a:gd name="connsiteX1" fmla="*/ 171116 w 2933996"/>
                            <a:gd name="connsiteY1" fmla="*/ 1059060 h 1251801"/>
                            <a:gd name="connsiteX2" fmla="*/ 455316 w 2933996"/>
                            <a:gd name="connsiteY2" fmla="*/ 641175 h 1251801"/>
                            <a:gd name="connsiteX3" fmla="*/ 743284 w 2933996"/>
                            <a:gd name="connsiteY3" fmla="*/ 214175 h 1251801"/>
                            <a:gd name="connsiteX4" fmla="*/ 902864 w 2933996"/>
                            <a:gd name="connsiteY4" fmla="*/ 54876 h 1251801"/>
                            <a:gd name="connsiteX5" fmla="*/ 1062547 w 2933996"/>
                            <a:gd name="connsiteY5" fmla="*/ 281 h 1251801"/>
                            <a:gd name="connsiteX6" fmla="*/ 1243492 w 2933996"/>
                            <a:gd name="connsiteY6" fmla="*/ 73196 h 1251801"/>
                            <a:gd name="connsiteX7" fmla="*/ 1432140 w 2933996"/>
                            <a:gd name="connsiteY7" fmla="*/ 297329 h 1251801"/>
                            <a:gd name="connsiteX8" fmla="*/ 1659174 w 2933996"/>
                            <a:gd name="connsiteY8" fmla="*/ 648102 h 1251801"/>
                            <a:gd name="connsiteX9" fmla="*/ 1872572 w 2933996"/>
                            <a:gd name="connsiteY9" fmla="*/ 961152 h 1251801"/>
                            <a:gd name="connsiteX10" fmla="*/ 2064084 w 2933996"/>
                            <a:gd name="connsiteY10" fmla="*/ 1160660 h 1251801"/>
                            <a:gd name="connsiteX11" fmla="*/ 2277979 w 2933996"/>
                            <a:gd name="connsiteY11" fmla="*/ 1251565 h 1251801"/>
                            <a:gd name="connsiteX12" fmla="*/ 2502860 w 2933996"/>
                            <a:gd name="connsiteY12" fmla="*/ 1175709 h 1251801"/>
                            <a:gd name="connsiteX13" fmla="*/ 2718210 w 2933996"/>
                            <a:gd name="connsiteY13" fmla="*/ 944144 h 1251801"/>
                            <a:gd name="connsiteX14" fmla="*/ 2933999 w 2933996"/>
                            <a:gd name="connsiteY14" fmla="*/ 613651 h 1251801"/>
                            <a:gd name="connsiteX0" fmla="*/ 2 w 2762882"/>
                            <a:gd name="connsiteY0" fmla="*/ 1059060 h 1251801"/>
                            <a:gd name="connsiteX1" fmla="*/ 284202 w 2762882"/>
                            <a:gd name="connsiteY1" fmla="*/ 641175 h 1251801"/>
                            <a:gd name="connsiteX2" fmla="*/ 572170 w 2762882"/>
                            <a:gd name="connsiteY2" fmla="*/ 214175 h 1251801"/>
                            <a:gd name="connsiteX3" fmla="*/ 731750 w 2762882"/>
                            <a:gd name="connsiteY3" fmla="*/ 54876 h 1251801"/>
                            <a:gd name="connsiteX4" fmla="*/ 891433 w 2762882"/>
                            <a:gd name="connsiteY4" fmla="*/ 281 h 1251801"/>
                            <a:gd name="connsiteX5" fmla="*/ 1072378 w 2762882"/>
                            <a:gd name="connsiteY5" fmla="*/ 73196 h 1251801"/>
                            <a:gd name="connsiteX6" fmla="*/ 1261026 w 2762882"/>
                            <a:gd name="connsiteY6" fmla="*/ 297329 h 1251801"/>
                            <a:gd name="connsiteX7" fmla="*/ 1488060 w 2762882"/>
                            <a:gd name="connsiteY7" fmla="*/ 648102 h 1251801"/>
                            <a:gd name="connsiteX8" fmla="*/ 1701458 w 2762882"/>
                            <a:gd name="connsiteY8" fmla="*/ 961152 h 1251801"/>
                            <a:gd name="connsiteX9" fmla="*/ 1892970 w 2762882"/>
                            <a:gd name="connsiteY9" fmla="*/ 1160660 h 1251801"/>
                            <a:gd name="connsiteX10" fmla="*/ 2106865 w 2762882"/>
                            <a:gd name="connsiteY10" fmla="*/ 1251565 h 1251801"/>
                            <a:gd name="connsiteX11" fmla="*/ 2331746 w 2762882"/>
                            <a:gd name="connsiteY11" fmla="*/ 1175709 h 1251801"/>
                            <a:gd name="connsiteX12" fmla="*/ 2547096 w 2762882"/>
                            <a:gd name="connsiteY12" fmla="*/ 944144 h 1251801"/>
                            <a:gd name="connsiteX13" fmla="*/ 2762885 w 2762882"/>
                            <a:gd name="connsiteY13" fmla="*/ 613651 h 1251801"/>
                            <a:gd name="connsiteX0" fmla="*/ 1 w 2478681"/>
                            <a:gd name="connsiteY0" fmla="*/ 641175 h 1251801"/>
                            <a:gd name="connsiteX1" fmla="*/ 287969 w 2478681"/>
                            <a:gd name="connsiteY1" fmla="*/ 214175 h 1251801"/>
                            <a:gd name="connsiteX2" fmla="*/ 447549 w 2478681"/>
                            <a:gd name="connsiteY2" fmla="*/ 54876 h 1251801"/>
                            <a:gd name="connsiteX3" fmla="*/ 607232 w 2478681"/>
                            <a:gd name="connsiteY3" fmla="*/ 281 h 1251801"/>
                            <a:gd name="connsiteX4" fmla="*/ 788177 w 2478681"/>
                            <a:gd name="connsiteY4" fmla="*/ 73196 h 1251801"/>
                            <a:gd name="connsiteX5" fmla="*/ 976825 w 2478681"/>
                            <a:gd name="connsiteY5" fmla="*/ 297329 h 1251801"/>
                            <a:gd name="connsiteX6" fmla="*/ 1203859 w 2478681"/>
                            <a:gd name="connsiteY6" fmla="*/ 648102 h 1251801"/>
                            <a:gd name="connsiteX7" fmla="*/ 1417257 w 2478681"/>
                            <a:gd name="connsiteY7" fmla="*/ 961152 h 1251801"/>
                            <a:gd name="connsiteX8" fmla="*/ 1608769 w 2478681"/>
                            <a:gd name="connsiteY8" fmla="*/ 1160660 h 1251801"/>
                            <a:gd name="connsiteX9" fmla="*/ 1822664 w 2478681"/>
                            <a:gd name="connsiteY9" fmla="*/ 1251565 h 1251801"/>
                            <a:gd name="connsiteX10" fmla="*/ 2047545 w 2478681"/>
                            <a:gd name="connsiteY10" fmla="*/ 1175709 h 1251801"/>
                            <a:gd name="connsiteX11" fmla="*/ 2262895 w 2478681"/>
                            <a:gd name="connsiteY11" fmla="*/ 944144 h 1251801"/>
                            <a:gd name="connsiteX12" fmla="*/ 2478684 w 2478681"/>
                            <a:gd name="connsiteY12" fmla="*/ 613651 h 125180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</a:cxnLst>
                          <a:rect l="l" t="t" r="r" b="b"/>
                          <a:pathLst>
                            <a:path w="2478681" h="1251801">
                              <a:moveTo>
                                <a:pt x="1" y="641175"/>
                              </a:moveTo>
                              <a:cubicBezTo>
                                <a:pt x="95362" y="500361"/>
                                <a:pt x="213378" y="311892"/>
                                <a:pt x="287969" y="214175"/>
                              </a:cubicBezTo>
                              <a:cubicBezTo>
                                <a:pt x="362560" y="116458"/>
                                <a:pt x="394338" y="90525"/>
                                <a:pt x="447549" y="54876"/>
                              </a:cubicBezTo>
                              <a:cubicBezTo>
                                <a:pt x="500760" y="19227"/>
                                <a:pt x="550461" y="-2772"/>
                                <a:pt x="607232" y="281"/>
                              </a:cubicBezTo>
                              <a:cubicBezTo>
                                <a:pt x="664003" y="3334"/>
                                <a:pt x="726578" y="23688"/>
                                <a:pt x="788177" y="73196"/>
                              </a:cubicBezTo>
                              <a:cubicBezTo>
                                <a:pt x="849776" y="122704"/>
                                <a:pt x="907545" y="201511"/>
                                <a:pt x="976825" y="297329"/>
                              </a:cubicBezTo>
                              <a:cubicBezTo>
                                <a:pt x="1046105" y="393147"/>
                                <a:pt x="1130454" y="537465"/>
                                <a:pt x="1203859" y="648102"/>
                              </a:cubicBezTo>
                              <a:cubicBezTo>
                                <a:pt x="1277264" y="758739"/>
                                <a:pt x="1349772" y="875726"/>
                                <a:pt x="1417257" y="961152"/>
                              </a:cubicBezTo>
                              <a:cubicBezTo>
                                <a:pt x="1484742" y="1046578"/>
                                <a:pt x="1541201" y="1112258"/>
                                <a:pt x="1608769" y="1160660"/>
                              </a:cubicBezTo>
                              <a:cubicBezTo>
                                <a:pt x="1676337" y="1209062"/>
                                <a:pt x="1749535" y="1249057"/>
                                <a:pt x="1822664" y="1251565"/>
                              </a:cubicBezTo>
                              <a:cubicBezTo>
                                <a:pt x="1895793" y="1254073"/>
                                <a:pt x="1967374" y="1237144"/>
                                <a:pt x="2047545" y="1175709"/>
                              </a:cubicBezTo>
                              <a:cubicBezTo>
                                <a:pt x="2127716" y="1114274"/>
                                <a:pt x="2191039" y="1037820"/>
                                <a:pt x="2262895" y="944144"/>
                              </a:cubicBezTo>
                              <a:cubicBezTo>
                                <a:pt x="2334751" y="850468"/>
                                <a:pt x="2410773" y="710372"/>
                                <a:pt x="2478684" y="613651"/>
                              </a:cubicBezTo>
                            </a:path>
                          </a:pathLst>
                        </a:custGeom>
                        <a:noFill/>
                        <a:ln w="9525" cap="rnd" cmpd="sng" algn="ctr">
                          <a:solidFill>
                            <a:schemeClr val="tx1"/>
                          </a:solidFill>
                          <a:prstDash val="solid"/>
                          <a:tailEnd type="none" w="med" len="med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GB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+mn-ea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24" name="Freeform 123"/>
                        <p:cNvSpPr>
                          <a:spLocks noChangeAspect="1"/>
                        </p:cNvSpPr>
                        <p:nvPr/>
                      </p:nvSpPr>
                      <p:spPr>
                        <a:xfrm>
                          <a:off x="5035119" y="3730688"/>
                          <a:ext cx="271590" cy="137160"/>
                        </a:xfrm>
                        <a:custGeom>
                          <a:avLst/>
                          <a:gdLst>
                            <a:gd name="connsiteX0" fmla="*/ 0 w 3507874"/>
                            <a:gd name="connsiteY0" fmla="*/ 1193079 h 1244850"/>
                            <a:gd name="connsiteX1" fmla="*/ 171116 w 3507874"/>
                            <a:gd name="connsiteY1" fmla="*/ 1054048 h 1244850"/>
                            <a:gd name="connsiteX2" fmla="*/ 449179 w 3507874"/>
                            <a:gd name="connsiteY2" fmla="*/ 642300 h 1244850"/>
                            <a:gd name="connsiteX3" fmla="*/ 743284 w 3507874"/>
                            <a:gd name="connsiteY3" fmla="*/ 209163 h 1244850"/>
                            <a:gd name="connsiteX4" fmla="*/ 946484 w 3507874"/>
                            <a:gd name="connsiteY4" fmla="*/ 43395 h 1244850"/>
                            <a:gd name="connsiteX5" fmla="*/ 1058779 w 3507874"/>
                            <a:gd name="connsiteY5" fmla="*/ 616 h 1244850"/>
                            <a:gd name="connsiteX6" fmla="*/ 1229895 w 3507874"/>
                            <a:gd name="connsiteY6" fmla="*/ 64785 h 1244850"/>
                            <a:gd name="connsiteX7" fmla="*/ 1449137 w 3507874"/>
                            <a:gd name="connsiteY7" fmla="*/ 316111 h 1244850"/>
                            <a:gd name="connsiteX8" fmla="*/ 1668379 w 3507874"/>
                            <a:gd name="connsiteY8" fmla="*/ 636953 h 1244850"/>
                            <a:gd name="connsiteX9" fmla="*/ 1914358 w 3507874"/>
                            <a:gd name="connsiteY9" fmla="*/ 1038006 h 1244850"/>
                            <a:gd name="connsiteX10" fmla="*/ 2064084 w 3507874"/>
                            <a:gd name="connsiteY10" fmla="*/ 1155648 h 1244850"/>
                            <a:gd name="connsiteX11" fmla="*/ 2245895 w 3507874"/>
                            <a:gd name="connsiteY11" fmla="*/ 1241206 h 1244850"/>
                            <a:gd name="connsiteX12" fmla="*/ 2433053 w 3507874"/>
                            <a:gd name="connsiteY12" fmla="*/ 1209121 h 1244850"/>
                            <a:gd name="connsiteX13" fmla="*/ 2662990 w 3507874"/>
                            <a:gd name="connsiteY13" fmla="*/ 1032658 h 1244850"/>
                            <a:gd name="connsiteX14" fmla="*/ 2973137 w 3507874"/>
                            <a:gd name="connsiteY14" fmla="*/ 642300 h 1244850"/>
                            <a:gd name="connsiteX15" fmla="*/ 3181684 w 3507874"/>
                            <a:gd name="connsiteY15" fmla="*/ 385627 h 1244850"/>
                            <a:gd name="connsiteX16" fmla="*/ 3368842 w 3507874"/>
                            <a:gd name="connsiteY16" fmla="*/ 171732 h 1244850"/>
                            <a:gd name="connsiteX17" fmla="*/ 3507874 w 3507874"/>
                            <a:gd name="connsiteY17" fmla="*/ 70132 h 1244850"/>
                            <a:gd name="connsiteX0" fmla="*/ 0 w 3507874"/>
                            <a:gd name="connsiteY0" fmla="*/ 1197810 h 1249581"/>
                            <a:gd name="connsiteX1" fmla="*/ 171116 w 3507874"/>
                            <a:gd name="connsiteY1" fmla="*/ 1058779 h 1249581"/>
                            <a:gd name="connsiteX2" fmla="*/ 449179 w 3507874"/>
                            <a:gd name="connsiteY2" fmla="*/ 647031 h 1249581"/>
                            <a:gd name="connsiteX3" fmla="*/ 743284 w 3507874"/>
                            <a:gd name="connsiteY3" fmla="*/ 213894 h 1249581"/>
                            <a:gd name="connsiteX4" fmla="*/ 946484 w 3507874"/>
                            <a:gd name="connsiteY4" fmla="*/ 48126 h 1249581"/>
                            <a:gd name="connsiteX5" fmla="*/ 1074821 w 3507874"/>
                            <a:gd name="connsiteY5" fmla="*/ 0 h 1249581"/>
                            <a:gd name="connsiteX6" fmla="*/ 1229895 w 3507874"/>
                            <a:gd name="connsiteY6" fmla="*/ 69516 h 1249581"/>
                            <a:gd name="connsiteX7" fmla="*/ 1449137 w 3507874"/>
                            <a:gd name="connsiteY7" fmla="*/ 320842 h 1249581"/>
                            <a:gd name="connsiteX8" fmla="*/ 1668379 w 3507874"/>
                            <a:gd name="connsiteY8" fmla="*/ 641684 h 1249581"/>
                            <a:gd name="connsiteX9" fmla="*/ 1914358 w 3507874"/>
                            <a:gd name="connsiteY9" fmla="*/ 1042737 h 1249581"/>
                            <a:gd name="connsiteX10" fmla="*/ 2064084 w 3507874"/>
                            <a:gd name="connsiteY10" fmla="*/ 1160379 h 1249581"/>
                            <a:gd name="connsiteX11" fmla="*/ 2245895 w 3507874"/>
                            <a:gd name="connsiteY11" fmla="*/ 1245937 h 1249581"/>
                            <a:gd name="connsiteX12" fmla="*/ 2433053 w 3507874"/>
                            <a:gd name="connsiteY12" fmla="*/ 1213852 h 1249581"/>
                            <a:gd name="connsiteX13" fmla="*/ 2662990 w 3507874"/>
                            <a:gd name="connsiteY13" fmla="*/ 1037389 h 1249581"/>
                            <a:gd name="connsiteX14" fmla="*/ 2973137 w 3507874"/>
                            <a:gd name="connsiteY14" fmla="*/ 647031 h 1249581"/>
                            <a:gd name="connsiteX15" fmla="*/ 3181684 w 3507874"/>
                            <a:gd name="connsiteY15" fmla="*/ 390358 h 1249581"/>
                            <a:gd name="connsiteX16" fmla="*/ 3368842 w 3507874"/>
                            <a:gd name="connsiteY16" fmla="*/ 176463 h 1249581"/>
                            <a:gd name="connsiteX17" fmla="*/ 3507874 w 3507874"/>
                            <a:gd name="connsiteY17" fmla="*/ 74863 h 1249581"/>
                            <a:gd name="connsiteX0" fmla="*/ 0 w 3507874"/>
                            <a:gd name="connsiteY0" fmla="*/ 1197810 h 1249581"/>
                            <a:gd name="connsiteX1" fmla="*/ 171116 w 3507874"/>
                            <a:gd name="connsiteY1" fmla="*/ 1058779 h 1249581"/>
                            <a:gd name="connsiteX2" fmla="*/ 449179 w 3507874"/>
                            <a:gd name="connsiteY2" fmla="*/ 647031 h 1249581"/>
                            <a:gd name="connsiteX3" fmla="*/ 743284 w 3507874"/>
                            <a:gd name="connsiteY3" fmla="*/ 213894 h 1249581"/>
                            <a:gd name="connsiteX4" fmla="*/ 946484 w 3507874"/>
                            <a:gd name="connsiteY4" fmla="*/ 48126 h 1249581"/>
                            <a:gd name="connsiteX5" fmla="*/ 1074821 w 3507874"/>
                            <a:gd name="connsiteY5" fmla="*/ 0 h 1249581"/>
                            <a:gd name="connsiteX6" fmla="*/ 1229895 w 3507874"/>
                            <a:gd name="connsiteY6" fmla="*/ 69516 h 1249581"/>
                            <a:gd name="connsiteX7" fmla="*/ 1449137 w 3507874"/>
                            <a:gd name="connsiteY7" fmla="*/ 320842 h 1249581"/>
                            <a:gd name="connsiteX8" fmla="*/ 1668379 w 3507874"/>
                            <a:gd name="connsiteY8" fmla="*/ 641684 h 1249581"/>
                            <a:gd name="connsiteX9" fmla="*/ 1871579 w 3507874"/>
                            <a:gd name="connsiteY9" fmla="*/ 941137 h 1249581"/>
                            <a:gd name="connsiteX10" fmla="*/ 2064084 w 3507874"/>
                            <a:gd name="connsiteY10" fmla="*/ 1160379 h 1249581"/>
                            <a:gd name="connsiteX11" fmla="*/ 2245895 w 3507874"/>
                            <a:gd name="connsiteY11" fmla="*/ 1245937 h 1249581"/>
                            <a:gd name="connsiteX12" fmla="*/ 2433053 w 3507874"/>
                            <a:gd name="connsiteY12" fmla="*/ 1213852 h 1249581"/>
                            <a:gd name="connsiteX13" fmla="*/ 2662990 w 3507874"/>
                            <a:gd name="connsiteY13" fmla="*/ 1037389 h 1249581"/>
                            <a:gd name="connsiteX14" fmla="*/ 2973137 w 3507874"/>
                            <a:gd name="connsiteY14" fmla="*/ 647031 h 1249581"/>
                            <a:gd name="connsiteX15" fmla="*/ 3181684 w 3507874"/>
                            <a:gd name="connsiteY15" fmla="*/ 390358 h 1249581"/>
                            <a:gd name="connsiteX16" fmla="*/ 3368842 w 3507874"/>
                            <a:gd name="connsiteY16" fmla="*/ 176463 h 1249581"/>
                            <a:gd name="connsiteX17" fmla="*/ 3507874 w 3507874"/>
                            <a:gd name="connsiteY17" fmla="*/ 74863 h 1249581"/>
                            <a:gd name="connsiteX0" fmla="*/ 0 w 3507874"/>
                            <a:gd name="connsiteY0" fmla="*/ 1197810 h 1247085"/>
                            <a:gd name="connsiteX1" fmla="*/ 171116 w 3507874"/>
                            <a:gd name="connsiteY1" fmla="*/ 1058779 h 1247085"/>
                            <a:gd name="connsiteX2" fmla="*/ 449179 w 3507874"/>
                            <a:gd name="connsiteY2" fmla="*/ 647031 h 1247085"/>
                            <a:gd name="connsiteX3" fmla="*/ 743284 w 3507874"/>
                            <a:gd name="connsiteY3" fmla="*/ 213894 h 1247085"/>
                            <a:gd name="connsiteX4" fmla="*/ 946484 w 3507874"/>
                            <a:gd name="connsiteY4" fmla="*/ 48126 h 1247085"/>
                            <a:gd name="connsiteX5" fmla="*/ 1074821 w 3507874"/>
                            <a:gd name="connsiteY5" fmla="*/ 0 h 1247085"/>
                            <a:gd name="connsiteX6" fmla="*/ 1229895 w 3507874"/>
                            <a:gd name="connsiteY6" fmla="*/ 69516 h 1247085"/>
                            <a:gd name="connsiteX7" fmla="*/ 1449137 w 3507874"/>
                            <a:gd name="connsiteY7" fmla="*/ 320842 h 1247085"/>
                            <a:gd name="connsiteX8" fmla="*/ 1668379 w 3507874"/>
                            <a:gd name="connsiteY8" fmla="*/ 641684 h 1247085"/>
                            <a:gd name="connsiteX9" fmla="*/ 1871579 w 3507874"/>
                            <a:gd name="connsiteY9" fmla="*/ 941137 h 1247085"/>
                            <a:gd name="connsiteX10" fmla="*/ 2064084 w 3507874"/>
                            <a:gd name="connsiteY10" fmla="*/ 1160379 h 1247085"/>
                            <a:gd name="connsiteX11" fmla="*/ 2245895 w 3507874"/>
                            <a:gd name="connsiteY11" fmla="*/ 1245937 h 1247085"/>
                            <a:gd name="connsiteX12" fmla="*/ 2470484 w 3507874"/>
                            <a:gd name="connsiteY12" fmla="*/ 1197810 h 1247085"/>
                            <a:gd name="connsiteX13" fmla="*/ 2662990 w 3507874"/>
                            <a:gd name="connsiteY13" fmla="*/ 1037389 h 1247085"/>
                            <a:gd name="connsiteX14" fmla="*/ 2973137 w 3507874"/>
                            <a:gd name="connsiteY14" fmla="*/ 647031 h 1247085"/>
                            <a:gd name="connsiteX15" fmla="*/ 3181684 w 3507874"/>
                            <a:gd name="connsiteY15" fmla="*/ 390358 h 1247085"/>
                            <a:gd name="connsiteX16" fmla="*/ 3368842 w 3507874"/>
                            <a:gd name="connsiteY16" fmla="*/ 176463 h 1247085"/>
                            <a:gd name="connsiteX17" fmla="*/ 3507874 w 3507874"/>
                            <a:gd name="connsiteY17" fmla="*/ 74863 h 1247085"/>
                            <a:gd name="connsiteX0" fmla="*/ 0 w 3507874"/>
                            <a:gd name="connsiteY0" fmla="*/ 1197810 h 1252268"/>
                            <a:gd name="connsiteX1" fmla="*/ 171116 w 3507874"/>
                            <a:gd name="connsiteY1" fmla="*/ 1058779 h 1252268"/>
                            <a:gd name="connsiteX2" fmla="*/ 449179 w 3507874"/>
                            <a:gd name="connsiteY2" fmla="*/ 647031 h 1252268"/>
                            <a:gd name="connsiteX3" fmla="*/ 743284 w 3507874"/>
                            <a:gd name="connsiteY3" fmla="*/ 213894 h 1252268"/>
                            <a:gd name="connsiteX4" fmla="*/ 946484 w 3507874"/>
                            <a:gd name="connsiteY4" fmla="*/ 48126 h 1252268"/>
                            <a:gd name="connsiteX5" fmla="*/ 1074821 w 3507874"/>
                            <a:gd name="connsiteY5" fmla="*/ 0 h 1252268"/>
                            <a:gd name="connsiteX6" fmla="*/ 1229895 w 3507874"/>
                            <a:gd name="connsiteY6" fmla="*/ 69516 h 1252268"/>
                            <a:gd name="connsiteX7" fmla="*/ 1449137 w 3507874"/>
                            <a:gd name="connsiteY7" fmla="*/ 320842 h 1252268"/>
                            <a:gd name="connsiteX8" fmla="*/ 1668379 w 3507874"/>
                            <a:gd name="connsiteY8" fmla="*/ 641684 h 1252268"/>
                            <a:gd name="connsiteX9" fmla="*/ 1871579 w 3507874"/>
                            <a:gd name="connsiteY9" fmla="*/ 941137 h 1252268"/>
                            <a:gd name="connsiteX10" fmla="*/ 2064084 w 3507874"/>
                            <a:gd name="connsiteY10" fmla="*/ 1160379 h 1252268"/>
                            <a:gd name="connsiteX11" fmla="*/ 2267285 w 3507874"/>
                            <a:gd name="connsiteY11" fmla="*/ 1251284 h 1252268"/>
                            <a:gd name="connsiteX12" fmla="*/ 2470484 w 3507874"/>
                            <a:gd name="connsiteY12" fmla="*/ 1197810 h 1252268"/>
                            <a:gd name="connsiteX13" fmla="*/ 2662990 w 3507874"/>
                            <a:gd name="connsiteY13" fmla="*/ 1037389 h 1252268"/>
                            <a:gd name="connsiteX14" fmla="*/ 2973137 w 3507874"/>
                            <a:gd name="connsiteY14" fmla="*/ 647031 h 1252268"/>
                            <a:gd name="connsiteX15" fmla="*/ 3181684 w 3507874"/>
                            <a:gd name="connsiteY15" fmla="*/ 390358 h 1252268"/>
                            <a:gd name="connsiteX16" fmla="*/ 3368842 w 3507874"/>
                            <a:gd name="connsiteY16" fmla="*/ 176463 h 1252268"/>
                            <a:gd name="connsiteX17" fmla="*/ 3507874 w 3507874"/>
                            <a:gd name="connsiteY17" fmla="*/ 74863 h 1252268"/>
                            <a:gd name="connsiteX0" fmla="*/ 0 w 3507874"/>
                            <a:gd name="connsiteY0" fmla="*/ 1197810 h 1251597"/>
                            <a:gd name="connsiteX1" fmla="*/ 171116 w 3507874"/>
                            <a:gd name="connsiteY1" fmla="*/ 1058779 h 1251597"/>
                            <a:gd name="connsiteX2" fmla="*/ 449179 w 3507874"/>
                            <a:gd name="connsiteY2" fmla="*/ 647031 h 1251597"/>
                            <a:gd name="connsiteX3" fmla="*/ 743284 w 3507874"/>
                            <a:gd name="connsiteY3" fmla="*/ 213894 h 1251597"/>
                            <a:gd name="connsiteX4" fmla="*/ 946484 w 3507874"/>
                            <a:gd name="connsiteY4" fmla="*/ 48126 h 1251597"/>
                            <a:gd name="connsiteX5" fmla="*/ 1074821 w 3507874"/>
                            <a:gd name="connsiteY5" fmla="*/ 0 h 1251597"/>
                            <a:gd name="connsiteX6" fmla="*/ 1229895 w 3507874"/>
                            <a:gd name="connsiteY6" fmla="*/ 69516 h 1251597"/>
                            <a:gd name="connsiteX7" fmla="*/ 1449137 w 3507874"/>
                            <a:gd name="connsiteY7" fmla="*/ 320842 h 1251597"/>
                            <a:gd name="connsiteX8" fmla="*/ 1668379 w 3507874"/>
                            <a:gd name="connsiteY8" fmla="*/ 641684 h 1251597"/>
                            <a:gd name="connsiteX9" fmla="*/ 1871579 w 3507874"/>
                            <a:gd name="connsiteY9" fmla="*/ 941137 h 1251597"/>
                            <a:gd name="connsiteX10" fmla="*/ 2064084 w 3507874"/>
                            <a:gd name="connsiteY10" fmla="*/ 1160379 h 1251597"/>
                            <a:gd name="connsiteX11" fmla="*/ 2267285 w 3507874"/>
                            <a:gd name="connsiteY11" fmla="*/ 1251284 h 1251597"/>
                            <a:gd name="connsiteX12" fmla="*/ 2470484 w 3507874"/>
                            <a:gd name="connsiteY12" fmla="*/ 1197810 h 1251597"/>
                            <a:gd name="connsiteX13" fmla="*/ 2662990 w 3507874"/>
                            <a:gd name="connsiteY13" fmla="*/ 1037389 h 1251597"/>
                            <a:gd name="connsiteX14" fmla="*/ 2973137 w 3507874"/>
                            <a:gd name="connsiteY14" fmla="*/ 647031 h 1251597"/>
                            <a:gd name="connsiteX15" fmla="*/ 3181684 w 3507874"/>
                            <a:gd name="connsiteY15" fmla="*/ 390358 h 1251597"/>
                            <a:gd name="connsiteX16" fmla="*/ 3368842 w 3507874"/>
                            <a:gd name="connsiteY16" fmla="*/ 176463 h 1251597"/>
                            <a:gd name="connsiteX17" fmla="*/ 3507874 w 3507874"/>
                            <a:gd name="connsiteY17" fmla="*/ 74863 h 1251597"/>
                            <a:gd name="connsiteX0" fmla="*/ 0 w 3507874"/>
                            <a:gd name="connsiteY0" fmla="*/ 1197810 h 1251314"/>
                            <a:gd name="connsiteX1" fmla="*/ 171116 w 3507874"/>
                            <a:gd name="connsiteY1" fmla="*/ 1058779 h 1251314"/>
                            <a:gd name="connsiteX2" fmla="*/ 449179 w 3507874"/>
                            <a:gd name="connsiteY2" fmla="*/ 647031 h 1251314"/>
                            <a:gd name="connsiteX3" fmla="*/ 743284 w 3507874"/>
                            <a:gd name="connsiteY3" fmla="*/ 213894 h 1251314"/>
                            <a:gd name="connsiteX4" fmla="*/ 946484 w 3507874"/>
                            <a:gd name="connsiteY4" fmla="*/ 48126 h 1251314"/>
                            <a:gd name="connsiteX5" fmla="*/ 1074821 w 3507874"/>
                            <a:gd name="connsiteY5" fmla="*/ 0 h 1251314"/>
                            <a:gd name="connsiteX6" fmla="*/ 1229895 w 3507874"/>
                            <a:gd name="connsiteY6" fmla="*/ 69516 h 1251314"/>
                            <a:gd name="connsiteX7" fmla="*/ 1449137 w 3507874"/>
                            <a:gd name="connsiteY7" fmla="*/ 320842 h 1251314"/>
                            <a:gd name="connsiteX8" fmla="*/ 1668379 w 3507874"/>
                            <a:gd name="connsiteY8" fmla="*/ 641684 h 1251314"/>
                            <a:gd name="connsiteX9" fmla="*/ 1871579 w 3507874"/>
                            <a:gd name="connsiteY9" fmla="*/ 941137 h 1251314"/>
                            <a:gd name="connsiteX10" fmla="*/ 2064084 w 3507874"/>
                            <a:gd name="connsiteY10" fmla="*/ 1160379 h 1251314"/>
                            <a:gd name="connsiteX11" fmla="*/ 2267285 w 3507874"/>
                            <a:gd name="connsiteY11" fmla="*/ 1251284 h 1251314"/>
                            <a:gd name="connsiteX12" fmla="*/ 2470484 w 3507874"/>
                            <a:gd name="connsiteY12" fmla="*/ 1197810 h 1251314"/>
                            <a:gd name="connsiteX13" fmla="*/ 2662990 w 3507874"/>
                            <a:gd name="connsiteY13" fmla="*/ 1037389 h 1251314"/>
                            <a:gd name="connsiteX14" fmla="*/ 2973137 w 3507874"/>
                            <a:gd name="connsiteY14" fmla="*/ 647031 h 1251314"/>
                            <a:gd name="connsiteX15" fmla="*/ 3181684 w 3507874"/>
                            <a:gd name="connsiteY15" fmla="*/ 390358 h 1251314"/>
                            <a:gd name="connsiteX16" fmla="*/ 3368842 w 3507874"/>
                            <a:gd name="connsiteY16" fmla="*/ 176463 h 1251314"/>
                            <a:gd name="connsiteX17" fmla="*/ 3507874 w 3507874"/>
                            <a:gd name="connsiteY17" fmla="*/ 74863 h 1251314"/>
                            <a:gd name="connsiteX0" fmla="*/ 0 w 3507874"/>
                            <a:gd name="connsiteY0" fmla="*/ 1197810 h 1251405"/>
                            <a:gd name="connsiteX1" fmla="*/ 171116 w 3507874"/>
                            <a:gd name="connsiteY1" fmla="*/ 1058779 h 1251405"/>
                            <a:gd name="connsiteX2" fmla="*/ 449179 w 3507874"/>
                            <a:gd name="connsiteY2" fmla="*/ 647031 h 1251405"/>
                            <a:gd name="connsiteX3" fmla="*/ 743284 w 3507874"/>
                            <a:gd name="connsiteY3" fmla="*/ 213894 h 1251405"/>
                            <a:gd name="connsiteX4" fmla="*/ 946484 w 3507874"/>
                            <a:gd name="connsiteY4" fmla="*/ 48126 h 1251405"/>
                            <a:gd name="connsiteX5" fmla="*/ 1074821 w 3507874"/>
                            <a:gd name="connsiteY5" fmla="*/ 0 h 1251405"/>
                            <a:gd name="connsiteX6" fmla="*/ 1229895 w 3507874"/>
                            <a:gd name="connsiteY6" fmla="*/ 69516 h 1251405"/>
                            <a:gd name="connsiteX7" fmla="*/ 1449137 w 3507874"/>
                            <a:gd name="connsiteY7" fmla="*/ 320842 h 1251405"/>
                            <a:gd name="connsiteX8" fmla="*/ 1668379 w 3507874"/>
                            <a:gd name="connsiteY8" fmla="*/ 641684 h 1251405"/>
                            <a:gd name="connsiteX9" fmla="*/ 1871579 w 3507874"/>
                            <a:gd name="connsiteY9" fmla="*/ 941137 h 1251405"/>
                            <a:gd name="connsiteX10" fmla="*/ 2064084 w 3507874"/>
                            <a:gd name="connsiteY10" fmla="*/ 1160379 h 1251405"/>
                            <a:gd name="connsiteX11" fmla="*/ 2267285 w 3507874"/>
                            <a:gd name="connsiteY11" fmla="*/ 1251284 h 1251405"/>
                            <a:gd name="connsiteX12" fmla="*/ 2486526 w 3507874"/>
                            <a:gd name="connsiteY12" fmla="*/ 1176420 h 1251405"/>
                            <a:gd name="connsiteX13" fmla="*/ 2662990 w 3507874"/>
                            <a:gd name="connsiteY13" fmla="*/ 1037389 h 1251405"/>
                            <a:gd name="connsiteX14" fmla="*/ 2973137 w 3507874"/>
                            <a:gd name="connsiteY14" fmla="*/ 647031 h 1251405"/>
                            <a:gd name="connsiteX15" fmla="*/ 3181684 w 3507874"/>
                            <a:gd name="connsiteY15" fmla="*/ 390358 h 1251405"/>
                            <a:gd name="connsiteX16" fmla="*/ 3368842 w 3507874"/>
                            <a:gd name="connsiteY16" fmla="*/ 176463 h 1251405"/>
                            <a:gd name="connsiteX17" fmla="*/ 3507874 w 3507874"/>
                            <a:gd name="connsiteY17" fmla="*/ 74863 h 1251405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67285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81684 w 3507874"/>
                            <a:gd name="connsiteY15" fmla="*/ 390358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67285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81684 w 3507874"/>
                            <a:gd name="connsiteY15" fmla="*/ 390358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81684 w 3507874"/>
                            <a:gd name="connsiteY15" fmla="*/ 390358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3391"/>
                            <a:gd name="connsiteX1" fmla="*/ 171116 w 3507874"/>
                            <a:gd name="connsiteY1" fmla="*/ 1058779 h 1253391"/>
                            <a:gd name="connsiteX2" fmla="*/ 449179 w 3507874"/>
                            <a:gd name="connsiteY2" fmla="*/ 647031 h 1253391"/>
                            <a:gd name="connsiteX3" fmla="*/ 743284 w 3507874"/>
                            <a:gd name="connsiteY3" fmla="*/ 213894 h 1253391"/>
                            <a:gd name="connsiteX4" fmla="*/ 946484 w 3507874"/>
                            <a:gd name="connsiteY4" fmla="*/ 48126 h 1253391"/>
                            <a:gd name="connsiteX5" fmla="*/ 1074821 w 3507874"/>
                            <a:gd name="connsiteY5" fmla="*/ 0 h 1253391"/>
                            <a:gd name="connsiteX6" fmla="*/ 1229895 w 3507874"/>
                            <a:gd name="connsiteY6" fmla="*/ 69516 h 1253391"/>
                            <a:gd name="connsiteX7" fmla="*/ 1449137 w 3507874"/>
                            <a:gd name="connsiteY7" fmla="*/ 320842 h 1253391"/>
                            <a:gd name="connsiteX8" fmla="*/ 1668379 w 3507874"/>
                            <a:gd name="connsiteY8" fmla="*/ 641684 h 1253391"/>
                            <a:gd name="connsiteX9" fmla="*/ 1871579 w 3507874"/>
                            <a:gd name="connsiteY9" fmla="*/ 941137 h 1253391"/>
                            <a:gd name="connsiteX10" fmla="*/ 2064084 w 3507874"/>
                            <a:gd name="connsiteY10" fmla="*/ 1160379 h 1253391"/>
                            <a:gd name="connsiteX11" fmla="*/ 2277979 w 3507874"/>
                            <a:gd name="connsiteY11" fmla="*/ 1251284 h 1253391"/>
                            <a:gd name="connsiteX12" fmla="*/ 2486526 w 3507874"/>
                            <a:gd name="connsiteY12" fmla="*/ 1176420 h 1253391"/>
                            <a:gd name="connsiteX13" fmla="*/ 2716464 w 3507874"/>
                            <a:gd name="connsiteY13" fmla="*/ 994610 h 1253391"/>
                            <a:gd name="connsiteX14" fmla="*/ 2973137 w 3507874"/>
                            <a:gd name="connsiteY14" fmla="*/ 647031 h 1253391"/>
                            <a:gd name="connsiteX15" fmla="*/ 3181684 w 3507874"/>
                            <a:gd name="connsiteY15" fmla="*/ 390358 h 1253391"/>
                            <a:gd name="connsiteX16" fmla="*/ 3368842 w 3507874"/>
                            <a:gd name="connsiteY16" fmla="*/ 176463 h 1253391"/>
                            <a:gd name="connsiteX17" fmla="*/ 3507874 w 3507874"/>
                            <a:gd name="connsiteY17" fmla="*/ 74863 h 1253391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81684 w 3507874"/>
                            <a:gd name="connsiteY15" fmla="*/ 390358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64521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55316 w 3507874"/>
                            <a:gd name="connsiteY2" fmla="*/ 640894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55316 w 3507874"/>
                            <a:gd name="connsiteY2" fmla="*/ 640894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74821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68379 w 3507874"/>
                            <a:gd name="connsiteY8" fmla="*/ 642008 h 1251752"/>
                            <a:gd name="connsiteX9" fmla="*/ 1871579 w 3507874"/>
                            <a:gd name="connsiteY9" fmla="*/ 941461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62547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68379 w 3507874"/>
                            <a:gd name="connsiteY8" fmla="*/ 642008 h 1251752"/>
                            <a:gd name="connsiteX9" fmla="*/ 1871579 w 3507874"/>
                            <a:gd name="connsiteY9" fmla="*/ 941461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62547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59174 w 3507874"/>
                            <a:gd name="connsiteY8" fmla="*/ 648145 h 1251752"/>
                            <a:gd name="connsiteX9" fmla="*/ 1871579 w 3507874"/>
                            <a:gd name="connsiteY9" fmla="*/ 941461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62547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59174 w 3507874"/>
                            <a:gd name="connsiteY8" fmla="*/ 648145 h 1251752"/>
                            <a:gd name="connsiteX9" fmla="*/ 1862374 w 3507874"/>
                            <a:gd name="connsiteY9" fmla="*/ 947598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62547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59174 w 3507874"/>
                            <a:gd name="connsiteY8" fmla="*/ 648145 h 1251752"/>
                            <a:gd name="connsiteX9" fmla="*/ 1862374 w 3507874"/>
                            <a:gd name="connsiteY9" fmla="*/ 947598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825"/>
                            <a:gd name="connsiteX1" fmla="*/ 171116 w 3507874"/>
                            <a:gd name="connsiteY1" fmla="*/ 1059103 h 1251825"/>
                            <a:gd name="connsiteX2" fmla="*/ 455316 w 3507874"/>
                            <a:gd name="connsiteY2" fmla="*/ 641218 h 1251825"/>
                            <a:gd name="connsiteX3" fmla="*/ 743284 w 3507874"/>
                            <a:gd name="connsiteY3" fmla="*/ 214218 h 1251825"/>
                            <a:gd name="connsiteX4" fmla="*/ 909663 w 3507874"/>
                            <a:gd name="connsiteY4" fmla="*/ 51519 h 1251825"/>
                            <a:gd name="connsiteX5" fmla="*/ 1062547 w 3507874"/>
                            <a:gd name="connsiteY5" fmla="*/ 324 h 1251825"/>
                            <a:gd name="connsiteX6" fmla="*/ 1229895 w 3507874"/>
                            <a:gd name="connsiteY6" fmla="*/ 69840 h 1251825"/>
                            <a:gd name="connsiteX7" fmla="*/ 1449137 w 3507874"/>
                            <a:gd name="connsiteY7" fmla="*/ 321166 h 1251825"/>
                            <a:gd name="connsiteX8" fmla="*/ 1659174 w 3507874"/>
                            <a:gd name="connsiteY8" fmla="*/ 648145 h 1251825"/>
                            <a:gd name="connsiteX9" fmla="*/ 1862374 w 3507874"/>
                            <a:gd name="connsiteY9" fmla="*/ 947598 h 1251825"/>
                            <a:gd name="connsiteX10" fmla="*/ 2064084 w 3507874"/>
                            <a:gd name="connsiteY10" fmla="*/ 1160703 h 1251825"/>
                            <a:gd name="connsiteX11" fmla="*/ 2277979 w 3507874"/>
                            <a:gd name="connsiteY11" fmla="*/ 1251608 h 1251825"/>
                            <a:gd name="connsiteX12" fmla="*/ 2501868 w 3507874"/>
                            <a:gd name="connsiteY12" fmla="*/ 1179813 h 1251825"/>
                            <a:gd name="connsiteX13" fmla="*/ 2716464 w 3507874"/>
                            <a:gd name="connsiteY13" fmla="*/ 994934 h 1251825"/>
                            <a:gd name="connsiteX14" fmla="*/ 2973137 w 3507874"/>
                            <a:gd name="connsiteY14" fmla="*/ 647355 h 1251825"/>
                            <a:gd name="connsiteX15" fmla="*/ 3154947 w 3507874"/>
                            <a:gd name="connsiteY15" fmla="*/ 406724 h 1251825"/>
                            <a:gd name="connsiteX16" fmla="*/ 3331410 w 3507874"/>
                            <a:gd name="connsiteY16" fmla="*/ 208871 h 1251825"/>
                            <a:gd name="connsiteX17" fmla="*/ 3507874 w 3507874"/>
                            <a:gd name="connsiteY17" fmla="*/ 75187 h 1251825"/>
                            <a:gd name="connsiteX0" fmla="*/ 0 w 3507874"/>
                            <a:gd name="connsiteY0" fmla="*/ 1198134 h 1252037"/>
                            <a:gd name="connsiteX1" fmla="*/ 171116 w 3507874"/>
                            <a:gd name="connsiteY1" fmla="*/ 1059103 h 1252037"/>
                            <a:gd name="connsiteX2" fmla="*/ 455316 w 3507874"/>
                            <a:gd name="connsiteY2" fmla="*/ 641218 h 1252037"/>
                            <a:gd name="connsiteX3" fmla="*/ 743284 w 3507874"/>
                            <a:gd name="connsiteY3" fmla="*/ 214218 h 1252037"/>
                            <a:gd name="connsiteX4" fmla="*/ 909663 w 3507874"/>
                            <a:gd name="connsiteY4" fmla="*/ 51519 h 1252037"/>
                            <a:gd name="connsiteX5" fmla="*/ 1062547 w 3507874"/>
                            <a:gd name="connsiteY5" fmla="*/ 324 h 1252037"/>
                            <a:gd name="connsiteX6" fmla="*/ 1229895 w 3507874"/>
                            <a:gd name="connsiteY6" fmla="*/ 69840 h 1252037"/>
                            <a:gd name="connsiteX7" fmla="*/ 1449137 w 3507874"/>
                            <a:gd name="connsiteY7" fmla="*/ 321166 h 1252037"/>
                            <a:gd name="connsiteX8" fmla="*/ 1659174 w 3507874"/>
                            <a:gd name="connsiteY8" fmla="*/ 648145 h 1252037"/>
                            <a:gd name="connsiteX9" fmla="*/ 1862374 w 3507874"/>
                            <a:gd name="connsiteY9" fmla="*/ 947598 h 1252037"/>
                            <a:gd name="connsiteX10" fmla="*/ 2064084 w 3507874"/>
                            <a:gd name="connsiteY10" fmla="*/ 1160703 h 1252037"/>
                            <a:gd name="connsiteX11" fmla="*/ 2277979 w 3507874"/>
                            <a:gd name="connsiteY11" fmla="*/ 1251608 h 1252037"/>
                            <a:gd name="connsiteX12" fmla="*/ 2492663 w 3507874"/>
                            <a:gd name="connsiteY12" fmla="*/ 1185950 h 1252037"/>
                            <a:gd name="connsiteX13" fmla="*/ 2716464 w 3507874"/>
                            <a:gd name="connsiteY13" fmla="*/ 994934 h 1252037"/>
                            <a:gd name="connsiteX14" fmla="*/ 2973137 w 3507874"/>
                            <a:gd name="connsiteY14" fmla="*/ 647355 h 1252037"/>
                            <a:gd name="connsiteX15" fmla="*/ 3154947 w 3507874"/>
                            <a:gd name="connsiteY15" fmla="*/ 406724 h 1252037"/>
                            <a:gd name="connsiteX16" fmla="*/ 3331410 w 3507874"/>
                            <a:gd name="connsiteY16" fmla="*/ 208871 h 1252037"/>
                            <a:gd name="connsiteX17" fmla="*/ 3507874 w 3507874"/>
                            <a:gd name="connsiteY17" fmla="*/ 75187 h 1252037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16464 w 3507874"/>
                            <a:gd name="connsiteY13" fmla="*/ 994934 h 1251671"/>
                            <a:gd name="connsiteX14" fmla="*/ 2973137 w 3507874"/>
                            <a:gd name="connsiteY14" fmla="*/ 647355 h 1251671"/>
                            <a:gd name="connsiteX15" fmla="*/ 3154947 w 3507874"/>
                            <a:gd name="connsiteY15" fmla="*/ 406724 h 1251671"/>
                            <a:gd name="connsiteX16" fmla="*/ 3331410 w 3507874"/>
                            <a:gd name="connsiteY16" fmla="*/ 208871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73137 w 3507874"/>
                            <a:gd name="connsiteY14" fmla="*/ 647355 h 1251671"/>
                            <a:gd name="connsiteX15" fmla="*/ 3154947 w 3507874"/>
                            <a:gd name="connsiteY15" fmla="*/ 406724 h 1251671"/>
                            <a:gd name="connsiteX16" fmla="*/ 3331410 w 3507874"/>
                            <a:gd name="connsiteY16" fmla="*/ 208871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57794 w 3507874"/>
                            <a:gd name="connsiteY14" fmla="*/ 644287 h 1251671"/>
                            <a:gd name="connsiteX15" fmla="*/ 3154947 w 3507874"/>
                            <a:gd name="connsiteY15" fmla="*/ 406724 h 1251671"/>
                            <a:gd name="connsiteX16" fmla="*/ 3331410 w 3507874"/>
                            <a:gd name="connsiteY16" fmla="*/ 208871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31410 w 3507874"/>
                            <a:gd name="connsiteY16" fmla="*/ 208871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31806 w 3507874"/>
                            <a:gd name="connsiteY13" fmla="*/ 961182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25008 w 3507874"/>
                            <a:gd name="connsiteY13" fmla="*/ 954384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25008 w 3507874"/>
                            <a:gd name="connsiteY13" fmla="*/ 954384 h 1251671"/>
                            <a:gd name="connsiteX14" fmla="*/ 2947596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25008 w 3507874"/>
                            <a:gd name="connsiteY13" fmla="*/ 954384 h 1251671"/>
                            <a:gd name="connsiteX14" fmla="*/ 2947596 w 3507874"/>
                            <a:gd name="connsiteY14" fmla="*/ 644287 h 1251671"/>
                            <a:gd name="connsiteX15" fmla="*/ 3125678 w 3507874"/>
                            <a:gd name="connsiteY15" fmla="*/ 391052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006 h 1251543"/>
                            <a:gd name="connsiteX1" fmla="*/ 171116 w 3507874"/>
                            <a:gd name="connsiteY1" fmla="*/ 1058975 h 1251543"/>
                            <a:gd name="connsiteX2" fmla="*/ 455316 w 3507874"/>
                            <a:gd name="connsiteY2" fmla="*/ 641090 h 1251543"/>
                            <a:gd name="connsiteX3" fmla="*/ 743284 w 3507874"/>
                            <a:gd name="connsiteY3" fmla="*/ 214090 h 1251543"/>
                            <a:gd name="connsiteX4" fmla="*/ 902864 w 3507874"/>
                            <a:gd name="connsiteY4" fmla="*/ 54791 h 1251543"/>
                            <a:gd name="connsiteX5" fmla="*/ 1062547 w 3507874"/>
                            <a:gd name="connsiteY5" fmla="*/ 196 h 1251543"/>
                            <a:gd name="connsiteX6" fmla="*/ 1229895 w 3507874"/>
                            <a:gd name="connsiteY6" fmla="*/ 69712 h 1251543"/>
                            <a:gd name="connsiteX7" fmla="*/ 1449137 w 3507874"/>
                            <a:gd name="connsiteY7" fmla="*/ 321038 h 1251543"/>
                            <a:gd name="connsiteX8" fmla="*/ 1659174 w 3507874"/>
                            <a:gd name="connsiteY8" fmla="*/ 648017 h 1251543"/>
                            <a:gd name="connsiteX9" fmla="*/ 1862374 w 3507874"/>
                            <a:gd name="connsiteY9" fmla="*/ 947470 h 1251543"/>
                            <a:gd name="connsiteX10" fmla="*/ 2064084 w 3507874"/>
                            <a:gd name="connsiteY10" fmla="*/ 1160575 h 1251543"/>
                            <a:gd name="connsiteX11" fmla="*/ 2277979 w 3507874"/>
                            <a:gd name="connsiteY11" fmla="*/ 1251480 h 1251543"/>
                            <a:gd name="connsiteX12" fmla="*/ 2492663 w 3507874"/>
                            <a:gd name="connsiteY12" fmla="*/ 1185822 h 1251543"/>
                            <a:gd name="connsiteX13" fmla="*/ 2725008 w 3507874"/>
                            <a:gd name="connsiteY13" fmla="*/ 954256 h 1251543"/>
                            <a:gd name="connsiteX14" fmla="*/ 2947596 w 3507874"/>
                            <a:gd name="connsiteY14" fmla="*/ 644159 h 1251543"/>
                            <a:gd name="connsiteX15" fmla="*/ 3125678 w 3507874"/>
                            <a:gd name="connsiteY15" fmla="*/ 390924 h 1251543"/>
                            <a:gd name="connsiteX16" fmla="*/ 3306863 w 3507874"/>
                            <a:gd name="connsiteY16" fmla="*/ 205674 h 1251543"/>
                            <a:gd name="connsiteX17" fmla="*/ 3507874 w 3507874"/>
                            <a:gd name="connsiteY17" fmla="*/ 75059 h 1251543"/>
                            <a:gd name="connsiteX0" fmla="*/ 0 w 3507874"/>
                            <a:gd name="connsiteY0" fmla="*/ 1198091 h 1251628"/>
                            <a:gd name="connsiteX1" fmla="*/ 171116 w 3507874"/>
                            <a:gd name="connsiteY1" fmla="*/ 1059060 h 1251628"/>
                            <a:gd name="connsiteX2" fmla="*/ 455316 w 3507874"/>
                            <a:gd name="connsiteY2" fmla="*/ 641175 h 1251628"/>
                            <a:gd name="connsiteX3" fmla="*/ 743284 w 3507874"/>
                            <a:gd name="connsiteY3" fmla="*/ 214175 h 1251628"/>
                            <a:gd name="connsiteX4" fmla="*/ 902864 w 3507874"/>
                            <a:gd name="connsiteY4" fmla="*/ 54876 h 1251628"/>
                            <a:gd name="connsiteX5" fmla="*/ 1062547 w 3507874"/>
                            <a:gd name="connsiteY5" fmla="*/ 281 h 1251628"/>
                            <a:gd name="connsiteX6" fmla="*/ 1243492 w 3507874"/>
                            <a:gd name="connsiteY6" fmla="*/ 73196 h 1251628"/>
                            <a:gd name="connsiteX7" fmla="*/ 1449137 w 3507874"/>
                            <a:gd name="connsiteY7" fmla="*/ 321123 h 1251628"/>
                            <a:gd name="connsiteX8" fmla="*/ 1659174 w 3507874"/>
                            <a:gd name="connsiteY8" fmla="*/ 648102 h 1251628"/>
                            <a:gd name="connsiteX9" fmla="*/ 1862374 w 3507874"/>
                            <a:gd name="connsiteY9" fmla="*/ 947555 h 1251628"/>
                            <a:gd name="connsiteX10" fmla="*/ 2064084 w 3507874"/>
                            <a:gd name="connsiteY10" fmla="*/ 1160660 h 1251628"/>
                            <a:gd name="connsiteX11" fmla="*/ 2277979 w 3507874"/>
                            <a:gd name="connsiteY11" fmla="*/ 1251565 h 1251628"/>
                            <a:gd name="connsiteX12" fmla="*/ 2492663 w 3507874"/>
                            <a:gd name="connsiteY12" fmla="*/ 1185907 h 1251628"/>
                            <a:gd name="connsiteX13" fmla="*/ 2725008 w 3507874"/>
                            <a:gd name="connsiteY13" fmla="*/ 954341 h 1251628"/>
                            <a:gd name="connsiteX14" fmla="*/ 2947596 w 3507874"/>
                            <a:gd name="connsiteY14" fmla="*/ 644244 h 1251628"/>
                            <a:gd name="connsiteX15" fmla="*/ 3125678 w 3507874"/>
                            <a:gd name="connsiteY15" fmla="*/ 391009 h 1251628"/>
                            <a:gd name="connsiteX16" fmla="*/ 3306863 w 3507874"/>
                            <a:gd name="connsiteY16" fmla="*/ 205759 h 1251628"/>
                            <a:gd name="connsiteX17" fmla="*/ 3507874 w 3507874"/>
                            <a:gd name="connsiteY17" fmla="*/ 75144 h 1251628"/>
                            <a:gd name="connsiteX0" fmla="*/ 0 w 3507874"/>
                            <a:gd name="connsiteY0" fmla="*/ 1198091 h 1251628"/>
                            <a:gd name="connsiteX1" fmla="*/ 171116 w 3507874"/>
                            <a:gd name="connsiteY1" fmla="*/ 1059060 h 1251628"/>
                            <a:gd name="connsiteX2" fmla="*/ 455316 w 3507874"/>
                            <a:gd name="connsiteY2" fmla="*/ 641175 h 1251628"/>
                            <a:gd name="connsiteX3" fmla="*/ 743284 w 3507874"/>
                            <a:gd name="connsiteY3" fmla="*/ 214175 h 1251628"/>
                            <a:gd name="connsiteX4" fmla="*/ 902864 w 3507874"/>
                            <a:gd name="connsiteY4" fmla="*/ 54876 h 1251628"/>
                            <a:gd name="connsiteX5" fmla="*/ 1062547 w 3507874"/>
                            <a:gd name="connsiteY5" fmla="*/ 281 h 1251628"/>
                            <a:gd name="connsiteX6" fmla="*/ 1243492 w 3507874"/>
                            <a:gd name="connsiteY6" fmla="*/ 73196 h 1251628"/>
                            <a:gd name="connsiteX7" fmla="*/ 1432140 w 3507874"/>
                            <a:gd name="connsiteY7" fmla="*/ 297329 h 1251628"/>
                            <a:gd name="connsiteX8" fmla="*/ 1659174 w 3507874"/>
                            <a:gd name="connsiteY8" fmla="*/ 648102 h 1251628"/>
                            <a:gd name="connsiteX9" fmla="*/ 1862374 w 3507874"/>
                            <a:gd name="connsiteY9" fmla="*/ 947555 h 1251628"/>
                            <a:gd name="connsiteX10" fmla="*/ 2064084 w 3507874"/>
                            <a:gd name="connsiteY10" fmla="*/ 1160660 h 1251628"/>
                            <a:gd name="connsiteX11" fmla="*/ 2277979 w 3507874"/>
                            <a:gd name="connsiteY11" fmla="*/ 1251565 h 1251628"/>
                            <a:gd name="connsiteX12" fmla="*/ 2492663 w 3507874"/>
                            <a:gd name="connsiteY12" fmla="*/ 1185907 h 1251628"/>
                            <a:gd name="connsiteX13" fmla="*/ 2725008 w 3507874"/>
                            <a:gd name="connsiteY13" fmla="*/ 954341 h 1251628"/>
                            <a:gd name="connsiteX14" fmla="*/ 2947596 w 3507874"/>
                            <a:gd name="connsiteY14" fmla="*/ 644244 h 1251628"/>
                            <a:gd name="connsiteX15" fmla="*/ 3125678 w 3507874"/>
                            <a:gd name="connsiteY15" fmla="*/ 391009 h 1251628"/>
                            <a:gd name="connsiteX16" fmla="*/ 3306863 w 3507874"/>
                            <a:gd name="connsiteY16" fmla="*/ 205759 h 1251628"/>
                            <a:gd name="connsiteX17" fmla="*/ 3507874 w 3507874"/>
                            <a:gd name="connsiteY17" fmla="*/ 75144 h 1251628"/>
                            <a:gd name="connsiteX0" fmla="*/ 0 w 3507874"/>
                            <a:gd name="connsiteY0" fmla="*/ 1198091 h 1251628"/>
                            <a:gd name="connsiteX1" fmla="*/ 171116 w 3507874"/>
                            <a:gd name="connsiteY1" fmla="*/ 1059060 h 1251628"/>
                            <a:gd name="connsiteX2" fmla="*/ 455316 w 3507874"/>
                            <a:gd name="connsiteY2" fmla="*/ 641175 h 1251628"/>
                            <a:gd name="connsiteX3" fmla="*/ 743284 w 3507874"/>
                            <a:gd name="connsiteY3" fmla="*/ 214175 h 1251628"/>
                            <a:gd name="connsiteX4" fmla="*/ 902864 w 3507874"/>
                            <a:gd name="connsiteY4" fmla="*/ 54876 h 1251628"/>
                            <a:gd name="connsiteX5" fmla="*/ 1062547 w 3507874"/>
                            <a:gd name="connsiteY5" fmla="*/ 281 h 1251628"/>
                            <a:gd name="connsiteX6" fmla="*/ 1243492 w 3507874"/>
                            <a:gd name="connsiteY6" fmla="*/ 73196 h 1251628"/>
                            <a:gd name="connsiteX7" fmla="*/ 1432140 w 3507874"/>
                            <a:gd name="connsiteY7" fmla="*/ 297329 h 1251628"/>
                            <a:gd name="connsiteX8" fmla="*/ 1659174 w 3507874"/>
                            <a:gd name="connsiteY8" fmla="*/ 648102 h 1251628"/>
                            <a:gd name="connsiteX9" fmla="*/ 1862374 w 3507874"/>
                            <a:gd name="connsiteY9" fmla="*/ 947555 h 1251628"/>
                            <a:gd name="connsiteX10" fmla="*/ 2064084 w 3507874"/>
                            <a:gd name="connsiteY10" fmla="*/ 1160660 h 1251628"/>
                            <a:gd name="connsiteX11" fmla="*/ 2277979 w 3507874"/>
                            <a:gd name="connsiteY11" fmla="*/ 1251565 h 1251628"/>
                            <a:gd name="connsiteX12" fmla="*/ 2492663 w 3507874"/>
                            <a:gd name="connsiteY12" fmla="*/ 1185907 h 1251628"/>
                            <a:gd name="connsiteX13" fmla="*/ 2718210 w 3507874"/>
                            <a:gd name="connsiteY13" fmla="*/ 944144 h 1251628"/>
                            <a:gd name="connsiteX14" fmla="*/ 2947596 w 3507874"/>
                            <a:gd name="connsiteY14" fmla="*/ 644244 h 1251628"/>
                            <a:gd name="connsiteX15" fmla="*/ 3125678 w 3507874"/>
                            <a:gd name="connsiteY15" fmla="*/ 391009 h 1251628"/>
                            <a:gd name="connsiteX16" fmla="*/ 3306863 w 3507874"/>
                            <a:gd name="connsiteY16" fmla="*/ 205759 h 1251628"/>
                            <a:gd name="connsiteX17" fmla="*/ 3507874 w 3507874"/>
                            <a:gd name="connsiteY17" fmla="*/ 75144 h 1251628"/>
                            <a:gd name="connsiteX0" fmla="*/ 0 w 3507874"/>
                            <a:gd name="connsiteY0" fmla="*/ 1198091 h 1251628"/>
                            <a:gd name="connsiteX1" fmla="*/ 171116 w 3507874"/>
                            <a:gd name="connsiteY1" fmla="*/ 1059060 h 1251628"/>
                            <a:gd name="connsiteX2" fmla="*/ 455316 w 3507874"/>
                            <a:gd name="connsiteY2" fmla="*/ 641175 h 1251628"/>
                            <a:gd name="connsiteX3" fmla="*/ 743284 w 3507874"/>
                            <a:gd name="connsiteY3" fmla="*/ 214175 h 1251628"/>
                            <a:gd name="connsiteX4" fmla="*/ 902864 w 3507874"/>
                            <a:gd name="connsiteY4" fmla="*/ 54876 h 1251628"/>
                            <a:gd name="connsiteX5" fmla="*/ 1062547 w 3507874"/>
                            <a:gd name="connsiteY5" fmla="*/ 281 h 1251628"/>
                            <a:gd name="connsiteX6" fmla="*/ 1243492 w 3507874"/>
                            <a:gd name="connsiteY6" fmla="*/ 73196 h 1251628"/>
                            <a:gd name="connsiteX7" fmla="*/ 1432140 w 3507874"/>
                            <a:gd name="connsiteY7" fmla="*/ 297329 h 1251628"/>
                            <a:gd name="connsiteX8" fmla="*/ 1659174 w 3507874"/>
                            <a:gd name="connsiteY8" fmla="*/ 648102 h 1251628"/>
                            <a:gd name="connsiteX9" fmla="*/ 1862374 w 3507874"/>
                            <a:gd name="connsiteY9" fmla="*/ 947555 h 1251628"/>
                            <a:gd name="connsiteX10" fmla="*/ 2064084 w 3507874"/>
                            <a:gd name="connsiteY10" fmla="*/ 1160660 h 1251628"/>
                            <a:gd name="connsiteX11" fmla="*/ 2277979 w 3507874"/>
                            <a:gd name="connsiteY11" fmla="*/ 1251565 h 1251628"/>
                            <a:gd name="connsiteX12" fmla="*/ 2492663 w 3507874"/>
                            <a:gd name="connsiteY12" fmla="*/ 1185907 h 1251628"/>
                            <a:gd name="connsiteX13" fmla="*/ 2718210 w 3507874"/>
                            <a:gd name="connsiteY13" fmla="*/ 944144 h 1251628"/>
                            <a:gd name="connsiteX14" fmla="*/ 2937398 w 3507874"/>
                            <a:gd name="connsiteY14" fmla="*/ 637446 h 1251628"/>
                            <a:gd name="connsiteX15" fmla="*/ 3125678 w 3507874"/>
                            <a:gd name="connsiteY15" fmla="*/ 391009 h 1251628"/>
                            <a:gd name="connsiteX16" fmla="*/ 3306863 w 3507874"/>
                            <a:gd name="connsiteY16" fmla="*/ 205759 h 1251628"/>
                            <a:gd name="connsiteX17" fmla="*/ 3507874 w 3507874"/>
                            <a:gd name="connsiteY17" fmla="*/ 75144 h 1251628"/>
                            <a:gd name="connsiteX0" fmla="*/ 0 w 3507874"/>
                            <a:gd name="connsiteY0" fmla="*/ 1198091 h 1251724"/>
                            <a:gd name="connsiteX1" fmla="*/ 171116 w 3507874"/>
                            <a:gd name="connsiteY1" fmla="*/ 1059060 h 1251724"/>
                            <a:gd name="connsiteX2" fmla="*/ 455316 w 3507874"/>
                            <a:gd name="connsiteY2" fmla="*/ 641175 h 1251724"/>
                            <a:gd name="connsiteX3" fmla="*/ 743284 w 3507874"/>
                            <a:gd name="connsiteY3" fmla="*/ 214175 h 1251724"/>
                            <a:gd name="connsiteX4" fmla="*/ 902864 w 3507874"/>
                            <a:gd name="connsiteY4" fmla="*/ 54876 h 1251724"/>
                            <a:gd name="connsiteX5" fmla="*/ 1062547 w 3507874"/>
                            <a:gd name="connsiteY5" fmla="*/ 281 h 1251724"/>
                            <a:gd name="connsiteX6" fmla="*/ 1243492 w 3507874"/>
                            <a:gd name="connsiteY6" fmla="*/ 73196 h 1251724"/>
                            <a:gd name="connsiteX7" fmla="*/ 1432140 w 3507874"/>
                            <a:gd name="connsiteY7" fmla="*/ 297329 h 1251724"/>
                            <a:gd name="connsiteX8" fmla="*/ 1659174 w 3507874"/>
                            <a:gd name="connsiteY8" fmla="*/ 648102 h 1251724"/>
                            <a:gd name="connsiteX9" fmla="*/ 1862374 w 3507874"/>
                            <a:gd name="connsiteY9" fmla="*/ 947555 h 1251724"/>
                            <a:gd name="connsiteX10" fmla="*/ 2064084 w 3507874"/>
                            <a:gd name="connsiteY10" fmla="*/ 1160660 h 1251724"/>
                            <a:gd name="connsiteX11" fmla="*/ 2277979 w 3507874"/>
                            <a:gd name="connsiteY11" fmla="*/ 1251565 h 1251724"/>
                            <a:gd name="connsiteX12" fmla="*/ 2502860 w 3507874"/>
                            <a:gd name="connsiteY12" fmla="*/ 1175709 h 1251724"/>
                            <a:gd name="connsiteX13" fmla="*/ 2718210 w 3507874"/>
                            <a:gd name="connsiteY13" fmla="*/ 944144 h 1251724"/>
                            <a:gd name="connsiteX14" fmla="*/ 2937398 w 3507874"/>
                            <a:gd name="connsiteY14" fmla="*/ 637446 h 1251724"/>
                            <a:gd name="connsiteX15" fmla="*/ 3125678 w 3507874"/>
                            <a:gd name="connsiteY15" fmla="*/ 391009 h 1251724"/>
                            <a:gd name="connsiteX16" fmla="*/ 3306863 w 3507874"/>
                            <a:gd name="connsiteY16" fmla="*/ 205759 h 1251724"/>
                            <a:gd name="connsiteX17" fmla="*/ 3507874 w 3507874"/>
                            <a:gd name="connsiteY17" fmla="*/ 75144 h 1251724"/>
                            <a:gd name="connsiteX0" fmla="*/ 0 w 3507874"/>
                            <a:gd name="connsiteY0" fmla="*/ 1198091 h 1251648"/>
                            <a:gd name="connsiteX1" fmla="*/ 171116 w 3507874"/>
                            <a:gd name="connsiteY1" fmla="*/ 1059060 h 1251648"/>
                            <a:gd name="connsiteX2" fmla="*/ 455316 w 3507874"/>
                            <a:gd name="connsiteY2" fmla="*/ 641175 h 1251648"/>
                            <a:gd name="connsiteX3" fmla="*/ 743284 w 3507874"/>
                            <a:gd name="connsiteY3" fmla="*/ 214175 h 1251648"/>
                            <a:gd name="connsiteX4" fmla="*/ 902864 w 3507874"/>
                            <a:gd name="connsiteY4" fmla="*/ 54876 h 1251648"/>
                            <a:gd name="connsiteX5" fmla="*/ 1062547 w 3507874"/>
                            <a:gd name="connsiteY5" fmla="*/ 281 h 1251648"/>
                            <a:gd name="connsiteX6" fmla="*/ 1243492 w 3507874"/>
                            <a:gd name="connsiteY6" fmla="*/ 73196 h 1251648"/>
                            <a:gd name="connsiteX7" fmla="*/ 1432140 w 3507874"/>
                            <a:gd name="connsiteY7" fmla="*/ 297329 h 1251648"/>
                            <a:gd name="connsiteX8" fmla="*/ 1659174 w 3507874"/>
                            <a:gd name="connsiteY8" fmla="*/ 648102 h 1251648"/>
                            <a:gd name="connsiteX9" fmla="*/ 1862374 w 3507874"/>
                            <a:gd name="connsiteY9" fmla="*/ 947555 h 1251648"/>
                            <a:gd name="connsiteX10" fmla="*/ 2064084 w 3507874"/>
                            <a:gd name="connsiteY10" fmla="*/ 1160660 h 1251648"/>
                            <a:gd name="connsiteX11" fmla="*/ 2277979 w 3507874"/>
                            <a:gd name="connsiteY11" fmla="*/ 1251565 h 1251648"/>
                            <a:gd name="connsiteX12" fmla="*/ 2502860 w 3507874"/>
                            <a:gd name="connsiteY12" fmla="*/ 1175709 h 1251648"/>
                            <a:gd name="connsiteX13" fmla="*/ 2718210 w 3507874"/>
                            <a:gd name="connsiteY13" fmla="*/ 944144 h 1251648"/>
                            <a:gd name="connsiteX14" fmla="*/ 2937398 w 3507874"/>
                            <a:gd name="connsiteY14" fmla="*/ 637446 h 1251648"/>
                            <a:gd name="connsiteX15" fmla="*/ 3125678 w 3507874"/>
                            <a:gd name="connsiteY15" fmla="*/ 391009 h 1251648"/>
                            <a:gd name="connsiteX16" fmla="*/ 3306863 w 3507874"/>
                            <a:gd name="connsiteY16" fmla="*/ 205759 h 1251648"/>
                            <a:gd name="connsiteX17" fmla="*/ 3507874 w 3507874"/>
                            <a:gd name="connsiteY17" fmla="*/ 75144 h 1251648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62374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37398 w 3507874"/>
                            <a:gd name="connsiteY14" fmla="*/ 637446 h 1251801"/>
                            <a:gd name="connsiteX15" fmla="*/ 3125678 w 3507874"/>
                            <a:gd name="connsiteY15" fmla="*/ 391009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62374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25678 w 3507874"/>
                            <a:gd name="connsiteY15" fmla="*/ 391009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62374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25678 w 3507874"/>
                            <a:gd name="connsiteY15" fmla="*/ 391009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62374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18879 w 3507874"/>
                            <a:gd name="connsiteY15" fmla="*/ 377412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18879 w 3507874"/>
                            <a:gd name="connsiteY15" fmla="*/ 377412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61152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18879 w 3507874"/>
                            <a:gd name="connsiteY15" fmla="*/ 377412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61152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33999 w 3507874"/>
                            <a:gd name="connsiteY14" fmla="*/ 613651 h 1251801"/>
                            <a:gd name="connsiteX15" fmla="*/ 3118879 w 3507874"/>
                            <a:gd name="connsiteY15" fmla="*/ 377412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61152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33999 w 3507874"/>
                            <a:gd name="connsiteY14" fmla="*/ 613651 h 1251801"/>
                            <a:gd name="connsiteX15" fmla="*/ 3118879 w 3507874"/>
                            <a:gd name="connsiteY15" fmla="*/ 377412 h 1251801"/>
                            <a:gd name="connsiteX16" fmla="*/ 3289867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61152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33999 w 3507874"/>
                            <a:gd name="connsiteY14" fmla="*/ 613651 h 1251801"/>
                            <a:gd name="connsiteX15" fmla="*/ 3125677 w 3507874"/>
                            <a:gd name="connsiteY15" fmla="*/ 363815 h 1251801"/>
                            <a:gd name="connsiteX16" fmla="*/ 3289867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289868"/>
                            <a:gd name="connsiteY0" fmla="*/ 1198091 h 1251801"/>
                            <a:gd name="connsiteX1" fmla="*/ 171116 w 3289868"/>
                            <a:gd name="connsiteY1" fmla="*/ 1059060 h 1251801"/>
                            <a:gd name="connsiteX2" fmla="*/ 455316 w 3289868"/>
                            <a:gd name="connsiteY2" fmla="*/ 641175 h 1251801"/>
                            <a:gd name="connsiteX3" fmla="*/ 743284 w 3289868"/>
                            <a:gd name="connsiteY3" fmla="*/ 214175 h 1251801"/>
                            <a:gd name="connsiteX4" fmla="*/ 902864 w 3289868"/>
                            <a:gd name="connsiteY4" fmla="*/ 54876 h 1251801"/>
                            <a:gd name="connsiteX5" fmla="*/ 1062547 w 3289868"/>
                            <a:gd name="connsiteY5" fmla="*/ 281 h 1251801"/>
                            <a:gd name="connsiteX6" fmla="*/ 1243492 w 3289868"/>
                            <a:gd name="connsiteY6" fmla="*/ 73196 h 1251801"/>
                            <a:gd name="connsiteX7" fmla="*/ 1432140 w 3289868"/>
                            <a:gd name="connsiteY7" fmla="*/ 297329 h 1251801"/>
                            <a:gd name="connsiteX8" fmla="*/ 1659174 w 3289868"/>
                            <a:gd name="connsiteY8" fmla="*/ 648102 h 1251801"/>
                            <a:gd name="connsiteX9" fmla="*/ 1872572 w 3289868"/>
                            <a:gd name="connsiteY9" fmla="*/ 961152 h 1251801"/>
                            <a:gd name="connsiteX10" fmla="*/ 2064084 w 3289868"/>
                            <a:gd name="connsiteY10" fmla="*/ 1160660 h 1251801"/>
                            <a:gd name="connsiteX11" fmla="*/ 2277979 w 3289868"/>
                            <a:gd name="connsiteY11" fmla="*/ 1251565 h 1251801"/>
                            <a:gd name="connsiteX12" fmla="*/ 2502860 w 3289868"/>
                            <a:gd name="connsiteY12" fmla="*/ 1175709 h 1251801"/>
                            <a:gd name="connsiteX13" fmla="*/ 2718210 w 3289868"/>
                            <a:gd name="connsiteY13" fmla="*/ 944144 h 1251801"/>
                            <a:gd name="connsiteX14" fmla="*/ 2933999 w 3289868"/>
                            <a:gd name="connsiteY14" fmla="*/ 613651 h 1251801"/>
                            <a:gd name="connsiteX15" fmla="*/ 3125677 w 3289868"/>
                            <a:gd name="connsiteY15" fmla="*/ 363815 h 1251801"/>
                            <a:gd name="connsiteX16" fmla="*/ 3289867 w 3289868"/>
                            <a:gd name="connsiteY16" fmla="*/ 205759 h 1251801"/>
                            <a:gd name="connsiteX0" fmla="*/ 0 w 3125681"/>
                            <a:gd name="connsiteY0" fmla="*/ 1198091 h 1251801"/>
                            <a:gd name="connsiteX1" fmla="*/ 171116 w 3125681"/>
                            <a:gd name="connsiteY1" fmla="*/ 1059060 h 1251801"/>
                            <a:gd name="connsiteX2" fmla="*/ 455316 w 3125681"/>
                            <a:gd name="connsiteY2" fmla="*/ 641175 h 1251801"/>
                            <a:gd name="connsiteX3" fmla="*/ 743284 w 3125681"/>
                            <a:gd name="connsiteY3" fmla="*/ 214175 h 1251801"/>
                            <a:gd name="connsiteX4" fmla="*/ 902864 w 3125681"/>
                            <a:gd name="connsiteY4" fmla="*/ 54876 h 1251801"/>
                            <a:gd name="connsiteX5" fmla="*/ 1062547 w 3125681"/>
                            <a:gd name="connsiteY5" fmla="*/ 281 h 1251801"/>
                            <a:gd name="connsiteX6" fmla="*/ 1243492 w 3125681"/>
                            <a:gd name="connsiteY6" fmla="*/ 73196 h 1251801"/>
                            <a:gd name="connsiteX7" fmla="*/ 1432140 w 3125681"/>
                            <a:gd name="connsiteY7" fmla="*/ 297329 h 1251801"/>
                            <a:gd name="connsiteX8" fmla="*/ 1659174 w 3125681"/>
                            <a:gd name="connsiteY8" fmla="*/ 648102 h 1251801"/>
                            <a:gd name="connsiteX9" fmla="*/ 1872572 w 3125681"/>
                            <a:gd name="connsiteY9" fmla="*/ 961152 h 1251801"/>
                            <a:gd name="connsiteX10" fmla="*/ 2064084 w 3125681"/>
                            <a:gd name="connsiteY10" fmla="*/ 1160660 h 1251801"/>
                            <a:gd name="connsiteX11" fmla="*/ 2277979 w 3125681"/>
                            <a:gd name="connsiteY11" fmla="*/ 1251565 h 1251801"/>
                            <a:gd name="connsiteX12" fmla="*/ 2502860 w 3125681"/>
                            <a:gd name="connsiteY12" fmla="*/ 1175709 h 1251801"/>
                            <a:gd name="connsiteX13" fmla="*/ 2718210 w 3125681"/>
                            <a:gd name="connsiteY13" fmla="*/ 944144 h 1251801"/>
                            <a:gd name="connsiteX14" fmla="*/ 2933999 w 3125681"/>
                            <a:gd name="connsiteY14" fmla="*/ 613651 h 1251801"/>
                            <a:gd name="connsiteX15" fmla="*/ 3125677 w 3125681"/>
                            <a:gd name="connsiteY15" fmla="*/ 363815 h 1251801"/>
                            <a:gd name="connsiteX0" fmla="*/ 0 w 2933996"/>
                            <a:gd name="connsiteY0" fmla="*/ 1198091 h 1251801"/>
                            <a:gd name="connsiteX1" fmla="*/ 171116 w 2933996"/>
                            <a:gd name="connsiteY1" fmla="*/ 1059060 h 1251801"/>
                            <a:gd name="connsiteX2" fmla="*/ 455316 w 2933996"/>
                            <a:gd name="connsiteY2" fmla="*/ 641175 h 1251801"/>
                            <a:gd name="connsiteX3" fmla="*/ 743284 w 2933996"/>
                            <a:gd name="connsiteY3" fmla="*/ 214175 h 1251801"/>
                            <a:gd name="connsiteX4" fmla="*/ 902864 w 2933996"/>
                            <a:gd name="connsiteY4" fmla="*/ 54876 h 1251801"/>
                            <a:gd name="connsiteX5" fmla="*/ 1062547 w 2933996"/>
                            <a:gd name="connsiteY5" fmla="*/ 281 h 1251801"/>
                            <a:gd name="connsiteX6" fmla="*/ 1243492 w 2933996"/>
                            <a:gd name="connsiteY6" fmla="*/ 73196 h 1251801"/>
                            <a:gd name="connsiteX7" fmla="*/ 1432140 w 2933996"/>
                            <a:gd name="connsiteY7" fmla="*/ 297329 h 1251801"/>
                            <a:gd name="connsiteX8" fmla="*/ 1659174 w 2933996"/>
                            <a:gd name="connsiteY8" fmla="*/ 648102 h 1251801"/>
                            <a:gd name="connsiteX9" fmla="*/ 1872572 w 2933996"/>
                            <a:gd name="connsiteY9" fmla="*/ 961152 h 1251801"/>
                            <a:gd name="connsiteX10" fmla="*/ 2064084 w 2933996"/>
                            <a:gd name="connsiteY10" fmla="*/ 1160660 h 1251801"/>
                            <a:gd name="connsiteX11" fmla="*/ 2277979 w 2933996"/>
                            <a:gd name="connsiteY11" fmla="*/ 1251565 h 1251801"/>
                            <a:gd name="connsiteX12" fmla="*/ 2502860 w 2933996"/>
                            <a:gd name="connsiteY12" fmla="*/ 1175709 h 1251801"/>
                            <a:gd name="connsiteX13" fmla="*/ 2718210 w 2933996"/>
                            <a:gd name="connsiteY13" fmla="*/ 944144 h 1251801"/>
                            <a:gd name="connsiteX14" fmla="*/ 2933999 w 2933996"/>
                            <a:gd name="connsiteY14" fmla="*/ 613651 h 1251801"/>
                            <a:gd name="connsiteX0" fmla="*/ 2 w 2762882"/>
                            <a:gd name="connsiteY0" fmla="*/ 1059060 h 1251801"/>
                            <a:gd name="connsiteX1" fmla="*/ 284202 w 2762882"/>
                            <a:gd name="connsiteY1" fmla="*/ 641175 h 1251801"/>
                            <a:gd name="connsiteX2" fmla="*/ 572170 w 2762882"/>
                            <a:gd name="connsiteY2" fmla="*/ 214175 h 1251801"/>
                            <a:gd name="connsiteX3" fmla="*/ 731750 w 2762882"/>
                            <a:gd name="connsiteY3" fmla="*/ 54876 h 1251801"/>
                            <a:gd name="connsiteX4" fmla="*/ 891433 w 2762882"/>
                            <a:gd name="connsiteY4" fmla="*/ 281 h 1251801"/>
                            <a:gd name="connsiteX5" fmla="*/ 1072378 w 2762882"/>
                            <a:gd name="connsiteY5" fmla="*/ 73196 h 1251801"/>
                            <a:gd name="connsiteX6" fmla="*/ 1261026 w 2762882"/>
                            <a:gd name="connsiteY6" fmla="*/ 297329 h 1251801"/>
                            <a:gd name="connsiteX7" fmla="*/ 1488060 w 2762882"/>
                            <a:gd name="connsiteY7" fmla="*/ 648102 h 1251801"/>
                            <a:gd name="connsiteX8" fmla="*/ 1701458 w 2762882"/>
                            <a:gd name="connsiteY8" fmla="*/ 961152 h 1251801"/>
                            <a:gd name="connsiteX9" fmla="*/ 1892970 w 2762882"/>
                            <a:gd name="connsiteY9" fmla="*/ 1160660 h 1251801"/>
                            <a:gd name="connsiteX10" fmla="*/ 2106865 w 2762882"/>
                            <a:gd name="connsiteY10" fmla="*/ 1251565 h 1251801"/>
                            <a:gd name="connsiteX11" fmla="*/ 2331746 w 2762882"/>
                            <a:gd name="connsiteY11" fmla="*/ 1175709 h 1251801"/>
                            <a:gd name="connsiteX12" fmla="*/ 2547096 w 2762882"/>
                            <a:gd name="connsiteY12" fmla="*/ 944144 h 1251801"/>
                            <a:gd name="connsiteX13" fmla="*/ 2762885 w 2762882"/>
                            <a:gd name="connsiteY13" fmla="*/ 613651 h 1251801"/>
                            <a:gd name="connsiteX0" fmla="*/ 15024 w 2777904"/>
                            <a:gd name="connsiteY0" fmla="*/ 1059060 h 1251801"/>
                            <a:gd name="connsiteX1" fmla="*/ 22989 w 2777904"/>
                            <a:gd name="connsiteY1" fmla="*/ 1110659 h 1251801"/>
                            <a:gd name="connsiteX2" fmla="*/ 299224 w 2777904"/>
                            <a:gd name="connsiteY2" fmla="*/ 641175 h 1251801"/>
                            <a:gd name="connsiteX3" fmla="*/ 587192 w 2777904"/>
                            <a:gd name="connsiteY3" fmla="*/ 214175 h 1251801"/>
                            <a:gd name="connsiteX4" fmla="*/ 746772 w 2777904"/>
                            <a:gd name="connsiteY4" fmla="*/ 54876 h 1251801"/>
                            <a:gd name="connsiteX5" fmla="*/ 906455 w 2777904"/>
                            <a:gd name="connsiteY5" fmla="*/ 281 h 1251801"/>
                            <a:gd name="connsiteX6" fmla="*/ 1087400 w 2777904"/>
                            <a:gd name="connsiteY6" fmla="*/ 73196 h 1251801"/>
                            <a:gd name="connsiteX7" fmla="*/ 1276048 w 2777904"/>
                            <a:gd name="connsiteY7" fmla="*/ 297329 h 1251801"/>
                            <a:gd name="connsiteX8" fmla="*/ 1503082 w 2777904"/>
                            <a:gd name="connsiteY8" fmla="*/ 648102 h 1251801"/>
                            <a:gd name="connsiteX9" fmla="*/ 1716480 w 2777904"/>
                            <a:gd name="connsiteY9" fmla="*/ 961152 h 1251801"/>
                            <a:gd name="connsiteX10" fmla="*/ 1907992 w 2777904"/>
                            <a:gd name="connsiteY10" fmla="*/ 1160660 h 1251801"/>
                            <a:gd name="connsiteX11" fmla="*/ 2121887 w 2777904"/>
                            <a:gd name="connsiteY11" fmla="*/ 1251565 h 1251801"/>
                            <a:gd name="connsiteX12" fmla="*/ 2346768 w 2777904"/>
                            <a:gd name="connsiteY12" fmla="*/ 1175709 h 1251801"/>
                            <a:gd name="connsiteX13" fmla="*/ 2562118 w 2777904"/>
                            <a:gd name="connsiteY13" fmla="*/ 944144 h 1251801"/>
                            <a:gd name="connsiteX14" fmla="*/ 2777907 w 2777904"/>
                            <a:gd name="connsiteY14" fmla="*/ 613651 h 1251801"/>
                            <a:gd name="connsiteX0" fmla="*/ 2 w 2762882"/>
                            <a:gd name="connsiteY0" fmla="*/ 1059060 h 1251801"/>
                            <a:gd name="connsiteX1" fmla="*/ 284202 w 2762882"/>
                            <a:gd name="connsiteY1" fmla="*/ 641175 h 1251801"/>
                            <a:gd name="connsiteX2" fmla="*/ 572170 w 2762882"/>
                            <a:gd name="connsiteY2" fmla="*/ 214175 h 1251801"/>
                            <a:gd name="connsiteX3" fmla="*/ 731750 w 2762882"/>
                            <a:gd name="connsiteY3" fmla="*/ 54876 h 1251801"/>
                            <a:gd name="connsiteX4" fmla="*/ 891433 w 2762882"/>
                            <a:gd name="connsiteY4" fmla="*/ 281 h 1251801"/>
                            <a:gd name="connsiteX5" fmla="*/ 1072378 w 2762882"/>
                            <a:gd name="connsiteY5" fmla="*/ 73196 h 1251801"/>
                            <a:gd name="connsiteX6" fmla="*/ 1261026 w 2762882"/>
                            <a:gd name="connsiteY6" fmla="*/ 297329 h 1251801"/>
                            <a:gd name="connsiteX7" fmla="*/ 1488060 w 2762882"/>
                            <a:gd name="connsiteY7" fmla="*/ 648102 h 1251801"/>
                            <a:gd name="connsiteX8" fmla="*/ 1701458 w 2762882"/>
                            <a:gd name="connsiteY8" fmla="*/ 961152 h 1251801"/>
                            <a:gd name="connsiteX9" fmla="*/ 1892970 w 2762882"/>
                            <a:gd name="connsiteY9" fmla="*/ 1160660 h 1251801"/>
                            <a:gd name="connsiteX10" fmla="*/ 2106865 w 2762882"/>
                            <a:gd name="connsiteY10" fmla="*/ 1251565 h 1251801"/>
                            <a:gd name="connsiteX11" fmla="*/ 2331746 w 2762882"/>
                            <a:gd name="connsiteY11" fmla="*/ 1175709 h 1251801"/>
                            <a:gd name="connsiteX12" fmla="*/ 2547096 w 2762882"/>
                            <a:gd name="connsiteY12" fmla="*/ 944144 h 1251801"/>
                            <a:gd name="connsiteX13" fmla="*/ 2762885 w 2762882"/>
                            <a:gd name="connsiteY13" fmla="*/ 613651 h 1251801"/>
                            <a:gd name="connsiteX0" fmla="*/ 1 w 2478681"/>
                            <a:gd name="connsiteY0" fmla="*/ 641175 h 1251801"/>
                            <a:gd name="connsiteX1" fmla="*/ 287969 w 2478681"/>
                            <a:gd name="connsiteY1" fmla="*/ 214175 h 1251801"/>
                            <a:gd name="connsiteX2" fmla="*/ 447549 w 2478681"/>
                            <a:gd name="connsiteY2" fmla="*/ 54876 h 1251801"/>
                            <a:gd name="connsiteX3" fmla="*/ 607232 w 2478681"/>
                            <a:gd name="connsiteY3" fmla="*/ 281 h 1251801"/>
                            <a:gd name="connsiteX4" fmla="*/ 788177 w 2478681"/>
                            <a:gd name="connsiteY4" fmla="*/ 73196 h 1251801"/>
                            <a:gd name="connsiteX5" fmla="*/ 976825 w 2478681"/>
                            <a:gd name="connsiteY5" fmla="*/ 297329 h 1251801"/>
                            <a:gd name="connsiteX6" fmla="*/ 1203859 w 2478681"/>
                            <a:gd name="connsiteY6" fmla="*/ 648102 h 1251801"/>
                            <a:gd name="connsiteX7" fmla="*/ 1417257 w 2478681"/>
                            <a:gd name="connsiteY7" fmla="*/ 961152 h 1251801"/>
                            <a:gd name="connsiteX8" fmla="*/ 1608769 w 2478681"/>
                            <a:gd name="connsiteY8" fmla="*/ 1160660 h 1251801"/>
                            <a:gd name="connsiteX9" fmla="*/ 1822664 w 2478681"/>
                            <a:gd name="connsiteY9" fmla="*/ 1251565 h 1251801"/>
                            <a:gd name="connsiteX10" fmla="*/ 2047545 w 2478681"/>
                            <a:gd name="connsiteY10" fmla="*/ 1175709 h 1251801"/>
                            <a:gd name="connsiteX11" fmla="*/ 2262895 w 2478681"/>
                            <a:gd name="connsiteY11" fmla="*/ 944144 h 1251801"/>
                            <a:gd name="connsiteX12" fmla="*/ 2478684 w 2478681"/>
                            <a:gd name="connsiteY12" fmla="*/ 613651 h 125180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</a:cxnLst>
                          <a:rect l="l" t="t" r="r" b="b"/>
                          <a:pathLst>
                            <a:path w="2478681" h="1251801">
                              <a:moveTo>
                                <a:pt x="1" y="641175"/>
                              </a:moveTo>
                              <a:cubicBezTo>
                                <a:pt x="95362" y="500361"/>
                                <a:pt x="213378" y="311892"/>
                                <a:pt x="287969" y="214175"/>
                              </a:cubicBezTo>
                              <a:cubicBezTo>
                                <a:pt x="362560" y="116458"/>
                                <a:pt x="394338" y="90525"/>
                                <a:pt x="447549" y="54876"/>
                              </a:cubicBezTo>
                              <a:cubicBezTo>
                                <a:pt x="500760" y="19227"/>
                                <a:pt x="550461" y="-2772"/>
                                <a:pt x="607232" y="281"/>
                              </a:cubicBezTo>
                              <a:cubicBezTo>
                                <a:pt x="664003" y="3334"/>
                                <a:pt x="726578" y="23688"/>
                                <a:pt x="788177" y="73196"/>
                              </a:cubicBezTo>
                              <a:cubicBezTo>
                                <a:pt x="849776" y="122704"/>
                                <a:pt x="907545" y="201511"/>
                                <a:pt x="976825" y="297329"/>
                              </a:cubicBezTo>
                              <a:cubicBezTo>
                                <a:pt x="1046105" y="393147"/>
                                <a:pt x="1130454" y="537465"/>
                                <a:pt x="1203859" y="648102"/>
                              </a:cubicBezTo>
                              <a:cubicBezTo>
                                <a:pt x="1277264" y="758739"/>
                                <a:pt x="1349772" y="875726"/>
                                <a:pt x="1417257" y="961152"/>
                              </a:cubicBezTo>
                              <a:cubicBezTo>
                                <a:pt x="1484742" y="1046578"/>
                                <a:pt x="1541201" y="1112258"/>
                                <a:pt x="1608769" y="1160660"/>
                              </a:cubicBezTo>
                              <a:cubicBezTo>
                                <a:pt x="1676337" y="1209062"/>
                                <a:pt x="1749535" y="1249057"/>
                                <a:pt x="1822664" y="1251565"/>
                              </a:cubicBezTo>
                              <a:cubicBezTo>
                                <a:pt x="1895793" y="1254073"/>
                                <a:pt x="1967374" y="1237144"/>
                                <a:pt x="2047545" y="1175709"/>
                              </a:cubicBezTo>
                              <a:cubicBezTo>
                                <a:pt x="2127716" y="1114274"/>
                                <a:pt x="2191039" y="1037820"/>
                                <a:pt x="2262895" y="944144"/>
                              </a:cubicBezTo>
                              <a:cubicBezTo>
                                <a:pt x="2334751" y="850468"/>
                                <a:pt x="2410773" y="710372"/>
                                <a:pt x="2478684" y="613651"/>
                              </a:cubicBezTo>
                            </a:path>
                          </a:pathLst>
                        </a:custGeom>
                        <a:noFill/>
                        <a:ln w="9525" cap="rnd" cmpd="sng" algn="ctr">
                          <a:solidFill>
                            <a:schemeClr val="tx1"/>
                          </a:solidFill>
                          <a:prstDash val="solid"/>
                          <a:tailEnd type="none" w="med" len="med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GB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+mn-ea"/>
                            <a:cs typeface="+mn-cs"/>
                          </a:endParaRPr>
                        </a:p>
                      </p:txBody>
                    </p:sp>
                  </p:grpSp>
                </p:grpSp>
              </p:grpSp>
              <p:cxnSp>
                <p:nvCxnSpPr>
                  <p:cNvPr id="118" name="Straight Arrow Connector 117"/>
                  <p:cNvCxnSpPr/>
                  <p:nvPr/>
                </p:nvCxnSpPr>
                <p:spPr bwMode="auto">
                  <a:xfrm>
                    <a:off x="5590375" y="2628746"/>
                    <a:ext cx="353225" cy="0"/>
                  </a:xfrm>
                  <a:prstGeom prst="straightConnector1">
                    <a:avLst/>
                  </a:prstGeom>
                  <a:solidFill>
                    <a:schemeClr val="accent1"/>
                  </a:solidFill>
                  <a:ln w="9525" cap="rnd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stealth" w="sm" len="sm"/>
                  </a:ln>
                  <a:effectLst/>
                </p:spPr>
              </p:cxnSp>
            </p:grpSp>
            <p:grpSp>
              <p:nvGrpSpPr>
                <p:cNvPr id="106" name="Group 105"/>
                <p:cNvGrpSpPr/>
                <p:nvPr/>
              </p:nvGrpSpPr>
              <p:grpSpPr>
                <a:xfrm>
                  <a:off x="4823976" y="3140708"/>
                  <a:ext cx="265208" cy="34324"/>
                  <a:chOff x="4244245" y="2556819"/>
                  <a:chExt cx="1699355" cy="143384"/>
                </a:xfrm>
              </p:grpSpPr>
              <p:grpSp>
                <p:nvGrpSpPr>
                  <p:cNvPr id="107" name="Group 106"/>
                  <p:cNvGrpSpPr/>
                  <p:nvPr/>
                </p:nvGrpSpPr>
                <p:grpSpPr>
                  <a:xfrm>
                    <a:off x="4244245" y="2556819"/>
                    <a:ext cx="1346130" cy="143384"/>
                    <a:chOff x="5573275" y="3732627"/>
                    <a:chExt cx="1346130" cy="143384"/>
                  </a:xfrm>
                </p:grpSpPr>
                <p:sp>
                  <p:nvSpPr>
                    <p:cNvPr id="109" name="Freeform 108"/>
                    <p:cNvSpPr>
                      <a:spLocks noChangeAspect="1"/>
                    </p:cNvSpPr>
                    <p:nvPr/>
                  </p:nvSpPr>
                  <p:spPr>
                    <a:xfrm>
                      <a:off x="5573275" y="3732627"/>
                      <a:ext cx="271590" cy="137160"/>
                    </a:xfrm>
                    <a:custGeom>
                      <a:avLst/>
                      <a:gdLst>
                        <a:gd name="connsiteX0" fmla="*/ 0 w 3507874"/>
                        <a:gd name="connsiteY0" fmla="*/ 1193079 h 1244850"/>
                        <a:gd name="connsiteX1" fmla="*/ 171116 w 3507874"/>
                        <a:gd name="connsiteY1" fmla="*/ 1054048 h 1244850"/>
                        <a:gd name="connsiteX2" fmla="*/ 449179 w 3507874"/>
                        <a:gd name="connsiteY2" fmla="*/ 642300 h 1244850"/>
                        <a:gd name="connsiteX3" fmla="*/ 743284 w 3507874"/>
                        <a:gd name="connsiteY3" fmla="*/ 209163 h 1244850"/>
                        <a:gd name="connsiteX4" fmla="*/ 946484 w 3507874"/>
                        <a:gd name="connsiteY4" fmla="*/ 43395 h 1244850"/>
                        <a:gd name="connsiteX5" fmla="*/ 1058779 w 3507874"/>
                        <a:gd name="connsiteY5" fmla="*/ 616 h 1244850"/>
                        <a:gd name="connsiteX6" fmla="*/ 1229895 w 3507874"/>
                        <a:gd name="connsiteY6" fmla="*/ 64785 h 1244850"/>
                        <a:gd name="connsiteX7" fmla="*/ 1449137 w 3507874"/>
                        <a:gd name="connsiteY7" fmla="*/ 316111 h 1244850"/>
                        <a:gd name="connsiteX8" fmla="*/ 1668379 w 3507874"/>
                        <a:gd name="connsiteY8" fmla="*/ 636953 h 1244850"/>
                        <a:gd name="connsiteX9" fmla="*/ 1914358 w 3507874"/>
                        <a:gd name="connsiteY9" fmla="*/ 1038006 h 1244850"/>
                        <a:gd name="connsiteX10" fmla="*/ 2064084 w 3507874"/>
                        <a:gd name="connsiteY10" fmla="*/ 1155648 h 1244850"/>
                        <a:gd name="connsiteX11" fmla="*/ 2245895 w 3507874"/>
                        <a:gd name="connsiteY11" fmla="*/ 1241206 h 1244850"/>
                        <a:gd name="connsiteX12" fmla="*/ 2433053 w 3507874"/>
                        <a:gd name="connsiteY12" fmla="*/ 1209121 h 1244850"/>
                        <a:gd name="connsiteX13" fmla="*/ 2662990 w 3507874"/>
                        <a:gd name="connsiteY13" fmla="*/ 1032658 h 1244850"/>
                        <a:gd name="connsiteX14" fmla="*/ 2973137 w 3507874"/>
                        <a:gd name="connsiteY14" fmla="*/ 642300 h 1244850"/>
                        <a:gd name="connsiteX15" fmla="*/ 3181684 w 3507874"/>
                        <a:gd name="connsiteY15" fmla="*/ 385627 h 1244850"/>
                        <a:gd name="connsiteX16" fmla="*/ 3368842 w 3507874"/>
                        <a:gd name="connsiteY16" fmla="*/ 171732 h 1244850"/>
                        <a:gd name="connsiteX17" fmla="*/ 3507874 w 3507874"/>
                        <a:gd name="connsiteY17" fmla="*/ 70132 h 1244850"/>
                        <a:gd name="connsiteX0" fmla="*/ 0 w 3507874"/>
                        <a:gd name="connsiteY0" fmla="*/ 1197810 h 1249581"/>
                        <a:gd name="connsiteX1" fmla="*/ 171116 w 3507874"/>
                        <a:gd name="connsiteY1" fmla="*/ 1058779 h 1249581"/>
                        <a:gd name="connsiteX2" fmla="*/ 449179 w 3507874"/>
                        <a:gd name="connsiteY2" fmla="*/ 647031 h 1249581"/>
                        <a:gd name="connsiteX3" fmla="*/ 743284 w 3507874"/>
                        <a:gd name="connsiteY3" fmla="*/ 213894 h 1249581"/>
                        <a:gd name="connsiteX4" fmla="*/ 946484 w 3507874"/>
                        <a:gd name="connsiteY4" fmla="*/ 48126 h 1249581"/>
                        <a:gd name="connsiteX5" fmla="*/ 1074821 w 3507874"/>
                        <a:gd name="connsiteY5" fmla="*/ 0 h 1249581"/>
                        <a:gd name="connsiteX6" fmla="*/ 1229895 w 3507874"/>
                        <a:gd name="connsiteY6" fmla="*/ 69516 h 1249581"/>
                        <a:gd name="connsiteX7" fmla="*/ 1449137 w 3507874"/>
                        <a:gd name="connsiteY7" fmla="*/ 320842 h 1249581"/>
                        <a:gd name="connsiteX8" fmla="*/ 1668379 w 3507874"/>
                        <a:gd name="connsiteY8" fmla="*/ 641684 h 1249581"/>
                        <a:gd name="connsiteX9" fmla="*/ 1914358 w 3507874"/>
                        <a:gd name="connsiteY9" fmla="*/ 1042737 h 1249581"/>
                        <a:gd name="connsiteX10" fmla="*/ 2064084 w 3507874"/>
                        <a:gd name="connsiteY10" fmla="*/ 1160379 h 1249581"/>
                        <a:gd name="connsiteX11" fmla="*/ 2245895 w 3507874"/>
                        <a:gd name="connsiteY11" fmla="*/ 1245937 h 1249581"/>
                        <a:gd name="connsiteX12" fmla="*/ 2433053 w 3507874"/>
                        <a:gd name="connsiteY12" fmla="*/ 1213852 h 1249581"/>
                        <a:gd name="connsiteX13" fmla="*/ 2662990 w 3507874"/>
                        <a:gd name="connsiteY13" fmla="*/ 1037389 h 1249581"/>
                        <a:gd name="connsiteX14" fmla="*/ 2973137 w 3507874"/>
                        <a:gd name="connsiteY14" fmla="*/ 647031 h 1249581"/>
                        <a:gd name="connsiteX15" fmla="*/ 3181684 w 3507874"/>
                        <a:gd name="connsiteY15" fmla="*/ 390358 h 1249581"/>
                        <a:gd name="connsiteX16" fmla="*/ 3368842 w 3507874"/>
                        <a:gd name="connsiteY16" fmla="*/ 176463 h 1249581"/>
                        <a:gd name="connsiteX17" fmla="*/ 3507874 w 3507874"/>
                        <a:gd name="connsiteY17" fmla="*/ 74863 h 1249581"/>
                        <a:gd name="connsiteX0" fmla="*/ 0 w 3507874"/>
                        <a:gd name="connsiteY0" fmla="*/ 1197810 h 1249581"/>
                        <a:gd name="connsiteX1" fmla="*/ 171116 w 3507874"/>
                        <a:gd name="connsiteY1" fmla="*/ 1058779 h 1249581"/>
                        <a:gd name="connsiteX2" fmla="*/ 449179 w 3507874"/>
                        <a:gd name="connsiteY2" fmla="*/ 647031 h 1249581"/>
                        <a:gd name="connsiteX3" fmla="*/ 743284 w 3507874"/>
                        <a:gd name="connsiteY3" fmla="*/ 213894 h 1249581"/>
                        <a:gd name="connsiteX4" fmla="*/ 946484 w 3507874"/>
                        <a:gd name="connsiteY4" fmla="*/ 48126 h 1249581"/>
                        <a:gd name="connsiteX5" fmla="*/ 1074821 w 3507874"/>
                        <a:gd name="connsiteY5" fmla="*/ 0 h 1249581"/>
                        <a:gd name="connsiteX6" fmla="*/ 1229895 w 3507874"/>
                        <a:gd name="connsiteY6" fmla="*/ 69516 h 1249581"/>
                        <a:gd name="connsiteX7" fmla="*/ 1449137 w 3507874"/>
                        <a:gd name="connsiteY7" fmla="*/ 320842 h 1249581"/>
                        <a:gd name="connsiteX8" fmla="*/ 1668379 w 3507874"/>
                        <a:gd name="connsiteY8" fmla="*/ 641684 h 1249581"/>
                        <a:gd name="connsiteX9" fmla="*/ 1871579 w 3507874"/>
                        <a:gd name="connsiteY9" fmla="*/ 941137 h 1249581"/>
                        <a:gd name="connsiteX10" fmla="*/ 2064084 w 3507874"/>
                        <a:gd name="connsiteY10" fmla="*/ 1160379 h 1249581"/>
                        <a:gd name="connsiteX11" fmla="*/ 2245895 w 3507874"/>
                        <a:gd name="connsiteY11" fmla="*/ 1245937 h 1249581"/>
                        <a:gd name="connsiteX12" fmla="*/ 2433053 w 3507874"/>
                        <a:gd name="connsiteY12" fmla="*/ 1213852 h 1249581"/>
                        <a:gd name="connsiteX13" fmla="*/ 2662990 w 3507874"/>
                        <a:gd name="connsiteY13" fmla="*/ 1037389 h 1249581"/>
                        <a:gd name="connsiteX14" fmla="*/ 2973137 w 3507874"/>
                        <a:gd name="connsiteY14" fmla="*/ 647031 h 1249581"/>
                        <a:gd name="connsiteX15" fmla="*/ 3181684 w 3507874"/>
                        <a:gd name="connsiteY15" fmla="*/ 390358 h 1249581"/>
                        <a:gd name="connsiteX16" fmla="*/ 3368842 w 3507874"/>
                        <a:gd name="connsiteY16" fmla="*/ 176463 h 1249581"/>
                        <a:gd name="connsiteX17" fmla="*/ 3507874 w 3507874"/>
                        <a:gd name="connsiteY17" fmla="*/ 74863 h 1249581"/>
                        <a:gd name="connsiteX0" fmla="*/ 0 w 3507874"/>
                        <a:gd name="connsiteY0" fmla="*/ 1197810 h 1247085"/>
                        <a:gd name="connsiteX1" fmla="*/ 171116 w 3507874"/>
                        <a:gd name="connsiteY1" fmla="*/ 1058779 h 1247085"/>
                        <a:gd name="connsiteX2" fmla="*/ 449179 w 3507874"/>
                        <a:gd name="connsiteY2" fmla="*/ 647031 h 1247085"/>
                        <a:gd name="connsiteX3" fmla="*/ 743284 w 3507874"/>
                        <a:gd name="connsiteY3" fmla="*/ 213894 h 1247085"/>
                        <a:gd name="connsiteX4" fmla="*/ 946484 w 3507874"/>
                        <a:gd name="connsiteY4" fmla="*/ 48126 h 1247085"/>
                        <a:gd name="connsiteX5" fmla="*/ 1074821 w 3507874"/>
                        <a:gd name="connsiteY5" fmla="*/ 0 h 1247085"/>
                        <a:gd name="connsiteX6" fmla="*/ 1229895 w 3507874"/>
                        <a:gd name="connsiteY6" fmla="*/ 69516 h 1247085"/>
                        <a:gd name="connsiteX7" fmla="*/ 1449137 w 3507874"/>
                        <a:gd name="connsiteY7" fmla="*/ 320842 h 1247085"/>
                        <a:gd name="connsiteX8" fmla="*/ 1668379 w 3507874"/>
                        <a:gd name="connsiteY8" fmla="*/ 641684 h 1247085"/>
                        <a:gd name="connsiteX9" fmla="*/ 1871579 w 3507874"/>
                        <a:gd name="connsiteY9" fmla="*/ 941137 h 1247085"/>
                        <a:gd name="connsiteX10" fmla="*/ 2064084 w 3507874"/>
                        <a:gd name="connsiteY10" fmla="*/ 1160379 h 1247085"/>
                        <a:gd name="connsiteX11" fmla="*/ 2245895 w 3507874"/>
                        <a:gd name="connsiteY11" fmla="*/ 1245937 h 1247085"/>
                        <a:gd name="connsiteX12" fmla="*/ 2470484 w 3507874"/>
                        <a:gd name="connsiteY12" fmla="*/ 1197810 h 1247085"/>
                        <a:gd name="connsiteX13" fmla="*/ 2662990 w 3507874"/>
                        <a:gd name="connsiteY13" fmla="*/ 1037389 h 1247085"/>
                        <a:gd name="connsiteX14" fmla="*/ 2973137 w 3507874"/>
                        <a:gd name="connsiteY14" fmla="*/ 647031 h 1247085"/>
                        <a:gd name="connsiteX15" fmla="*/ 3181684 w 3507874"/>
                        <a:gd name="connsiteY15" fmla="*/ 390358 h 1247085"/>
                        <a:gd name="connsiteX16" fmla="*/ 3368842 w 3507874"/>
                        <a:gd name="connsiteY16" fmla="*/ 176463 h 1247085"/>
                        <a:gd name="connsiteX17" fmla="*/ 3507874 w 3507874"/>
                        <a:gd name="connsiteY17" fmla="*/ 74863 h 1247085"/>
                        <a:gd name="connsiteX0" fmla="*/ 0 w 3507874"/>
                        <a:gd name="connsiteY0" fmla="*/ 1197810 h 1252268"/>
                        <a:gd name="connsiteX1" fmla="*/ 171116 w 3507874"/>
                        <a:gd name="connsiteY1" fmla="*/ 1058779 h 1252268"/>
                        <a:gd name="connsiteX2" fmla="*/ 449179 w 3507874"/>
                        <a:gd name="connsiteY2" fmla="*/ 647031 h 1252268"/>
                        <a:gd name="connsiteX3" fmla="*/ 743284 w 3507874"/>
                        <a:gd name="connsiteY3" fmla="*/ 213894 h 1252268"/>
                        <a:gd name="connsiteX4" fmla="*/ 946484 w 3507874"/>
                        <a:gd name="connsiteY4" fmla="*/ 48126 h 1252268"/>
                        <a:gd name="connsiteX5" fmla="*/ 1074821 w 3507874"/>
                        <a:gd name="connsiteY5" fmla="*/ 0 h 1252268"/>
                        <a:gd name="connsiteX6" fmla="*/ 1229895 w 3507874"/>
                        <a:gd name="connsiteY6" fmla="*/ 69516 h 1252268"/>
                        <a:gd name="connsiteX7" fmla="*/ 1449137 w 3507874"/>
                        <a:gd name="connsiteY7" fmla="*/ 320842 h 1252268"/>
                        <a:gd name="connsiteX8" fmla="*/ 1668379 w 3507874"/>
                        <a:gd name="connsiteY8" fmla="*/ 641684 h 1252268"/>
                        <a:gd name="connsiteX9" fmla="*/ 1871579 w 3507874"/>
                        <a:gd name="connsiteY9" fmla="*/ 941137 h 1252268"/>
                        <a:gd name="connsiteX10" fmla="*/ 2064084 w 3507874"/>
                        <a:gd name="connsiteY10" fmla="*/ 1160379 h 1252268"/>
                        <a:gd name="connsiteX11" fmla="*/ 2267285 w 3507874"/>
                        <a:gd name="connsiteY11" fmla="*/ 1251284 h 1252268"/>
                        <a:gd name="connsiteX12" fmla="*/ 2470484 w 3507874"/>
                        <a:gd name="connsiteY12" fmla="*/ 1197810 h 1252268"/>
                        <a:gd name="connsiteX13" fmla="*/ 2662990 w 3507874"/>
                        <a:gd name="connsiteY13" fmla="*/ 1037389 h 1252268"/>
                        <a:gd name="connsiteX14" fmla="*/ 2973137 w 3507874"/>
                        <a:gd name="connsiteY14" fmla="*/ 647031 h 1252268"/>
                        <a:gd name="connsiteX15" fmla="*/ 3181684 w 3507874"/>
                        <a:gd name="connsiteY15" fmla="*/ 390358 h 1252268"/>
                        <a:gd name="connsiteX16" fmla="*/ 3368842 w 3507874"/>
                        <a:gd name="connsiteY16" fmla="*/ 176463 h 1252268"/>
                        <a:gd name="connsiteX17" fmla="*/ 3507874 w 3507874"/>
                        <a:gd name="connsiteY17" fmla="*/ 74863 h 1252268"/>
                        <a:gd name="connsiteX0" fmla="*/ 0 w 3507874"/>
                        <a:gd name="connsiteY0" fmla="*/ 1197810 h 1251597"/>
                        <a:gd name="connsiteX1" fmla="*/ 171116 w 3507874"/>
                        <a:gd name="connsiteY1" fmla="*/ 1058779 h 1251597"/>
                        <a:gd name="connsiteX2" fmla="*/ 449179 w 3507874"/>
                        <a:gd name="connsiteY2" fmla="*/ 647031 h 1251597"/>
                        <a:gd name="connsiteX3" fmla="*/ 743284 w 3507874"/>
                        <a:gd name="connsiteY3" fmla="*/ 213894 h 1251597"/>
                        <a:gd name="connsiteX4" fmla="*/ 946484 w 3507874"/>
                        <a:gd name="connsiteY4" fmla="*/ 48126 h 1251597"/>
                        <a:gd name="connsiteX5" fmla="*/ 1074821 w 3507874"/>
                        <a:gd name="connsiteY5" fmla="*/ 0 h 1251597"/>
                        <a:gd name="connsiteX6" fmla="*/ 1229895 w 3507874"/>
                        <a:gd name="connsiteY6" fmla="*/ 69516 h 1251597"/>
                        <a:gd name="connsiteX7" fmla="*/ 1449137 w 3507874"/>
                        <a:gd name="connsiteY7" fmla="*/ 320842 h 1251597"/>
                        <a:gd name="connsiteX8" fmla="*/ 1668379 w 3507874"/>
                        <a:gd name="connsiteY8" fmla="*/ 641684 h 1251597"/>
                        <a:gd name="connsiteX9" fmla="*/ 1871579 w 3507874"/>
                        <a:gd name="connsiteY9" fmla="*/ 941137 h 1251597"/>
                        <a:gd name="connsiteX10" fmla="*/ 2064084 w 3507874"/>
                        <a:gd name="connsiteY10" fmla="*/ 1160379 h 1251597"/>
                        <a:gd name="connsiteX11" fmla="*/ 2267285 w 3507874"/>
                        <a:gd name="connsiteY11" fmla="*/ 1251284 h 1251597"/>
                        <a:gd name="connsiteX12" fmla="*/ 2470484 w 3507874"/>
                        <a:gd name="connsiteY12" fmla="*/ 1197810 h 1251597"/>
                        <a:gd name="connsiteX13" fmla="*/ 2662990 w 3507874"/>
                        <a:gd name="connsiteY13" fmla="*/ 1037389 h 1251597"/>
                        <a:gd name="connsiteX14" fmla="*/ 2973137 w 3507874"/>
                        <a:gd name="connsiteY14" fmla="*/ 647031 h 1251597"/>
                        <a:gd name="connsiteX15" fmla="*/ 3181684 w 3507874"/>
                        <a:gd name="connsiteY15" fmla="*/ 390358 h 1251597"/>
                        <a:gd name="connsiteX16" fmla="*/ 3368842 w 3507874"/>
                        <a:gd name="connsiteY16" fmla="*/ 176463 h 1251597"/>
                        <a:gd name="connsiteX17" fmla="*/ 3507874 w 3507874"/>
                        <a:gd name="connsiteY17" fmla="*/ 74863 h 1251597"/>
                        <a:gd name="connsiteX0" fmla="*/ 0 w 3507874"/>
                        <a:gd name="connsiteY0" fmla="*/ 1197810 h 1251314"/>
                        <a:gd name="connsiteX1" fmla="*/ 171116 w 3507874"/>
                        <a:gd name="connsiteY1" fmla="*/ 1058779 h 1251314"/>
                        <a:gd name="connsiteX2" fmla="*/ 449179 w 3507874"/>
                        <a:gd name="connsiteY2" fmla="*/ 647031 h 1251314"/>
                        <a:gd name="connsiteX3" fmla="*/ 743284 w 3507874"/>
                        <a:gd name="connsiteY3" fmla="*/ 213894 h 1251314"/>
                        <a:gd name="connsiteX4" fmla="*/ 946484 w 3507874"/>
                        <a:gd name="connsiteY4" fmla="*/ 48126 h 1251314"/>
                        <a:gd name="connsiteX5" fmla="*/ 1074821 w 3507874"/>
                        <a:gd name="connsiteY5" fmla="*/ 0 h 1251314"/>
                        <a:gd name="connsiteX6" fmla="*/ 1229895 w 3507874"/>
                        <a:gd name="connsiteY6" fmla="*/ 69516 h 1251314"/>
                        <a:gd name="connsiteX7" fmla="*/ 1449137 w 3507874"/>
                        <a:gd name="connsiteY7" fmla="*/ 320842 h 1251314"/>
                        <a:gd name="connsiteX8" fmla="*/ 1668379 w 3507874"/>
                        <a:gd name="connsiteY8" fmla="*/ 641684 h 1251314"/>
                        <a:gd name="connsiteX9" fmla="*/ 1871579 w 3507874"/>
                        <a:gd name="connsiteY9" fmla="*/ 941137 h 1251314"/>
                        <a:gd name="connsiteX10" fmla="*/ 2064084 w 3507874"/>
                        <a:gd name="connsiteY10" fmla="*/ 1160379 h 1251314"/>
                        <a:gd name="connsiteX11" fmla="*/ 2267285 w 3507874"/>
                        <a:gd name="connsiteY11" fmla="*/ 1251284 h 1251314"/>
                        <a:gd name="connsiteX12" fmla="*/ 2470484 w 3507874"/>
                        <a:gd name="connsiteY12" fmla="*/ 1197810 h 1251314"/>
                        <a:gd name="connsiteX13" fmla="*/ 2662990 w 3507874"/>
                        <a:gd name="connsiteY13" fmla="*/ 1037389 h 1251314"/>
                        <a:gd name="connsiteX14" fmla="*/ 2973137 w 3507874"/>
                        <a:gd name="connsiteY14" fmla="*/ 647031 h 1251314"/>
                        <a:gd name="connsiteX15" fmla="*/ 3181684 w 3507874"/>
                        <a:gd name="connsiteY15" fmla="*/ 390358 h 1251314"/>
                        <a:gd name="connsiteX16" fmla="*/ 3368842 w 3507874"/>
                        <a:gd name="connsiteY16" fmla="*/ 176463 h 1251314"/>
                        <a:gd name="connsiteX17" fmla="*/ 3507874 w 3507874"/>
                        <a:gd name="connsiteY17" fmla="*/ 74863 h 1251314"/>
                        <a:gd name="connsiteX0" fmla="*/ 0 w 3507874"/>
                        <a:gd name="connsiteY0" fmla="*/ 1197810 h 1251405"/>
                        <a:gd name="connsiteX1" fmla="*/ 171116 w 3507874"/>
                        <a:gd name="connsiteY1" fmla="*/ 1058779 h 1251405"/>
                        <a:gd name="connsiteX2" fmla="*/ 449179 w 3507874"/>
                        <a:gd name="connsiteY2" fmla="*/ 647031 h 1251405"/>
                        <a:gd name="connsiteX3" fmla="*/ 743284 w 3507874"/>
                        <a:gd name="connsiteY3" fmla="*/ 213894 h 1251405"/>
                        <a:gd name="connsiteX4" fmla="*/ 946484 w 3507874"/>
                        <a:gd name="connsiteY4" fmla="*/ 48126 h 1251405"/>
                        <a:gd name="connsiteX5" fmla="*/ 1074821 w 3507874"/>
                        <a:gd name="connsiteY5" fmla="*/ 0 h 1251405"/>
                        <a:gd name="connsiteX6" fmla="*/ 1229895 w 3507874"/>
                        <a:gd name="connsiteY6" fmla="*/ 69516 h 1251405"/>
                        <a:gd name="connsiteX7" fmla="*/ 1449137 w 3507874"/>
                        <a:gd name="connsiteY7" fmla="*/ 320842 h 1251405"/>
                        <a:gd name="connsiteX8" fmla="*/ 1668379 w 3507874"/>
                        <a:gd name="connsiteY8" fmla="*/ 641684 h 1251405"/>
                        <a:gd name="connsiteX9" fmla="*/ 1871579 w 3507874"/>
                        <a:gd name="connsiteY9" fmla="*/ 941137 h 1251405"/>
                        <a:gd name="connsiteX10" fmla="*/ 2064084 w 3507874"/>
                        <a:gd name="connsiteY10" fmla="*/ 1160379 h 1251405"/>
                        <a:gd name="connsiteX11" fmla="*/ 2267285 w 3507874"/>
                        <a:gd name="connsiteY11" fmla="*/ 1251284 h 1251405"/>
                        <a:gd name="connsiteX12" fmla="*/ 2486526 w 3507874"/>
                        <a:gd name="connsiteY12" fmla="*/ 1176420 h 1251405"/>
                        <a:gd name="connsiteX13" fmla="*/ 2662990 w 3507874"/>
                        <a:gd name="connsiteY13" fmla="*/ 1037389 h 1251405"/>
                        <a:gd name="connsiteX14" fmla="*/ 2973137 w 3507874"/>
                        <a:gd name="connsiteY14" fmla="*/ 647031 h 1251405"/>
                        <a:gd name="connsiteX15" fmla="*/ 3181684 w 3507874"/>
                        <a:gd name="connsiteY15" fmla="*/ 390358 h 1251405"/>
                        <a:gd name="connsiteX16" fmla="*/ 3368842 w 3507874"/>
                        <a:gd name="connsiteY16" fmla="*/ 176463 h 1251405"/>
                        <a:gd name="connsiteX17" fmla="*/ 3507874 w 3507874"/>
                        <a:gd name="connsiteY17" fmla="*/ 74863 h 1251405"/>
                        <a:gd name="connsiteX0" fmla="*/ 0 w 3507874"/>
                        <a:gd name="connsiteY0" fmla="*/ 1197810 h 1251428"/>
                        <a:gd name="connsiteX1" fmla="*/ 171116 w 3507874"/>
                        <a:gd name="connsiteY1" fmla="*/ 1058779 h 1251428"/>
                        <a:gd name="connsiteX2" fmla="*/ 449179 w 3507874"/>
                        <a:gd name="connsiteY2" fmla="*/ 647031 h 1251428"/>
                        <a:gd name="connsiteX3" fmla="*/ 743284 w 3507874"/>
                        <a:gd name="connsiteY3" fmla="*/ 213894 h 1251428"/>
                        <a:gd name="connsiteX4" fmla="*/ 946484 w 3507874"/>
                        <a:gd name="connsiteY4" fmla="*/ 48126 h 1251428"/>
                        <a:gd name="connsiteX5" fmla="*/ 1074821 w 3507874"/>
                        <a:gd name="connsiteY5" fmla="*/ 0 h 1251428"/>
                        <a:gd name="connsiteX6" fmla="*/ 1229895 w 3507874"/>
                        <a:gd name="connsiteY6" fmla="*/ 69516 h 1251428"/>
                        <a:gd name="connsiteX7" fmla="*/ 1449137 w 3507874"/>
                        <a:gd name="connsiteY7" fmla="*/ 320842 h 1251428"/>
                        <a:gd name="connsiteX8" fmla="*/ 1668379 w 3507874"/>
                        <a:gd name="connsiteY8" fmla="*/ 641684 h 1251428"/>
                        <a:gd name="connsiteX9" fmla="*/ 1871579 w 3507874"/>
                        <a:gd name="connsiteY9" fmla="*/ 941137 h 1251428"/>
                        <a:gd name="connsiteX10" fmla="*/ 2064084 w 3507874"/>
                        <a:gd name="connsiteY10" fmla="*/ 1160379 h 1251428"/>
                        <a:gd name="connsiteX11" fmla="*/ 2267285 w 3507874"/>
                        <a:gd name="connsiteY11" fmla="*/ 1251284 h 1251428"/>
                        <a:gd name="connsiteX12" fmla="*/ 2486526 w 3507874"/>
                        <a:gd name="connsiteY12" fmla="*/ 1176420 h 1251428"/>
                        <a:gd name="connsiteX13" fmla="*/ 2716464 w 3507874"/>
                        <a:gd name="connsiteY13" fmla="*/ 994610 h 1251428"/>
                        <a:gd name="connsiteX14" fmla="*/ 2973137 w 3507874"/>
                        <a:gd name="connsiteY14" fmla="*/ 647031 h 1251428"/>
                        <a:gd name="connsiteX15" fmla="*/ 3181684 w 3507874"/>
                        <a:gd name="connsiteY15" fmla="*/ 390358 h 1251428"/>
                        <a:gd name="connsiteX16" fmla="*/ 3368842 w 3507874"/>
                        <a:gd name="connsiteY16" fmla="*/ 176463 h 1251428"/>
                        <a:gd name="connsiteX17" fmla="*/ 3507874 w 3507874"/>
                        <a:gd name="connsiteY17" fmla="*/ 74863 h 1251428"/>
                        <a:gd name="connsiteX0" fmla="*/ 0 w 3507874"/>
                        <a:gd name="connsiteY0" fmla="*/ 1197810 h 1251428"/>
                        <a:gd name="connsiteX1" fmla="*/ 171116 w 3507874"/>
                        <a:gd name="connsiteY1" fmla="*/ 1058779 h 1251428"/>
                        <a:gd name="connsiteX2" fmla="*/ 449179 w 3507874"/>
                        <a:gd name="connsiteY2" fmla="*/ 647031 h 1251428"/>
                        <a:gd name="connsiteX3" fmla="*/ 743284 w 3507874"/>
                        <a:gd name="connsiteY3" fmla="*/ 213894 h 1251428"/>
                        <a:gd name="connsiteX4" fmla="*/ 946484 w 3507874"/>
                        <a:gd name="connsiteY4" fmla="*/ 48126 h 1251428"/>
                        <a:gd name="connsiteX5" fmla="*/ 1074821 w 3507874"/>
                        <a:gd name="connsiteY5" fmla="*/ 0 h 1251428"/>
                        <a:gd name="connsiteX6" fmla="*/ 1229895 w 3507874"/>
                        <a:gd name="connsiteY6" fmla="*/ 69516 h 1251428"/>
                        <a:gd name="connsiteX7" fmla="*/ 1449137 w 3507874"/>
                        <a:gd name="connsiteY7" fmla="*/ 320842 h 1251428"/>
                        <a:gd name="connsiteX8" fmla="*/ 1668379 w 3507874"/>
                        <a:gd name="connsiteY8" fmla="*/ 641684 h 1251428"/>
                        <a:gd name="connsiteX9" fmla="*/ 1871579 w 3507874"/>
                        <a:gd name="connsiteY9" fmla="*/ 941137 h 1251428"/>
                        <a:gd name="connsiteX10" fmla="*/ 2064084 w 3507874"/>
                        <a:gd name="connsiteY10" fmla="*/ 1160379 h 1251428"/>
                        <a:gd name="connsiteX11" fmla="*/ 2267285 w 3507874"/>
                        <a:gd name="connsiteY11" fmla="*/ 1251284 h 1251428"/>
                        <a:gd name="connsiteX12" fmla="*/ 2486526 w 3507874"/>
                        <a:gd name="connsiteY12" fmla="*/ 1176420 h 1251428"/>
                        <a:gd name="connsiteX13" fmla="*/ 2716464 w 3507874"/>
                        <a:gd name="connsiteY13" fmla="*/ 994610 h 1251428"/>
                        <a:gd name="connsiteX14" fmla="*/ 2973137 w 3507874"/>
                        <a:gd name="connsiteY14" fmla="*/ 647031 h 1251428"/>
                        <a:gd name="connsiteX15" fmla="*/ 3181684 w 3507874"/>
                        <a:gd name="connsiteY15" fmla="*/ 390358 h 1251428"/>
                        <a:gd name="connsiteX16" fmla="*/ 3368842 w 3507874"/>
                        <a:gd name="connsiteY16" fmla="*/ 176463 h 1251428"/>
                        <a:gd name="connsiteX17" fmla="*/ 3507874 w 3507874"/>
                        <a:gd name="connsiteY17" fmla="*/ 74863 h 1251428"/>
                        <a:gd name="connsiteX0" fmla="*/ 0 w 3507874"/>
                        <a:gd name="connsiteY0" fmla="*/ 1197810 h 1251428"/>
                        <a:gd name="connsiteX1" fmla="*/ 171116 w 3507874"/>
                        <a:gd name="connsiteY1" fmla="*/ 1058779 h 1251428"/>
                        <a:gd name="connsiteX2" fmla="*/ 449179 w 3507874"/>
                        <a:gd name="connsiteY2" fmla="*/ 647031 h 1251428"/>
                        <a:gd name="connsiteX3" fmla="*/ 743284 w 3507874"/>
                        <a:gd name="connsiteY3" fmla="*/ 213894 h 1251428"/>
                        <a:gd name="connsiteX4" fmla="*/ 946484 w 3507874"/>
                        <a:gd name="connsiteY4" fmla="*/ 48126 h 1251428"/>
                        <a:gd name="connsiteX5" fmla="*/ 1074821 w 3507874"/>
                        <a:gd name="connsiteY5" fmla="*/ 0 h 1251428"/>
                        <a:gd name="connsiteX6" fmla="*/ 1229895 w 3507874"/>
                        <a:gd name="connsiteY6" fmla="*/ 69516 h 1251428"/>
                        <a:gd name="connsiteX7" fmla="*/ 1449137 w 3507874"/>
                        <a:gd name="connsiteY7" fmla="*/ 320842 h 1251428"/>
                        <a:gd name="connsiteX8" fmla="*/ 1668379 w 3507874"/>
                        <a:gd name="connsiteY8" fmla="*/ 641684 h 1251428"/>
                        <a:gd name="connsiteX9" fmla="*/ 1871579 w 3507874"/>
                        <a:gd name="connsiteY9" fmla="*/ 941137 h 1251428"/>
                        <a:gd name="connsiteX10" fmla="*/ 2064084 w 3507874"/>
                        <a:gd name="connsiteY10" fmla="*/ 1160379 h 1251428"/>
                        <a:gd name="connsiteX11" fmla="*/ 2277979 w 3507874"/>
                        <a:gd name="connsiteY11" fmla="*/ 1251284 h 1251428"/>
                        <a:gd name="connsiteX12" fmla="*/ 2486526 w 3507874"/>
                        <a:gd name="connsiteY12" fmla="*/ 1176420 h 1251428"/>
                        <a:gd name="connsiteX13" fmla="*/ 2716464 w 3507874"/>
                        <a:gd name="connsiteY13" fmla="*/ 994610 h 1251428"/>
                        <a:gd name="connsiteX14" fmla="*/ 2973137 w 3507874"/>
                        <a:gd name="connsiteY14" fmla="*/ 647031 h 1251428"/>
                        <a:gd name="connsiteX15" fmla="*/ 3181684 w 3507874"/>
                        <a:gd name="connsiteY15" fmla="*/ 390358 h 1251428"/>
                        <a:gd name="connsiteX16" fmla="*/ 3368842 w 3507874"/>
                        <a:gd name="connsiteY16" fmla="*/ 176463 h 1251428"/>
                        <a:gd name="connsiteX17" fmla="*/ 3507874 w 3507874"/>
                        <a:gd name="connsiteY17" fmla="*/ 74863 h 1251428"/>
                        <a:gd name="connsiteX0" fmla="*/ 0 w 3507874"/>
                        <a:gd name="connsiteY0" fmla="*/ 1197810 h 1253391"/>
                        <a:gd name="connsiteX1" fmla="*/ 171116 w 3507874"/>
                        <a:gd name="connsiteY1" fmla="*/ 1058779 h 1253391"/>
                        <a:gd name="connsiteX2" fmla="*/ 449179 w 3507874"/>
                        <a:gd name="connsiteY2" fmla="*/ 647031 h 1253391"/>
                        <a:gd name="connsiteX3" fmla="*/ 743284 w 3507874"/>
                        <a:gd name="connsiteY3" fmla="*/ 213894 h 1253391"/>
                        <a:gd name="connsiteX4" fmla="*/ 946484 w 3507874"/>
                        <a:gd name="connsiteY4" fmla="*/ 48126 h 1253391"/>
                        <a:gd name="connsiteX5" fmla="*/ 1074821 w 3507874"/>
                        <a:gd name="connsiteY5" fmla="*/ 0 h 1253391"/>
                        <a:gd name="connsiteX6" fmla="*/ 1229895 w 3507874"/>
                        <a:gd name="connsiteY6" fmla="*/ 69516 h 1253391"/>
                        <a:gd name="connsiteX7" fmla="*/ 1449137 w 3507874"/>
                        <a:gd name="connsiteY7" fmla="*/ 320842 h 1253391"/>
                        <a:gd name="connsiteX8" fmla="*/ 1668379 w 3507874"/>
                        <a:gd name="connsiteY8" fmla="*/ 641684 h 1253391"/>
                        <a:gd name="connsiteX9" fmla="*/ 1871579 w 3507874"/>
                        <a:gd name="connsiteY9" fmla="*/ 941137 h 1253391"/>
                        <a:gd name="connsiteX10" fmla="*/ 2064084 w 3507874"/>
                        <a:gd name="connsiteY10" fmla="*/ 1160379 h 1253391"/>
                        <a:gd name="connsiteX11" fmla="*/ 2277979 w 3507874"/>
                        <a:gd name="connsiteY11" fmla="*/ 1251284 h 1253391"/>
                        <a:gd name="connsiteX12" fmla="*/ 2486526 w 3507874"/>
                        <a:gd name="connsiteY12" fmla="*/ 1176420 h 1253391"/>
                        <a:gd name="connsiteX13" fmla="*/ 2716464 w 3507874"/>
                        <a:gd name="connsiteY13" fmla="*/ 994610 h 1253391"/>
                        <a:gd name="connsiteX14" fmla="*/ 2973137 w 3507874"/>
                        <a:gd name="connsiteY14" fmla="*/ 647031 h 1253391"/>
                        <a:gd name="connsiteX15" fmla="*/ 3181684 w 3507874"/>
                        <a:gd name="connsiteY15" fmla="*/ 390358 h 1253391"/>
                        <a:gd name="connsiteX16" fmla="*/ 3368842 w 3507874"/>
                        <a:gd name="connsiteY16" fmla="*/ 176463 h 1253391"/>
                        <a:gd name="connsiteX17" fmla="*/ 3507874 w 3507874"/>
                        <a:gd name="connsiteY17" fmla="*/ 74863 h 1253391"/>
                        <a:gd name="connsiteX0" fmla="*/ 0 w 3507874"/>
                        <a:gd name="connsiteY0" fmla="*/ 1197810 h 1251428"/>
                        <a:gd name="connsiteX1" fmla="*/ 171116 w 3507874"/>
                        <a:gd name="connsiteY1" fmla="*/ 1058779 h 1251428"/>
                        <a:gd name="connsiteX2" fmla="*/ 449179 w 3507874"/>
                        <a:gd name="connsiteY2" fmla="*/ 647031 h 1251428"/>
                        <a:gd name="connsiteX3" fmla="*/ 743284 w 3507874"/>
                        <a:gd name="connsiteY3" fmla="*/ 213894 h 1251428"/>
                        <a:gd name="connsiteX4" fmla="*/ 946484 w 3507874"/>
                        <a:gd name="connsiteY4" fmla="*/ 48126 h 1251428"/>
                        <a:gd name="connsiteX5" fmla="*/ 1074821 w 3507874"/>
                        <a:gd name="connsiteY5" fmla="*/ 0 h 1251428"/>
                        <a:gd name="connsiteX6" fmla="*/ 1229895 w 3507874"/>
                        <a:gd name="connsiteY6" fmla="*/ 69516 h 1251428"/>
                        <a:gd name="connsiteX7" fmla="*/ 1449137 w 3507874"/>
                        <a:gd name="connsiteY7" fmla="*/ 320842 h 1251428"/>
                        <a:gd name="connsiteX8" fmla="*/ 1668379 w 3507874"/>
                        <a:gd name="connsiteY8" fmla="*/ 641684 h 1251428"/>
                        <a:gd name="connsiteX9" fmla="*/ 1871579 w 3507874"/>
                        <a:gd name="connsiteY9" fmla="*/ 941137 h 1251428"/>
                        <a:gd name="connsiteX10" fmla="*/ 2064084 w 3507874"/>
                        <a:gd name="connsiteY10" fmla="*/ 1160379 h 1251428"/>
                        <a:gd name="connsiteX11" fmla="*/ 2277979 w 3507874"/>
                        <a:gd name="connsiteY11" fmla="*/ 1251284 h 1251428"/>
                        <a:gd name="connsiteX12" fmla="*/ 2486526 w 3507874"/>
                        <a:gd name="connsiteY12" fmla="*/ 1176420 h 1251428"/>
                        <a:gd name="connsiteX13" fmla="*/ 2716464 w 3507874"/>
                        <a:gd name="connsiteY13" fmla="*/ 994610 h 1251428"/>
                        <a:gd name="connsiteX14" fmla="*/ 2973137 w 3507874"/>
                        <a:gd name="connsiteY14" fmla="*/ 647031 h 1251428"/>
                        <a:gd name="connsiteX15" fmla="*/ 3181684 w 3507874"/>
                        <a:gd name="connsiteY15" fmla="*/ 390358 h 1251428"/>
                        <a:gd name="connsiteX16" fmla="*/ 3368842 w 3507874"/>
                        <a:gd name="connsiteY16" fmla="*/ 176463 h 1251428"/>
                        <a:gd name="connsiteX17" fmla="*/ 3507874 w 3507874"/>
                        <a:gd name="connsiteY17" fmla="*/ 74863 h 1251428"/>
                        <a:gd name="connsiteX0" fmla="*/ 0 w 3507874"/>
                        <a:gd name="connsiteY0" fmla="*/ 1197810 h 1251428"/>
                        <a:gd name="connsiteX1" fmla="*/ 171116 w 3507874"/>
                        <a:gd name="connsiteY1" fmla="*/ 1058779 h 1251428"/>
                        <a:gd name="connsiteX2" fmla="*/ 449179 w 3507874"/>
                        <a:gd name="connsiteY2" fmla="*/ 647031 h 1251428"/>
                        <a:gd name="connsiteX3" fmla="*/ 743284 w 3507874"/>
                        <a:gd name="connsiteY3" fmla="*/ 213894 h 1251428"/>
                        <a:gd name="connsiteX4" fmla="*/ 946484 w 3507874"/>
                        <a:gd name="connsiteY4" fmla="*/ 48126 h 1251428"/>
                        <a:gd name="connsiteX5" fmla="*/ 1074821 w 3507874"/>
                        <a:gd name="connsiteY5" fmla="*/ 0 h 1251428"/>
                        <a:gd name="connsiteX6" fmla="*/ 1229895 w 3507874"/>
                        <a:gd name="connsiteY6" fmla="*/ 69516 h 1251428"/>
                        <a:gd name="connsiteX7" fmla="*/ 1449137 w 3507874"/>
                        <a:gd name="connsiteY7" fmla="*/ 320842 h 1251428"/>
                        <a:gd name="connsiteX8" fmla="*/ 1668379 w 3507874"/>
                        <a:gd name="connsiteY8" fmla="*/ 641684 h 1251428"/>
                        <a:gd name="connsiteX9" fmla="*/ 1871579 w 3507874"/>
                        <a:gd name="connsiteY9" fmla="*/ 941137 h 1251428"/>
                        <a:gd name="connsiteX10" fmla="*/ 2064084 w 3507874"/>
                        <a:gd name="connsiteY10" fmla="*/ 1160379 h 1251428"/>
                        <a:gd name="connsiteX11" fmla="*/ 2277979 w 3507874"/>
                        <a:gd name="connsiteY11" fmla="*/ 1251284 h 1251428"/>
                        <a:gd name="connsiteX12" fmla="*/ 2486526 w 3507874"/>
                        <a:gd name="connsiteY12" fmla="*/ 1176420 h 1251428"/>
                        <a:gd name="connsiteX13" fmla="*/ 2716464 w 3507874"/>
                        <a:gd name="connsiteY13" fmla="*/ 994610 h 1251428"/>
                        <a:gd name="connsiteX14" fmla="*/ 2973137 w 3507874"/>
                        <a:gd name="connsiteY14" fmla="*/ 647031 h 1251428"/>
                        <a:gd name="connsiteX15" fmla="*/ 3154947 w 3507874"/>
                        <a:gd name="connsiteY15" fmla="*/ 406400 h 1251428"/>
                        <a:gd name="connsiteX16" fmla="*/ 3368842 w 3507874"/>
                        <a:gd name="connsiteY16" fmla="*/ 176463 h 1251428"/>
                        <a:gd name="connsiteX17" fmla="*/ 3507874 w 3507874"/>
                        <a:gd name="connsiteY17" fmla="*/ 74863 h 1251428"/>
                        <a:gd name="connsiteX0" fmla="*/ 0 w 3507874"/>
                        <a:gd name="connsiteY0" fmla="*/ 1197810 h 1251428"/>
                        <a:gd name="connsiteX1" fmla="*/ 171116 w 3507874"/>
                        <a:gd name="connsiteY1" fmla="*/ 1058779 h 1251428"/>
                        <a:gd name="connsiteX2" fmla="*/ 449179 w 3507874"/>
                        <a:gd name="connsiteY2" fmla="*/ 647031 h 1251428"/>
                        <a:gd name="connsiteX3" fmla="*/ 743284 w 3507874"/>
                        <a:gd name="connsiteY3" fmla="*/ 213894 h 1251428"/>
                        <a:gd name="connsiteX4" fmla="*/ 946484 w 3507874"/>
                        <a:gd name="connsiteY4" fmla="*/ 48126 h 1251428"/>
                        <a:gd name="connsiteX5" fmla="*/ 1074821 w 3507874"/>
                        <a:gd name="connsiteY5" fmla="*/ 0 h 1251428"/>
                        <a:gd name="connsiteX6" fmla="*/ 1229895 w 3507874"/>
                        <a:gd name="connsiteY6" fmla="*/ 69516 h 1251428"/>
                        <a:gd name="connsiteX7" fmla="*/ 1449137 w 3507874"/>
                        <a:gd name="connsiteY7" fmla="*/ 320842 h 1251428"/>
                        <a:gd name="connsiteX8" fmla="*/ 1668379 w 3507874"/>
                        <a:gd name="connsiteY8" fmla="*/ 641684 h 1251428"/>
                        <a:gd name="connsiteX9" fmla="*/ 1871579 w 3507874"/>
                        <a:gd name="connsiteY9" fmla="*/ 941137 h 1251428"/>
                        <a:gd name="connsiteX10" fmla="*/ 2064084 w 3507874"/>
                        <a:gd name="connsiteY10" fmla="*/ 1160379 h 1251428"/>
                        <a:gd name="connsiteX11" fmla="*/ 2277979 w 3507874"/>
                        <a:gd name="connsiteY11" fmla="*/ 1251284 h 1251428"/>
                        <a:gd name="connsiteX12" fmla="*/ 2486526 w 3507874"/>
                        <a:gd name="connsiteY12" fmla="*/ 1176420 h 1251428"/>
                        <a:gd name="connsiteX13" fmla="*/ 2716464 w 3507874"/>
                        <a:gd name="connsiteY13" fmla="*/ 994610 h 1251428"/>
                        <a:gd name="connsiteX14" fmla="*/ 2973137 w 3507874"/>
                        <a:gd name="connsiteY14" fmla="*/ 647031 h 1251428"/>
                        <a:gd name="connsiteX15" fmla="*/ 3154947 w 3507874"/>
                        <a:gd name="connsiteY15" fmla="*/ 406400 h 1251428"/>
                        <a:gd name="connsiteX16" fmla="*/ 3331410 w 3507874"/>
                        <a:gd name="connsiteY16" fmla="*/ 208547 h 1251428"/>
                        <a:gd name="connsiteX17" fmla="*/ 3507874 w 3507874"/>
                        <a:gd name="connsiteY17" fmla="*/ 74863 h 1251428"/>
                        <a:gd name="connsiteX0" fmla="*/ 0 w 3507874"/>
                        <a:gd name="connsiteY0" fmla="*/ 1197810 h 1251428"/>
                        <a:gd name="connsiteX1" fmla="*/ 171116 w 3507874"/>
                        <a:gd name="connsiteY1" fmla="*/ 1058779 h 1251428"/>
                        <a:gd name="connsiteX2" fmla="*/ 449179 w 3507874"/>
                        <a:gd name="connsiteY2" fmla="*/ 647031 h 1251428"/>
                        <a:gd name="connsiteX3" fmla="*/ 743284 w 3507874"/>
                        <a:gd name="connsiteY3" fmla="*/ 213894 h 1251428"/>
                        <a:gd name="connsiteX4" fmla="*/ 946484 w 3507874"/>
                        <a:gd name="connsiteY4" fmla="*/ 48126 h 1251428"/>
                        <a:gd name="connsiteX5" fmla="*/ 1074821 w 3507874"/>
                        <a:gd name="connsiteY5" fmla="*/ 0 h 1251428"/>
                        <a:gd name="connsiteX6" fmla="*/ 1229895 w 3507874"/>
                        <a:gd name="connsiteY6" fmla="*/ 69516 h 1251428"/>
                        <a:gd name="connsiteX7" fmla="*/ 1449137 w 3507874"/>
                        <a:gd name="connsiteY7" fmla="*/ 320842 h 1251428"/>
                        <a:gd name="connsiteX8" fmla="*/ 1668379 w 3507874"/>
                        <a:gd name="connsiteY8" fmla="*/ 641684 h 1251428"/>
                        <a:gd name="connsiteX9" fmla="*/ 1871579 w 3507874"/>
                        <a:gd name="connsiteY9" fmla="*/ 941137 h 1251428"/>
                        <a:gd name="connsiteX10" fmla="*/ 2064084 w 3507874"/>
                        <a:gd name="connsiteY10" fmla="*/ 1160379 h 1251428"/>
                        <a:gd name="connsiteX11" fmla="*/ 2277979 w 3507874"/>
                        <a:gd name="connsiteY11" fmla="*/ 1251284 h 1251428"/>
                        <a:gd name="connsiteX12" fmla="*/ 2486526 w 3507874"/>
                        <a:gd name="connsiteY12" fmla="*/ 1176420 h 1251428"/>
                        <a:gd name="connsiteX13" fmla="*/ 2716464 w 3507874"/>
                        <a:gd name="connsiteY13" fmla="*/ 994610 h 1251428"/>
                        <a:gd name="connsiteX14" fmla="*/ 2973137 w 3507874"/>
                        <a:gd name="connsiteY14" fmla="*/ 647031 h 1251428"/>
                        <a:gd name="connsiteX15" fmla="*/ 3154947 w 3507874"/>
                        <a:gd name="connsiteY15" fmla="*/ 406400 h 1251428"/>
                        <a:gd name="connsiteX16" fmla="*/ 3331410 w 3507874"/>
                        <a:gd name="connsiteY16" fmla="*/ 208547 h 1251428"/>
                        <a:gd name="connsiteX17" fmla="*/ 3507874 w 3507874"/>
                        <a:gd name="connsiteY17" fmla="*/ 74863 h 1251428"/>
                        <a:gd name="connsiteX0" fmla="*/ 0 w 3507874"/>
                        <a:gd name="connsiteY0" fmla="*/ 1197810 h 1251428"/>
                        <a:gd name="connsiteX1" fmla="*/ 171116 w 3507874"/>
                        <a:gd name="connsiteY1" fmla="*/ 1058779 h 1251428"/>
                        <a:gd name="connsiteX2" fmla="*/ 449179 w 3507874"/>
                        <a:gd name="connsiteY2" fmla="*/ 647031 h 1251428"/>
                        <a:gd name="connsiteX3" fmla="*/ 743284 w 3507874"/>
                        <a:gd name="connsiteY3" fmla="*/ 213894 h 1251428"/>
                        <a:gd name="connsiteX4" fmla="*/ 946484 w 3507874"/>
                        <a:gd name="connsiteY4" fmla="*/ 48126 h 1251428"/>
                        <a:gd name="connsiteX5" fmla="*/ 1074821 w 3507874"/>
                        <a:gd name="connsiteY5" fmla="*/ 0 h 1251428"/>
                        <a:gd name="connsiteX6" fmla="*/ 1229895 w 3507874"/>
                        <a:gd name="connsiteY6" fmla="*/ 69516 h 1251428"/>
                        <a:gd name="connsiteX7" fmla="*/ 1449137 w 3507874"/>
                        <a:gd name="connsiteY7" fmla="*/ 320842 h 1251428"/>
                        <a:gd name="connsiteX8" fmla="*/ 1668379 w 3507874"/>
                        <a:gd name="connsiteY8" fmla="*/ 641684 h 1251428"/>
                        <a:gd name="connsiteX9" fmla="*/ 1871579 w 3507874"/>
                        <a:gd name="connsiteY9" fmla="*/ 941137 h 1251428"/>
                        <a:gd name="connsiteX10" fmla="*/ 2064084 w 3507874"/>
                        <a:gd name="connsiteY10" fmla="*/ 1160379 h 1251428"/>
                        <a:gd name="connsiteX11" fmla="*/ 2277979 w 3507874"/>
                        <a:gd name="connsiteY11" fmla="*/ 1251284 h 1251428"/>
                        <a:gd name="connsiteX12" fmla="*/ 2486526 w 3507874"/>
                        <a:gd name="connsiteY12" fmla="*/ 1176420 h 1251428"/>
                        <a:gd name="connsiteX13" fmla="*/ 2716464 w 3507874"/>
                        <a:gd name="connsiteY13" fmla="*/ 994610 h 1251428"/>
                        <a:gd name="connsiteX14" fmla="*/ 2973137 w 3507874"/>
                        <a:gd name="connsiteY14" fmla="*/ 647031 h 1251428"/>
                        <a:gd name="connsiteX15" fmla="*/ 3154947 w 3507874"/>
                        <a:gd name="connsiteY15" fmla="*/ 406400 h 1251428"/>
                        <a:gd name="connsiteX16" fmla="*/ 3331410 w 3507874"/>
                        <a:gd name="connsiteY16" fmla="*/ 208547 h 1251428"/>
                        <a:gd name="connsiteX17" fmla="*/ 3507874 w 3507874"/>
                        <a:gd name="connsiteY17" fmla="*/ 74863 h 1251428"/>
                        <a:gd name="connsiteX0" fmla="*/ 0 w 3507874"/>
                        <a:gd name="connsiteY0" fmla="*/ 1197810 h 1251428"/>
                        <a:gd name="connsiteX1" fmla="*/ 171116 w 3507874"/>
                        <a:gd name="connsiteY1" fmla="*/ 1058779 h 1251428"/>
                        <a:gd name="connsiteX2" fmla="*/ 464521 w 3507874"/>
                        <a:gd name="connsiteY2" fmla="*/ 647031 h 1251428"/>
                        <a:gd name="connsiteX3" fmla="*/ 743284 w 3507874"/>
                        <a:gd name="connsiteY3" fmla="*/ 213894 h 1251428"/>
                        <a:gd name="connsiteX4" fmla="*/ 946484 w 3507874"/>
                        <a:gd name="connsiteY4" fmla="*/ 48126 h 1251428"/>
                        <a:gd name="connsiteX5" fmla="*/ 1074821 w 3507874"/>
                        <a:gd name="connsiteY5" fmla="*/ 0 h 1251428"/>
                        <a:gd name="connsiteX6" fmla="*/ 1229895 w 3507874"/>
                        <a:gd name="connsiteY6" fmla="*/ 69516 h 1251428"/>
                        <a:gd name="connsiteX7" fmla="*/ 1449137 w 3507874"/>
                        <a:gd name="connsiteY7" fmla="*/ 320842 h 1251428"/>
                        <a:gd name="connsiteX8" fmla="*/ 1668379 w 3507874"/>
                        <a:gd name="connsiteY8" fmla="*/ 641684 h 1251428"/>
                        <a:gd name="connsiteX9" fmla="*/ 1871579 w 3507874"/>
                        <a:gd name="connsiteY9" fmla="*/ 941137 h 1251428"/>
                        <a:gd name="connsiteX10" fmla="*/ 2064084 w 3507874"/>
                        <a:gd name="connsiteY10" fmla="*/ 1160379 h 1251428"/>
                        <a:gd name="connsiteX11" fmla="*/ 2277979 w 3507874"/>
                        <a:gd name="connsiteY11" fmla="*/ 1251284 h 1251428"/>
                        <a:gd name="connsiteX12" fmla="*/ 2486526 w 3507874"/>
                        <a:gd name="connsiteY12" fmla="*/ 1176420 h 1251428"/>
                        <a:gd name="connsiteX13" fmla="*/ 2716464 w 3507874"/>
                        <a:gd name="connsiteY13" fmla="*/ 994610 h 1251428"/>
                        <a:gd name="connsiteX14" fmla="*/ 2973137 w 3507874"/>
                        <a:gd name="connsiteY14" fmla="*/ 647031 h 1251428"/>
                        <a:gd name="connsiteX15" fmla="*/ 3154947 w 3507874"/>
                        <a:gd name="connsiteY15" fmla="*/ 406400 h 1251428"/>
                        <a:gd name="connsiteX16" fmla="*/ 3331410 w 3507874"/>
                        <a:gd name="connsiteY16" fmla="*/ 208547 h 1251428"/>
                        <a:gd name="connsiteX17" fmla="*/ 3507874 w 3507874"/>
                        <a:gd name="connsiteY17" fmla="*/ 74863 h 1251428"/>
                        <a:gd name="connsiteX0" fmla="*/ 0 w 3507874"/>
                        <a:gd name="connsiteY0" fmla="*/ 1197810 h 1251428"/>
                        <a:gd name="connsiteX1" fmla="*/ 171116 w 3507874"/>
                        <a:gd name="connsiteY1" fmla="*/ 1058779 h 1251428"/>
                        <a:gd name="connsiteX2" fmla="*/ 455316 w 3507874"/>
                        <a:gd name="connsiteY2" fmla="*/ 640894 h 1251428"/>
                        <a:gd name="connsiteX3" fmla="*/ 743284 w 3507874"/>
                        <a:gd name="connsiteY3" fmla="*/ 213894 h 1251428"/>
                        <a:gd name="connsiteX4" fmla="*/ 946484 w 3507874"/>
                        <a:gd name="connsiteY4" fmla="*/ 48126 h 1251428"/>
                        <a:gd name="connsiteX5" fmla="*/ 1074821 w 3507874"/>
                        <a:gd name="connsiteY5" fmla="*/ 0 h 1251428"/>
                        <a:gd name="connsiteX6" fmla="*/ 1229895 w 3507874"/>
                        <a:gd name="connsiteY6" fmla="*/ 69516 h 1251428"/>
                        <a:gd name="connsiteX7" fmla="*/ 1449137 w 3507874"/>
                        <a:gd name="connsiteY7" fmla="*/ 320842 h 1251428"/>
                        <a:gd name="connsiteX8" fmla="*/ 1668379 w 3507874"/>
                        <a:gd name="connsiteY8" fmla="*/ 641684 h 1251428"/>
                        <a:gd name="connsiteX9" fmla="*/ 1871579 w 3507874"/>
                        <a:gd name="connsiteY9" fmla="*/ 941137 h 1251428"/>
                        <a:gd name="connsiteX10" fmla="*/ 2064084 w 3507874"/>
                        <a:gd name="connsiteY10" fmla="*/ 1160379 h 1251428"/>
                        <a:gd name="connsiteX11" fmla="*/ 2277979 w 3507874"/>
                        <a:gd name="connsiteY11" fmla="*/ 1251284 h 1251428"/>
                        <a:gd name="connsiteX12" fmla="*/ 2486526 w 3507874"/>
                        <a:gd name="connsiteY12" fmla="*/ 1176420 h 1251428"/>
                        <a:gd name="connsiteX13" fmla="*/ 2716464 w 3507874"/>
                        <a:gd name="connsiteY13" fmla="*/ 994610 h 1251428"/>
                        <a:gd name="connsiteX14" fmla="*/ 2973137 w 3507874"/>
                        <a:gd name="connsiteY14" fmla="*/ 647031 h 1251428"/>
                        <a:gd name="connsiteX15" fmla="*/ 3154947 w 3507874"/>
                        <a:gd name="connsiteY15" fmla="*/ 406400 h 1251428"/>
                        <a:gd name="connsiteX16" fmla="*/ 3331410 w 3507874"/>
                        <a:gd name="connsiteY16" fmla="*/ 208547 h 1251428"/>
                        <a:gd name="connsiteX17" fmla="*/ 3507874 w 3507874"/>
                        <a:gd name="connsiteY17" fmla="*/ 74863 h 1251428"/>
                        <a:gd name="connsiteX0" fmla="*/ 0 w 3507874"/>
                        <a:gd name="connsiteY0" fmla="*/ 1197810 h 1251428"/>
                        <a:gd name="connsiteX1" fmla="*/ 171116 w 3507874"/>
                        <a:gd name="connsiteY1" fmla="*/ 1058779 h 1251428"/>
                        <a:gd name="connsiteX2" fmla="*/ 455316 w 3507874"/>
                        <a:gd name="connsiteY2" fmla="*/ 640894 h 1251428"/>
                        <a:gd name="connsiteX3" fmla="*/ 743284 w 3507874"/>
                        <a:gd name="connsiteY3" fmla="*/ 213894 h 1251428"/>
                        <a:gd name="connsiteX4" fmla="*/ 946484 w 3507874"/>
                        <a:gd name="connsiteY4" fmla="*/ 48126 h 1251428"/>
                        <a:gd name="connsiteX5" fmla="*/ 1074821 w 3507874"/>
                        <a:gd name="connsiteY5" fmla="*/ 0 h 1251428"/>
                        <a:gd name="connsiteX6" fmla="*/ 1229895 w 3507874"/>
                        <a:gd name="connsiteY6" fmla="*/ 69516 h 1251428"/>
                        <a:gd name="connsiteX7" fmla="*/ 1449137 w 3507874"/>
                        <a:gd name="connsiteY7" fmla="*/ 320842 h 1251428"/>
                        <a:gd name="connsiteX8" fmla="*/ 1668379 w 3507874"/>
                        <a:gd name="connsiteY8" fmla="*/ 641684 h 1251428"/>
                        <a:gd name="connsiteX9" fmla="*/ 1871579 w 3507874"/>
                        <a:gd name="connsiteY9" fmla="*/ 941137 h 1251428"/>
                        <a:gd name="connsiteX10" fmla="*/ 2064084 w 3507874"/>
                        <a:gd name="connsiteY10" fmla="*/ 1160379 h 1251428"/>
                        <a:gd name="connsiteX11" fmla="*/ 2277979 w 3507874"/>
                        <a:gd name="connsiteY11" fmla="*/ 1251284 h 1251428"/>
                        <a:gd name="connsiteX12" fmla="*/ 2486526 w 3507874"/>
                        <a:gd name="connsiteY12" fmla="*/ 1176420 h 1251428"/>
                        <a:gd name="connsiteX13" fmla="*/ 2716464 w 3507874"/>
                        <a:gd name="connsiteY13" fmla="*/ 994610 h 1251428"/>
                        <a:gd name="connsiteX14" fmla="*/ 2973137 w 3507874"/>
                        <a:gd name="connsiteY14" fmla="*/ 647031 h 1251428"/>
                        <a:gd name="connsiteX15" fmla="*/ 3154947 w 3507874"/>
                        <a:gd name="connsiteY15" fmla="*/ 406400 h 1251428"/>
                        <a:gd name="connsiteX16" fmla="*/ 3331410 w 3507874"/>
                        <a:gd name="connsiteY16" fmla="*/ 208547 h 1251428"/>
                        <a:gd name="connsiteX17" fmla="*/ 3507874 w 3507874"/>
                        <a:gd name="connsiteY17" fmla="*/ 74863 h 1251428"/>
                        <a:gd name="connsiteX0" fmla="*/ 0 w 3507874"/>
                        <a:gd name="connsiteY0" fmla="*/ 1198134 h 1251752"/>
                        <a:gd name="connsiteX1" fmla="*/ 171116 w 3507874"/>
                        <a:gd name="connsiteY1" fmla="*/ 1059103 h 1251752"/>
                        <a:gd name="connsiteX2" fmla="*/ 455316 w 3507874"/>
                        <a:gd name="connsiteY2" fmla="*/ 641218 h 1251752"/>
                        <a:gd name="connsiteX3" fmla="*/ 743284 w 3507874"/>
                        <a:gd name="connsiteY3" fmla="*/ 214218 h 1251752"/>
                        <a:gd name="connsiteX4" fmla="*/ 909663 w 3507874"/>
                        <a:gd name="connsiteY4" fmla="*/ 51519 h 1251752"/>
                        <a:gd name="connsiteX5" fmla="*/ 1074821 w 3507874"/>
                        <a:gd name="connsiteY5" fmla="*/ 324 h 1251752"/>
                        <a:gd name="connsiteX6" fmla="*/ 1229895 w 3507874"/>
                        <a:gd name="connsiteY6" fmla="*/ 69840 h 1251752"/>
                        <a:gd name="connsiteX7" fmla="*/ 1449137 w 3507874"/>
                        <a:gd name="connsiteY7" fmla="*/ 321166 h 1251752"/>
                        <a:gd name="connsiteX8" fmla="*/ 1668379 w 3507874"/>
                        <a:gd name="connsiteY8" fmla="*/ 642008 h 1251752"/>
                        <a:gd name="connsiteX9" fmla="*/ 1871579 w 3507874"/>
                        <a:gd name="connsiteY9" fmla="*/ 941461 h 1251752"/>
                        <a:gd name="connsiteX10" fmla="*/ 2064084 w 3507874"/>
                        <a:gd name="connsiteY10" fmla="*/ 1160703 h 1251752"/>
                        <a:gd name="connsiteX11" fmla="*/ 2277979 w 3507874"/>
                        <a:gd name="connsiteY11" fmla="*/ 1251608 h 1251752"/>
                        <a:gd name="connsiteX12" fmla="*/ 2486526 w 3507874"/>
                        <a:gd name="connsiteY12" fmla="*/ 1176744 h 1251752"/>
                        <a:gd name="connsiteX13" fmla="*/ 2716464 w 3507874"/>
                        <a:gd name="connsiteY13" fmla="*/ 994934 h 1251752"/>
                        <a:gd name="connsiteX14" fmla="*/ 2973137 w 3507874"/>
                        <a:gd name="connsiteY14" fmla="*/ 647355 h 1251752"/>
                        <a:gd name="connsiteX15" fmla="*/ 3154947 w 3507874"/>
                        <a:gd name="connsiteY15" fmla="*/ 406724 h 1251752"/>
                        <a:gd name="connsiteX16" fmla="*/ 3331410 w 3507874"/>
                        <a:gd name="connsiteY16" fmla="*/ 208871 h 1251752"/>
                        <a:gd name="connsiteX17" fmla="*/ 3507874 w 3507874"/>
                        <a:gd name="connsiteY17" fmla="*/ 75187 h 1251752"/>
                        <a:gd name="connsiteX0" fmla="*/ 0 w 3507874"/>
                        <a:gd name="connsiteY0" fmla="*/ 1198134 h 1251752"/>
                        <a:gd name="connsiteX1" fmla="*/ 171116 w 3507874"/>
                        <a:gd name="connsiteY1" fmla="*/ 1059103 h 1251752"/>
                        <a:gd name="connsiteX2" fmla="*/ 455316 w 3507874"/>
                        <a:gd name="connsiteY2" fmla="*/ 641218 h 1251752"/>
                        <a:gd name="connsiteX3" fmla="*/ 743284 w 3507874"/>
                        <a:gd name="connsiteY3" fmla="*/ 214218 h 1251752"/>
                        <a:gd name="connsiteX4" fmla="*/ 909663 w 3507874"/>
                        <a:gd name="connsiteY4" fmla="*/ 51519 h 1251752"/>
                        <a:gd name="connsiteX5" fmla="*/ 1062547 w 3507874"/>
                        <a:gd name="connsiteY5" fmla="*/ 324 h 1251752"/>
                        <a:gd name="connsiteX6" fmla="*/ 1229895 w 3507874"/>
                        <a:gd name="connsiteY6" fmla="*/ 69840 h 1251752"/>
                        <a:gd name="connsiteX7" fmla="*/ 1449137 w 3507874"/>
                        <a:gd name="connsiteY7" fmla="*/ 321166 h 1251752"/>
                        <a:gd name="connsiteX8" fmla="*/ 1668379 w 3507874"/>
                        <a:gd name="connsiteY8" fmla="*/ 642008 h 1251752"/>
                        <a:gd name="connsiteX9" fmla="*/ 1871579 w 3507874"/>
                        <a:gd name="connsiteY9" fmla="*/ 941461 h 1251752"/>
                        <a:gd name="connsiteX10" fmla="*/ 2064084 w 3507874"/>
                        <a:gd name="connsiteY10" fmla="*/ 1160703 h 1251752"/>
                        <a:gd name="connsiteX11" fmla="*/ 2277979 w 3507874"/>
                        <a:gd name="connsiteY11" fmla="*/ 1251608 h 1251752"/>
                        <a:gd name="connsiteX12" fmla="*/ 2486526 w 3507874"/>
                        <a:gd name="connsiteY12" fmla="*/ 1176744 h 1251752"/>
                        <a:gd name="connsiteX13" fmla="*/ 2716464 w 3507874"/>
                        <a:gd name="connsiteY13" fmla="*/ 994934 h 1251752"/>
                        <a:gd name="connsiteX14" fmla="*/ 2973137 w 3507874"/>
                        <a:gd name="connsiteY14" fmla="*/ 647355 h 1251752"/>
                        <a:gd name="connsiteX15" fmla="*/ 3154947 w 3507874"/>
                        <a:gd name="connsiteY15" fmla="*/ 406724 h 1251752"/>
                        <a:gd name="connsiteX16" fmla="*/ 3331410 w 3507874"/>
                        <a:gd name="connsiteY16" fmla="*/ 208871 h 1251752"/>
                        <a:gd name="connsiteX17" fmla="*/ 3507874 w 3507874"/>
                        <a:gd name="connsiteY17" fmla="*/ 75187 h 1251752"/>
                        <a:gd name="connsiteX0" fmla="*/ 0 w 3507874"/>
                        <a:gd name="connsiteY0" fmla="*/ 1198134 h 1251752"/>
                        <a:gd name="connsiteX1" fmla="*/ 171116 w 3507874"/>
                        <a:gd name="connsiteY1" fmla="*/ 1059103 h 1251752"/>
                        <a:gd name="connsiteX2" fmla="*/ 455316 w 3507874"/>
                        <a:gd name="connsiteY2" fmla="*/ 641218 h 1251752"/>
                        <a:gd name="connsiteX3" fmla="*/ 743284 w 3507874"/>
                        <a:gd name="connsiteY3" fmla="*/ 214218 h 1251752"/>
                        <a:gd name="connsiteX4" fmla="*/ 909663 w 3507874"/>
                        <a:gd name="connsiteY4" fmla="*/ 51519 h 1251752"/>
                        <a:gd name="connsiteX5" fmla="*/ 1062547 w 3507874"/>
                        <a:gd name="connsiteY5" fmla="*/ 324 h 1251752"/>
                        <a:gd name="connsiteX6" fmla="*/ 1229895 w 3507874"/>
                        <a:gd name="connsiteY6" fmla="*/ 69840 h 1251752"/>
                        <a:gd name="connsiteX7" fmla="*/ 1449137 w 3507874"/>
                        <a:gd name="connsiteY7" fmla="*/ 321166 h 1251752"/>
                        <a:gd name="connsiteX8" fmla="*/ 1659174 w 3507874"/>
                        <a:gd name="connsiteY8" fmla="*/ 648145 h 1251752"/>
                        <a:gd name="connsiteX9" fmla="*/ 1871579 w 3507874"/>
                        <a:gd name="connsiteY9" fmla="*/ 941461 h 1251752"/>
                        <a:gd name="connsiteX10" fmla="*/ 2064084 w 3507874"/>
                        <a:gd name="connsiteY10" fmla="*/ 1160703 h 1251752"/>
                        <a:gd name="connsiteX11" fmla="*/ 2277979 w 3507874"/>
                        <a:gd name="connsiteY11" fmla="*/ 1251608 h 1251752"/>
                        <a:gd name="connsiteX12" fmla="*/ 2486526 w 3507874"/>
                        <a:gd name="connsiteY12" fmla="*/ 1176744 h 1251752"/>
                        <a:gd name="connsiteX13" fmla="*/ 2716464 w 3507874"/>
                        <a:gd name="connsiteY13" fmla="*/ 994934 h 1251752"/>
                        <a:gd name="connsiteX14" fmla="*/ 2973137 w 3507874"/>
                        <a:gd name="connsiteY14" fmla="*/ 647355 h 1251752"/>
                        <a:gd name="connsiteX15" fmla="*/ 3154947 w 3507874"/>
                        <a:gd name="connsiteY15" fmla="*/ 406724 h 1251752"/>
                        <a:gd name="connsiteX16" fmla="*/ 3331410 w 3507874"/>
                        <a:gd name="connsiteY16" fmla="*/ 208871 h 1251752"/>
                        <a:gd name="connsiteX17" fmla="*/ 3507874 w 3507874"/>
                        <a:gd name="connsiteY17" fmla="*/ 75187 h 1251752"/>
                        <a:gd name="connsiteX0" fmla="*/ 0 w 3507874"/>
                        <a:gd name="connsiteY0" fmla="*/ 1198134 h 1251752"/>
                        <a:gd name="connsiteX1" fmla="*/ 171116 w 3507874"/>
                        <a:gd name="connsiteY1" fmla="*/ 1059103 h 1251752"/>
                        <a:gd name="connsiteX2" fmla="*/ 455316 w 3507874"/>
                        <a:gd name="connsiteY2" fmla="*/ 641218 h 1251752"/>
                        <a:gd name="connsiteX3" fmla="*/ 743284 w 3507874"/>
                        <a:gd name="connsiteY3" fmla="*/ 214218 h 1251752"/>
                        <a:gd name="connsiteX4" fmla="*/ 909663 w 3507874"/>
                        <a:gd name="connsiteY4" fmla="*/ 51519 h 1251752"/>
                        <a:gd name="connsiteX5" fmla="*/ 1062547 w 3507874"/>
                        <a:gd name="connsiteY5" fmla="*/ 324 h 1251752"/>
                        <a:gd name="connsiteX6" fmla="*/ 1229895 w 3507874"/>
                        <a:gd name="connsiteY6" fmla="*/ 69840 h 1251752"/>
                        <a:gd name="connsiteX7" fmla="*/ 1449137 w 3507874"/>
                        <a:gd name="connsiteY7" fmla="*/ 321166 h 1251752"/>
                        <a:gd name="connsiteX8" fmla="*/ 1659174 w 3507874"/>
                        <a:gd name="connsiteY8" fmla="*/ 648145 h 1251752"/>
                        <a:gd name="connsiteX9" fmla="*/ 1862374 w 3507874"/>
                        <a:gd name="connsiteY9" fmla="*/ 947598 h 1251752"/>
                        <a:gd name="connsiteX10" fmla="*/ 2064084 w 3507874"/>
                        <a:gd name="connsiteY10" fmla="*/ 1160703 h 1251752"/>
                        <a:gd name="connsiteX11" fmla="*/ 2277979 w 3507874"/>
                        <a:gd name="connsiteY11" fmla="*/ 1251608 h 1251752"/>
                        <a:gd name="connsiteX12" fmla="*/ 2486526 w 3507874"/>
                        <a:gd name="connsiteY12" fmla="*/ 1176744 h 1251752"/>
                        <a:gd name="connsiteX13" fmla="*/ 2716464 w 3507874"/>
                        <a:gd name="connsiteY13" fmla="*/ 994934 h 1251752"/>
                        <a:gd name="connsiteX14" fmla="*/ 2973137 w 3507874"/>
                        <a:gd name="connsiteY14" fmla="*/ 647355 h 1251752"/>
                        <a:gd name="connsiteX15" fmla="*/ 3154947 w 3507874"/>
                        <a:gd name="connsiteY15" fmla="*/ 406724 h 1251752"/>
                        <a:gd name="connsiteX16" fmla="*/ 3331410 w 3507874"/>
                        <a:gd name="connsiteY16" fmla="*/ 208871 h 1251752"/>
                        <a:gd name="connsiteX17" fmla="*/ 3507874 w 3507874"/>
                        <a:gd name="connsiteY17" fmla="*/ 75187 h 1251752"/>
                        <a:gd name="connsiteX0" fmla="*/ 0 w 3507874"/>
                        <a:gd name="connsiteY0" fmla="*/ 1198134 h 1251752"/>
                        <a:gd name="connsiteX1" fmla="*/ 171116 w 3507874"/>
                        <a:gd name="connsiteY1" fmla="*/ 1059103 h 1251752"/>
                        <a:gd name="connsiteX2" fmla="*/ 455316 w 3507874"/>
                        <a:gd name="connsiteY2" fmla="*/ 641218 h 1251752"/>
                        <a:gd name="connsiteX3" fmla="*/ 743284 w 3507874"/>
                        <a:gd name="connsiteY3" fmla="*/ 214218 h 1251752"/>
                        <a:gd name="connsiteX4" fmla="*/ 909663 w 3507874"/>
                        <a:gd name="connsiteY4" fmla="*/ 51519 h 1251752"/>
                        <a:gd name="connsiteX5" fmla="*/ 1062547 w 3507874"/>
                        <a:gd name="connsiteY5" fmla="*/ 324 h 1251752"/>
                        <a:gd name="connsiteX6" fmla="*/ 1229895 w 3507874"/>
                        <a:gd name="connsiteY6" fmla="*/ 69840 h 1251752"/>
                        <a:gd name="connsiteX7" fmla="*/ 1449137 w 3507874"/>
                        <a:gd name="connsiteY7" fmla="*/ 321166 h 1251752"/>
                        <a:gd name="connsiteX8" fmla="*/ 1659174 w 3507874"/>
                        <a:gd name="connsiteY8" fmla="*/ 648145 h 1251752"/>
                        <a:gd name="connsiteX9" fmla="*/ 1862374 w 3507874"/>
                        <a:gd name="connsiteY9" fmla="*/ 947598 h 1251752"/>
                        <a:gd name="connsiteX10" fmla="*/ 2064084 w 3507874"/>
                        <a:gd name="connsiteY10" fmla="*/ 1160703 h 1251752"/>
                        <a:gd name="connsiteX11" fmla="*/ 2277979 w 3507874"/>
                        <a:gd name="connsiteY11" fmla="*/ 1251608 h 1251752"/>
                        <a:gd name="connsiteX12" fmla="*/ 2486526 w 3507874"/>
                        <a:gd name="connsiteY12" fmla="*/ 1176744 h 1251752"/>
                        <a:gd name="connsiteX13" fmla="*/ 2716464 w 3507874"/>
                        <a:gd name="connsiteY13" fmla="*/ 994934 h 1251752"/>
                        <a:gd name="connsiteX14" fmla="*/ 2973137 w 3507874"/>
                        <a:gd name="connsiteY14" fmla="*/ 647355 h 1251752"/>
                        <a:gd name="connsiteX15" fmla="*/ 3154947 w 3507874"/>
                        <a:gd name="connsiteY15" fmla="*/ 406724 h 1251752"/>
                        <a:gd name="connsiteX16" fmla="*/ 3331410 w 3507874"/>
                        <a:gd name="connsiteY16" fmla="*/ 208871 h 1251752"/>
                        <a:gd name="connsiteX17" fmla="*/ 3507874 w 3507874"/>
                        <a:gd name="connsiteY17" fmla="*/ 75187 h 1251752"/>
                        <a:gd name="connsiteX0" fmla="*/ 0 w 3507874"/>
                        <a:gd name="connsiteY0" fmla="*/ 1198134 h 1251825"/>
                        <a:gd name="connsiteX1" fmla="*/ 171116 w 3507874"/>
                        <a:gd name="connsiteY1" fmla="*/ 1059103 h 1251825"/>
                        <a:gd name="connsiteX2" fmla="*/ 455316 w 3507874"/>
                        <a:gd name="connsiteY2" fmla="*/ 641218 h 1251825"/>
                        <a:gd name="connsiteX3" fmla="*/ 743284 w 3507874"/>
                        <a:gd name="connsiteY3" fmla="*/ 214218 h 1251825"/>
                        <a:gd name="connsiteX4" fmla="*/ 909663 w 3507874"/>
                        <a:gd name="connsiteY4" fmla="*/ 51519 h 1251825"/>
                        <a:gd name="connsiteX5" fmla="*/ 1062547 w 3507874"/>
                        <a:gd name="connsiteY5" fmla="*/ 324 h 1251825"/>
                        <a:gd name="connsiteX6" fmla="*/ 1229895 w 3507874"/>
                        <a:gd name="connsiteY6" fmla="*/ 69840 h 1251825"/>
                        <a:gd name="connsiteX7" fmla="*/ 1449137 w 3507874"/>
                        <a:gd name="connsiteY7" fmla="*/ 321166 h 1251825"/>
                        <a:gd name="connsiteX8" fmla="*/ 1659174 w 3507874"/>
                        <a:gd name="connsiteY8" fmla="*/ 648145 h 1251825"/>
                        <a:gd name="connsiteX9" fmla="*/ 1862374 w 3507874"/>
                        <a:gd name="connsiteY9" fmla="*/ 947598 h 1251825"/>
                        <a:gd name="connsiteX10" fmla="*/ 2064084 w 3507874"/>
                        <a:gd name="connsiteY10" fmla="*/ 1160703 h 1251825"/>
                        <a:gd name="connsiteX11" fmla="*/ 2277979 w 3507874"/>
                        <a:gd name="connsiteY11" fmla="*/ 1251608 h 1251825"/>
                        <a:gd name="connsiteX12" fmla="*/ 2501868 w 3507874"/>
                        <a:gd name="connsiteY12" fmla="*/ 1179813 h 1251825"/>
                        <a:gd name="connsiteX13" fmla="*/ 2716464 w 3507874"/>
                        <a:gd name="connsiteY13" fmla="*/ 994934 h 1251825"/>
                        <a:gd name="connsiteX14" fmla="*/ 2973137 w 3507874"/>
                        <a:gd name="connsiteY14" fmla="*/ 647355 h 1251825"/>
                        <a:gd name="connsiteX15" fmla="*/ 3154947 w 3507874"/>
                        <a:gd name="connsiteY15" fmla="*/ 406724 h 1251825"/>
                        <a:gd name="connsiteX16" fmla="*/ 3331410 w 3507874"/>
                        <a:gd name="connsiteY16" fmla="*/ 208871 h 1251825"/>
                        <a:gd name="connsiteX17" fmla="*/ 3507874 w 3507874"/>
                        <a:gd name="connsiteY17" fmla="*/ 75187 h 1251825"/>
                        <a:gd name="connsiteX0" fmla="*/ 0 w 3507874"/>
                        <a:gd name="connsiteY0" fmla="*/ 1198134 h 1252037"/>
                        <a:gd name="connsiteX1" fmla="*/ 171116 w 3507874"/>
                        <a:gd name="connsiteY1" fmla="*/ 1059103 h 1252037"/>
                        <a:gd name="connsiteX2" fmla="*/ 455316 w 3507874"/>
                        <a:gd name="connsiteY2" fmla="*/ 641218 h 1252037"/>
                        <a:gd name="connsiteX3" fmla="*/ 743284 w 3507874"/>
                        <a:gd name="connsiteY3" fmla="*/ 214218 h 1252037"/>
                        <a:gd name="connsiteX4" fmla="*/ 909663 w 3507874"/>
                        <a:gd name="connsiteY4" fmla="*/ 51519 h 1252037"/>
                        <a:gd name="connsiteX5" fmla="*/ 1062547 w 3507874"/>
                        <a:gd name="connsiteY5" fmla="*/ 324 h 1252037"/>
                        <a:gd name="connsiteX6" fmla="*/ 1229895 w 3507874"/>
                        <a:gd name="connsiteY6" fmla="*/ 69840 h 1252037"/>
                        <a:gd name="connsiteX7" fmla="*/ 1449137 w 3507874"/>
                        <a:gd name="connsiteY7" fmla="*/ 321166 h 1252037"/>
                        <a:gd name="connsiteX8" fmla="*/ 1659174 w 3507874"/>
                        <a:gd name="connsiteY8" fmla="*/ 648145 h 1252037"/>
                        <a:gd name="connsiteX9" fmla="*/ 1862374 w 3507874"/>
                        <a:gd name="connsiteY9" fmla="*/ 947598 h 1252037"/>
                        <a:gd name="connsiteX10" fmla="*/ 2064084 w 3507874"/>
                        <a:gd name="connsiteY10" fmla="*/ 1160703 h 1252037"/>
                        <a:gd name="connsiteX11" fmla="*/ 2277979 w 3507874"/>
                        <a:gd name="connsiteY11" fmla="*/ 1251608 h 1252037"/>
                        <a:gd name="connsiteX12" fmla="*/ 2492663 w 3507874"/>
                        <a:gd name="connsiteY12" fmla="*/ 1185950 h 1252037"/>
                        <a:gd name="connsiteX13" fmla="*/ 2716464 w 3507874"/>
                        <a:gd name="connsiteY13" fmla="*/ 994934 h 1252037"/>
                        <a:gd name="connsiteX14" fmla="*/ 2973137 w 3507874"/>
                        <a:gd name="connsiteY14" fmla="*/ 647355 h 1252037"/>
                        <a:gd name="connsiteX15" fmla="*/ 3154947 w 3507874"/>
                        <a:gd name="connsiteY15" fmla="*/ 406724 h 1252037"/>
                        <a:gd name="connsiteX16" fmla="*/ 3331410 w 3507874"/>
                        <a:gd name="connsiteY16" fmla="*/ 208871 h 1252037"/>
                        <a:gd name="connsiteX17" fmla="*/ 3507874 w 3507874"/>
                        <a:gd name="connsiteY17" fmla="*/ 75187 h 1252037"/>
                        <a:gd name="connsiteX0" fmla="*/ 0 w 3507874"/>
                        <a:gd name="connsiteY0" fmla="*/ 1198134 h 1251671"/>
                        <a:gd name="connsiteX1" fmla="*/ 171116 w 3507874"/>
                        <a:gd name="connsiteY1" fmla="*/ 1059103 h 1251671"/>
                        <a:gd name="connsiteX2" fmla="*/ 455316 w 3507874"/>
                        <a:gd name="connsiteY2" fmla="*/ 641218 h 1251671"/>
                        <a:gd name="connsiteX3" fmla="*/ 743284 w 3507874"/>
                        <a:gd name="connsiteY3" fmla="*/ 214218 h 1251671"/>
                        <a:gd name="connsiteX4" fmla="*/ 909663 w 3507874"/>
                        <a:gd name="connsiteY4" fmla="*/ 51519 h 1251671"/>
                        <a:gd name="connsiteX5" fmla="*/ 1062547 w 3507874"/>
                        <a:gd name="connsiteY5" fmla="*/ 324 h 1251671"/>
                        <a:gd name="connsiteX6" fmla="*/ 1229895 w 3507874"/>
                        <a:gd name="connsiteY6" fmla="*/ 69840 h 1251671"/>
                        <a:gd name="connsiteX7" fmla="*/ 1449137 w 3507874"/>
                        <a:gd name="connsiteY7" fmla="*/ 321166 h 1251671"/>
                        <a:gd name="connsiteX8" fmla="*/ 1659174 w 3507874"/>
                        <a:gd name="connsiteY8" fmla="*/ 648145 h 1251671"/>
                        <a:gd name="connsiteX9" fmla="*/ 1862374 w 3507874"/>
                        <a:gd name="connsiteY9" fmla="*/ 947598 h 1251671"/>
                        <a:gd name="connsiteX10" fmla="*/ 2064084 w 3507874"/>
                        <a:gd name="connsiteY10" fmla="*/ 1160703 h 1251671"/>
                        <a:gd name="connsiteX11" fmla="*/ 2277979 w 3507874"/>
                        <a:gd name="connsiteY11" fmla="*/ 1251608 h 1251671"/>
                        <a:gd name="connsiteX12" fmla="*/ 2492663 w 3507874"/>
                        <a:gd name="connsiteY12" fmla="*/ 1185950 h 1251671"/>
                        <a:gd name="connsiteX13" fmla="*/ 2716464 w 3507874"/>
                        <a:gd name="connsiteY13" fmla="*/ 994934 h 1251671"/>
                        <a:gd name="connsiteX14" fmla="*/ 2973137 w 3507874"/>
                        <a:gd name="connsiteY14" fmla="*/ 647355 h 1251671"/>
                        <a:gd name="connsiteX15" fmla="*/ 3154947 w 3507874"/>
                        <a:gd name="connsiteY15" fmla="*/ 406724 h 1251671"/>
                        <a:gd name="connsiteX16" fmla="*/ 3331410 w 3507874"/>
                        <a:gd name="connsiteY16" fmla="*/ 208871 h 1251671"/>
                        <a:gd name="connsiteX17" fmla="*/ 3507874 w 3507874"/>
                        <a:gd name="connsiteY17" fmla="*/ 75187 h 1251671"/>
                        <a:gd name="connsiteX0" fmla="*/ 0 w 3507874"/>
                        <a:gd name="connsiteY0" fmla="*/ 1198134 h 1251671"/>
                        <a:gd name="connsiteX1" fmla="*/ 171116 w 3507874"/>
                        <a:gd name="connsiteY1" fmla="*/ 1059103 h 1251671"/>
                        <a:gd name="connsiteX2" fmla="*/ 455316 w 3507874"/>
                        <a:gd name="connsiteY2" fmla="*/ 641218 h 1251671"/>
                        <a:gd name="connsiteX3" fmla="*/ 743284 w 3507874"/>
                        <a:gd name="connsiteY3" fmla="*/ 214218 h 1251671"/>
                        <a:gd name="connsiteX4" fmla="*/ 909663 w 3507874"/>
                        <a:gd name="connsiteY4" fmla="*/ 51519 h 1251671"/>
                        <a:gd name="connsiteX5" fmla="*/ 1062547 w 3507874"/>
                        <a:gd name="connsiteY5" fmla="*/ 324 h 1251671"/>
                        <a:gd name="connsiteX6" fmla="*/ 1229895 w 3507874"/>
                        <a:gd name="connsiteY6" fmla="*/ 69840 h 1251671"/>
                        <a:gd name="connsiteX7" fmla="*/ 1449137 w 3507874"/>
                        <a:gd name="connsiteY7" fmla="*/ 321166 h 1251671"/>
                        <a:gd name="connsiteX8" fmla="*/ 1659174 w 3507874"/>
                        <a:gd name="connsiteY8" fmla="*/ 648145 h 1251671"/>
                        <a:gd name="connsiteX9" fmla="*/ 1862374 w 3507874"/>
                        <a:gd name="connsiteY9" fmla="*/ 947598 h 1251671"/>
                        <a:gd name="connsiteX10" fmla="*/ 2064084 w 3507874"/>
                        <a:gd name="connsiteY10" fmla="*/ 1160703 h 1251671"/>
                        <a:gd name="connsiteX11" fmla="*/ 2277979 w 3507874"/>
                        <a:gd name="connsiteY11" fmla="*/ 1251608 h 1251671"/>
                        <a:gd name="connsiteX12" fmla="*/ 2492663 w 3507874"/>
                        <a:gd name="connsiteY12" fmla="*/ 1185950 h 1251671"/>
                        <a:gd name="connsiteX13" fmla="*/ 2707258 w 3507874"/>
                        <a:gd name="connsiteY13" fmla="*/ 991866 h 1251671"/>
                        <a:gd name="connsiteX14" fmla="*/ 2973137 w 3507874"/>
                        <a:gd name="connsiteY14" fmla="*/ 647355 h 1251671"/>
                        <a:gd name="connsiteX15" fmla="*/ 3154947 w 3507874"/>
                        <a:gd name="connsiteY15" fmla="*/ 406724 h 1251671"/>
                        <a:gd name="connsiteX16" fmla="*/ 3331410 w 3507874"/>
                        <a:gd name="connsiteY16" fmla="*/ 208871 h 1251671"/>
                        <a:gd name="connsiteX17" fmla="*/ 3507874 w 3507874"/>
                        <a:gd name="connsiteY17" fmla="*/ 75187 h 1251671"/>
                        <a:gd name="connsiteX0" fmla="*/ 0 w 3507874"/>
                        <a:gd name="connsiteY0" fmla="*/ 1198134 h 1251671"/>
                        <a:gd name="connsiteX1" fmla="*/ 171116 w 3507874"/>
                        <a:gd name="connsiteY1" fmla="*/ 1059103 h 1251671"/>
                        <a:gd name="connsiteX2" fmla="*/ 455316 w 3507874"/>
                        <a:gd name="connsiteY2" fmla="*/ 641218 h 1251671"/>
                        <a:gd name="connsiteX3" fmla="*/ 743284 w 3507874"/>
                        <a:gd name="connsiteY3" fmla="*/ 214218 h 1251671"/>
                        <a:gd name="connsiteX4" fmla="*/ 909663 w 3507874"/>
                        <a:gd name="connsiteY4" fmla="*/ 51519 h 1251671"/>
                        <a:gd name="connsiteX5" fmla="*/ 1062547 w 3507874"/>
                        <a:gd name="connsiteY5" fmla="*/ 324 h 1251671"/>
                        <a:gd name="connsiteX6" fmla="*/ 1229895 w 3507874"/>
                        <a:gd name="connsiteY6" fmla="*/ 69840 h 1251671"/>
                        <a:gd name="connsiteX7" fmla="*/ 1449137 w 3507874"/>
                        <a:gd name="connsiteY7" fmla="*/ 321166 h 1251671"/>
                        <a:gd name="connsiteX8" fmla="*/ 1659174 w 3507874"/>
                        <a:gd name="connsiteY8" fmla="*/ 648145 h 1251671"/>
                        <a:gd name="connsiteX9" fmla="*/ 1862374 w 3507874"/>
                        <a:gd name="connsiteY9" fmla="*/ 947598 h 1251671"/>
                        <a:gd name="connsiteX10" fmla="*/ 2064084 w 3507874"/>
                        <a:gd name="connsiteY10" fmla="*/ 1160703 h 1251671"/>
                        <a:gd name="connsiteX11" fmla="*/ 2277979 w 3507874"/>
                        <a:gd name="connsiteY11" fmla="*/ 1251608 h 1251671"/>
                        <a:gd name="connsiteX12" fmla="*/ 2492663 w 3507874"/>
                        <a:gd name="connsiteY12" fmla="*/ 1185950 h 1251671"/>
                        <a:gd name="connsiteX13" fmla="*/ 2707258 w 3507874"/>
                        <a:gd name="connsiteY13" fmla="*/ 991866 h 1251671"/>
                        <a:gd name="connsiteX14" fmla="*/ 2957794 w 3507874"/>
                        <a:gd name="connsiteY14" fmla="*/ 644287 h 1251671"/>
                        <a:gd name="connsiteX15" fmla="*/ 3154947 w 3507874"/>
                        <a:gd name="connsiteY15" fmla="*/ 406724 h 1251671"/>
                        <a:gd name="connsiteX16" fmla="*/ 3331410 w 3507874"/>
                        <a:gd name="connsiteY16" fmla="*/ 208871 h 1251671"/>
                        <a:gd name="connsiteX17" fmla="*/ 3507874 w 3507874"/>
                        <a:gd name="connsiteY17" fmla="*/ 75187 h 1251671"/>
                        <a:gd name="connsiteX0" fmla="*/ 0 w 3507874"/>
                        <a:gd name="connsiteY0" fmla="*/ 1198134 h 1251671"/>
                        <a:gd name="connsiteX1" fmla="*/ 171116 w 3507874"/>
                        <a:gd name="connsiteY1" fmla="*/ 1059103 h 1251671"/>
                        <a:gd name="connsiteX2" fmla="*/ 455316 w 3507874"/>
                        <a:gd name="connsiteY2" fmla="*/ 641218 h 1251671"/>
                        <a:gd name="connsiteX3" fmla="*/ 743284 w 3507874"/>
                        <a:gd name="connsiteY3" fmla="*/ 214218 h 1251671"/>
                        <a:gd name="connsiteX4" fmla="*/ 909663 w 3507874"/>
                        <a:gd name="connsiteY4" fmla="*/ 51519 h 1251671"/>
                        <a:gd name="connsiteX5" fmla="*/ 1062547 w 3507874"/>
                        <a:gd name="connsiteY5" fmla="*/ 324 h 1251671"/>
                        <a:gd name="connsiteX6" fmla="*/ 1229895 w 3507874"/>
                        <a:gd name="connsiteY6" fmla="*/ 69840 h 1251671"/>
                        <a:gd name="connsiteX7" fmla="*/ 1449137 w 3507874"/>
                        <a:gd name="connsiteY7" fmla="*/ 321166 h 1251671"/>
                        <a:gd name="connsiteX8" fmla="*/ 1659174 w 3507874"/>
                        <a:gd name="connsiteY8" fmla="*/ 648145 h 1251671"/>
                        <a:gd name="connsiteX9" fmla="*/ 1862374 w 3507874"/>
                        <a:gd name="connsiteY9" fmla="*/ 947598 h 1251671"/>
                        <a:gd name="connsiteX10" fmla="*/ 2064084 w 3507874"/>
                        <a:gd name="connsiteY10" fmla="*/ 1160703 h 1251671"/>
                        <a:gd name="connsiteX11" fmla="*/ 2277979 w 3507874"/>
                        <a:gd name="connsiteY11" fmla="*/ 1251608 h 1251671"/>
                        <a:gd name="connsiteX12" fmla="*/ 2492663 w 3507874"/>
                        <a:gd name="connsiteY12" fmla="*/ 1185950 h 1251671"/>
                        <a:gd name="connsiteX13" fmla="*/ 2707258 w 3507874"/>
                        <a:gd name="connsiteY13" fmla="*/ 991866 h 1251671"/>
                        <a:gd name="connsiteX14" fmla="*/ 2957794 w 3507874"/>
                        <a:gd name="connsiteY14" fmla="*/ 644287 h 1251671"/>
                        <a:gd name="connsiteX15" fmla="*/ 3142674 w 3507874"/>
                        <a:gd name="connsiteY15" fmla="*/ 394451 h 1251671"/>
                        <a:gd name="connsiteX16" fmla="*/ 3331410 w 3507874"/>
                        <a:gd name="connsiteY16" fmla="*/ 208871 h 1251671"/>
                        <a:gd name="connsiteX17" fmla="*/ 3507874 w 3507874"/>
                        <a:gd name="connsiteY17" fmla="*/ 75187 h 1251671"/>
                        <a:gd name="connsiteX0" fmla="*/ 0 w 3507874"/>
                        <a:gd name="connsiteY0" fmla="*/ 1198134 h 1251671"/>
                        <a:gd name="connsiteX1" fmla="*/ 171116 w 3507874"/>
                        <a:gd name="connsiteY1" fmla="*/ 1059103 h 1251671"/>
                        <a:gd name="connsiteX2" fmla="*/ 455316 w 3507874"/>
                        <a:gd name="connsiteY2" fmla="*/ 641218 h 1251671"/>
                        <a:gd name="connsiteX3" fmla="*/ 743284 w 3507874"/>
                        <a:gd name="connsiteY3" fmla="*/ 214218 h 1251671"/>
                        <a:gd name="connsiteX4" fmla="*/ 909663 w 3507874"/>
                        <a:gd name="connsiteY4" fmla="*/ 51519 h 1251671"/>
                        <a:gd name="connsiteX5" fmla="*/ 1062547 w 3507874"/>
                        <a:gd name="connsiteY5" fmla="*/ 324 h 1251671"/>
                        <a:gd name="connsiteX6" fmla="*/ 1229895 w 3507874"/>
                        <a:gd name="connsiteY6" fmla="*/ 69840 h 1251671"/>
                        <a:gd name="connsiteX7" fmla="*/ 1449137 w 3507874"/>
                        <a:gd name="connsiteY7" fmla="*/ 321166 h 1251671"/>
                        <a:gd name="connsiteX8" fmla="*/ 1659174 w 3507874"/>
                        <a:gd name="connsiteY8" fmla="*/ 648145 h 1251671"/>
                        <a:gd name="connsiteX9" fmla="*/ 1862374 w 3507874"/>
                        <a:gd name="connsiteY9" fmla="*/ 947598 h 1251671"/>
                        <a:gd name="connsiteX10" fmla="*/ 2064084 w 3507874"/>
                        <a:gd name="connsiteY10" fmla="*/ 1160703 h 1251671"/>
                        <a:gd name="connsiteX11" fmla="*/ 2277979 w 3507874"/>
                        <a:gd name="connsiteY11" fmla="*/ 1251608 h 1251671"/>
                        <a:gd name="connsiteX12" fmla="*/ 2492663 w 3507874"/>
                        <a:gd name="connsiteY12" fmla="*/ 1185950 h 1251671"/>
                        <a:gd name="connsiteX13" fmla="*/ 2707258 w 3507874"/>
                        <a:gd name="connsiteY13" fmla="*/ 991866 h 1251671"/>
                        <a:gd name="connsiteX14" fmla="*/ 2957794 w 3507874"/>
                        <a:gd name="connsiteY14" fmla="*/ 644287 h 1251671"/>
                        <a:gd name="connsiteX15" fmla="*/ 3142674 w 3507874"/>
                        <a:gd name="connsiteY15" fmla="*/ 394451 h 1251671"/>
                        <a:gd name="connsiteX16" fmla="*/ 3306863 w 3507874"/>
                        <a:gd name="connsiteY16" fmla="*/ 205802 h 1251671"/>
                        <a:gd name="connsiteX17" fmla="*/ 3507874 w 3507874"/>
                        <a:gd name="connsiteY17" fmla="*/ 75187 h 1251671"/>
                        <a:gd name="connsiteX0" fmla="*/ 0 w 3507874"/>
                        <a:gd name="connsiteY0" fmla="*/ 1198134 h 1251671"/>
                        <a:gd name="connsiteX1" fmla="*/ 171116 w 3507874"/>
                        <a:gd name="connsiteY1" fmla="*/ 1059103 h 1251671"/>
                        <a:gd name="connsiteX2" fmla="*/ 455316 w 3507874"/>
                        <a:gd name="connsiteY2" fmla="*/ 641218 h 1251671"/>
                        <a:gd name="connsiteX3" fmla="*/ 743284 w 3507874"/>
                        <a:gd name="connsiteY3" fmla="*/ 214218 h 1251671"/>
                        <a:gd name="connsiteX4" fmla="*/ 909663 w 3507874"/>
                        <a:gd name="connsiteY4" fmla="*/ 51519 h 1251671"/>
                        <a:gd name="connsiteX5" fmla="*/ 1062547 w 3507874"/>
                        <a:gd name="connsiteY5" fmla="*/ 324 h 1251671"/>
                        <a:gd name="connsiteX6" fmla="*/ 1229895 w 3507874"/>
                        <a:gd name="connsiteY6" fmla="*/ 69840 h 1251671"/>
                        <a:gd name="connsiteX7" fmla="*/ 1449137 w 3507874"/>
                        <a:gd name="connsiteY7" fmla="*/ 321166 h 1251671"/>
                        <a:gd name="connsiteX8" fmla="*/ 1659174 w 3507874"/>
                        <a:gd name="connsiteY8" fmla="*/ 648145 h 1251671"/>
                        <a:gd name="connsiteX9" fmla="*/ 1862374 w 3507874"/>
                        <a:gd name="connsiteY9" fmla="*/ 947598 h 1251671"/>
                        <a:gd name="connsiteX10" fmla="*/ 2064084 w 3507874"/>
                        <a:gd name="connsiteY10" fmla="*/ 1160703 h 1251671"/>
                        <a:gd name="connsiteX11" fmla="*/ 2277979 w 3507874"/>
                        <a:gd name="connsiteY11" fmla="*/ 1251608 h 1251671"/>
                        <a:gd name="connsiteX12" fmla="*/ 2492663 w 3507874"/>
                        <a:gd name="connsiteY12" fmla="*/ 1185950 h 1251671"/>
                        <a:gd name="connsiteX13" fmla="*/ 2707258 w 3507874"/>
                        <a:gd name="connsiteY13" fmla="*/ 991866 h 1251671"/>
                        <a:gd name="connsiteX14" fmla="*/ 2957794 w 3507874"/>
                        <a:gd name="connsiteY14" fmla="*/ 644287 h 1251671"/>
                        <a:gd name="connsiteX15" fmla="*/ 3142674 w 3507874"/>
                        <a:gd name="connsiteY15" fmla="*/ 394451 h 1251671"/>
                        <a:gd name="connsiteX16" fmla="*/ 3306863 w 3507874"/>
                        <a:gd name="connsiteY16" fmla="*/ 205802 h 1251671"/>
                        <a:gd name="connsiteX17" fmla="*/ 3507874 w 3507874"/>
                        <a:gd name="connsiteY17" fmla="*/ 75187 h 1251671"/>
                        <a:gd name="connsiteX0" fmla="*/ 0 w 3507874"/>
                        <a:gd name="connsiteY0" fmla="*/ 1198134 h 1251671"/>
                        <a:gd name="connsiteX1" fmla="*/ 171116 w 3507874"/>
                        <a:gd name="connsiteY1" fmla="*/ 1059103 h 1251671"/>
                        <a:gd name="connsiteX2" fmla="*/ 455316 w 3507874"/>
                        <a:gd name="connsiteY2" fmla="*/ 641218 h 1251671"/>
                        <a:gd name="connsiteX3" fmla="*/ 743284 w 3507874"/>
                        <a:gd name="connsiteY3" fmla="*/ 214218 h 1251671"/>
                        <a:gd name="connsiteX4" fmla="*/ 909663 w 3507874"/>
                        <a:gd name="connsiteY4" fmla="*/ 51519 h 1251671"/>
                        <a:gd name="connsiteX5" fmla="*/ 1062547 w 3507874"/>
                        <a:gd name="connsiteY5" fmla="*/ 324 h 1251671"/>
                        <a:gd name="connsiteX6" fmla="*/ 1229895 w 3507874"/>
                        <a:gd name="connsiteY6" fmla="*/ 69840 h 1251671"/>
                        <a:gd name="connsiteX7" fmla="*/ 1449137 w 3507874"/>
                        <a:gd name="connsiteY7" fmla="*/ 321166 h 1251671"/>
                        <a:gd name="connsiteX8" fmla="*/ 1659174 w 3507874"/>
                        <a:gd name="connsiteY8" fmla="*/ 648145 h 1251671"/>
                        <a:gd name="connsiteX9" fmla="*/ 1862374 w 3507874"/>
                        <a:gd name="connsiteY9" fmla="*/ 947598 h 1251671"/>
                        <a:gd name="connsiteX10" fmla="*/ 2064084 w 3507874"/>
                        <a:gd name="connsiteY10" fmla="*/ 1160703 h 1251671"/>
                        <a:gd name="connsiteX11" fmla="*/ 2277979 w 3507874"/>
                        <a:gd name="connsiteY11" fmla="*/ 1251608 h 1251671"/>
                        <a:gd name="connsiteX12" fmla="*/ 2492663 w 3507874"/>
                        <a:gd name="connsiteY12" fmla="*/ 1185950 h 1251671"/>
                        <a:gd name="connsiteX13" fmla="*/ 2731806 w 3507874"/>
                        <a:gd name="connsiteY13" fmla="*/ 961182 h 1251671"/>
                        <a:gd name="connsiteX14" fmla="*/ 2957794 w 3507874"/>
                        <a:gd name="connsiteY14" fmla="*/ 644287 h 1251671"/>
                        <a:gd name="connsiteX15" fmla="*/ 3142674 w 3507874"/>
                        <a:gd name="connsiteY15" fmla="*/ 394451 h 1251671"/>
                        <a:gd name="connsiteX16" fmla="*/ 3306863 w 3507874"/>
                        <a:gd name="connsiteY16" fmla="*/ 205802 h 1251671"/>
                        <a:gd name="connsiteX17" fmla="*/ 3507874 w 3507874"/>
                        <a:gd name="connsiteY17" fmla="*/ 75187 h 1251671"/>
                        <a:gd name="connsiteX0" fmla="*/ 0 w 3507874"/>
                        <a:gd name="connsiteY0" fmla="*/ 1198134 h 1251671"/>
                        <a:gd name="connsiteX1" fmla="*/ 171116 w 3507874"/>
                        <a:gd name="connsiteY1" fmla="*/ 1059103 h 1251671"/>
                        <a:gd name="connsiteX2" fmla="*/ 455316 w 3507874"/>
                        <a:gd name="connsiteY2" fmla="*/ 641218 h 1251671"/>
                        <a:gd name="connsiteX3" fmla="*/ 743284 w 3507874"/>
                        <a:gd name="connsiteY3" fmla="*/ 214218 h 1251671"/>
                        <a:gd name="connsiteX4" fmla="*/ 909663 w 3507874"/>
                        <a:gd name="connsiteY4" fmla="*/ 51519 h 1251671"/>
                        <a:gd name="connsiteX5" fmla="*/ 1062547 w 3507874"/>
                        <a:gd name="connsiteY5" fmla="*/ 324 h 1251671"/>
                        <a:gd name="connsiteX6" fmla="*/ 1229895 w 3507874"/>
                        <a:gd name="connsiteY6" fmla="*/ 69840 h 1251671"/>
                        <a:gd name="connsiteX7" fmla="*/ 1449137 w 3507874"/>
                        <a:gd name="connsiteY7" fmla="*/ 321166 h 1251671"/>
                        <a:gd name="connsiteX8" fmla="*/ 1659174 w 3507874"/>
                        <a:gd name="connsiteY8" fmla="*/ 648145 h 1251671"/>
                        <a:gd name="connsiteX9" fmla="*/ 1862374 w 3507874"/>
                        <a:gd name="connsiteY9" fmla="*/ 947598 h 1251671"/>
                        <a:gd name="connsiteX10" fmla="*/ 2064084 w 3507874"/>
                        <a:gd name="connsiteY10" fmla="*/ 1160703 h 1251671"/>
                        <a:gd name="connsiteX11" fmla="*/ 2277979 w 3507874"/>
                        <a:gd name="connsiteY11" fmla="*/ 1251608 h 1251671"/>
                        <a:gd name="connsiteX12" fmla="*/ 2492663 w 3507874"/>
                        <a:gd name="connsiteY12" fmla="*/ 1185950 h 1251671"/>
                        <a:gd name="connsiteX13" fmla="*/ 2725008 w 3507874"/>
                        <a:gd name="connsiteY13" fmla="*/ 954384 h 1251671"/>
                        <a:gd name="connsiteX14" fmla="*/ 2957794 w 3507874"/>
                        <a:gd name="connsiteY14" fmla="*/ 644287 h 1251671"/>
                        <a:gd name="connsiteX15" fmla="*/ 3142674 w 3507874"/>
                        <a:gd name="connsiteY15" fmla="*/ 394451 h 1251671"/>
                        <a:gd name="connsiteX16" fmla="*/ 3306863 w 3507874"/>
                        <a:gd name="connsiteY16" fmla="*/ 205802 h 1251671"/>
                        <a:gd name="connsiteX17" fmla="*/ 3507874 w 3507874"/>
                        <a:gd name="connsiteY17" fmla="*/ 75187 h 1251671"/>
                        <a:gd name="connsiteX0" fmla="*/ 0 w 3507874"/>
                        <a:gd name="connsiteY0" fmla="*/ 1198134 h 1251671"/>
                        <a:gd name="connsiteX1" fmla="*/ 171116 w 3507874"/>
                        <a:gd name="connsiteY1" fmla="*/ 1059103 h 1251671"/>
                        <a:gd name="connsiteX2" fmla="*/ 455316 w 3507874"/>
                        <a:gd name="connsiteY2" fmla="*/ 641218 h 1251671"/>
                        <a:gd name="connsiteX3" fmla="*/ 743284 w 3507874"/>
                        <a:gd name="connsiteY3" fmla="*/ 214218 h 1251671"/>
                        <a:gd name="connsiteX4" fmla="*/ 909663 w 3507874"/>
                        <a:gd name="connsiteY4" fmla="*/ 51519 h 1251671"/>
                        <a:gd name="connsiteX5" fmla="*/ 1062547 w 3507874"/>
                        <a:gd name="connsiteY5" fmla="*/ 324 h 1251671"/>
                        <a:gd name="connsiteX6" fmla="*/ 1229895 w 3507874"/>
                        <a:gd name="connsiteY6" fmla="*/ 69840 h 1251671"/>
                        <a:gd name="connsiteX7" fmla="*/ 1449137 w 3507874"/>
                        <a:gd name="connsiteY7" fmla="*/ 321166 h 1251671"/>
                        <a:gd name="connsiteX8" fmla="*/ 1659174 w 3507874"/>
                        <a:gd name="connsiteY8" fmla="*/ 648145 h 1251671"/>
                        <a:gd name="connsiteX9" fmla="*/ 1862374 w 3507874"/>
                        <a:gd name="connsiteY9" fmla="*/ 947598 h 1251671"/>
                        <a:gd name="connsiteX10" fmla="*/ 2064084 w 3507874"/>
                        <a:gd name="connsiteY10" fmla="*/ 1160703 h 1251671"/>
                        <a:gd name="connsiteX11" fmla="*/ 2277979 w 3507874"/>
                        <a:gd name="connsiteY11" fmla="*/ 1251608 h 1251671"/>
                        <a:gd name="connsiteX12" fmla="*/ 2492663 w 3507874"/>
                        <a:gd name="connsiteY12" fmla="*/ 1185950 h 1251671"/>
                        <a:gd name="connsiteX13" fmla="*/ 2725008 w 3507874"/>
                        <a:gd name="connsiteY13" fmla="*/ 954384 h 1251671"/>
                        <a:gd name="connsiteX14" fmla="*/ 2947596 w 3507874"/>
                        <a:gd name="connsiteY14" fmla="*/ 644287 h 1251671"/>
                        <a:gd name="connsiteX15" fmla="*/ 3142674 w 3507874"/>
                        <a:gd name="connsiteY15" fmla="*/ 394451 h 1251671"/>
                        <a:gd name="connsiteX16" fmla="*/ 3306863 w 3507874"/>
                        <a:gd name="connsiteY16" fmla="*/ 205802 h 1251671"/>
                        <a:gd name="connsiteX17" fmla="*/ 3507874 w 3507874"/>
                        <a:gd name="connsiteY17" fmla="*/ 75187 h 1251671"/>
                        <a:gd name="connsiteX0" fmla="*/ 0 w 3507874"/>
                        <a:gd name="connsiteY0" fmla="*/ 1198134 h 1251671"/>
                        <a:gd name="connsiteX1" fmla="*/ 171116 w 3507874"/>
                        <a:gd name="connsiteY1" fmla="*/ 1059103 h 1251671"/>
                        <a:gd name="connsiteX2" fmla="*/ 455316 w 3507874"/>
                        <a:gd name="connsiteY2" fmla="*/ 641218 h 1251671"/>
                        <a:gd name="connsiteX3" fmla="*/ 743284 w 3507874"/>
                        <a:gd name="connsiteY3" fmla="*/ 214218 h 1251671"/>
                        <a:gd name="connsiteX4" fmla="*/ 909663 w 3507874"/>
                        <a:gd name="connsiteY4" fmla="*/ 51519 h 1251671"/>
                        <a:gd name="connsiteX5" fmla="*/ 1062547 w 3507874"/>
                        <a:gd name="connsiteY5" fmla="*/ 324 h 1251671"/>
                        <a:gd name="connsiteX6" fmla="*/ 1229895 w 3507874"/>
                        <a:gd name="connsiteY6" fmla="*/ 69840 h 1251671"/>
                        <a:gd name="connsiteX7" fmla="*/ 1449137 w 3507874"/>
                        <a:gd name="connsiteY7" fmla="*/ 321166 h 1251671"/>
                        <a:gd name="connsiteX8" fmla="*/ 1659174 w 3507874"/>
                        <a:gd name="connsiteY8" fmla="*/ 648145 h 1251671"/>
                        <a:gd name="connsiteX9" fmla="*/ 1862374 w 3507874"/>
                        <a:gd name="connsiteY9" fmla="*/ 947598 h 1251671"/>
                        <a:gd name="connsiteX10" fmla="*/ 2064084 w 3507874"/>
                        <a:gd name="connsiteY10" fmla="*/ 1160703 h 1251671"/>
                        <a:gd name="connsiteX11" fmla="*/ 2277979 w 3507874"/>
                        <a:gd name="connsiteY11" fmla="*/ 1251608 h 1251671"/>
                        <a:gd name="connsiteX12" fmla="*/ 2492663 w 3507874"/>
                        <a:gd name="connsiteY12" fmla="*/ 1185950 h 1251671"/>
                        <a:gd name="connsiteX13" fmla="*/ 2725008 w 3507874"/>
                        <a:gd name="connsiteY13" fmla="*/ 954384 h 1251671"/>
                        <a:gd name="connsiteX14" fmla="*/ 2947596 w 3507874"/>
                        <a:gd name="connsiteY14" fmla="*/ 644287 h 1251671"/>
                        <a:gd name="connsiteX15" fmla="*/ 3125678 w 3507874"/>
                        <a:gd name="connsiteY15" fmla="*/ 391052 h 1251671"/>
                        <a:gd name="connsiteX16" fmla="*/ 3306863 w 3507874"/>
                        <a:gd name="connsiteY16" fmla="*/ 205802 h 1251671"/>
                        <a:gd name="connsiteX17" fmla="*/ 3507874 w 3507874"/>
                        <a:gd name="connsiteY17" fmla="*/ 75187 h 1251671"/>
                        <a:gd name="connsiteX0" fmla="*/ 0 w 3507874"/>
                        <a:gd name="connsiteY0" fmla="*/ 1198006 h 1251543"/>
                        <a:gd name="connsiteX1" fmla="*/ 171116 w 3507874"/>
                        <a:gd name="connsiteY1" fmla="*/ 1058975 h 1251543"/>
                        <a:gd name="connsiteX2" fmla="*/ 455316 w 3507874"/>
                        <a:gd name="connsiteY2" fmla="*/ 641090 h 1251543"/>
                        <a:gd name="connsiteX3" fmla="*/ 743284 w 3507874"/>
                        <a:gd name="connsiteY3" fmla="*/ 214090 h 1251543"/>
                        <a:gd name="connsiteX4" fmla="*/ 902864 w 3507874"/>
                        <a:gd name="connsiteY4" fmla="*/ 54791 h 1251543"/>
                        <a:gd name="connsiteX5" fmla="*/ 1062547 w 3507874"/>
                        <a:gd name="connsiteY5" fmla="*/ 196 h 1251543"/>
                        <a:gd name="connsiteX6" fmla="*/ 1229895 w 3507874"/>
                        <a:gd name="connsiteY6" fmla="*/ 69712 h 1251543"/>
                        <a:gd name="connsiteX7" fmla="*/ 1449137 w 3507874"/>
                        <a:gd name="connsiteY7" fmla="*/ 321038 h 1251543"/>
                        <a:gd name="connsiteX8" fmla="*/ 1659174 w 3507874"/>
                        <a:gd name="connsiteY8" fmla="*/ 648017 h 1251543"/>
                        <a:gd name="connsiteX9" fmla="*/ 1862374 w 3507874"/>
                        <a:gd name="connsiteY9" fmla="*/ 947470 h 1251543"/>
                        <a:gd name="connsiteX10" fmla="*/ 2064084 w 3507874"/>
                        <a:gd name="connsiteY10" fmla="*/ 1160575 h 1251543"/>
                        <a:gd name="connsiteX11" fmla="*/ 2277979 w 3507874"/>
                        <a:gd name="connsiteY11" fmla="*/ 1251480 h 1251543"/>
                        <a:gd name="connsiteX12" fmla="*/ 2492663 w 3507874"/>
                        <a:gd name="connsiteY12" fmla="*/ 1185822 h 1251543"/>
                        <a:gd name="connsiteX13" fmla="*/ 2725008 w 3507874"/>
                        <a:gd name="connsiteY13" fmla="*/ 954256 h 1251543"/>
                        <a:gd name="connsiteX14" fmla="*/ 2947596 w 3507874"/>
                        <a:gd name="connsiteY14" fmla="*/ 644159 h 1251543"/>
                        <a:gd name="connsiteX15" fmla="*/ 3125678 w 3507874"/>
                        <a:gd name="connsiteY15" fmla="*/ 390924 h 1251543"/>
                        <a:gd name="connsiteX16" fmla="*/ 3306863 w 3507874"/>
                        <a:gd name="connsiteY16" fmla="*/ 205674 h 1251543"/>
                        <a:gd name="connsiteX17" fmla="*/ 3507874 w 3507874"/>
                        <a:gd name="connsiteY17" fmla="*/ 75059 h 1251543"/>
                        <a:gd name="connsiteX0" fmla="*/ 0 w 3507874"/>
                        <a:gd name="connsiteY0" fmla="*/ 1198091 h 1251628"/>
                        <a:gd name="connsiteX1" fmla="*/ 171116 w 3507874"/>
                        <a:gd name="connsiteY1" fmla="*/ 1059060 h 1251628"/>
                        <a:gd name="connsiteX2" fmla="*/ 455316 w 3507874"/>
                        <a:gd name="connsiteY2" fmla="*/ 641175 h 1251628"/>
                        <a:gd name="connsiteX3" fmla="*/ 743284 w 3507874"/>
                        <a:gd name="connsiteY3" fmla="*/ 214175 h 1251628"/>
                        <a:gd name="connsiteX4" fmla="*/ 902864 w 3507874"/>
                        <a:gd name="connsiteY4" fmla="*/ 54876 h 1251628"/>
                        <a:gd name="connsiteX5" fmla="*/ 1062547 w 3507874"/>
                        <a:gd name="connsiteY5" fmla="*/ 281 h 1251628"/>
                        <a:gd name="connsiteX6" fmla="*/ 1243492 w 3507874"/>
                        <a:gd name="connsiteY6" fmla="*/ 73196 h 1251628"/>
                        <a:gd name="connsiteX7" fmla="*/ 1449137 w 3507874"/>
                        <a:gd name="connsiteY7" fmla="*/ 321123 h 1251628"/>
                        <a:gd name="connsiteX8" fmla="*/ 1659174 w 3507874"/>
                        <a:gd name="connsiteY8" fmla="*/ 648102 h 1251628"/>
                        <a:gd name="connsiteX9" fmla="*/ 1862374 w 3507874"/>
                        <a:gd name="connsiteY9" fmla="*/ 947555 h 1251628"/>
                        <a:gd name="connsiteX10" fmla="*/ 2064084 w 3507874"/>
                        <a:gd name="connsiteY10" fmla="*/ 1160660 h 1251628"/>
                        <a:gd name="connsiteX11" fmla="*/ 2277979 w 3507874"/>
                        <a:gd name="connsiteY11" fmla="*/ 1251565 h 1251628"/>
                        <a:gd name="connsiteX12" fmla="*/ 2492663 w 3507874"/>
                        <a:gd name="connsiteY12" fmla="*/ 1185907 h 1251628"/>
                        <a:gd name="connsiteX13" fmla="*/ 2725008 w 3507874"/>
                        <a:gd name="connsiteY13" fmla="*/ 954341 h 1251628"/>
                        <a:gd name="connsiteX14" fmla="*/ 2947596 w 3507874"/>
                        <a:gd name="connsiteY14" fmla="*/ 644244 h 1251628"/>
                        <a:gd name="connsiteX15" fmla="*/ 3125678 w 3507874"/>
                        <a:gd name="connsiteY15" fmla="*/ 391009 h 1251628"/>
                        <a:gd name="connsiteX16" fmla="*/ 3306863 w 3507874"/>
                        <a:gd name="connsiteY16" fmla="*/ 205759 h 1251628"/>
                        <a:gd name="connsiteX17" fmla="*/ 3507874 w 3507874"/>
                        <a:gd name="connsiteY17" fmla="*/ 75144 h 1251628"/>
                        <a:gd name="connsiteX0" fmla="*/ 0 w 3507874"/>
                        <a:gd name="connsiteY0" fmla="*/ 1198091 h 1251628"/>
                        <a:gd name="connsiteX1" fmla="*/ 171116 w 3507874"/>
                        <a:gd name="connsiteY1" fmla="*/ 1059060 h 1251628"/>
                        <a:gd name="connsiteX2" fmla="*/ 455316 w 3507874"/>
                        <a:gd name="connsiteY2" fmla="*/ 641175 h 1251628"/>
                        <a:gd name="connsiteX3" fmla="*/ 743284 w 3507874"/>
                        <a:gd name="connsiteY3" fmla="*/ 214175 h 1251628"/>
                        <a:gd name="connsiteX4" fmla="*/ 902864 w 3507874"/>
                        <a:gd name="connsiteY4" fmla="*/ 54876 h 1251628"/>
                        <a:gd name="connsiteX5" fmla="*/ 1062547 w 3507874"/>
                        <a:gd name="connsiteY5" fmla="*/ 281 h 1251628"/>
                        <a:gd name="connsiteX6" fmla="*/ 1243492 w 3507874"/>
                        <a:gd name="connsiteY6" fmla="*/ 73196 h 1251628"/>
                        <a:gd name="connsiteX7" fmla="*/ 1432140 w 3507874"/>
                        <a:gd name="connsiteY7" fmla="*/ 297329 h 1251628"/>
                        <a:gd name="connsiteX8" fmla="*/ 1659174 w 3507874"/>
                        <a:gd name="connsiteY8" fmla="*/ 648102 h 1251628"/>
                        <a:gd name="connsiteX9" fmla="*/ 1862374 w 3507874"/>
                        <a:gd name="connsiteY9" fmla="*/ 947555 h 1251628"/>
                        <a:gd name="connsiteX10" fmla="*/ 2064084 w 3507874"/>
                        <a:gd name="connsiteY10" fmla="*/ 1160660 h 1251628"/>
                        <a:gd name="connsiteX11" fmla="*/ 2277979 w 3507874"/>
                        <a:gd name="connsiteY11" fmla="*/ 1251565 h 1251628"/>
                        <a:gd name="connsiteX12" fmla="*/ 2492663 w 3507874"/>
                        <a:gd name="connsiteY12" fmla="*/ 1185907 h 1251628"/>
                        <a:gd name="connsiteX13" fmla="*/ 2725008 w 3507874"/>
                        <a:gd name="connsiteY13" fmla="*/ 954341 h 1251628"/>
                        <a:gd name="connsiteX14" fmla="*/ 2947596 w 3507874"/>
                        <a:gd name="connsiteY14" fmla="*/ 644244 h 1251628"/>
                        <a:gd name="connsiteX15" fmla="*/ 3125678 w 3507874"/>
                        <a:gd name="connsiteY15" fmla="*/ 391009 h 1251628"/>
                        <a:gd name="connsiteX16" fmla="*/ 3306863 w 3507874"/>
                        <a:gd name="connsiteY16" fmla="*/ 205759 h 1251628"/>
                        <a:gd name="connsiteX17" fmla="*/ 3507874 w 3507874"/>
                        <a:gd name="connsiteY17" fmla="*/ 75144 h 1251628"/>
                        <a:gd name="connsiteX0" fmla="*/ 0 w 3507874"/>
                        <a:gd name="connsiteY0" fmla="*/ 1198091 h 1251628"/>
                        <a:gd name="connsiteX1" fmla="*/ 171116 w 3507874"/>
                        <a:gd name="connsiteY1" fmla="*/ 1059060 h 1251628"/>
                        <a:gd name="connsiteX2" fmla="*/ 455316 w 3507874"/>
                        <a:gd name="connsiteY2" fmla="*/ 641175 h 1251628"/>
                        <a:gd name="connsiteX3" fmla="*/ 743284 w 3507874"/>
                        <a:gd name="connsiteY3" fmla="*/ 214175 h 1251628"/>
                        <a:gd name="connsiteX4" fmla="*/ 902864 w 3507874"/>
                        <a:gd name="connsiteY4" fmla="*/ 54876 h 1251628"/>
                        <a:gd name="connsiteX5" fmla="*/ 1062547 w 3507874"/>
                        <a:gd name="connsiteY5" fmla="*/ 281 h 1251628"/>
                        <a:gd name="connsiteX6" fmla="*/ 1243492 w 3507874"/>
                        <a:gd name="connsiteY6" fmla="*/ 73196 h 1251628"/>
                        <a:gd name="connsiteX7" fmla="*/ 1432140 w 3507874"/>
                        <a:gd name="connsiteY7" fmla="*/ 297329 h 1251628"/>
                        <a:gd name="connsiteX8" fmla="*/ 1659174 w 3507874"/>
                        <a:gd name="connsiteY8" fmla="*/ 648102 h 1251628"/>
                        <a:gd name="connsiteX9" fmla="*/ 1862374 w 3507874"/>
                        <a:gd name="connsiteY9" fmla="*/ 947555 h 1251628"/>
                        <a:gd name="connsiteX10" fmla="*/ 2064084 w 3507874"/>
                        <a:gd name="connsiteY10" fmla="*/ 1160660 h 1251628"/>
                        <a:gd name="connsiteX11" fmla="*/ 2277979 w 3507874"/>
                        <a:gd name="connsiteY11" fmla="*/ 1251565 h 1251628"/>
                        <a:gd name="connsiteX12" fmla="*/ 2492663 w 3507874"/>
                        <a:gd name="connsiteY12" fmla="*/ 1185907 h 1251628"/>
                        <a:gd name="connsiteX13" fmla="*/ 2718210 w 3507874"/>
                        <a:gd name="connsiteY13" fmla="*/ 944144 h 1251628"/>
                        <a:gd name="connsiteX14" fmla="*/ 2947596 w 3507874"/>
                        <a:gd name="connsiteY14" fmla="*/ 644244 h 1251628"/>
                        <a:gd name="connsiteX15" fmla="*/ 3125678 w 3507874"/>
                        <a:gd name="connsiteY15" fmla="*/ 391009 h 1251628"/>
                        <a:gd name="connsiteX16" fmla="*/ 3306863 w 3507874"/>
                        <a:gd name="connsiteY16" fmla="*/ 205759 h 1251628"/>
                        <a:gd name="connsiteX17" fmla="*/ 3507874 w 3507874"/>
                        <a:gd name="connsiteY17" fmla="*/ 75144 h 1251628"/>
                        <a:gd name="connsiteX0" fmla="*/ 0 w 3507874"/>
                        <a:gd name="connsiteY0" fmla="*/ 1198091 h 1251628"/>
                        <a:gd name="connsiteX1" fmla="*/ 171116 w 3507874"/>
                        <a:gd name="connsiteY1" fmla="*/ 1059060 h 1251628"/>
                        <a:gd name="connsiteX2" fmla="*/ 455316 w 3507874"/>
                        <a:gd name="connsiteY2" fmla="*/ 641175 h 1251628"/>
                        <a:gd name="connsiteX3" fmla="*/ 743284 w 3507874"/>
                        <a:gd name="connsiteY3" fmla="*/ 214175 h 1251628"/>
                        <a:gd name="connsiteX4" fmla="*/ 902864 w 3507874"/>
                        <a:gd name="connsiteY4" fmla="*/ 54876 h 1251628"/>
                        <a:gd name="connsiteX5" fmla="*/ 1062547 w 3507874"/>
                        <a:gd name="connsiteY5" fmla="*/ 281 h 1251628"/>
                        <a:gd name="connsiteX6" fmla="*/ 1243492 w 3507874"/>
                        <a:gd name="connsiteY6" fmla="*/ 73196 h 1251628"/>
                        <a:gd name="connsiteX7" fmla="*/ 1432140 w 3507874"/>
                        <a:gd name="connsiteY7" fmla="*/ 297329 h 1251628"/>
                        <a:gd name="connsiteX8" fmla="*/ 1659174 w 3507874"/>
                        <a:gd name="connsiteY8" fmla="*/ 648102 h 1251628"/>
                        <a:gd name="connsiteX9" fmla="*/ 1862374 w 3507874"/>
                        <a:gd name="connsiteY9" fmla="*/ 947555 h 1251628"/>
                        <a:gd name="connsiteX10" fmla="*/ 2064084 w 3507874"/>
                        <a:gd name="connsiteY10" fmla="*/ 1160660 h 1251628"/>
                        <a:gd name="connsiteX11" fmla="*/ 2277979 w 3507874"/>
                        <a:gd name="connsiteY11" fmla="*/ 1251565 h 1251628"/>
                        <a:gd name="connsiteX12" fmla="*/ 2492663 w 3507874"/>
                        <a:gd name="connsiteY12" fmla="*/ 1185907 h 1251628"/>
                        <a:gd name="connsiteX13" fmla="*/ 2718210 w 3507874"/>
                        <a:gd name="connsiteY13" fmla="*/ 944144 h 1251628"/>
                        <a:gd name="connsiteX14" fmla="*/ 2937398 w 3507874"/>
                        <a:gd name="connsiteY14" fmla="*/ 637446 h 1251628"/>
                        <a:gd name="connsiteX15" fmla="*/ 3125678 w 3507874"/>
                        <a:gd name="connsiteY15" fmla="*/ 391009 h 1251628"/>
                        <a:gd name="connsiteX16" fmla="*/ 3306863 w 3507874"/>
                        <a:gd name="connsiteY16" fmla="*/ 205759 h 1251628"/>
                        <a:gd name="connsiteX17" fmla="*/ 3507874 w 3507874"/>
                        <a:gd name="connsiteY17" fmla="*/ 75144 h 1251628"/>
                        <a:gd name="connsiteX0" fmla="*/ 0 w 3507874"/>
                        <a:gd name="connsiteY0" fmla="*/ 1198091 h 1251724"/>
                        <a:gd name="connsiteX1" fmla="*/ 171116 w 3507874"/>
                        <a:gd name="connsiteY1" fmla="*/ 1059060 h 1251724"/>
                        <a:gd name="connsiteX2" fmla="*/ 455316 w 3507874"/>
                        <a:gd name="connsiteY2" fmla="*/ 641175 h 1251724"/>
                        <a:gd name="connsiteX3" fmla="*/ 743284 w 3507874"/>
                        <a:gd name="connsiteY3" fmla="*/ 214175 h 1251724"/>
                        <a:gd name="connsiteX4" fmla="*/ 902864 w 3507874"/>
                        <a:gd name="connsiteY4" fmla="*/ 54876 h 1251724"/>
                        <a:gd name="connsiteX5" fmla="*/ 1062547 w 3507874"/>
                        <a:gd name="connsiteY5" fmla="*/ 281 h 1251724"/>
                        <a:gd name="connsiteX6" fmla="*/ 1243492 w 3507874"/>
                        <a:gd name="connsiteY6" fmla="*/ 73196 h 1251724"/>
                        <a:gd name="connsiteX7" fmla="*/ 1432140 w 3507874"/>
                        <a:gd name="connsiteY7" fmla="*/ 297329 h 1251724"/>
                        <a:gd name="connsiteX8" fmla="*/ 1659174 w 3507874"/>
                        <a:gd name="connsiteY8" fmla="*/ 648102 h 1251724"/>
                        <a:gd name="connsiteX9" fmla="*/ 1862374 w 3507874"/>
                        <a:gd name="connsiteY9" fmla="*/ 947555 h 1251724"/>
                        <a:gd name="connsiteX10" fmla="*/ 2064084 w 3507874"/>
                        <a:gd name="connsiteY10" fmla="*/ 1160660 h 1251724"/>
                        <a:gd name="connsiteX11" fmla="*/ 2277979 w 3507874"/>
                        <a:gd name="connsiteY11" fmla="*/ 1251565 h 1251724"/>
                        <a:gd name="connsiteX12" fmla="*/ 2502860 w 3507874"/>
                        <a:gd name="connsiteY12" fmla="*/ 1175709 h 1251724"/>
                        <a:gd name="connsiteX13" fmla="*/ 2718210 w 3507874"/>
                        <a:gd name="connsiteY13" fmla="*/ 944144 h 1251724"/>
                        <a:gd name="connsiteX14" fmla="*/ 2937398 w 3507874"/>
                        <a:gd name="connsiteY14" fmla="*/ 637446 h 1251724"/>
                        <a:gd name="connsiteX15" fmla="*/ 3125678 w 3507874"/>
                        <a:gd name="connsiteY15" fmla="*/ 391009 h 1251724"/>
                        <a:gd name="connsiteX16" fmla="*/ 3306863 w 3507874"/>
                        <a:gd name="connsiteY16" fmla="*/ 205759 h 1251724"/>
                        <a:gd name="connsiteX17" fmla="*/ 3507874 w 3507874"/>
                        <a:gd name="connsiteY17" fmla="*/ 75144 h 1251724"/>
                        <a:gd name="connsiteX0" fmla="*/ 0 w 3507874"/>
                        <a:gd name="connsiteY0" fmla="*/ 1198091 h 1251648"/>
                        <a:gd name="connsiteX1" fmla="*/ 171116 w 3507874"/>
                        <a:gd name="connsiteY1" fmla="*/ 1059060 h 1251648"/>
                        <a:gd name="connsiteX2" fmla="*/ 455316 w 3507874"/>
                        <a:gd name="connsiteY2" fmla="*/ 641175 h 1251648"/>
                        <a:gd name="connsiteX3" fmla="*/ 743284 w 3507874"/>
                        <a:gd name="connsiteY3" fmla="*/ 214175 h 1251648"/>
                        <a:gd name="connsiteX4" fmla="*/ 902864 w 3507874"/>
                        <a:gd name="connsiteY4" fmla="*/ 54876 h 1251648"/>
                        <a:gd name="connsiteX5" fmla="*/ 1062547 w 3507874"/>
                        <a:gd name="connsiteY5" fmla="*/ 281 h 1251648"/>
                        <a:gd name="connsiteX6" fmla="*/ 1243492 w 3507874"/>
                        <a:gd name="connsiteY6" fmla="*/ 73196 h 1251648"/>
                        <a:gd name="connsiteX7" fmla="*/ 1432140 w 3507874"/>
                        <a:gd name="connsiteY7" fmla="*/ 297329 h 1251648"/>
                        <a:gd name="connsiteX8" fmla="*/ 1659174 w 3507874"/>
                        <a:gd name="connsiteY8" fmla="*/ 648102 h 1251648"/>
                        <a:gd name="connsiteX9" fmla="*/ 1862374 w 3507874"/>
                        <a:gd name="connsiteY9" fmla="*/ 947555 h 1251648"/>
                        <a:gd name="connsiteX10" fmla="*/ 2064084 w 3507874"/>
                        <a:gd name="connsiteY10" fmla="*/ 1160660 h 1251648"/>
                        <a:gd name="connsiteX11" fmla="*/ 2277979 w 3507874"/>
                        <a:gd name="connsiteY11" fmla="*/ 1251565 h 1251648"/>
                        <a:gd name="connsiteX12" fmla="*/ 2502860 w 3507874"/>
                        <a:gd name="connsiteY12" fmla="*/ 1175709 h 1251648"/>
                        <a:gd name="connsiteX13" fmla="*/ 2718210 w 3507874"/>
                        <a:gd name="connsiteY13" fmla="*/ 944144 h 1251648"/>
                        <a:gd name="connsiteX14" fmla="*/ 2937398 w 3507874"/>
                        <a:gd name="connsiteY14" fmla="*/ 637446 h 1251648"/>
                        <a:gd name="connsiteX15" fmla="*/ 3125678 w 3507874"/>
                        <a:gd name="connsiteY15" fmla="*/ 391009 h 1251648"/>
                        <a:gd name="connsiteX16" fmla="*/ 3306863 w 3507874"/>
                        <a:gd name="connsiteY16" fmla="*/ 205759 h 1251648"/>
                        <a:gd name="connsiteX17" fmla="*/ 3507874 w 3507874"/>
                        <a:gd name="connsiteY17" fmla="*/ 75144 h 1251648"/>
                        <a:gd name="connsiteX0" fmla="*/ 0 w 3507874"/>
                        <a:gd name="connsiteY0" fmla="*/ 1198091 h 1251801"/>
                        <a:gd name="connsiteX1" fmla="*/ 171116 w 3507874"/>
                        <a:gd name="connsiteY1" fmla="*/ 1059060 h 1251801"/>
                        <a:gd name="connsiteX2" fmla="*/ 455316 w 3507874"/>
                        <a:gd name="connsiteY2" fmla="*/ 641175 h 1251801"/>
                        <a:gd name="connsiteX3" fmla="*/ 743284 w 3507874"/>
                        <a:gd name="connsiteY3" fmla="*/ 214175 h 1251801"/>
                        <a:gd name="connsiteX4" fmla="*/ 902864 w 3507874"/>
                        <a:gd name="connsiteY4" fmla="*/ 54876 h 1251801"/>
                        <a:gd name="connsiteX5" fmla="*/ 1062547 w 3507874"/>
                        <a:gd name="connsiteY5" fmla="*/ 281 h 1251801"/>
                        <a:gd name="connsiteX6" fmla="*/ 1243492 w 3507874"/>
                        <a:gd name="connsiteY6" fmla="*/ 73196 h 1251801"/>
                        <a:gd name="connsiteX7" fmla="*/ 1432140 w 3507874"/>
                        <a:gd name="connsiteY7" fmla="*/ 297329 h 1251801"/>
                        <a:gd name="connsiteX8" fmla="*/ 1659174 w 3507874"/>
                        <a:gd name="connsiteY8" fmla="*/ 648102 h 1251801"/>
                        <a:gd name="connsiteX9" fmla="*/ 1862374 w 3507874"/>
                        <a:gd name="connsiteY9" fmla="*/ 947555 h 1251801"/>
                        <a:gd name="connsiteX10" fmla="*/ 2064084 w 3507874"/>
                        <a:gd name="connsiteY10" fmla="*/ 1160660 h 1251801"/>
                        <a:gd name="connsiteX11" fmla="*/ 2277979 w 3507874"/>
                        <a:gd name="connsiteY11" fmla="*/ 1251565 h 1251801"/>
                        <a:gd name="connsiteX12" fmla="*/ 2502860 w 3507874"/>
                        <a:gd name="connsiteY12" fmla="*/ 1175709 h 1251801"/>
                        <a:gd name="connsiteX13" fmla="*/ 2718210 w 3507874"/>
                        <a:gd name="connsiteY13" fmla="*/ 944144 h 1251801"/>
                        <a:gd name="connsiteX14" fmla="*/ 2937398 w 3507874"/>
                        <a:gd name="connsiteY14" fmla="*/ 637446 h 1251801"/>
                        <a:gd name="connsiteX15" fmla="*/ 3125678 w 3507874"/>
                        <a:gd name="connsiteY15" fmla="*/ 391009 h 1251801"/>
                        <a:gd name="connsiteX16" fmla="*/ 3306863 w 3507874"/>
                        <a:gd name="connsiteY16" fmla="*/ 205759 h 1251801"/>
                        <a:gd name="connsiteX17" fmla="*/ 3507874 w 3507874"/>
                        <a:gd name="connsiteY17" fmla="*/ 75144 h 1251801"/>
                        <a:gd name="connsiteX0" fmla="*/ 0 w 3507874"/>
                        <a:gd name="connsiteY0" fmla="*/ 1198091 h 1251801"/>
                        <a:gd name="connsiteX1" fmla="*/ 171116 w 3507874"/>
                        <a:gd name="connsiteY1" fmla="*/ 1059060 h 1251801"/>
                        <a:gd name="connsiteX2" fmla="*/ 455316 w 3507874"/>
                        <a:gd name="connsiteY2" fmla="*/ 641175 h 1251801"/>
                        <a:gd name="connsiteX3" fmla="*/ 743284 w 3507874"/>
                        <a:gd name="connsiteY3" fmla="*/ 214175 h 1251801"/>
                        <a:gd name="connsiteX4" fmla="*/ 902864 w 3507874"/>
                        <a:gd name="connsiteY4" fmla="*/ 54876 h 1251801"/>
                        <a:gd name="connsiteX5" fmla="*/ 1062547 w 3507874"/>
                        <a:gd name="connsiteY5" fmla="*/ 281 h 1251801"/>
                        <a:gd name="connsiteX6" fmla="*/ 1243492 w 3507874"/>
                        <a:gd name="connsiteY6" fmla="*/ 73196 h 1251801"/>
                        <a:gd name="connsiteX7" fmla="*/ 1432140 w 3507874"/>
                        <a:gd name="connsiteY7" fmla="*/ 297329 h 1251801"/>
                        <a:gd name="connsiteX8" fmla="*/ 1659174 w 3507874"/>
                        <a:gd name="connsiteY8" fmla="*/ 648102 h 1251801"/>
                        <a:gd name="connsiteX9" fmla="*/ 1862374 w 3507874"/>
                        <a:gd name="connsiteY9" fmla="*/ 947555 h 1251801"/>
                        <a:gd name="connsiteX10" fmla="*/ 2064084 w 3507874"/>
                        <a:gd name="connsiteY10" fmla="*/ 1160660 h 1251801"/>
                        <a:gd name="connsiteX11" fmla="*/ 2277979 w 3507874"/>
                        <a:gd name="connsiteY11" fmla="*/ 1251565 h 1251801"/>
                        <a:gd name="connsiteX12" fmla="*/ 2502860 w 3507874"/>
                        <a:gd name="connsiteY12" fmla="*/ 1175709 h 1251801"/>
                        <a:gd name="connsiteX13" fmla="*/ 2718210 w 3507874"/>
                        <a:gd name="connsiteY13" fmla="*/ 944144 h 1251801"/>
                        <a:gd name="connsiteX14" fmla="*/ 2927200 w 3507874"/>
                        <a:gd name="connsiteY14" fmla="*/ 637446 h 1251801"/>
                        <a:gd name="connsiteX15" fmla="*/ 3125678 w 3507874"/>
                        <a:gd name="connsiteY15" fmla="*/ 391009 h 1251801"/>
                        <a:gd name="connsiteX16" fmla="*/ 3306863 w 3507874"/>
                        <a:gd name="connsiteY16" fmla="*/ 205759 h 1251801"/>
                        <a:gd name="connsiteX17" fmla="*/ 3507874 w 3507874"/>
                        <a:gd name="connsiteY17" fmla="*/ 75144 h 1251801"/>
                        <a:gd name="connsiteX0" fmla="*/ 0 w 3507874"/>
                        <a:gd name="connsiteY0" fmla="*/ 1198091 h 1251801"/>
                        <a:gd name="connsiteX1" fmla="*/ 171116 w 3507874"/>
                        <a:gd name="connsiteY1" fmla="*/ 1059060 h 1251801"/>
                        <a:gd name="connsiteX2" fmla="*/ 455316 w 3507874"/>
                        <a:gd name="connsiteY2" fmla="*/ 641175 h 1251801"/>
                        <a:gd name="connsiteX3" fmla="*/ 743284 w 3507874"/>
                        <a:gd name="connsiteY3" fmla="*/ 214175 h 1251801"/>
                        <a:gd name="connsiteX4" fmla="*/ 902864 w 3507874"/>
                        <a:gd name="connsiteY4" fmla="*/ 54876 h 1251801"/>
                        <a:gd name="connsiteX5" fmla="*/ 1062547 w 3507874"/>
                        <a:gd name="connsiteY5" fmla="*/ 281 h 1251801"/>
                        <a:gd name="connsiteX6" fmla="*/ 1243492 w 3507874"/>
                        <a:gd name="connsiteY6" fmla="*/ 73196 h 1251801"/>
                        <a:gd name="connsiteX7" fmla="*/ 1432140 w 3507874"/>
                        <a:gd name="connsiteY7" fmla="*/ 297329 h 1251801"/>
                        <a:gd name="connsiteX8" fmla="*/ 1659174 w 3507874"/>
                        <a:gd name="connsiteY8" fmla="*/ 648102 h 1251801"/>
                        <a:gd name="connsiteX9" fmla="*/ 1862374 w 3507874"/>
                        <a:gd name="connsiteY9" fmla="*/ 947555 h 1251801"/>
                        <a:gd name="connsiteX10" fmla="*/ 2064084 w 3507874"/>
                        <a:gd name="connsiteY10" fmla="*/ 1160660 h 1251801"/>
                        <a:gd name="connsiteX11" fmla="*/ 2277979 w 3507874"/>
                        <a:gd name="connsiteY11" fmla="*/ 1251565 h 1251801"/>
                        <a:gd name="connsiteX12" fmla="*/ 2502860 w 3507874"/>
                        <a:gd name="connsiteY12" fmla="*/ 1175709 h 1251801"/>
                        <a:gd name="connsiteX13" fmla="*/ 2718210 w 3507874"/>
                        <a:gd name="connsiteY13" fmla="*/ 944144 h 1251801"/>
                        <a:gd name="connsiteX14" fmla="*/ 2927200 w 3507874"/>
                        <a:gd name="connsiteY14" fmla="*/ 637446 h 1251801"/>
                        <a:gd name="connsiteX15" fmla="*/ 3125678 w 3507874"/>
                        <a:gd name="connsiteY15" fmla="*/ 391009 h 1251801"/>
                        <a:gd name="connsiteX16" fmla="*/ 3306863 w 3507874"/>
                        <a:gd name="connsiteY16" fmla="*/ 205759 h 1251801"/>
                        <a:gd name="connsiteX17" fmla="*/ 3507874 w 3507874"/>
                        <a:gd name="connsiteY17" fmla="*/ 75144 h 1251801"/>
                        <a:gd name="connsiteX0" fmla="*/ 0 w 3507874"/>
                        <a:gd name="connsiteY0" fmla="*/ 1198091 h 1251801"/>
                        <a:gd name="connsiteX1" fmla="*/ 171116 w 3507874"/>
                        <a:gd name="connsiteY1" fmla="*/ 1059060 h 1251801"/>
                        <a:gd name="connsiteX2" fmla="*/ 455316 w 3507874"/>
                        <a:gd name="connsiteY2" fmla="*/ 641175 h 1251801"/>
                        <a:gd name="connsiteX3" fmla="*/ 743284 w 3507874"/>
                        <a:gd name="connsiteY3" fmla="*/ 214175 h 1251801"/>
                        <a:gd name="connsiteX4" fmla="*/ 902864 w 3507874"/>
                        <a:gd name="connsiteY4" fmla="*/ 54876 h 1251801"/>
                        <a:gd name="connsiteX5" fmla="*/ 1062547 w 3507874"/>
                        <a:gd name="connsiteY5" fmla="*/ 281 h 1251801"/>
                        <a:gd name="connsiteX6" fmla="*/ 1243492 w 3507874"/>
                        <a:gd name="connsiteY6" fmla="*/ 73196 h 1251801"/>
                        <a:gd name="connsiteX7" fmla="*/ 1432140 w 3507874"/>
                        <a:gd name="connsiteY7" fmla="*/ 297329 h 1251801"/>
                        <a:gd name="connsiteX8" fmla="*/ 1659174 w 3507874"/>
                        <a:gd name="connsiteY8" fmla="*/ 648102 h 1251801"/>
                        <a:gd name="connsiteX9" fmla="*/ 1862374 w 3507874"/>
                        <a:gd name="connsiteY9" fmla="*/ 947555 h 1251801"/>
                        <a:gd name="connsiteX10" fmla="*/ 2064084 w 3507874"/>
                        <a:gd name="connsiteY10" fmla="*/ 1160660 h 1251801"/>
                        <a:gd name="connsiteX11" fmla="*/ 2277979 w 3507874"/>
                        <a:gd name="connsiteY11" fmla="*/ 1251565 h 1251801"/>
                        <a:gd name="connsiteX12" fmla="*/ 2502860 w 3507874"/>
                        <a:gd name="connsiteY12" fmla="*/ 1175709 h 1251801"/>
                        <a:gd name="connsiteX13" fmla="*/ 2718210 w 3507874"/>
                        <a:gd name="connsiteY13" fmla="*/ 944144 h 1251801"/>
                        <a:gd name="connsiteX14" fmla="*/ 2927200 w 3507874"/>
                        <a:gd name="connsiteY14" fmla="*/ 637446 h 1251801"/>
                        <a:gd name="connsiteX15" fmla="*/ 3118879 w 3507874"/>
                        <a:gd name="connsiteY15" fmla="*/ 377412 h 1251801"/>
                        <a:gd name="connsiteX16" fmla="*/ 3306863 w 3507874"/>
                        <a:gd name="connsiteY16" fmla="*/ 205759 h 1251801"/>
                        <a:gd name="connsiteX17" fmla="*/ 3507874 w 3507874"/>
                        <a:gd name="connsiteY17" fmla="*/ 75144 h 1251801"/>
                        <a:gd name="connsiteX0" fmla="*/ 0 w 3507874"/>
                        <a:gd name="connsiteY0" fmla="*/ 1198091 h 1251801"/>
                        <a:gd name="connsiteX1" fmla="*/ 171116 w 3507874"/>
                        <a:gd name="connsiteY1" fmla="*/ 1059060 h 1251801"/>
                        <a:gd name="connsiteX2" fmla="*/ 455316 w 3507874"/>
                        <a:gd name="connsiteY2" fmla="*/ 641175 h 1251801"/>
                        <a:gd name="connsiteX3" fmla="*/ 743284 w 3507874"/>
                        <a:gd name="connsiteY3" fmla="*/ 214175 h 1251801"/>
                        <a:gd name="connsiteX4" fmla="*/ 902864 w 3507874"/>
                        <a:gd name="connsiteY4" fmla="*/ 54876 h 1251801"/>
                        <a:gd name="connsiteX5" fmla="*/ 1062547 w 3507874"/>
                        <a:gd name="connsiteY5" fmla="*/ 281 h 1251801"/>
                        <a:gd name="connsiteX6" fmla="*/ 1243492 w 3507874"/>
                        <a:gd name="connsiteY6" fmla="*/ 73196 h 1251801"/>
                        <a:gd name="connsiteX7" fmla="*/ 1432140 w 3507874"/>
                        <a:gd name="connsiteY7" fmla="*/ 297329 h 1251801"/>
                        <a:gd name="connsiteX8" fmla="*/ 1659174 w 3507874"/>
                        <a:gd name="connsiteY8" fmla="*/ 648102 h 1251801"/>
                        <a:gd name="connsiteX9" fmla="*/ 1872572 w 3507874"/>
                        <a:gd name="connsiteY9" fmla="*/ 947555 h 1251801"/>
                        <a:gd name="connsiteX10" fmla="*/ 2064084 w 3507874"/>
                        <a:gd name="connsiteY10" fmla="*/ 1160660 h 1251801"/>
                        <a:gd name="connsiteX11" fmla="*/ 2277979 w 3507874"/>
                        <a:gd name="connsiteY11" fmla="*/ 1251565 h 1251801"/>
                        <a:gd name="connsiteX12" fmla="*/ 2502860 w 3507874"/>
                        <a:gd name="connsiteY12" fmla="*/ 1175709 h 1251801"/>
                        <a:gd name="connsiteX13" fmla="*/ 2718210 w 3507874"/>
                        <a:gd name="connsiteY13" fmla="*/ 944144 h 1251801"/>
                        <a:gd name="connsiteX14" fmla="*/ 2927200 w 3507874"/>
                        <a:gd name="connsiteY14" fmla="*/ 637446 h 1251801"/>
                        <a:gd name="connsiteX15" fmla="*/ 3118879 w 3507874"/>
                        <a:gd name="connsiteY15" fmla="*/ 377412 h 1251801"/>
                        <a:gd name="connsiteX16" fmla="*/ 3306863 w 3507874"/>
                        <a:gd name="connsiteY16" fmla="*/ 205759 h 1251801"/>
                        <a:gd name="connsiteX17" fmla="*/ 3507874 w 3507874"/>
                        <a:gd name="connsiteY17" fmla="*/ 75144 h 1251801"/>
                        <a:gd name="connsiteX0" fmla="*/ 0 w 3507874"/>
                        <a:gd name="connsiteY0" fmla="*/ 1198091 h 1251801"/>
                        <a:gd name="connsiteX1" fmla="*/ 171116 w 3507874"/>
                        <a:gd name="connsiteY1" fmla="*/ 1059060 h 1251801"/>
                        <a:gd name="connsiteX2" fmla="*/ 455316 w 3507874"/>
                        <a:gd name="connsiteY2" fmla="*/ 641175 h 1251801"/>
                        <a:gd name="connsiteX3" fmla="*/ 743284 w 3507874"/>
                        <a:gd name="connsiteY3" fmla="*/ 214175 h 1251801"/>
                        <a:gd name="connsiteX4" fmla="*/ 902864 w 3507874"/>
                        <a:gd name="connsiteY4" fmla="*/ 54876 h 1251801"/>
                        <a:gd name="connsiteX5" fmla="*/ 1062547 w 3507874"/>
                        <a:gd name="connsiteY5" fmla="*/ 281 h 1251801"/>
                        <a:gd name="connsiteX6" fmla="*/ 1243492 w 3507874"/>
                        <a:gd name="connsiteY6" fmla="*/ 73196 h 1251801"/>
                        <a:gd name="connsiteX7" fmla="*/ 1432140 w 3507874"/>
                        <a:gd name="connsiteY7" fmla="*/ 297329 h 1251801"/>
                        <a:gd name="connsiteX8" fmla="*/ 1659174 w 3507874"/>
                        <a:gd name="connsiteY8" fmla="*/ 648102 h 1251801"/>
                        <a:gd name="connsiteX9" fmla="*/ 1872572 w 3507874"/>
                        <a:gd name="connsiteY9" fmla="*/ 961152 h 1251801"/>
                        <a:gd name="connsiteX10" fmla="*/ 2064084 w 3507874"/>
                        <a:gd name="connsiteY10" fmla="*/ 1160660 h 1251801"/>
                        <a:gd name="connsiteX11" fmla="*/ 2277979 w 3507874"/>
                        <a:gd name="connsiteY11" fmla="*/ 1251565 h 1251801"/>
                        <a:gd name="connsiteX12" fmla="*/ 2502860 w 3507874"/>
                        <a:gd name="connsiteY12" fmla="*/ 1175709 h 1251801"/>
                        <a:gd name="connsiteX13" fmla="*/ 2718210 w 3507874"/>
                        <a:gd name="connsiteY13" fmla="*/ 944144 h 1251801"/>
                        <a:gd name="connsiteX14" fmla="*/ 2927200 w 3507874"/>
                        <a:gd name="connsiteY14" fmla="*/ 637446 h 1251801"/>
                        <a:gd name="connsiteX15" fmla="*/ 3118879 w 3507874"/>
                        <a:gd name="connsiteY15" fmla="*/ 377412 h 1251801"/>
                        <a:gd name="connsiteX16" fmla="*/ 3306863 w 3507874"/>
                        <a:gd name="connsiteY16" fmla="*/ 205759 h 1251801"/>
                        <a:gd name="connsiteX17" fmla="*/ 3507874 w 3507874"/>
                        <a:gd name="connsiteY17" fmla="*/ 75144 h 1251801"/>
                        <a:gd name="connsiteX0" fmla="*/ 0 w 3507874"/>
                        <a:gd name="connsiteY0" fmla="*/ 1198091 h 1251801"/>
                        <a:gd name="connsiteX1" fmla="*/ 171116 w 3507874"/>
                        <a:gd name="connsiteY1" fmla="*/ 1059060 h 1251801"/>
                        <a:gd name="connsiteX2" fmla="*/ 455316 w 3507874"/>
                        <a:gd name="connsiteY2" fmla="*/ 641175 h 1251801"/>
                        <a:gd name="connsiteX3" fmla="*/ 743284 w 3507874"/>
                        <a:gd name="connsiteY3" fmla="*/ 214175 h 1251801"/>
                        <a:gd name="connsiteX4" fmla="*/ 902864 w 3507874"/>
                        <a:gd name="connsiteY4" fmla="*/ 54876 h 1251801"/>
                        <a:gd name="connsiteX5" fmla="*/ 1062547 w 3507874"/>
                        <a:gd name="connsiteY5" fmla="*/ 281 h 1251801"/>
                        <a:gd name="connsiteX6" fmla="*/ 1243492 w 3507874"/>
                        <a:gd name="connsiteY6" fmla="*/ 73196 h 1251801"/>
                        <a:gd name="connsiteX7" fmla="*/ 1432140 w 3507874"/>
                        <a:gd name="connsiteY7" fmla="*/ 297329 h 1251801"/>
                        <a:gd name="connsiteX8" fmla="*/ 1659174 w 3507874"/>
                        <a:gd name="connsiteY8" fmla="*/ 648102 h 1251801"/>
                        <a:gd name="connsiteX9" fmla="*/ 1872572 w 3507874"/>
                        <a:gd name="connsiteY9" fmla="*/ 961152 h 1251801"/>
                        <a:gd name="connsiteX10" fmla="*/ 2064084 w 3507874"/>
                        <a:gd name="connsiteY10" fmla="*/ 1160660 h 1251801"/>
                        <a:gd name="connsiteX11" fmla="*/ 2277979 w 3507874"/>
                        <a:gd name="connsiteY11" fmla="*/ 1251565 h 1251801"/>
                        <a:gd name="connsiteX12" fmla="*/ 2502860 w 3507874"/>
                        <a:gd name="connsiteY12" fmla="*/ 1175709 h 1251801"/>
                        <a:gd name="connsiteX13" fmla="*/ 2718210 w 3507874"/>
                        <a:gd name="connsiteY13" fmla="*/ 944144 h 1251801"/>
                        <a:gd name="connsiteX14" fmla="*/ 2933999 w 3507874"/>
                        <a:gd name="connsiteY14" fmla="*/ 613651 h 1251801"/>
                        <a:gd name="connsiteX15" fmla="*/ 3118879 w 3507874"/>
                        <a:gd name="connsiteY15" fmla="*/ 377412 h 1251801"/>
                        <a:gd name="connsiteX16" fmla="*/ 3306863 w 3507874"/>
                        <a:gd name="connsiteY16" fmla="*/ 205759 h 1251801"/>
                        <a:gd name="connsiteX17" fmla="*/ 3507874 w 3507874"/>
                        <a:gd name="connsiteY17" fmla="*/ 75144 h 1251801"/>
                        <a:gd name="connsiteX0" fmla="*/ 0 w 3507874"/>
                        <a:gd name="connsiteY0" fmla="*/ 1198091 h 1251801"/>
                        <a:gd name="connsiteX1" fmla="*/ 171116 w 3507874"/>
                        <a:gd name="connsiteY1" fmla="*/ 1059060 h 1251801"/>
                        <a:gd name="connsiteX2" fmla="*/ 455316 w 3507874"/>
                        <a:gd name="connsiteY2" fmla="*/ 641175 h 1251801"/>
                        <a:gd name="connsiteX3" fmla="*/ 743284 w 3507874"/>
                        <a:gd name="connsiteY3" fmla="*/ 214175 h 1251801"/>
                        <a:gd name="connsiteX4" fmla="*/ 902864 w 3507874"/>
                        <a:gd name="connsiteY4" fmla="*/ 54876 h 1251801"/>
                        <a:gd name="connsiteX5" fmla="*/ 1062547 w 3507874"/>
                        <a:gd name="connsiteY5" fmla="*/ 281 h 1251801"/>
                        <a:gd name="connsiteX6" fmla="*/ 1243492 w 3507874"/>
                        <a:gd name="connsiteY6" fmla="*/ 73196 h 1251801"/>
                        <a:gd name="connsiteX7" fmla="*/ 1432140 w 3507874"/>
                        <a:gd name="connsiteY7" fmla="*/ 297329 h 1251801"/>
                        <a:gd name="connsiteX8" fmla="*/ 1659174 w 3507874"/>
                        <a:gd name="connsiteY8" fmla="*/ 648102 h 1251801"/>
                        <a:gd name="connsiteX9" fmla="*/ 1872572 w 3507874"/>
                        <a:gd name="connsiteY9" fmla="*/ 961152 h 1251801"/>
                        <a:gd name="connsiteX10" fmla="*/ 2064084 w 3507874"/>
                        <a:gd name="connsiteY10" fmla="*/ 1160660 h 1251801"/>
                        <a:gd name="connsiteX11" fmla="*/ 2277979 w 3507874"/>
                        <a:gd name="connsiteY11" fmla="*/ 1251565 h 1251801"/>
                        <a:gd name="connsiteX12" fmla="*/ 2502860 w 3507874"/>
                        <a:gd name="connsiteY12" fmla="*/ 1175709 h 1251801"/>
                        <a:gd name="connsiteX13" fmla="*/ 2718210 w 3507874"/>
                        <a:gd name="connsiteY13" fmla="*/ 944144 h 1251801"/>
                        <a:gd name="connsiteX14" fmla="*/ 2933999 w 3507874"/>
                        <a:gd name="connsiteY14" fmla="*/ 613651 h 1251801"/>
                        <a:gd name="connsiteX15" fmla="*/ 3118879 w 3507874"/>
                        <a:gd name="connsiteY15" fmla="*/ 377412 h 1251801"/>
                        <a:gd name="connsiteX16" fmla="*/ 3289867 w 3507874"/>
                        <a:gd name="connsiteY16" fmla="*/ 205759 h 1251801"/>
                        <a:gd name="connsiteX17" fmla="*/ 3507874 w 3507874"/>
                        <a:gd name="connsiteY17" fmla="*/ 75144 h 1251801"/>
                        <a:gd name="connsiteX0" fmla="*/ 0 w 3507874"/>
                        <a:gd name="connsiteY0" fmla="*/ 1198091 h 1251801"/>
                        <a:gd name="connsiteX1" fmla="*/ 171116 w 3507874"/>
                        <a:gd name="connsiteY1" fmla="*/ 1059060 h 1251801"/>
                        <a:gd name="connsiteX2" fmla="*/ 455316 w 3507874"/>
                        <a:gd name="connsiteY2" fmla="*/ 641175 h 1251801"/>
                        <a:gd name="connsiteX3" fmla="*/ 743284 w 3507874"/>
                        <a:gd name="connsiteY3" fmla="*/ 214175 h 1251801"/>
                        <a:gd name="connsiteX4" fmla="*/ 902864 w 3507874"/>
                        <a:gd name="connsiteY4" fmla="*/ 54876 h 1251801"/>
                        <a:gd name="connsiteX5" fmla="*/ 1062547 w 3507874"/>
                        <a:gd name="connsiteY5" fmla="*/ 281 h 1251801"/>
                        <a:gd name="connsiteX6" fmla="*/ 1243492 w 3507874"/>
                        <a:gd name="connsiteY6" fmla="*/ 73196 h 1251801"/>
                        <a:gd name="connsiteX7" fmla="*/ 1432140 w 3507874"/>
                        <a:gd name="connsiteY7" fmla="*/ 297329 h 1251801"/>
                        <a:gd name="connsiteX8" fmla="*/ 1659174 w 3507874"/>
                        <a:gd name="connsiteY8" fmla="*/ 648102 h 1251801"/>
                        <a:gd name="connsiteX9" fmla="*/ 1872572 w 3507874"/>
                        <a:gd name="connsiteY9" fmla="*/ 961152 h 1251801"/>
                        <a:gd name="connsiteX10" fmla="*/ 2064084 w 3507874"/>
                        <a:gd name="connsiteY10" fmla="*/ 1160660 h 1251801"/>
                        <a:gd name="connsiteX11" fmla="*/ 2277979 w 3507874"/>
                        <a:gd name="connsiteY11" fmla="*/ 1251565 h 1251801"/>
                        <a:gd name="connsiteX12" fmla="*/ 2502860 w 3507874"/>
                        <a:gd name="connsiteY12" fmla="*/ 1175709 h 1251801"/>
                        <a:gd name="connsiteX13" fmla="*/ 2718210 w 3507874"/>
                        <a:gd name="connsiteY13" fmla="*/ 944144 h 1251801"/>
                        <a:gd name="connsiteX14" fmla="*/ 2933999 w 3507874"/>
                        <a:gd name="connsiteY14" fmla="*/ 613651 h 1251801"/>
                        <a:gd name="connsiteX15" fmla="*/ 3125677 w 3507874"/>
                        <a:gd name="connsiteY15" fmla="*/ 363815 h 1251801"/>
                        <a:gd name="connsiteX16" fmla="*/ 3289867 w 3507874"/>
                        <a:gd name="connsiteY16" fmla="*/ 205759 h 1251801"/>
                        <a:gd name="connsiteX17" fmla="*/ 3507874 w 3507874"/>
                        <a:gd name="connsiteY17" fmla="*/ 75144 h 1251801"/>
                        <a:gd name="connsiteX0" fmla="*/ 0 w 3289868"/>
                        <a:gd name="connsiteY0" fmla="*/ 1198091 h 1251801"/>
                        <a:gd name="connsiteX1" fmla="*/ 171116 w 3289868"/>
                        <a:gd name="connsiteY1" fmla="*/ 1059060 h 1251801"/>
                        <a:gd name="connsiteX2" fmla="*/ 455316 w 3289868"/>
                        <a:gd name="connsiteY2" fmla="*/ 641175 h 1251801"/>
                        <a:gd name="connsiteX3" fmla="*/ 743284 w 3289868"/>
                        <a:gd name="connsiteY3" fmla="*/ 214175 h 1251801"/>
                        <a:gd name="connsiteX4" fmla="*/ 902864 w 3289868"/>
                        <a:gd name="connsiteY4" fmla="*/ 54876 h 1251801"/>
                        <a:gd name="connsiteX5" fmla="*/ 1062547 w 3289868"/>
                        <a:gd name="connsiteY5" fmla="*/ 281 h 1251801"/>
                        <a:gd name="connsiteX6" fmla="*/ 1243492 w 3289868"/>
                        <a:gd name="connsiteY6" fmla="*/ 73196 h 1251801"/>
                        <a:gd name="connsiteX7" fmla="*/ 1432140 w 3289868"/>
                        <a:gd name="connsiteY7" fmla="*/ 297329 h 1251801"/>
                        <a:gd name="connsiteX8" fmla="*/ 1659174 w 3289868"/>
                        <a:gd name="connsiteY8" fmla="*/ 648102 h 1251801"/>
                        <a:gd name="connsiteX9" fmla="*/ 1872572 w 3289868"/>
                        <a:gd name="connsiteY9" fmla="*/ 961152 h 1251801"/>
                        <a:gd name="connsiteX10" fmla="*/ 2064084 w 3289868"/>
                        <a:gd name="connsiteY10" fmla="*/ 1160660 h 1251801"/>
                        <a:gd name="connsiteX11" fmla="*/ 2277979 w 3289868"/>
                        <a:gd name="connsiteY11" fmla="*/ 1251565 h 1251801"/>
                        <a:gd name="connsiteX12" fmla="*/ 2502860 w 3289868"/>
                        <a:gd name="connsiteY12" fmla="*/ 1175709 h 1251801"/>
                        <a:gd name="connsiteX13" fmla="*/ 2718210 w 3289868"/>
                        <a:gd name="connsiteY13" fmla="*/ 944144 h 1251801"/>
                        <a:gd name="connsiteX14" fmla="*/ 2933999 w 3289868"/>
                        <a:gd name="connsiteY14" fmla="*/ 613651 h 1251801"/>
                        <a:gd name="connsiteX15" fmla="*/ 3125677 w 3289868"/>
                        <a:gd name="connsiteY15" fmla="*/ 363815 h 1251801"/>
                        <a:gd name="connsiteX16" fmla="*/ 3289867 w 3289868"/>
                        <a:gd name="connsiteY16" fmla="*/ 205759 h 1251801"/>
                        <a:gd name="connsiteX0" fmla="*/ 0 w 3125681"/>
                        <a:gd name="connsiteY0" fmla="*/ 1198091 h 1251801"/>
                        <a:gd name="connsiteX1" fmla="*/ 171116 w 3125681"/>
                        <a:gd name="connsiteY1" fmla="*/ 1059060 h 1251801"/>
                        <a:gd name="connsiteX2" fmla="*/ 455316 w 3125681"/>
                        <a:gd name="connsiteY2" fmla="*/ 641175 h 1251801"/>
                        <a:gd name="connsiteX3" fmla="*/ 743284 w 3125681"/>
                        <a:gd name="connsiteY3" fmla="*/ 214175 h 1251801"/>
                        <a:gd name="connsiteX4" fmla="*/ 902864 w 3125681"/>
                        <a:gd name="connsiteY4" fmla="*/ 54876 h 1251801"/>
                        <a:gd name="connsiteX5" fmla="*/ 1062547 w 3125681"/>
                        <a:gd name="connsiteY5" fmla="*/ 281 h 1251801"/>
                        <a:gd name="connsiteX6" fmla="*/ 1243492 w 3125681"/>
                        <a:gd name="connsiteY6" fmla="*/ 73196 h 1251801"/>
                        <a:gd name="connsiteX7" fmla="*/ 1432140 w 3125681"/>
                        <a:gd name="connsiteY7" fmla="*/ 297329 h 1251801"/>
                        <a:gd name="connsiteX8" fmla="*/ 1659174 w 3125681"/>
                        <a:gd name="connsiteY8" fmla="*/ 648102 h 1251801"/>
                        <a:gd name="connsiteX9" fmla="*/ 1872572 w 3125681"/>
                        <a:gd name="connsiteY9" fmla="*/ 961152 h 1251801"/>
                        <a:gd name="connsiteX10" fmla="*/ 2064084 w 3125681"/>
                        <a:gd name="connsiteY10" fmla="*/ 1160660 h 1251801"/>
                        <a:gd name="connsiteX11" fmla="*/ 2277979 w 3125681"/>
                        <a:gd name="connsiteY11" fmla="*/ 1251565 h 1251801"/>
                        <a:gd name="connsiteX12" fmla="*/ 2502860 w 3125681"/>
                        <a:gd name="connsiteY12" fmla="*/ 1175709 h 1251801"/>
                        <a:gd name="connsiteX13" fmla="*/ 2718210 w 3125681"/>
                        <a:gd name="connsiteY13" fmla="*/ 944144 h 1251801"/>
                        <a:gd name="connsiteX14" fmla="*/ 2933999 w 3125681"/>
                        <a:gd name="connsiteY14" fmla="*/ 613651 h 1251801"/>
                        <a:gd name="connsiteX15" fmla="*/ 3125677 w 3125681"/>
                        <a:gd name="connsiteY15" fmla="*/ 363815 h 1251801"/>
                        <a:gd name="connsiteX0" fmla="*/ 0 w 2933996"/>
                        <a:gd name="connsiteY0" fmla="*/ 1198091 h 1251801"/>
                        <a:gd name="connsiteX1" fmla="*/ 171116 w 2933996"/>
                        <a:gd name="connsiteY1" fmla="*/ 1059060 h 1251801"/>
                        <a:gd name="connsiteX2" fmla="*/ 455316 w 2933996"/>
                        <a:gd name="connsiteY2" fmla="*/ 641175 h 1251801"/>
                        <a:gd name="connsiteX3" fmla="*/ 743284 w 2933996"/>
                        <a:gd name="connsiteY3" fmla="*/ 214175 h 1251801"/>
                        <a:gd name="connsiteX4" fmla="*/ 902864 w 2933996"/>
                        <a:gd name="connsiteY4" fmla="*/ 54876 h 1251801"/>
                        <a:gd name="connsiteX5" fmla="*/ 1062547 w 2933996"/>
                        <a:gd name="connsiteY5" fmla="*/ 281 h 1251801"/>
                        <a:gd name="connsiteX6" fmla="*/ 1243492 w 2933996"/>
                        <a:gd name="connsiteY6" fmla="*/ 73196 h 1251801"/>
                        <a:gd name="connsiteX7" fmla="*/ 1432140 w 2933996"/>
                        <a:gd name="connsiteY7" fmla="*/ 297329 h 1251801"/>
                        <a:gd name="connsiteX8" fmla="*/ 1659174 w 2933996"/>
                        <a:gd name="connsiteY8" fmla="*/ 648102 h 1251801"/>
                        <a:gd name="connsiteX9" fmla="*/ 1872572 w 2933996"/>
                        <a:gd name="connsiteY9" fmla="*/ 961152 h 1251801"/>
                        <a:gd name="connsiteX10" fmla="*/ 2064084 w 2933996"/>
                        <a:gd name="connsiteY10" fmla="*/ 1160660 h 1251801"/>
                        <a:gd name="connsiteX11" fmla="*/ 2277979 w 2933996"/>
                        <a:gd name="connsiteY11" fmla="*/ 1251565 h 1251801"/>
                        <a:gd name="connsiteX12" fmla="*/ 2502860 w 2933996"/>
                        <a:gd name="connsiteY12" fmla="*/ 1175709 h 1251801"/>
                        <a:gd name="connsiteX13" fmla="*/ 2718210 w 2933996"/>
                        <a:gd name="connsiteY13" fmla="*/ 944144 h 1251801"/>
                        <a:gd name="connsiteX14" fmla="*/ 2933999 w 2933996"/>
                        <a:gd name="connsiteY14" fmla="*/ 613651 h 1251801"/>
                        <a:gd name="connsiteX0" fmla="*/ 2 w 2762882"/>
                        <a:gd name="connsiteY0" fmla="*/ 1059060 h 1251801"/>
                        <a:gd name="connsiteX1" fmla="*/ 284202 w 2762882"/>
                        <a:gd name="connsiteY1" fmla="*/ 641175 h 1251801"/>
                        <a:gd name="connsiteX2" fmla="*/ 572170 w 2762882"/>
                        <a:gd name="connsiteY2" fmla="*/ 214175 h 1251801"/>
                        <a:gd name="connsiteX3" fmla="*/ 731750 w 2762882"/>
                        <a:gd name="connsiteY3" fmla="*/ 54876 h 1251801"/>
                        <a:gd name="connsiteX4" fmla="*/ 891433 w 2762882"/>
                        <a:gd name="connsiteY4" fmla="*/ 281 h 1251801"/>
                        <a:gd name="connsiteX5" fmla="*/ 1072378 w 2762882"/>
                        <a:gd name="connsiteY5" fmla="*/ 73196 h 1251801"/>
                        <a:gd name="connsiteX6" fmla="*/ 1261026 w 2762882"/>
                        <a:gd name="connsiteY6" fmla="*/ 297329 h 1251801"/>
                        <a:gd name="connsiteX7" fmla="*/ 1488060 w 2762882"/>
                        <a:gd name="connsiteY7" fmla="*/ 648102 h 1251801"/>
                        <a:gd name="connsiteX8" fmla="*/ 1701458 w 2762882"/>
                        <a:gd name="connsiteY8" fmla="*/ 961152 h 1251801"/>
                        <a:gd name="connsiteX9" fmla="*/ 1892970 w 2762882"/>
                        <a:gd name="connsiteY9" fmla="*/ 1160660 h 1251801"/>
                        <a:gd name="connsiteX10" fmla="*/ 2106865 w 2762882"/>
                        <a:gd name="connsiteY10" fmla="*/ 1251565 h 1251801"/>
                        <a:gd name="connsiteX11" fmla="*/ 2331746 w 2762882"/>
                        <a:gd name="connsiteY11" fmla="*/ 1175709 h 1251801"/>
                        <a:gd name="connsiteX12" fmla="*/ 2547096 w 2762882"/>
                        <a:gd name="connsiteY12" fmla="*/ 944144 h 1251801"/>
                        <a:gd name="connsiteX13" fmla="*/ 2762885 w 2762882"/>
                        <a:gd name="connsiteY13" fmla="*/ 613651 h 1251801"/>
                        <a:gd name="connsiteX0" fmla="*/ 15024 w 2777904"/>
                        <a:gd name="connsiteY0" fmla="*/ 1059060 h 1251801"/>
                        <a:gd name="connsiteX1" fmla="*/ 22989 w 2777904"/>
                        <a:gd name="connsiteY1" fmla="*/ 1110659 h 1251801"/>
                        <a:gd name="connsiteX2" fmla="*/ 299224 w 2777904"/>
                        <a:gd name="connsiteY2" fmla="*/ 641175 h 1251801"/>
                        <a:gd name="connsiteX3" fmla="*/ 587192 w 2777904"/>
                        <a:gd name="connsiteY3" fmla="*/ 214175 h 1251801"/>
                        <a:gd name="connsiteX4" fmla="*/ 746772 w 2777904"/>
                        <a:gd name="connsiteY4" fmla="*/ 54876 h 1251801"/>
                        <a:gd name="connsiteX5" fmla="*/ 906455 w 2777904"/>
                        <a:gd name="connsiteY5" fmla="*/ 281 h 1251801"/>
                        <a:gd name="connsiteX6" fmla="*/ 1087400 w 2777904"/>
                        <a:gd name="connsiteY6" fmla="*/ 73196 h 1251801"/>
                        <a:gd name="connsiteX7" fmla="*/ 1276048 w 2777904"/>
                        <a:gd name="connsiteY7" fmla="*/ 297329 h 1251801"/>
                        <a:gd name="connsiteX8" fmla="*/ 1503082 w 2777904"/>
                        <a:gd name="connsiteY8" fmla="*/ 648102 h 1251801"/>
                        <a:gd name="connsiteX9" fmla="*/ 1716480 w 2777904"/>
                        <a:gd name="connsiteY9" fmla="*/ 961152 h 1251801"/>
                        <a:gd name="connsiteX10" fmla="*/ 1907992 w 2777904"/>
                        <a:gd name="connsiteY10" fmla="*/ 1160660 h 1251801"/>
                        <a:gd name="connsiteX11" fmla="*/ 2121887 w 2777904"/>
                        <a:gd name="connsiteY11" fmla="*/ 1251565 h 1251801"/>
                        <a:gd name="connsiteX12" fmla="*/ 2346768 w 2777904"/>
                        <a:gd name="connsiteY12" fmla="*/ 1175709 h 1251801"/>
                        <a:gd name="connsiteX13" fmla="*/ 2562118 w 2777904"/>
                        <a:gd name="connsiteY13" fmla="*/ 944144 h 1251801"/>
                        <a:gd name="connsiteX14" fmla="*/ 2777907 w 2777904"/>
                        <a:gd name="connsiteY14" fmla="*/ 613651 h 1251801"/>
                        <a:gd name="connsiteX0" fmla="*/ 2 w 2762882"/>
                        <a:gd name="connsiteY0" fmla="*/ 1059060 h 1251801"/>
                        <a:gd name="connsiteX1" fmla="*/ 284202 w 2762882"/>
                        <a:gd name="connsiteY1" fmla="*/ 641175 h 1251801"/>
                        <a:gd name="connsiteX2" fmla="*/ 572170 w 2762882"/>
                        <a:gd name="connsiteY2" fmla="*/ 214175 h 1251801"/>
                        <a:gd name="connsiteX3" fmla="*/ 731750 w 2762882"/>
                        <a:gd name="connsiteY3" fmla="*/ 54876 h 1251801"/>
                        <a:gd name="connsiteX4" fmla="*/ 891433 w 2762882"/>
                        <a:gd name="connsiteY4" fmla="*/ 281 h 1251801"/>
                        <a:gd name="connsiteX5" fmla="*/ 1072378 w 2762882"/>
                        <a:gd name="connsiteY5" fmla="*/ 73196 h 1251801"/>
                        <a:gd name="connsiteX6" fmla="*/ 1261026 w 2762882"/>
                        <a:gd name="connsiteY6" fmla="*/ 297329 h 1251801"/>
                        <a:gd name="connsiteX7" fmla="*/ 1488060 w 2762882"/>
                        <a:gd name="connsiteY7" fmla="*/ 648102 h 1251801"/>
                        <a:gd name="connsiteX8" fmla="*/ 1701458 w 2762882"/>
                        <a:gd name="connsiteY8" fmla="*/ 961152 h 1251801"/>
                        <a:gd name="connsiteX9" fmla="*/ 1892970 w 2762882"/>
                        <a:gd name="connsiteY9" fmla="*/ 1160660 h 1251801"/>
                        <a:gd name="connsiteX10" fmla="*/ 2106865 w 2762882"/>
                        <a:gd name="connsiteY10" fmla="*/ 1251565 h 1251801"/>
                        <a:gd name="connsiteX11" fmla="*/ 2331746 w 2762882"/>
                        <a:gd name="connsiteY11" fmla="*/ 1175709 h 1251801"/>
                        <a:gd name="connsiteX12" fmla="*/ 2547096 w 2762882"/>
                        <a:gd name="connsiteY12" fmla="*/ 944144 h 1251801"/>
                        <a:gd name="connsiteX13" fmla="*/ 2762885 w 2762882"/>
                        <a:gd name="connsiteY13" fmla="*/ 613651 h 1251801"/>
                        <a:gd name="connsiteX0" fmla="*/ 1 w 2478681"/>
                        <a:gd name="connsiteY0" fmla="*/ 641175 h 1251801"/>
                        <a:gd name="connsiteX1" fmla="*/ 287969 w 2478681"/>
                        <a:gd name="connsiteY1" fmla="*/ 214175 h 1251801"/>
                        <a:gd name="connsiteX2" fmla="*/ 447549 w 2478681"/>
                        <a:gd name="connsiteY2" fmla="*/ 54876 h 1251801"/>
                        <a:gd name="connsiteX3" fmla="*/ 607232 w 2478681"/>
                        <a:gd name="connsiteY3" fmla="*/ 281 h 1251801"/>
                        <a:gd name="connsiteX4" fmla="*/ 788177 w 2478681"/>
                        <a:gd name="connsiteY4" fmla="*/ 73196 h 1251801"/>
                        <a:gd name="connsiteX5" fmla="*/ 976825 w 2478681"/>
                        <a:gd name="connsiteY5" fmla="*/ 297329 h 1251801"/>
                        <a:gd name="connsiteX6" fmla="*/ 1203859 w 2478681"/>
                        <a:gd name="connsiteY6" fmla="*/ 648102 h 1251801"/>
                        <a:gd name="connsiteX7" fmla="*/ 1417257 w 2478681"/>
                        <a:gd name="connsiteY7" fmla="*/ 961152 h 1251801"/>
                        <a:gd name="connsiteX8" fmla="*/ 1608769 w 2478681"/>
                        <a:gd name="connsiteY8" fmla="*/ 1160660 h 1251801"/>
                        <a:gd name="connsiteX9" fmla="*/ 1822664 w 2478681"/>
                        <a:gd name="connsiteY9" fmla="*/ 1251565 h 1251801"/>
                        <a:gd name="connsiteX10" fmla="*/ 2047545 w 2478681"/>
                        <a:gd name="connsiteY10" fmla="*/ 1175709 h 1251801"/>
                        <a:gd name="connsiteX11" fmla="*/ 2262895 w 2478681"/>
                        <a:gd name="connsiteY11" fmla="*/ 944144 h 1251801"/>
                        <a:gd name="connsiteX12" fmla="*/ 2478684 w 2478681"/>
                        <a:gd name="connsiteY12" fmla="*/ 613651 h 125180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2478681" h="1251801">
                          <a:moveTo>
                            <a:pt x="1" y="641175"/>
                          </a:moveTo>
                          <a:cubicBezTo>
                            <a:pt x="95362" y="500361"/>
                            <a:pt x="213378" y="311892"/>
                            <a:pt x="287969" y="214175"/>
                          </a:cubicBezTo>
                          <a:cubicBezTo>
                            <a:pt x="362560" y="116458"/>
                            <a:pt x="394338" y="90525"/>
                            <a:pt x="447549" y="54876"/>
                          </a:cubicBezTo>
                          <a:cubicBezTo>
                            <a:pt x="500760" y="19227"/>
                            <a:pt x="550461" y="-2772"/>
                            <a:pt x="607232" y="281"/>
                          </a:cubicBezTo>
                          <a:cubicBezTo>
                            <a:pt x="664003" y="3334"/>
                            <a:pt x="726578" y="23688"/>
                            <a:pt x="788177" y="73196"/>
                          </a:cubicBezTo>
                          <a:cubicBezTo>
                            <a:pt x="849776" y="122704"/>
                            <a:pt x="907545" y="201511"/>
                            <a:pt x="976825" y="297329"/>
                          </a:cubicBezTo>
                          <a:cubicBezTo>
                            <a:pt x="1046105" y="393147"/>
                            <a:pt x="1130454" y="537465"/>
                            <a:pt x="1203859" y="648102"/>
                          </a:cubicBezTo>
                          <a:cubicBezTo>
                            <a:pt x="1277264" y="758739"/>
                            <a:pt x="1349772" y="875726"/>
                            <a:pt x="1417257" y="961152"/>
                          </a:cubicBezTo>
                          <a:cubicBezTo>
                            <a:pt x="1484742" y="1046578"/>
                            <a:pt x="1541201" y="1112258"/>
                            <a:pt x="1608769" y="1160660"/>
                          </a:cubicBezTo>
                          <a:cubicBezTo>
                            <a:pt x="1676337" y="1209062"/>
                            <a:pt x="1749535" y="1249057"/>
                            <a:pt x="1822664" y="1251565"/>
                          </a:cubicBezTo>
                          <a:cubicBezTo>
                            <a:pt x="1895793" y="1254073"/>
                            <a:pt x="1967374" y="1237144"/>
                            <a:pt x="2047545" y="1175709"/>
                          </a:cubicBezTo>
                          <a:cubicBezTo>
                            <a:pt x="2127716" y="1114274"/>
                            <a:pt x="2191039" y="1037820"/>
                            <a:pt x="2262895" y="944144"/>
                          </a:cubicBezTo>
                          <a:cubicBezTo>
                            <a:pt x="2334751" y="850468"/>
                            <a:pt x="2410773" y="710372"/>
                            <a:pt x="2478684" y="613651"/>
                          </a:cubicBezTo>
                        </a:path>
                      </a:pathLst>
                    </a:custGeom>
                    <a:noFill/>
                    <a:ln w="9525" cap="rnd" cmpd="sng" algn="ctr">
                      <a:solidFill>
                        <a:srgbClr val="A62A9D"/>
                      </a:solidFill>
                      <a:prstDash val="solid"/>
                      <a:tailEnd type="none" w="med" len="me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grpSp>
                  <p:nvGrpSpPr>
                    <p:cNvPr id="110" name="Group 109"/>
                    <p:cNvGrpSpPr/>
                    <p:nvPr/>
                  </p:nvGrpSpPr>
                  <p:grpSpPr>
                    <a:xfrm>
                      <a:off x="5838358" y="3733800"/>
                      <a:ext cx="1081047" cy="142211"/>
                      <a:chOff x="4763818" y="3730688"/>
                      <a:chExt cx="1081047" cy="142211"/>
                    </a:xfrm>
                  </p:grpSpPr>
                  <p:grpSp>
                    <p:nvGrpSpPr>
                      <p:cNvPr id="111" name="Group 110"/>
                      <p:cNvGrpSpPr/>
                      <p:nvPr/>
                    </p:nvGrpSpPr>
                    <p:grpSpPr>
                      <a:xfrm>
                        <a:off x="4763818" y="3730688"/>
                        <a:ext cx="542891" cy="140272"/>
                        <a:chOff x="4763818" y="3730688"/>
                        <a:chExt cx="542891" cy="140272"/>
                      </a:xfrm>
                    </p:grpSpPr>
                    <p:sp>
                      <p:nvSpPr>
                        <p:cNvPr id="115" name="Freeform 114"/>
                        <p:cNvSpPr>
                          <a:spLocks noChangeAspect="1"/>
                        </p:cNvSpPr>
                        <p:nvPr/>
                      </p:nvSpPr>
                      <p:spPr>
                        <a:xfrm>
                          <a:off x="4763818" y="3733800"/>
                          <a:ext cx="271590" cy="137160"/>
                        </a:xfrm>
                        <a:custGeom>
                          <a:avLst/>
                          <a:gdLst>
                            <a:gd name="connsiteX0" fmla="*/ 0 w 3507874"/>
                            <a:gd name="connsiteY0" fmla="*/ 1193079 h 1244850"/>
                            <a:gd name="connsiteX1" fmla="*/ 171116 w 3507874"/>
                            <a:gd name="connsiteY1" fmla="*/ 1054048 h 1244850"/>
                            <a:gd name="connsiteX2" fmla="*/ 449179 w 3507874"/>
                            <a:gd name="connsiteY2" fmla="*/ 642300 h 1244850"/>
                            <a:gd name="connsiteX3" fmla="*/ 743284 w 3507874"/>
                            <a:gd name="connsiteY3" fmla="*/ 209163 h 1244850"/>
                            <a:gd name="connsiteX4" fmla="*/ 946484 w 3507874"/>
                            <a:gd name="connsiteY4" fmla="*/ 43395 h 1244850"/>
                            <a:gd name="connsiteX5" fmla="*/ 1058779 w 3507874"/>
                            <a:gd name="connsiteY5" fmla="*/ 616 h 1244850"/>
                            <a:gd name="connsiteX6" fmla="*/ 1229895 w 3507874"/>
                            <a:gd name="connsiteY6" fmla="*/ 64785 h 1244850"/>
                            <a:gd name="connsiteX7" fmla="*/ 1449137 w 3507874"/>
                            <a:gd name="connsiteY7" fmla="*/ 316111 h 1244850"/>
                            <a:gd name="connsiteX8" fmla="*/ 1668379 w 3507874"/>
                            <a:gd name="connsiteY8" fmla="*/ 636953 h 1244850"/>
                            <a:gd name="connsiteX9" fmla="*/ 1914358 w 3507874"/>
                            <a:gd name="connsiteY9" fmla="*/ 1038006 h 1244850"/>
                            <a:gd name="connsiteX10" fmla="*/ 2064084 w 3507874"/>
                            <a:gd name="connsiteY10" fmla="*/ 1155648 h 1244850"/>
                            <a:gd name="connsiteX11" fmla="*/ 2245895 w 3507874"/>
                            <a:gd name="connsiteY11" fmla="*/ 1241206 h 1244850"/>
                            <a:gd name="connsiteX12" fmla="*/ 2433053 w 3507874"/>
                            <a:gd name="connsiteY12" fmla="*/ 1209121 h 1244850"/>
                            <a:gd name="connsiteX13" fmla="*/ 2662990 w 3507874"/>
                            <a:gd name="connsiteY13" fmla="*/ 1032658 h 1244850"/>
                            <a:gd name="connsiteX14" fmla="*/ 2973137 w 3507874"/>
                            <a:gd name="connsiteY14" fmla="*/ 642300 h 1244850"/>
                            <a:gd name="connsiteX15" fmla="*/ 3181684 w 3507874"/>
                            <a:gd name="connsiteY15" fmla="*/ 385627 h 1244850"/>
                            <a:gd name="connsiteX16" fmla="*/ 3368842 w 3507874"/>
                            <a:gd name="connsiteY16" fmla="*/ 171732 h 1244850"/>
                            <a:gd name="connsiteX17" fmla="*/ 3507874 w 3507874"/>
                            <a:gd name="connsiteY17" fmla="*/ 70132 h 1244850"/>
                            <a:gd name="connsiteX0" fmla="*/ 0 w 3507874"/>
                            <a:gd name="connsiteY0" fmla="*/ 1197810 h 1249581"/>
                            <a:gd name="connsiteX1" fmla="*/ 171116 w 3507874"/>
                            <a:gd name="connsiteY1" fmla="*/ 1058779 h 1249581"/>
                            <a:gd name="connsiteX2" fmla="*/ 449179 w 3507874"/>
                            <a:gd name="connsiteY2" fmla="*/ 647031 h 1249581"/>
                            <a:gd name="connsiteX3" fmla="*/ 743284 w 3507874"/>
                            <a:gd name="connsiteY3" fmla="*/ 213894 h 1249581"/>
                            <a:gd name="connsiteX4" fmla="*/ 946484 w 3507874"/>
                            <a:gd name="connsiteY4" fmla="*/ 48126 h 1249581"/>
                            <a:gd name="connsiteX5" fmla="*/ 1074821 w 3507874"/>
                            <a:gd name="connsiteY5" fmla="*/ 0 h 1249581"/>
                            <a:gd name="connsiteX6" fmla="*/ 1229895 w 3507874"/>
                            <a:gd name="connsiteY6" fmla="*/ 69516 h 1249581"/>
                            <a:gd name="connsiteX7" fmla="*/ 1449137 w 3507874"/>
                            <a:gd name="connsiteY7" fmla="*/ 320842 h 1249581"/>
                            <a:gd name="connsiteX8" fmla="*/ 1668379 w 3507874"/>
                            <a:gd name="connsiteY8" fmla="*/ 641684 h 1249581"/>
                            <a:gd name="connsiteX9" fmla="*/ 1914358 w 3507874"/>
                            <a:gd name="connsiteY9" fmla="*/ 1042737 h 1249581"/>
                            <a:gd name="connsiteX10" fmla="*/ 2064084 w 3507874"/>
                            <a:gd name="connsiteY10" fmla="*/ 1160379 h 1249581"/>
                            <a:gd name="connsiteX11" fmla="*/ 2245895 w 3507874"/>
                            <a:gd name="connsiteY11" fmla="*/ 1245937 h 1249581"/>
                            <a:gd name="connsiteX12" fmla="*/ 2433053 w 3507874"/>
                            <a:gd name="connsiteY12" fmla="*/ 1213852 h 1249581"/>
                            <a:gd name="connsiteX13" fmla="*/ 2662990 w 3507874"/>
                            <a:gd name="connsiteY13" fmla="*/ 1037389 h 1249581"/>
                            <a:gd name="connsiteX14" fmla="*/ 2973137 w 3507874"/>
                            <a:gd name="connsiteY14" fmla="*/ 647031 h 1249581"/>
                            <a:gd name="connsiteX15" fmla="*/ 3181684 w 3507874"/>
                            <a:gd name="connsiteY15" fmla="*/ 390358 h 1249581"/>
                            <a:gd name="connsiteX16" fmla="*/ 3368842 w 3507874"/>
                            <a:gd name="connsiteY16" fmla="*/ 176463 h 1249581"/>
                            <a:gd name="connsiteX17" fmla="*/ 3507874 w 3507874"/>
                            <a:gd name="connsiteY17" fmla="*/ 74863 h 1249581"/>
                            <a:gd name="connsiteX0" fmla="*/ 0 w 3507874"/>
                            <a:gd name="connsiteY0" fmla="*/ 1197810 h 1249581"/>
                            <a:gd name="connsiteX1" fmla="*/ 171116 w 3507874"/>
                            <a:gd name="connsiteY1" fmla="*/ 1058779 h 1249581"/>
                            <a:gd name="connsiteX2" fmla="*/ 449179 w 3507874"/>
                            <a:gd name="connsiteY2" fmla="*/ 647031 h 1249581"/>
                            <a:gd name="connsiteX3" fmla="*/ 743284 w 3507874"/>
                            <a:gd name="connsiteY3" fmla="*/ 213894 h 1249581"/>
                            <a:gd name="connsiteX4" fmla="*/ 946484 w 3507874"/>
                            <a:gd name="connsiteY4" fmla="*/ 48126 h 1249581"/>
                            <a:gd name="connsiteX5" fmla="*/ 1074821 w 3507874"/>
                            <a:gd name="connsiteY5" fmla="*/ 0 h 1249581"/>
                            <a:gd name="connsiteX6" fmla="*/ 1229895 w 3507874"/>
                            <a:gd name="connsiteY6" fmla="*/ 69516 h 1249581"/>
                            <a:gd name="connsiteX7" fmla="*/ 1449137 w 3507874"/>
                            <a:gd name="connsiteY7" fmla="*/ 320842 h 1249581"/>
                            <a:gd name="connsiteX8" fmla="*/ 1668379 w 3507874"/>
                            <a:gd name="connsiteY8" fmla="*/ 641684 h 1249581"/>
                            <a:gd name="connsiteX9" fmla="*/ 1871579 w 3507874"/>
                            <a:gd name="connsiteY9" fmla="*/ 941137 h 1249581"/>
                            <a:gd name="connsiteX10" fmla="*/ 2064084 w 3507874"/>
                            <a:gd name="connsiteY10" fmla="*/ 1160379 h 1249581"/>
                            <a:gd name="connsiteX11" fmla="*/ 2245895 w 3507874"/>
                            <a:gd name="connsiteY11" fmla="*/ 1245937 h 1249581"/>
                            <a:gd name="connsiteX12" fmla="*/ 2433053 w 3507874"/>
                            <a:gd name="connsiteY12" fmla="*/ 1213852 h 1249581"/>
                            <a:gd name="connsiteX13" fmla="*/ 2662990 w 3507874"/>
                            <a:gd name="connsiteY13" fmla="*/ 1037389 h 1249581"/>
                            <a:gd name="connsiteX14" fmla="*/ 2973137 w 3507874"/>
                            <a:gd name="connsiteY14" fmla="*/ 647031 h 1249581"/>
                            <a:gd name="connsiteX15" fmla="*/ 3181684 w 3507874"/>
                            <a:gd name="connsiteY15" fmla="*/ 390358 h 1249581"/>
                            <a:gd name="connsiteX16" fmla="*/ 3368842 w 3507874"/>
                            <a:gd name="connsiteY16" fmla="*/ 176463 h 1249581"/>
                            <a:gd name="connsiteX17" fmla="*/ 3507874 w 3507874"/>
                            <a:gd name="connsiteY17" fmla="*/ 74863 h 1249581"/>
                            <a:gd name="connsiteX0" fmla="*/ 0 w 3507874"/>
                            <a:gd name="connsiteY0" fmla="*/ 1197810 h 1247085"/>
                            <a:gd name="connsiteX1" fmla="*/ 171116 w 3507874"/>
                            <a:gd name="connsiteY1" fmla="*/ 1058779 h 1247085"/>
                            <a:gd name="connsiteX2" fmla="*/ 449179 w 3507874"/>
                            <a:gd name="connsiteY2" fmla="*/ 647031 h 1247085"/>
                            <a:gd name="connsiteX3" fmla="*/ 743284 w 3507874"/>
                            <a:gd name="connsiteY3" fmla="*/ 213894 h 1247085"/>
                            <a:gd name="connsiteX4" fmla="*/ 946484 w 3507874"/>
                            <a:gd name="connsiteY4" fmla="*/ 48126 h 1247085"/>
                            <a:gd name="connsiteX5" fmla="*/ 1074821 w 3507874"/>
                            <a:gd name="connsiteY5" fmla="*/ 0 h 1247085"/>
                            <a:gd name="connsiteX6" fmla="*/ 1229895 w 3507874"/>
                            <a:gd name="connsiteY6" fmla="*/ 69516 h 1247085"/>
                            <a:gd name="connsiteX7" fmla="*/ 1449137 w 3507874"/>
                            <a:gd name="connsiteY7" fmla="*/ 320842 h 1247085"/>
                            <a:gd name="connsiteX8" fmla="*/ 1668379 w 3507874"/>
                            <a:gd name="connsiteY8" fmla="*/ 641684 h 1247085"/>
                            <a:gd name="connsiteX9" fmla="*/ 1871579 w 3507874"/>
                            <a:gd name="connsiteY9" fmla="*/ 941137 h 1247085"/>
                            <a:gd name="connsiteX10" fmla="*/ 2064084 w 3507874"/>
                            <a:gd name="connsiteY10" fmla="*/ 1160379 h 1247085"/>
                            <a:gd name="connsiteX11" fmla="*/ 2245895 w 3507874"/>
                            <a:gd name="connsiteY11" fmla="*/ 1245937 h 1247085"/>
                            <a:gd name="connsiteX12" fmla="*/ 2470484 w 3507874"/>
                            <a:gd name="connsiteY12" fmla="*/ 1197810 h 1247085"/>
                            <a:gd name="connsiteX13" fmla="*/ 2662990 w 3507874"/>
                            <a:gd name="connsiteY13" fmla="*/ 1037389 h 1247085"/>
                            <a:gd name="connsiteX14" fmla="*/ 2973137 w 3507874"/>
                            <a:gd name="connsiteY14" fmla="*/ 647031 h 1247085"/>
                            <a:gd name="connsiteX15" fmla="*/ 3181684 w 3507874"/>
                            <a:gd name="connsiteY15" fmla="*/ 390358 h 1247085"/>
                            <a:gd name="connsiteX16" fmla="*/ 3368842 w 3507874"/>
                            <a:gd name="connsiteY16" fmla="*/ 176463 h 1247085"/>
                            <a:gd name="connsiteX17" fmla="*/ 3507874 w 3507874"/>
                            <a:gd name="connsiteY17" fmla="*/ 74863 h 1247085"/>
                            <a:gd name="connsiteX0" fmla="*/ 0 w 3507874"/>
                            <a:gd name="connsiteY0" fmla="*/ 1197810 h 1252268"/>
                            <a:gd name="connsiteX1" fmla="*/ 171116 w 3507874"/>
                            <a:gd name="connsiteY1" fmla="*/ 1058779 h 1252268"/>
                            <a:gd name="connsiteX2" fmla="*/ 449179 w 3507874"/>
                            <a:gd name="connsiteY2" fmla="*/ 647031 h 1252268"/>
                            <a:gd name="connsiteX3" fmla="*/ 743284 w 3507874"/>
                            <a:gd name="connsiteY3" fmla="*/ 213894 h 1252268"/>
                            <a:gd name="connsiteX4" fmla="*/ 946484 w 3507874"/>
                            <a:gd name="connsiteY4" fmla="*/ 48126 h 1252268"/>
                            <a:gd name="connsiteX5" fmla="*/ 1074821 w 3507874"/>
                            <a:gd name="connsiteY5" fmla="*/ 0 h 1252268"/>
                            <a:gd name="connsiteX6" fmla="*/ 1229895 w 3507874"/>
                            <a:gd name="connsiteY6" fmla="*/ 69516 h 1252268"/>
                            <a:gd name="connsiteX7" fmla="*/ 1449137 w 3507874"/>
                            <a:gd name="connsiteY7" fmla="*/ 320842 h 1252268"/>
                            <a:gd name="connsiteX8" fmla="*/ 1668379 w 3507874"/>
                            <a:gd name="connsiteY8" fmla="*/ 641684 h 1252268"/>
                            <a:gd name="connsiteX9" fmla="*/ 1871579 w 3507874"/>
                            <a:gd name="connsiteY9" fmla="*/ 941137 h 1252268"/>
                            <a:gd name="connsiteX10" fmla="*/ 2064084 w 3507874"/>
                            <a:gd name="connsiteY10" fmla="*/ 1160379 h 1252268"/>
                            <a:gd name="connsiteX11" fmla="*/ 2267285 w 3507874"/>
                            <a:gd name="connsiteY11" fmla="*/ 1251284 h 1252268"/>
                            <a:gd name="connsiteX12" fmla="*/ 2470484 w 3507874"/>
                            <a:gd name="connsiteY12" fmla="*/ 1197810 h 1252268"/>
                            <a:gd name="connsiteX13" fmla="*/ 2662990 w 3507874"/>
                            <a:gd name="connsiteY13" fmla="*/ 1037389 h 1252268"/>
                            <a:gd name="connsiteX14" fmla="*/ 2973137 w 3507874"/>
                            <a:gd name="connsiteY14" fmla="*/ 647031 h 1252268"/>
                            <a:gd name="connsiteX15" fmla="*/ 3181684 w 3507874"/>
                            <a:gd name="connsiteY15" fmla="*/ 390358 h 1252268"/>
                            <a:gd name="connsiteX16" fmla="*/ 3368842 w 3507874"/>
                            <a:gd name="connsiteY16" fmla="*/ 176463 h 1252268"/>
                            <a:gd name="connsiteX17" fmla="*/ 3507874 w 3507874"/>
                            <a:gd name="connsiteY17" fmla="*/ 74863 h 1252268"/>
                            <a:gd name="connsiteX0" fmla="*/ 0 w 3507874"/>
                            <a:gd name="connsiteY0" fmla="*/ 1197810 h 1251597"/>
                            <a:gd name="connsiteX1" fmla="*/ 171116 w 3507874"/>
                            <a:gd name="connsiteY1" fmla="*/ 1058779 h 1251597"/>
                            <a:gd name="connsiteX2" fmla="*/ 449179 w 3507874"/>
                            <a:gd name="connsiteY2" fmla="*/ 647031 h 1251597"/>
                            <a:gd name="connsiteX3" fmla="*/ 743284 w 3507874"/>
                            <a:gd name="connsiteY3" fmla="*/ 213894 h 1251597"/>
                            <a:gd name="connsiteX4" fmla="*/ 946484 w 3507874"/>
                            <a:gd name="connsiteY4" fmla="*/ 48126 h 1251597"/>
                            <a:gd name="connsiteX5" fmla="*/ 1074821 w 3507874"/>
                            <a:gd name="connsiteY5" fmla="*/ 0 h 1251597"/>
                            <a:gd name="connsiteX6" fmla="*/ 1229895 w 3507874"/>
                            <a:gd name="connsiteY6" fmla="*/ 69516 h 1251597"/>
                            <a:gd name="connsiteX7" fmla="*/ 1449137 w 3507874"/>
                            <a:gd name="connsiteY7" fmla="*/ 320842 h 1251597"/>
                            <a:gd name="connsiteX8" fmla="*/ 1668379 w 3507874"/>
                            <a:gd name="connsiteY8" fmla="*/ 641684 h 1251597"/>
                            <a:gd name="connsiteX9" fmla="*/ 1871579 w 3507874"/>
                            <a:gd name="connsiteY9" fmla="*/ 941137 h 1251597"/>
                            <a:gd name="connsiteX10" fmla="*/ 2064084 w 3507874"/>
                            <a:gd name="connsiteY10" fmla="*/ 1160379 h 1251597"/>
                            <a:gd name="connsiteX11" fmla="*/ 2267285 w 3507874"/>
                            <a:gd name="connsiteY11" fmla="*/ 1251284 h 1251597"/>
                            <a:gd name="connsiteX12" fmla="*/ 2470484 w 3507874"/>
                            <a:gd name="connsiteY12" fmla="*/ 1197810 h 1251597"/>
                            <a:gd name="connsiteX13" fmla="*/ 2662990 w 3507874"/>
                            <a:gd name="connsiteY13" fmla="*/ 1037389 h 1251597"/>
                            <a:gd name="connsiteX14" fmla="*/ 2973137 w 3507874"/>
                            <a:gd name="connsiteY14" fmla="*/ 647031 h 1251597"/>
                            <a:gd name="connsiteX15" fmla="*/ 3181684 w 3507874"/>
                            <a:gd name="connsiteY15" fmla="*/ 390358 h 1251597"/>
                            <a:gd name="connsiteX16" fmla="*/ 3368842 w 3507874"/>
                            <a:gd name="connsiteY16" fmla="*/ 176463 h 1251597"/>
                            <a:gd name="connsiteX17" fmla="*/ 3507874 w 3507874"/>
                            <a:gd name="connsiteY17" fmla="*/ 74863 h 1251597"/>
                            <a:gd name="connsiteX0" fmla="*/ 0 w 3507874"/>
                            <a:gd name="connsiteY0" fmla="*/ 1197810 h 1251314"/>
                            <a:gd name="connsiteX1" fmla="*/ 171116 w 3507874"/>
                            <a:gd name="connsiteY1" fmla="*/ 1058779 h 1251314"/>
                            <a:gd name="connsiteX2" fmla="*/ 449179 w 3507874"/>
                            <a:gd name="connsiteY2" fmla="*/ 647031 h 1251314"/>
                            <a:gd name="connsiteX3" fmla="*/ 743284 w 3507874"/>
                            <a:gd name="connsiteY3" fmla="*/ 213894 h 1251314"/>
                            <a:gd name="connsiteX4" fmla="*/ 946484 w 3507874"/>
                            <a:gd name="connsiteY4" fmla="*/ 48126 h 1251314"/>
                            <a:gd name="connsiteX5" fmla="*/ 1074821 w 3507874"/>
                            <a:gd name="connsiteY5" fmla="*/ 0 h 1251314"/>
                            <a:gd name="connsiteX6" fmla="*/ 1229895 w 3507874"/>
                            <a:gd name="connsiteY6" fmla="*/ 69516 h 1251314"/>
                            <a:gd name="connsiteX7" fmla="*/ 1449137 w 3507874"/>
                            <a:gd name="connsiteY7" fmla="*/ 320842 h 1251314"/>
                            <a:gd name="connsiteX8" fmla="*/ 1668379 w 3507874"/>
                            <a:gd name="connsiteY8" fmla="*/ 641684 h 1251314"/>
                            <a:gd name="connsiteX9" fmla="*/ 1871579 w 3507874"/>
                            <a:gd name="connsiteY9" fmla="*/ 941137 h 1251314"/>
                            <a:gd name="connsiteX10" fmla="*/ 2064084 w 3507874"/>
                            <a:gd name="connsiteY10" fmla="*/ 1160379 h 1251314"/>
                            <a:gd name="connsiteX11" fmla="*/ 2267285 w 3507874"/>
                            <a:gd name="connsiteY11" fmla="*/ 1251284 h 1251314"/>
                            <a:gd name="connsiteX12" fmla="*/ 2470484 w 3507874"/>
                            <a:gd name="connsiteY12" fmla="*/ 1197810 h 1251314"/>
                            <a:gd name="connsiteX13" fmla="*/ 2662990 w 3507874"/>
                            <a:gd name="connsiteY13" fmla="*/ 1037389 h 1251314"/>
                            <a:gd name="connsiteX14" fmla="*/ 2973137 w 3507874"/>
                            <a:gd name="connsiteY14" fmla="*/ 647031 h 1251314"/>
                            <a:gd name="connsiteX15" fmla="*/ 3181684 w 3507874"/>
                            <a:gd name="connsiteY15" fmla="*/ 390358 h 1251314"/>
                            <a:gd name="connsiteX16" fmla="*/ 3368842 w 3507874"/>
                            <a:gd name="connsiteY16" fmla="*/ 176463 h 1251314"/>
                            <a:gd name="connsiteX17" fmla="*/ 3507874 w 3507874"/>
                            <a:gd name="connsiteY17" fmla="*/ 74863 h 1251314"/>
                            <a:gd name="connsiteX0" fmla="*/ 0 w 3507874"/>
                            <a:gd name="connsiteY0" fmla="*/ 1197810 h 1251405"/>
                            <a:gd name="connsiteX1" fmla="*/ 171116 w 3507874"/>
                            <a:gd name="connsiteY1" fmla="*/ 1058779 h 1251405"/>
                            <a:gd name="connsiteX2" fmla="*/ 449179 w 3507874"/>
                            <a:gd name="connsiteY2" fmla="*/ 647031 h 1251405"/>
                            <a:gd name="connsiteX3" fmla="*/ 743284 w 3507874"/>
                            <a:gd name="connsiteY3" fmla="*/ 213894 h 1251405"/>
                            <a:gd name="connsiteX4" fmla="*/ 946484 w 3507874"/>
                            <a:gd name="connsiteY4" fmla="*/ 48126 h 1251405"/>
                            <a:gd name="connsiteX5" fmla="*/ 1074821 w 3507874"/>
                            <a:gd name="connsiteY5" fmla="*/ 0 h 1251405"/>
                            <a:gd name="connsiteX6" fmla="*/ 1229895 w 3507874"/>
                            <a:gd name="connsiteY6" fmla="*/ 69516 h 1251405"/>
                            <a:gd name="connsiteX7" fmla="*/ 1449137 w 3507874"/>
                            <a:gd name="connsiteY7" fmla="*/ 320842 h 1251405"/>
                            <a:gd name="connsiteX8" fmla="*/ 1668379 w 3507874"/>
                            <a:gd name="connsiteY8" fmla="*/ 641684 h 1251405"/>
                            <a:gd name="connsiteX9" fmla="*/ 1871579 w 3507874"/>
                            <a:gd name="connsiteY9" fmla="*/ 941137 h 1251405"/>
                            <a:gd name="connsiteX10" fmla="*/ 2064084 w 3507874"/>
                            <a:gd name="connsiteY10" fmla="*/ 1160379 h 1251405"/>
                            <a:gd name="connsiteX11" fmla="*/ 2267285 w 3507874"/>
                            <a:gd name="connsiteY11" fmla="*/ 1251284 h 1251405"/>
                            <a:gd name="connsiteX12" fmla="*/ 2486526 w 3507874"/>
                            <a:gd name="connsiteY12" fmla="*/ 1176420 h 1251405"/>
                            <a:gd name="connsiteX13" fmla="*/ 2662990 w 3507874"/>
                            <a:gd name="connsiteY13" fmla="*/ 1037389 h 1251405"/>
                            <a:gd name="connsiteX14" fmla="*/ 2973137 w 3507874"/>
                            <a:gd name="connsiteY14" fmla="*/ 647031 h 1251405"/>
                            <a:gd name="connsiteX15" fmla="*/ 3181684 w 3507874"/>
                            <a:gd name="connsiteY15" fmla="*/ 390358 h 1251405"/>
                            <a:gd name="connsiteX16" fmla="*/ 3368842 w 3507874"/>
                            <a:gd name="connsiteY16" fmla="*/ 176463 h 1251405"/>
                            <a:gd name="connsiteX17" fmla="*/ 3507874 w 3507874"/>
                            <a:gd name="connsiteY17" fmla="*/ 74863 h 1251405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67285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81684 w 3507874"/>
                            <a:gd name="connsiteY15" fmla="*/ 390358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67285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81684 w 3507874"/>
                            <a:gd name="connsiteY15" fmla="*/ 390358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81684 w 3507874"/>
                            <a:gd name="connsiteY15" fmla="*/ 390358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3391"/>
                            <a:gd name="connsiteX1" fmla="*/ 171116 w 3507874"/>
                            <a:gd name="connsiteY1" fmla="*/ 1058779 h 1253391"/>
                            <a:gd name="connsiteX2" fmla="*/ 449179 w 3507874"/>
                            <a:gd name="connsiteY2" fmla="*/ 647031 h 1253391"/>
                            <a:gd name="connsiteX3" fmla="*/ 743284 w 3507874"/>
                            <a:gd name="connsiteY3" fmla="*/ 213894 h 1253391"/>
                            <a:gd name="connsiteX4" fmla="*/ 946484 w 3507874"/>
                            <a:gd name="connsiteY4" fmla="*/ 48126 h 1253391"/>
                            <a:gd name="connsiteX5" fmla="*/ 1074821 w 3507874"/>
                            <a:gd name="connsiteY5" fmla="*/ 0 h 1253391"/>
                            <a:gd name="connsiteX6" fmla="*/ 1229895 w 3507874"/>
                            <a:gd name="connsiteY6" fmla="*/ 69516 h 1253391"/>
                            <a:gd name="connsiteX7" fmla="*/ 1449137 w 3507874"/>
                            <a:gd name="connsiteY7" fmla="*/ 320842 h 1253391"/>
                            <a:gd name="connsiteX8" fmla="*/ 1668379 w 3507874"/>
                            <a:gd name="connsiteY8" fmla="*/ 641684 h 1253391"/>
                            <a:gd name="connsiteX9" fmla="*/ 1871579 w 3507874"/>
                            <a:gd name="connsiteY9" fmla="*/ 941137 h 1253391"/>
                            <a:gd name="connsiteX10" fmla="*/ 2064084 w 3507874"/>
                            <a:gd name="connsiteY10" fmla="*/ 1160379 h 1253391"/>
                            <a:gd name="connsiteX11" fmla="*/ 2277979 w 3507874"/>
                            <a:gd name="connsiteY11" fmla="*/ 1251284 h 1253391"/>
                            <a:gd name="connsiteX12" fmla="*/ 2486526 w 3507874"/>
                            <a:gd name="connsiteY12" fmla="*/ 1176420 h 1253391"/>
                            <a:gd name="connsiteX13" fmla="*/ 2716464 w 3507874"/>
                            <a:gd name="connsiteY13" fmla="*/ 994610 h 1253391"/>
                            <a:gd name="connsiteX14" fmla="*/ 2973137 w 3507874"/>
                            <a:gd name="connsiteY14" fmla="*/ 647031 h 1253391"/>
                            <a:gd name="connsiteX15" fmla="*/ 3181684 w 3507874"/>
                            <a:gd name="connsiteY15" fmla="*/ 390358 h 1253391"/>
                            <a:gd name="connsiteX16" fmla="*/ 3368842 w 3507874"/>
                            <a:gd name="connsiteY16" fmla="*/ 176463 h 1253391"/>
                            <a:gd name="connsiteX17" fmla="*/ 3507874 w 3507874"/>
                            <a:gd name="connsiteY17" fmla="*/ 74863 h 1253391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81684 w 3507874"/>
                            <a:gd name="connsiteY15" fmla="*/ 390358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64521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55316 w 3507874"/>
                            <a:gd name="connsiteY2" fmla="*/ 640894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55316 w 3507874"/>
                            <a:gd name="connsiteY2" fmla="*/ 640894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74821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68379 w 3507874"/>
                            <a:gd name="connsiteY8" fmla="*/ 642008 h 1251752"/>
                            <a:gd name="connsiteX9" fmla="*/ 1871579 w 3507874"/>
                            <a:gd name="connsiteY9" fmla="*/ 941461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62547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68379 w 3507874"/>
                            <a:gd name="connsiteY8" fmla="*/ 642008 h 1251752"/>
                            <a:gd name="connsiteX9" fmla="*/ 1871579 w 3507874"/>
                            <a:gd name="connsiteY9" fmla="*/ 941461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62547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59174 w 3507874"/>
                            <a:gd name="connsiteY8" fmla="*/ 648145 h 1251752"/>
                            <a:gd name="connsiteX9" fmla="*/ 1871579 w 3507874"/>
                            <a:gd name="connsiteY9" fmla="*/ 941461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62547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59174 w 3507874"/>
                            <a:gd name="connsiteY8" fmla="*/ 648145 h 1251752"/>
                            <a:gd name="connsiteX9" fmla="*/ 1862374 w 3507874"/>
                            <a:gd name="connsiteY9" fmla="*/ 947598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62547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59174 w 3507874"/>
                            <a:gd name="connsiteY8" fmla="*/ 648145 h 1251752"/>
                            <a:gd name="connsiteX9" fmla="*/ 1862374 w 3507874"/>
                            <a:gd name="connsiteY9" fmla="*/ 947598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825"/>
                            <a:gd name="connsiteX1" fmla="*/ 171116 w 3507874"/>
                            <a:gd name="connsiteY1" fmla="*/ 1059103 h 1251825"/>
                            <a:gd name="connsiteX2" fmla="*/ 455316 w 3507874"/>
                            <a:gd name="connsiteY2" fmla="*/ 641218 h 1251825"/>
                            <a:gd name="connsiteX3" fmla="*/ 743284 w 3507874"/>
                            <a:gd name="connsiteY3" fmla="*/ 214218 h 1251825"/>
                            <a:gd name="connsiteX4" fmla="*/ 909663 w 3507874"/>
                            <a:gd name="connsiteY4" fmla="*/ 51519 h 1251825"/>
                            <a:gd name="connsiteX5" fmla="*/ 1062547 w 3507874"/>
                            <a:gd name="connsiteY5" fmla="*/ 324 h 1251825"/>
                            <a:gd name="connsiteX6" fmla="*/ 1229895 w 3507874"/>
                            <a:gd name="connsiteY6" fmla="*/ 69840 h 1251825"/>
                            <a:gd name="connsiteX7" fmla="*/ 1449137 w 3507874"/>
                            <a:gd name="connsiteY7" fmla="*/ 321166 h 1251825"/>
                            <a:gd name="connsiteX8" fmla="*/ 1659174 w 3507874"/>
                            <a:gd name="connsiteY8" fmla="*/ 648145 h 1251825"/>
                            <a:gd name="connsiteX9" fmla="*/ 1862374 w 3507874"/>
                            <a:gd name="connsiteY9" fmla="*/ 947598 h 1251825"/>
                            <a:gd name="connsiteX10" fmla="*/ 2064084 w 3507874"/>
                            <a:gd name="connsiteY10" fmla="*/ 1160703 h 1251825"/>
                            <a:gd name="connsiteX11" fmla="*/ 2277979 w 3507874"/>
                            <a:gd name="connsiteY11" fmla="*/ 1251608 h 1251825"/>
                            <a:gd name="connsiteX12" fmla="*/ 2501868 w 3507874"/>
                            <a:gd name="connsiteY12" fmla="*/ 1179813 h 1251825"/>
                            <a:gd name="connsiteX13" fmla="*/ 2716464 w 3507874"/>
                            <a:gd name="connsiteY13" fmla="*/ 994934 h 1251825"/>
                            <a:gd name="connsiteX14" fmla="*/ 2973137 w 3507874"/>
                            <a:gd name="connsiteY14" fmla="*/ 647355 h 1251825"/>
                            <a:gd name="connsiteX15" fmla="*/ 3154947 w 3507874"/>
                            <a:gd name="connsiteY15" fmla="*/ 406724 h 1251825"/>
                            <a:gd name="connsiteX16" fmla="*/ 3331410 w 3507874"/>
                            <a:gd name="connsiteY16" fmla="*/ 208871 h 1251825"/>
                            <a:gd name="connsiteX17" fmla="*/ 3507874 w 3507874"/>
                            <a:gd name="connsiteY17" fmla="*/ 75187 h 1251825"/>
                            <a:gd name="connsiteX0" fmla="*/ 0 w 3507874"/>
                            <a:gd name="connsiteY0" fmla="*/ 1198134 h 1252037"/>
                            <a:gd name="connsiteX1" fmla="*/ 171116 w 3507874"/>
                            <a:gd name="connsiteY1" fmla="*/ 1059103 h 1252037"/>
                            <a:gd name="connsiteX2" fmla="*/ 455316 w 3507874"/>
                            <a:gd name="connsiteY2" fmla="*/ 641218 h 1252037"/>
                            <a:gd name="connsiteX3" fmla="*/ 743284 w 3507874"/>
                            <a:gd name="connsiteY3" fmla="*/ 214218 h 1252037"/>
                            <a:gd name="connsiteX4" fmla="*/ 909663 w 3507874"/>
                            <a:gd name="connsiteY4" fmla="*/ 51519 h 1252037"/>
                            <a:gd name="connsiteX5" fmla="*/ 1062547 w 3507874"/>
                            <a:gd name="connsiteY5" fmla="*/ 324 h 1252037"/>
                            <a:gd name="connsiteX6" fmla="*/ 1229895 w 3507874"/>
                            <a:gd name="connsiteY6" fmla="*/ 69840 h 1252037"/>
                            <a:gd name="connsiteX7" fmla="*/ 1449137 w 3507874"/>
                            <a:gd name="connsiteY7" fmla="*/ 321166 h 1252037"/>
                            <a:gd name="connsiteX8" fmla="*/ 1659174 w 3507874"/>
                            <a:gd name="connsiteY8" fmla="*/ 648145 h 1252037"/>
                            <a:gd name="connsiteX9" fmla="*/ 1862374 w 3507874"/>
                            <a:gd name="connsiteY9" fmla="*/ 947598 h 1252037"/>
                            <a:gd name="connsiteX10" fmla="*/ 2064084 w 3507874"/>
                            <a:gd name="connsiteY10" fmla="*/ 1160703 h 1252037"/>
                            <a:gd name="connsiteX11" fmla="*/ 2277979 w 3507874"/>
                            <a:gd name="connsiteY11" fmla="*/ 1251608 h 1252037"/>
                            <a:gd name="connsiteX12" fmla="*/ 2492663 w 3507874"/>
                            <a:gd name="connsiteY12" fmla="*/ 1185950 h 1252037"/>
                            <a:gd name="connsiteX13" fmla="*/ 2716464 w 3507874"/>
                            <a:gd name="connsiteY13" fmla="*/ 994934 h 1252037"/>
                            <a:gd name="connsiteX14" fmla="*/ 2973137 w 3507874"/>
                            <a:gd name="connsiteY14" fmla="*/ 647355 h 1252037"/>
                            <a:gd name="connsiteX15" fmla="*/ 3154947 w 3507874"/>
                            <a:gd name="connsiteY15" fmla="*/ 406724 h 1252037"/>
                            <a:gd name="connsiteX16" fmla="*/ 3331410 w 3507874"/>
                            <a:gd name="connsiteY16" fmla="*/ 208871 h 1252037"/>
                            <a:gd name="connsiteX17" fmla="*/ 3507874 w 3507874"/>
                            <a:gd name="connsiteY17" fmla="*/ 75187 h 1252037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16464 w 3507874"/>
                            <a:gd name="connsiteY13" fmla="*/ 994934 h 1251671"/>
                            <a:gd name="connsiteX14" fmla="*/ 2973137 w 3507874"/>
                            <a:gd name="connsiteY14" fmla="*/ 647355 h 1251671"/>
                            <a:gd name="connsiteX15" fmla="*/ 3154947 w 3507874"/>
                            <a:gd name="connsiteY15" fmla="*/ 406724 h 1251671"/>
                            <a:gd name="connsiteX16" fmla="*/ 3331410 w 3507874"/>
                            <a:gd name="connsiteY16" fmla="*/ 208871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73137 w 3507874"/>
                            <a:gd name="connsiteY14" fmla="*/ 647355 h 1251671"/>
                            <a:gd name="connsiteX15" fmla="*/ 3154947 w 3507874"/>
                            <a:gd name="connsiteY15" fmla="*/ 406724 h 1251671"/>
                            <a:gd name="connsiteX16" fmla="*/ 3331410 w 3507874"/>
                            <a:gd name="connsiteY16" fmla="*/ 208871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57794 w 3507874"/>
                            <a:gd name="connsiteY14" fmla="*/ 644287 h 1251671"/>
                            <a:gd name="connsiteX15" fmla="*/ 3154947 w 3507874"/>
                            <a:gd name="connsiteY15" fmla="*/ 406724 h 1251671"/>
                            <a:gd name="connsiteX16" fmla="*/ 3331410 w 3507874"/>
                            <a:gd name="connsiteY16" fmla="*/ 208871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31410 w 3507874"/>
                            <a:gd name="connsiteY16" fmla="*/ 208871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31806 w 3507874"/>
                            <a:gd name="connsiteY13" fmla="*/ 961182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25008 w 3507874"/>
                            <a:gd name="connsiteY13" fmla="*/ 954384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25008 w 3507874"/>
                            <a:gd name="connsiteY13" fmla="*/ 954384 h 1251671"/>
                            <a:gd name="connsiteX14" fmla="*/ 2947596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25008 w 3507874"/>
                            <a:gd name="connsiteY13" fmla="*/ 954384 h 1251671"/>
                            <a:gd name="connsiteX14" fmla="*/ 2947596 w 3507874"/>
                            <a:gd name="connsiteY14" fmla="*/ 644287 h 1251671"/>
                            <a:gd name="connsiteX15" fmla="*/ 3125678 w 3507874"/>
                            <a:gd name="connsiteY15" fmla="*/ 391052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006 h 1251543"/>
                            <a:gd name="connsiteX1" fmla="*/ 171116 w 3507874"/>
                            <a:gd name="connsiteY1" fmla="*/ 1058975 h 1251543"/>
                            <a:gd name="connsiteX2" fmla="*/ 455316 w 3507874"/>
                            <a:gd name="connsiteY2" fmla="*/ 641090 h 1251543"/>
                            <a:gd name="connsiteX3" fmla="*/ 743284 w 3507874"/>
                            <a:gd name="connsiteY3" fmla="*/ 214090 h 1251543"/>
                            <a:gd name="connsiteX4" fmla="*/ 902864 w 3507874"/>
                            <a:gd name="connsiteY4" fmla="*/ 54791 h 1251543"/>
                            <a:gd name="connsiteX5" fmla="*/ 1062547 w 3507874"/>
                            <a:gd name="connsiteY5" fmla="*/ 196 h 1251543"/>
                            <a:gd name="connsiteX6" fmla="*/ 1229895 w 3507874"/>
                            <a:gd name="connsiteY6" fmla="*/ 69712 h 1251543"/>
                            <a:gd name="connsiteX7" fmla="*/ 1449137 w 3507874"/>
                            <a:gd name="connsiteY7" fmla="*/ 321038 h 1251543"/>
                            <a:gd name="connsiteX8" fmla="*/ 1659174 w 3507874"/>
                            <a:gd name="connsiteY8" fmla="*/ 648017 h 1251543"/>
                            <a:gd name="connsiteX9" fmla="*/ 1862374 w 3507874"/>
                            <a:gd name="connsiteY9" fmla="*/ 947470 h 1251543"/>
                            <a:gd name="connsiteX10" fmla="*/ 2064084 w 3507874"/>
                            <a:gd name="connsiteY10" fmla="*/ 1160575 h 1251543"/>
                            <a:gd name="connsiteX11" fmla="*/ 2277979 w 3507874"/>
                            <a:gd name="connsiteY11" fmla="*/ 1251480 h 1251543"/>
                            <a:gd name="connsiteX12" fmla="*/ 2492663 w 3507874"/>
                            <a:gd name="connsiteY12" fmla="*/ 1185822 h 1251543"/>
                            <a:gd name="connsiteX13" fmla="*/ 2725008 w 3507874"/>
                            <a:gd name="connsiteY13" fmla="*/ 954256 h 1251543"/>
                            <a:gd name="connsiteX14" fmla="*/ 2947596 w 3507874"/>
                            <a:gd name="connsiteY14" fmla="*/ 644159 h 1251543"/>
                            <a:gd name="connsiteX15" fmla="*/ 3125678 w 3507874"/>
                            <a:gd name="connsiteY15" fmla="*/ 390924 h 1251543"/>
                            <a:gd name="connsiteX16" fmla="*/ 3306863 w 3507874"/>
                            <a:gd name="connsiteY16" fmla="*/ 205674 h 1251543"/>
                            <a:gd name="connsiteX17" fmla="*/ 3507874 w 3507874"/>
                            <a:gd name="connsiteY17" fmla="*/ 75059 h 1251543"/>
                            <a:gd name="connsiteX0" fmla="*/ 0 w 3507874"/>
                            <a:gd name="connsiteY0" fmla="*/ 1198091 h 1251628"/>
                            <a:gd name="connsiteX1" fmla="*/ 171116 w 3507874"/>
                            <a:gd name="connsiteY1" fmla="*/ 1059060 h 1251628"/>
                            <a:gd name="connsiteX2" fmla="*/ 455316 w 3507874"/>
                            <a:gd name="connsiteY2" fmla="*/ 641175 h 1251628"/>
                            <a:gd name="connsiteX3" fmla="*/ 743284 w 3507874"/>
                            <a:gd name="connsiteY3" fmla="*/ 214175 h 1251628"/>
                            <a:gd name="connsiteX4" fmla="*/ 902864 w 3507874"/>
                            <a:gd name="connsiteY4" fmla="*/ 54876 h 1251628"/>
                            <a:gd name="connsiteX5" fmla="*/ 1062547 w 3507874"/>
                            <a:gd name="connsiteY5" fmla="*/ 281 h 1251628"/>
                            <a:gd name="connsiteX6" fmla="*/ 1243492 w 3507874"/>
                            <a:gd name="connsiteY6" fmla="*/ 73196 h 1251628"/>
                            <a:gd name="connsiteX7" fmla="*/ 1449137 w 3507874"/>
                            <a:gd name="connsiteY7" fmla="*/ 321123 h 1251628"/>
                            <a:gd name="connsiteX8" fmla="*/ 1659174 w 3507874"/>
                            <a:gd name="connsiteY8" fmla="*/ 648102 h 1251628"/>
                            <a:gd name="connsiteX9" fmla="*/ 1862374 w 3507874"/>
                            <a:gd name="connsiteY9" fmla="*/ 947555 h 1251628"/>
                            <a:gd name="connsiteX10" fmla="*/ 2064084 w 3507874"/>
                            <a:gd name="connsiteY10" fmla="*/ 1160660 h 1251628"/>
                            <a:gd name="connsiteX11" fmla="*/ 2277979 w 3507874"/>
                            <a:gd name="connsiteY11" fmla="*/ 1251565 h 1251628"/>
                            <a:gd name="connsiteX12" fmla="*/ 2492663 w 3507874"/>
                            <a:gd name="connsiteY12" fmla="*/ 1185907 h 1251628"/>
                            <a:gd name="connsiteX13" fmla="*/ 2725008 w 3507874"/>
                            <a:gd name="connsiteY13" fmla="*/ 954341 h 1251628"/>
                            <a:gd name="connsiteX14" fmla="*/ 2947596 w 3507874"/>
                            <a:gd name="connsiteY14" fmla="*/ 644244 h 1251628"/>
                            <a:gd name="connsiteX15" fmla="*/ 3125678 w 3507874"/>
                            <a:gd name="connsiteY15" fmla="*/ 391009 h 1251628"/>
                            <a:gd name="connsiteX16" fmla="*/ 3306863 w 3507874"/>
                            <a:gd name="connsiteY16" fmla="*/ 205759 h 1251628"/>
                            <a:gd name="connsiteX17" fmla="*/ 3507874 w 3507874"/>
                            <a:gd name="connsiteY17" fmla="*/ 75144 h 1251628"/>
                            <a:gd name="connsiteX0" fmla="*/ 0 w 3507874"/>
                            <a:gd name="connsiteY0" fmla="*/ 1198091 h 1251628"/>
                            <a:gd name="connsiteX1" fmla="*/ 171116 w 3507874"/>
                            <a:gd name="connsiteY1" fmla="*/ 1059060 h 1251628"/>
                            <a:gd name="connsiteX2" fmla="*/ 455316 w 3507874"/>
                            <a:gd name="connsiteY2" fmla="*/ 641175 h 1251628"/>
                            <a:gd name="connsiteX3" fmla="*/ 743284 w 3507874"/>
                            <a:gd name="connsiteY3" fmla="*/ 214175 h 1251628"/>
                            <a:gd name="connsiteX4" fmla="*/ 902864 w 3507874"/>
                            <a:gd name="connsiteY4" fmla="*/ 54876 h 1251628"/>
                            <a:gd name="connsiteX5" fmla="*/ 1062547 w 3507874"/>
                            <a:gd name="connsiteY5" fmla="*/ 281 h 1251628"/>
                            <a:gd name="connsiteX6" fmla="*/ 1243492 w 3507874"/>
                            <a:gd name="connsiteY6" fmla="*/ 73196 h 1251628"/>
                            <a:gd name="connsiteX7" fmla="*/ 1432140 w 3507874"/>
                            <a:gd name="connsiteY7" fmla="*/ 297329 h 1251628"/>
                            <a:gd name="connsiteX8" fmla="*/ 1659174 w 3507874"/>
                            <a:gd name="connsiteY8" fmla="*/ 648102 h 1251628"/>
                            <a:gd name="connsiteX9" fmla="*/ 1862374 w 3507874"/>
                            <a:gd name="connsiteY9" fmla="*/ 947555 h 1251628"/>
                            <a:gd name="connsiteX10" fmla="*/ 2064084 w 3507874"/>
                            <a:gd name="connsiteY10" fmla="*/ 1160660 h 1251628"/>
                            <a:gd name="connsiteX11" fmla="*/ 2277979 w 3507874"/>
                            <a:gd name="connsiteY11" fmla="*/ 1251565 h 1251628"/>
                            <a:gd name="connsiteX12" fmla="*/ 2492663 w 3507874"/>
                            <a:gd name="connsiteY12" fmla="*/ 1185907 h 1251628"/>
                            <a:gd name="connsiteX13" fmla="*/ 2725008 w 3507874"/>
                            <a:gd name="connsiteY13" fmla="*/ 954341 h 1251628"/>
                            <a:gd name="connsiteX14" fmla="*/ 2947596 w 3507874"/>
                            <a:gd name="connsiteY14" fmla="*/ 644244 h 1251628"/>
                            <a:gd name="connsiteX15" fmla="*/ 3125678 w 3507874"/>
                            <a:gd name="connsiteY15" fmla="*/ 391009 h 1251628"/>
                            <a:gd name="connsiteX16" fmla="*/ 3306863 w 3507874"/>
                            <a:gd name="connsiteY16" fmla="*/ 205759 h 1251628"/>
                            <a:gd name="connsiteX17" fmla="*/ 3507874 w 3507874"/>
                            <a:gd name="connsiteY17" fmla="*/ 75144 h 1251628"/>
                            <a:gd name="connsiteX0" fmla="*/ 0 w 3507874"/>
                            <a:gd name="connsiteY0" fmla="*/ 1198091 h 1251628"/>
                            <a:gd name="connsiteX1" fmla="*/ 171116 w 3507874"/>
                            <a:gd name="connsiteY1" fmla="*/ 1059060 h 1251628"/>
                            <a:gd name="connsiteX2" fmla="*/ 455316 w 3507874"/>
                            <a:gd name="connsiteY2" fmla="*/ 641175 h 1251628"/>
                            <a:gd name="connsiteX3" fmla="*/ 743284 w 3507874"/>
                            <a:gd name="connsiteY3" fmla="*/ 214175 h 1251628"/>
                            <a:gd name="connsiteX4" fmla="*/ 902864 w 3507874"/>
                            <a:gd name="connsiteY4" fmla="*/ 54876 h 1251628"/>
                            <a:gd name="connsiteX5" fmla="*/ 1062547 w 3507874"/>
                            <a:gd name="connsiteY5" fmla="*/ 281 h 1251628"/>
                            <a:gd name="connsiteX6" fmla="*/ 1243492 w 3507874"/>
                            <a:gd name="connsiteY6" fmla="*/ 73196 h 1251628"/>
                            <a:gd name="connsiteX7" fmla="*/ 1432140 w 3507874"/>
                            <a:gd name="connsiteY7" fmla="*/ 297329 h 1251628"/>
                            <a:gd name="connsiteX8" fmla="*/ 1659174 w 3507874"/>
                            <a:gd name="connsiteY8" fmla="*/ 648102 h 1251628"/>
                            <a:gd name="connsiteX9" fmla="*/ 1862374 w 3507874"/>
                            <a:gd name="connsiteY9" fmla="*/ 947555 h 1251628"/>
                            <a:gd name="connsiteX10" fmla="*/ 2064084 w 3507874"/>
                            <a:gd name="connsiteY10" fmla="*/ 1160660 h 1251628"/>
                            <a:gd name="connsiteX11" fmla="*/ 2277979 w 3507874"/>
                            <a:gd name="connsiteY11" fmla="*/ 1251565 h 1251628"/>
                            <a:gd name="connsiteX12" fmla="*/ 2492663 w 3507874"/>
                            <a:gd name="connsiteY12" fmla="*/ 1185907 h 1251628"/>
                            <a:gd name="connsiteX13" fmla="*/ 2718210 w 3507874"/>
                            <a:gd name="connsiteY13" fmla="*/ 944144 h 1251628"/>
                            <a:gd name="connsiteX14" fmla="*/ 2947596 w 3507874"/>
                            <a:gd name="connsiteY14" fmla="*/ 644244 h 1251628"/>
                            <a:gd name="connsiteX15" fmla="*/ 3125678 w 3507874"/>
                            <a:gd name="connsiteY15" fmla="*/ 391009 h 1251628"/>
                            <a:gd name="connsiteX16" fmla="*/ 3306863 w 3507874"/>
                            <a:gd name="connsiteY16" fmla="*/ 205759 h 1251628"/>
                            <a:gd name="connsiteX17" fmla="*/ 3507874 w 3507874"/>
                            <a:gd name="connsiteY17" fmla="*/ 75144 h 1251628"/>
                            <a:gd name="connsiteX0" fmla="*/ 0 w 3507874"/>
                            <a:gd name="connsiteY0" fmla="*/ 1198091 h 1251628"/>
                            <a:gd name="connsiteX1" fmla="*/ 171116 w 3507874"/>
                            <a:gd name="connsiteY1" fmla="*/ 1059060 h 1251628"/>
                            <a:gd name="connsiteX2" fmla="*/ 455316 w 3507874"/>
                            <a:gd name="connsiteY2" fmla="*/ 641175 h 1251628"/>
                            <a:gd name="connsiteX3" fmla="*/ 743284 w 3507874"/>
                            <a:gd name="connsiteY3" fmla="*/ 214175 h 1251628"/>
                            <a:gd name="connsiteX4" fmla="*/ 902864 w 3507874"/>
                            <a:gd name="connsiteY4" fmla="*/ 54876 h 1251628"/>
                            <a:gd name="connsiteX5" fmla="*/ 1062547 w 3507874"/>
                            <a:gd name="connsiteY5" fmla="*/ 281 h 1251628"/>
                            <a:gd name="connsiteX6" fmla="*/ 1243492 w 3507874"/>
                            <a:gd name="connsiteY6" fmla="*/ 73196 h 1251628"/>
                            <a:gd name="connsiteX7" fmla="*/ 1432140 w 3507874"/>
                            <a:gd name="connsiteY7" fmla="*/ 297329 h 1251628"/>
                            <a:gd name="connsiteX8" fmla="*/ 1659174 w 3507874"/>
                            <a:gd name="connsiteY8" fmla="*/ 648102 h 1251628"/>
                            <a:gd name="connsiteX9" fmla="*/ 1862374 w 3507874"/>
                            <a:gd name="connsiteY9" fmla="*/ 947555 h 1251628"/>
                            <a:gd name="connsiteX10" fmla="*/ 2064084 w 3507874"/>
                            <a:gd name="connsiteY10" fmla="*/ 1160660 h 1251628"/>
                            <a:gd name="connsiteX11" fmla="*/ 2277979 w 3507874"/>
                            <a:gd name="connsiteY11" fmla="*/ 1251565 h 1251628"/>
                            <a:gd name="connsiteX12" fmla="*/ 2492663 w 3507874"/>
                            <a:gd name="connsiteY12" fmla="*/ 1185907 h 1251628"/>
                            <a:gd name="connsiteX13" fmla="*/ 2718210 w 3507874"/>
                            <a:gd name="connsiteY13" fmla="*/ 944144 h 1251628"/>
                            <a:gd name="connsiteX14" fmla="*/ 2937398 w 3507874"/>
                            <a:gd name="connsiteY14" fmla="*/ 637446 h 1251628"/>
                            <a:gd name="connsiteX15" fmla="*/ 3125678 w 3507874"/>
                            <a:gd name="connsiteY15" fmla="*/ 391009 h 1251628"/>
                            <a:gd name="connsiteX16" fmla="*/ 3306863 w 3507874"/>
                            <a:gd name="connsiteY16" fmla="*/ 205759 h 1251628"/>
                            <a:gd name="connsiteX17" fmla="*/ 3507874 w 3507874"/>
                            <a:gd name="connsiteY17" fmla="*/ 75144 h 1251628"/>
                            <a:gd name="connsiteX0" fmla="*/ 0 w 3507874"/>
                            <a:gd name="connsiteY0" fmla="*/ 1198091 h 1251724"/>
                            <a:gd name="connsiteX1" fmla="*/ 171116 w 3507874"/>
                            <a:gd name="connsiteY1" fmla="*/ 1059060 h 1251724"/>
                            <a:gd name="connsiteX2" fmla="*/ 455316 w 3507874"/>
                            <a:gd name="connsiteY2" fmla="*/ 641175 h 1251724"/>
                            <a:gd name="connsiteX3" fmla="*/ 743284 w 3507874"/>
                            <a:gd name="connsiteY3" fmla="*/ 214175 h 1251724"/>
                            <a:gd name="connsiteX4" fmla="*/ 902864 w 3507874"/>
                            <a:gd name="connsiteY4" fmla="*/ 54876 h 1251724"/>
                            <a:gd name="connsiteX5" fmla="*/ 1062547 w 3507874"/>
                            <a:gd name="connsiteY5" fmla="*/ 281 h 1251724"/>
                            <a:gd name="connsiteX6" fmla="*/ 1243492 w 3507874"/>
                            <a:gd name="connsiteY6" fmla="*/ 73196 h 1251724"/>
                            <a:gd name="connsiteX7" fmla="*/ 1432140 w 3507874"/>
                            <a:gd name="connsiteY7" fmla="*/ 297329 h 1251724"/>
                            <a:gd name="connsiteX8" fmla="*/ 1659174 w 3507874"/>
                            <a:gd name="connsiteY8" fmla="*/ 648102 h 1251724"/>
                            <a:gd name="connsiteX9" fmla="*/ 1862374 w 3507874"/>
                            <a:gd name="connsiteY9" fmla="*/ 947555 h 1251724"/>
                            <a:gd name="connsiteX10" fmla="*/ 2064084 w 3507874"/>
                            <a:gd name="connsiteY10" fmla="*/ 1160660 h 1251724"/>
                            <a:gd name="connsiteX11" fmla="*/ 2277979 w 3507874"/>
                            <a:gd name="connsiteY11" fmla="*/ 1251565 h 1251724"/>
                            <a:gd name="connsiteX12" fmla="*/ 2502860 w 3507874"/>
                            <a:gd name="connsiteY12" fmla="*/ 1175709 h 1251724"/>
                            <a:gd name="connsiteX13" fmla="*/ 2718210 w 3507874"/>
                            <a:gd name="connsiteY13" fmla="*/ 944144 h 1251724"/>
                            <a:gd name="connsiteX14" fmla="*/ 2937398 w 3507874"/>
                            <a:gd name="connsiteY14" fmla="*/ 637446 h 1251724"/>
                            <a:gd name="connsiteX15" fmla="*/ 3125678 w 3507874"/>
                            <a:gd name="connsiteY15" fmla="*/ 391009 h 1251724"/>
                            <a:gd name="connsiteX16" fmla="*/ 3306863 w 3507874"/>
                            <a:gd name="connsiteY16" fmla="*/ 205759 h 1251724"/>
                            <a:gd name="connsiteX17" fmla="*/ 3507874 w 3507874"/>
                            <a:gd name="connsiteY17" fmla="*/ 75144 h 1251724"/>
                            <a:gd name="connsiteX0" fmla="*/ 0 w 3507874"/>
                            <a:gd name="connsiteY0" fmla="*/ 1198091 h 1251648"/>
                            <a:gd name="connsiteX1" fmla="*/ 171116 w 3507874"/>
                            <a:gd name="connsiteY1" fmla="*/ 1059060 h 1251648"/>
                            <a:gd name="connsiteX2" fmla="*/ 455316 w 3507874"/>
                            <a:gd name="connsiteY2" fmla="*/ 641175 h 1251648"/>
                            <a:gd name="connsiteX3" fmla="*/ 743284 w 3507874"/>
                            <a:gd name="connsiteY3" fmla="*/ 214175 h 1251648"/>
                            <a:gd name="connsiteX4" fmla="*/ 902864 w 3507874"/>
                            <a:gd name="connsiteY4" fmla="*/ 54876 h 1251648"/>
                            <a:gd name="connsiteX5" fmla="*/ 1062547 w 3507874"/>
                            <a:gd name="connsiteY5" fmla="*/ 281 h 1251648"/>
                            <a:gd name="connsiteX6" fmla="*/ 1243492 w 3507874"/>
                            <a:gd name="connsiteY6" fmla="*/ 73196 h 1251648"/>
                            <a:gd name="connsiteX7" fmla="*/ 1432140 w 3507874"/>
                            <a:gd name="connsiteY7" fmla="*/ 297329 h 1251648"/>
                            <a:gd name="connsiteX8" fmla="*/ 1659174 w 3507874"/>
                            <a:gd name="connsiteY8" fmla="*/ 648102 h 1251648"/>
                            <a:gd name="connsiteX9" fmla="*/ 1862374 w 3507874"/>
                            <a:gd name="connsiteY9" fmla="*/ 947555 h 1251648"/>
                            <a:gd name="connsiteX10" fmla="*/ 2064084 w 3507874"/>
                            <a:gd name="connsiteY10" fmla="*/ 1160660 h 1251648"/>
                            <a:gd name="connsiteX11" fmla="*/ 2277979 w 3507874"/>
                            <a:gd name="connsiteY11" fmla="*/ 1251565 h 1251648"/>
                            <a:gd name="connsiteX12" fmla="*/ 2502860 w 3507874"/>
                            <a:gd name="connsiteY12" fmla="*/ 1175709 h 1251648"/>
                            <a:gd name="connsiteX13" fmla="*/ 2718210 w 3507874"/>
                            <a:gd name="connsiteY13" fmla="*/ 944144 h 1251648"/>
                            <a:gd name="connsiteX14" fmla="*/ 2937398 w 3507874"/>
                            <a:gd name="connsiteY14" fmla="*/ 637446 h 1251648"/>
                            <a:gd name="connsiteX15" fmla="*/ 3125678 w 3507874"/>
                            <a:gd name="connsiteY15" fmla="*/ 391009 h 1251648"/>
                            <a:gd name="connsiteX16" fmla="*/ 3306863 w 3507874"/>
                            <a:gd name="connsiteY16" fmla="*/ 205759 h 1251648"/>
                            <a:gd name="connsiteX17" fmla="*/ 3507874 w 3507874"/>
                            <a:gd name="connsiteY17" fmla="*/ 75144 h 1251648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62374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37398 w 3507874"/>
                            <a:gd name="connsiteY14" fmla="*/ 637446 h 1251801"/>
                            <a:gd name="connsiteX15" fmla="*/ 3125678 w 3507874"/>
                            <a:gd name="connsiteY15" fmla="*/ 391009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62374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25678 w 3507874"/>
                            <a:gd name="connsiteY15" fmla="*/ 391009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62374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25678 w 3507874"/>
                            <a:gd name="connsiteY15" fmla="*/ 391009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62374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18879 w 3507874"/>
                            <a:gd name="connsiteY15" fmla="*/ 377412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18879 w 3507874"/>
                            <a:gd name="connsiteY15" fmla="*/ 377412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61152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18879 w 3507874"/>
                            <a:gd name="connsiteY15" fmla="*/ 377412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61152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33999 w 3507874"/>
                            <a:gd name="connsiteY14" fmla="*/ 613651 h 1251801"/>
                            <a:gd name="connsiteX15" fmla="*/ 3118879 w 3507874"/>
                            <a:gd name="connsiteY15" fmla="*/ 377412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61152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33999 w 3507874"/>
                            <a:gd name="connsiteY14" fmla="*/ 613651 h 1251801"/>
                            <a:gd name="connsiteX15" fmla="*/ 3118879 w 3507874"/>
                            <a:gd name="connsiteY15" fmla="*/ 377412 h 1251801"/>
                            <a:gd name="connsiteX16" fmla="*/ 3289867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61152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33999 w 3507874"/>
                            <a:gd name="connsiteY14" fmla="*/ 613651 h 1251801"/>
                            <a:gd name="connsiteX15" fmla="*/ 3125677 w 3507874"/>
                            <a:gd name="connsiteY15" fmla="*/ 363815 h 1251801"/>
                            <a:gd name="connsiteX16" fmla="*/ 3289867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289868"/>
                            <a:gd name="connsiteY0" fmla="*/ 1198091 h 1251801"/>
                            <a:gd name="connsiteX1" fmla="*/ 171116 w 3289868"/>
                            <a:gd name="connsiteY1" fmla="*/ 1059060 h 1251801"/>
                            <a:gd name="connsiteX2" fmla="*/ 455316 w 3289868"/>
                            <a:gd name="connsiteY2" fmla="*/ 641175 h 1251801"/>
                            <a:gd name="connsiteX3" fmla="*/ 743284 w 3289868"/>
                            <a:gd name="connsiteY3" fmla="*/ 214175 h 1251801"/>
                            <a:gd name="connsiteX4" fmla="*/ 902864 w 3289868"/>
                            <a:gd name="connsiteY4" fmla="*/ 54876 h 1251801"/>
                            <a:gd name="connsiteX5" fmla="*/ 1062547 w 3289868"/>
                            <a:gd name="connsiteY5" fmla="*/ 281 h 1251801"/>
                            <a:gd name="connsiteX6" fmla="*/ 1243492 w 3289868"/>
                            <a:gd name="connsiteY6" fmla="*/ 73196 h 1251801"/>
                            <a:gd name="connsiteX7" fmla="*/ 1432140 w 3289868"/>
                            <a:gd name="connsiteY7" fmla="*/ 297329 h 1251801"/>
                            <a:gd name="connsiteX8" fmla="*/ 1659174 w 3289868"/>
                            <a:gd name="connsiteY8" fmla="*/ 648102 h 1251801"/>
                            <a:gd name="connsiteX9" fmla="*/ 1872572 w 3289868"/>
                            <a:gd name="connsiteY9" fmla="*/ 961152 h 1251801"/>
                            <a:gd name="connsiteX10" fmla="*/ 2064084 w 3289868"/>
                            <a:gd name="connsiteY10" fmla="*/ 1160660 h 1251801"/>
                            <a:gd name="connsiteX11" fmla="*/ 2277979 w 3289868"/>
                            <a:gd name="connsiteY11" fmla="*/ 1251565 h 1251801"/>
                            <a:gd name="connsiteX12" fmla="*/ 2502860 w 3289868"/>
                            <a:gd name="connsiteY12" fmla="*/ 1175709 h 1251801"/>
                            <a:gd name="connsiteX13" fmla="*/ 2718210 w 3289868"/>
                            <a:gd name="connsiteY13" fmla="*/ 944144 h 1251801"/>
                            <a:gd name="connsiteX14" fmla="*/ 2933999 w 3289868"/>
                            <a:gd name="connsiteY14" fmla="*/ 613651 h 1251801"/>
                            <a:gd name="connsiteX15" fmla="*/ 3125677 w 3289868"/>
                            <a:gd name="connsiteY15" fmla="*/ 363815 h 1251801"/>
                            <a:gd name="connsiteX16" fmla="*/ 3289867 w 3289868"/>
                            <a:gd name="connsiteY16" fmla="*/ 205759 h 1251801"/>
                            <a:gd name="connsiteX0" fmla="*/ 0 w 3125681"/>
                            <a:gd name="connsiteY0" fmla="*/ 1198091 h 1251801"/>
                            <a:gd name="connsiteX1" fmla="*/ 171116 w 3125681"/>
                            <a:gd name="connsiteY1" fmla="*/ 1059060 h 1251801"/>
                            <a:gd name="connsiteX2" fmla="*/ 455316 w 3125681"/>
                            <a:gd name="connsiteY2" fmla="*/ 641175 h 1251801"/>
                            <a:gd name="connsiteX3" fmla="*/ 743284 w 3125681"/>
                            <a:gd name="connsiteY3" fmla="*/ 214175 h 1251801"/>
                            <a:gd name="connsiteX4" fmla="*/ 902864 w 3125681"/>
                            <a:gd name="connsiteY4" fmla="*/ 54876 h 1251801"/>
                            <a:gd name="connsiteX5" fmla="*/ 1062547 w 3125681"/>
                            <a:gd name="connsiteY5" fmla="*/ 281 h 1251801"/>
                            <a:gd name="connsiteX6" fmla="*/ 1243492 w 3125681"/>
                            <a:gd name="connsiteY6" fmla="*/ 73196 h 1251801"/>
                            <a:gd name="connsiteX7" fmla="*/ 1432140 w 3125681"/>
                            <a:gd name="connsiteY7" fmla="*/ 297329 h 1251801"/>
                            <a:gd name="connsiteX8" fmla="*/ 1659174 w 3125681"/>
                            <a:gd name="connsiteY8" fmla="*/ 648102 h 1251801"/>
                            <a:gd name="connsiteX9" fmla="*/ 1872572 w 3125681"/>
                            <a:gd name="connsiteY9" fmla="*/ 961152 h 1251801"/>
                            <a:gd name="connsiteX10" fmla="*/ 2064084 w 3125681"/>
                            <a:gd name="connsiteY10" fmla="*/ 1160660 h 1251801"/>
                            <a:gd name="connsiteX11" fmla="*/ 2277979 w 3125681"/>
                            <a:gd name="connsiteY11" fmla="*/ 1251565 h 1251801"/>
                            <a:gd name="connsiteX12" fmla="*/ 2502860 w 3125681"/>
                            <a:gd name="connsiteY12" fmla="*/ 1175709 h 1251801"/>
                            <a:gd name="connsiteX13" fmla="*/ 2718210 w 3125681"/>
                            <a:gd name="connsiteY13" fmla="*/ 944144 h 1251801"/>
                            <a:gd name="connsiteX14" fmla="*/ 2933999 w 3125681"/>
                            <a:gd name="connsiteY14" fmla="*/ 613651 h 1251801"/>
                            <a:gd name="connsiteX15" fmla="*/ 3125677 w 3125681"/>
                            <a:gd name="connsiteY15" fmla="*/ 363815 h 1251801"/>
                            <a:gd name="connsiteX0" fmla="*/ 0 w 2933996"/>
                            <a:gd name="connsiteY0" fmla="*/ 1198091 h 1251801"/>
                            <a:gd name="connsiteX1" fmla="*/ 171116 w 2933996"/>
                            <a:gd name="connsiteY1" fmla="*/ 1059060 h 1251801"/>
                            <a:gd name="connsiteX2" fmla="*/ 455316 w 2933996"/>
                            <a:gd name="connsiteY2" fmla="*/ 641175 h 1251801"/>
                            <a:gd name="connsiteX3" fmla="*/ 743284 w 2933996"/>
                            <a:gd name="connsiteY3" fmla="*/ 214175 h 1251801"/>
                            <a:gd name="connsiteX4" fmla="*/ 902864 w 2933996"/>
                            <a:gd name="connsiteY4" fmla="*/ 54876 h 1251801"/>
                            <a:gd name="connsiteX5" fmla="*/ 1062547 w 2933996"/>
                            <a:gd name="connsiteY5" fmla="*/ 281 h 1251801"/>
                            <a:gd name="connsiteX6" fmla="*/ 1243492 w 2933996"/>
                            <a:gd name="connsiteY6" fmla="*/ 73196 h 1251801"/>
                            <a:gd name="connsiteX7" fmla="*/ 1432140 w 2933996"/>
                            <a:gd name="connsiteY7" fmla="*/ 297329 h 1251801"/>
                            <a:gd name="connsiteX8" fmla="*/ 1659174 w 2933996"/>
                            <a:gd name="connsiteY8" fmla="*/ 648102 h 1251801"/>
                            <a:gd name="connsiteX9" fmla="*/ 1872572 w 2933996"/>
                            <a:gd name="connsiteY9" fmla="*/ 961152 h 1251801"/>
                            <a:gd name="connsiteX10" fmla="*/ 2064084 w 2933996"/>
                            <a:gd name="connsiteY10" fmla="*/ 1160660 h 1251801"/>
                            <a:gd name="connsiteX11" fmla="*/ 2277979 w 2933996"/>
                            <a:gd name="connsiteY11" fmla="*/ 1251565 h 1251801"/>
                            <a:gd name="connsiteX12" fmla="*/ 2502860 w 2933996"/>
                            <a:gd name="connsiteY12" fmla="*/ 1175709 h 1251801"/>
                            <a:gd name="connsiteX13" fmla="*/ 2718210 w 2933996"/>
                            <a:gd name="connsiteY13" fmla="*/ 944144 h 1251801"/>
                            <a:gd name="connsiteX14" fmla="*/ 2933999 w 2933996"/>
                            <a:gd name="connsiteY14" fmla="*/ 613651 h 1251801"/>
                            <a:gd name="connsiteX0" fmla="*/ 2 w 2762882"/>
                            <a:gd name="connsiteY0" fmla="*/ 1059060 h 1251801"/>
                            <a:gd name="connsiteX1" fmla="*/ 284202 w 2762882"/>
                            <a:gd name="connsiteY1" fmla="*/ 641175 h 1251801"/>
                            <a:gd name="connsiteX2" fmla="*/ 572170 w 2762882"/>
                            <a:gd name="connsiteY2" fmla="*/ 214175 h 1251801"/>
                            <a:gd name="connsiteX3" fmla="*/ 731750 w 2762882"/>
                            <a:gd name="connsiteY3" fmla="*/ 54876 h 1251801"/>
                            <a:gd name="connsiteX4" fmla="*/ 891433 w 2762882"/>
                            <a:gd name="connsiteY4" fmla="*/ 281 h 1251801"/>
                            <a:gd name="connsiteX5" fmla="*/ 1072378 w 2762882"/>
                            <a:gd name="connsiteY5" fmla="*/ 73196 h 1251801"/>
                            <a:gd name="connsiteX6" fmla="*/ 1261026 w 2762882"/>
                            <a:gd name="connsiteY6" fmla="*/ 297329 h 1251801"/>
                            <a:gd name="connsiteX7" fmla="*/ 1488060 w 2762882"/>
                            <a:gd name="connsiteY7" fmla="*/ 648102 h 1251801"/>
                            <a:gd name="connsiteX8" fmla="*/ 1701458 w 2762882"/>
                            <a:gd name="connsiteY8" fmla="*/ 961152 h 1251801"/>
                            <a:gd name="connsiteX9" fmla="*/ 1892970 w 2762882"/>
                            <a:gd name="connsiteY9" fmla="*/ 1160660 h 1251801"/>
                            <a:gd name="connsiteX10" fmla="*/ 2106865 w 2762882"/>
                            <a:gd name="connsiteY10" fmla="*/ 1251565 h 1251801"/>
                            <a:gd name="connsiteX11" fmla="*/ 2331746 w 2762882"/>
                            <a:gd name="connsiteY11" fmla="*/ 1175709 h 1251801"/>
                            <a:gd name="connsiteX12" fmla="*/ 2547096 w 2762882"/>
                            <a:gd name="connsiteY12" fmla="*/ 944144 h 1251801"/>
                            <a:gd name="connsiteX13" fmla="*/ 2762885 w 2762882"/>
                            <a:gd name="connsiteY13" fmla="*/ 613651 h 1251801"/>
                            <a:gd name="connsiteX0" fmla="*/ 1 w 2478681"/>
                            <a:gd name="connsiteY0" fmla="*/ 641175 h 1251801"/>
                            <a:gd name="connsiteX1" fmla="*/ 287969 w 2478681"/>
                            <a:gd name="connsiteY1" fmla="*/ 214175 h 1251801"/>
                            <a:gd name="connsiteX2" fmla="*/ 447549 w 2478681"/>
                            <a:gd name="connsiteY2" fmla="*/ 54876 h 1251801"/>
                            <a:gd name="connsiteX3" fmla="*/ 607232 w 2478681"/>
                            <a:gd name="connsiteY3" fmla="*/ 281 h 1251801"/>
                            <a:gd name="connsiteX4" fmla="*/ 788177 w 2478681"/>
                            <a:gd name="connsiteY4" fmla="*/ 73196 h 1251801"/>
                            <a:gd name="connsiteX5" fmla="*/ 976825 w 2478681"/>
                            <a:gd name="connsiteY5" fmla="*/ 297329 h 1251801"/>
                            <a:gd name="connsiteX6" fmla="*/ 1203859 w 2478681"/>
                            <a:gd name="connsiteY6" fmla="*/ 648102 h 1251801"/>
                            <a:gd name="connsiteX7" fmla="*/ 1417257 w 2478681"/>
                            <a:gd name="connsiteY7" fmla="*/ 961152 h 1251801"/>
                            <a:gd name="connsiteX8" fmla="*/ 1608769 w 2478681"/>
                            <a:gd name="connsiteY8" fmla="*/ 1160660 h 1251801"/>
                            <a:gd name="connsiteX9" fmla="*/ 1822664 w 2478681"/>
                            <a:gd name="connsiteY9" fmla="*/ 1251565 h 1251801"/>
                            <a:gd name="connsiteX10" fmla="*/ 2047545 w 2478681"/>
                            <a:gd name="connsiteY10" fmla="*/ 1175709 h 1251801"/>
                            <a:gd name="connsiteX11" fmla="*/ 2262895 w 2478681"/>
                            <a:gd name="connsiteY11" fmla="*/ 944144 h 1251801"/>
                            <a:gd name="connsiteX12" fmla="*/ 2478684 w 2478681"/>
                            <a:gd name="connsiteY12" fmla="*/ 613651 h 125180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</a:cxnLst>
                          <a:rect l="l" t="t" r="r" b="b"/>
                          <a:pathLst>
                            <a:path w="2478681" h="1251801">
                              <a:moveTo>
                                <a:pt x="1" y="641175"/>
                              </a:moveTo>
                              <a:cubicBezTo>
                                <a:pt x="95362" y="500361"/>
                                <a:pt x="213378" y="311892"/>
                                <a:pt x="287969" y="214175"/>
                              </a:cubicBezTo>
                              <a:cubicBezTo>
                                <a:pt x="362560" y="116458"/>
                                <a:pt x="394338" y="90525"/>
                                <a:pt x="447549" y="54876"/>
                              </a:cubicBezTo>
                              <a:cubicBezTo>
                                <a:pt x="500760" y="19227"/>
                                <a:pt x="550461" y="-2772"/>
                                <a:pt x="607232" y="281"/>
                              </a:cubicBezTo>
                              <a:cubicBezTo>
                                <a:pt x="664003" y="3334"/>
                                <a:pt x="726578" y="23688"/>
                                <a:pt x="788177" y="73196"/>
                              </a:cubicBezTo>
                              <a:cubicBezTo>
                                <a:pt x="849776" y="122704"/>
                                <a:pt x="907545" y="201511"/>
                                <a:pt x="976825" y="297329"/>
                              </a:cubicBezTo>
                              <a:cubicBezTo>
                                <a:pt x="1046105" y="393147"/>
                                <a:pt x="1130454" y="537465"/>
                                <a:pt x="1203859" y="648102"/>
                              </a:cubicBezTo>
                              <a:cubicBezTo>
                                <a:pt x="1277264" y="758739"/>
                                <a:pt x="1349772" y="875726"/>
                                <a:pt x="1417257" y="961152"/>
                              </a:cubicBezTo>
                              <a:cubicBezTo>
                                <a:pt x="1484742" y="1046578"/>
                                <a:pt x="1541201" y="1112258"/>
                                <a:pt x="1608769" y="1160660"/>
                              </a:cubicBezTo>
                              <a:cubicBezTo>
                                <a:pt x="1676337" y="1209062"/>
                                <a:pt x="1749535" y="1249057"/>
                                <a:pt x="1822664" y="1251565"/>
                              </a:cubicBezTo>
                              <a:cubicBezTo>
                                <a:pt x="1895793" y="1254073"/>
                                <a:pt x="1967374" y="1237144"/>
                                <a:pt x="2047545" y="1175709"/>
                              </a:cubicBezTo>
                              <a:cubicBezTo>
                                <a:pt x="2127716" y="1114274"/>
                                <a:pt x="2191039" y="1037820"/>
                                <a:pt x="2262895" y="944144"/>
                              </a:cubicBezTo>
                              <a:cubicBezTo>
                                <a:pt x="2334751" y="850468"/>
                                <a:pt x="2410773" y="710372"/>
                                <a:pt x="2478684" y="613651"/>
                              </a:cubicBezTo>
                            </a:path>
                          </a:pathLst>
                        </a:custGeom>
                        <a:noFill/>
                        <a:ln w="9525" cap="rnd" cmpd="sng" algn="ctr">
                          <a:solidFill>
                            <a:srgbClr val="A62A9D"/>
                          </a:solidFill>
                          <a:prstDash val="solid"/>
                          <a:tailEnd type="none" w="med" len="med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GB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+mn-ea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16" name="Freeform 115"/>
                        <p:cNvSpPr>
                          <a:spLocks noChangeAspect="1"/>
                        </p:cNvSpPr>
                        <p:nvPr/>
                      </p:nvSpPr>
                      <p:spPr>
                        <a:xfrm>
                          <a:off x="5035119" y="3730688"/>
                          <a:ext cx="271590" cy="137160"/>
                        </a:xfrm>
                        <a:custGeom>
                          <a:avLst/>
                          <a:gdLst>
                            <a:gd name="connsiteX0" fmla="*/ 0 w 3507874"/>
                            <a:gd name="connsiteY0" fmla="*/ 1193079 h 1244850"/>
                            <a:gd name="connsiteX1" fmla="*/ 171116 w 3507874"/>
                            <a:gd name="connsiteY1" fmla="*/ 1054048 h 1244850"/>
                            <a:gd name="connsiteX2" fmla="*/ 449179 w 3507874"/>
                            <a:gd name="connsiteY2" fmla="*/ 642300 h 1244850"/>
                            <a:gd name="connsiteX3" fmla="*/ 743284 w 3507874"/>
                            <a:gd name="connsiteY3" fmla="*/ 209163 h 1244850"/>
                            <a:gd name="connsiteX4" fmla="*/ 946484 w 3507874"/>
                            <a:gd name="connsiteY4" fmla="*/ 43395 h 1244850"/>
                            <a:gd name="connsiteX5" fmla="*/ 1058779 w 3507874"/>
                            <a:gd name="connsiteY5" fmla="*/ 616 h 1244850"/>
                            <a:gd name="connsiteX6" fmla="*/ 1229895 w 3507874"/>
                            <a:gd name="connsiteY6" fmla="*/ 64785 h 1244850"/>
                            <a:gd name="connsiteX7" fmla="*/ 1449137 w 3507874"/>
                            <a:gd name="connsiteY7" fmla="*/ 316111 h 1244850"/>
                            <a:gd name="connsiteX8" fmla="*/ 1668379 w 3507874"/>
                            <a:gd name="connsiteY8" fmla="*/ 636953 h 1244850"/>
                            <a:gd name="connsiteX9" fmla="*/ 1914358 w 3507874"/>
                            <a:gd name="connsiteY9" fmla="*/ 1038006 h 1244850"/>
                            <a:gd name="connsiteX10" fmla="*/ 2064084 w 3507874"/>
                            <a:gd name="connsiteY10" fmla="*/ 1155648 h 1244850"/>
                            <a:gd name="connsiteX11" fmla="*/ 2245895 w 3507874"/>
                            <a:gd name="connsiteY11" fmla="*/ 1241206 h 1244850"/>
                            <a:gd name="connsiteX12" fmla="*/ 2433053 w 3507874"/>
                            <a:gd name="connsiteY12" fmla="*/ 1209121 h 1244850"/>
                            <a:gd name="connsiteX13" fmla="*/ 2662990 w 3507874"/>
                            <a:gd name="connsiteY13" fmla="*/ 1032658 h 1244850"/>
                            <a:gd name="connsiteX14" fmla="*/ 2973137 w 3507874"/>
                            <a:gd name="connsiteY14" fmla="*/ 642300 h 1244850"/>
                            <a:gd name="connsiteX15" fmla="*/ 3181684 w 3507874"/>
                            <a:gd name="connsiteY15" fmla="*/ 385627 h 1244850"/>
                            <a:gd name="connsiteX16" fmla="*/ 3368842 w 3507874"/>
                            <a:gd name="connsiteY16" fmla="*/ 171732 h 1244850"/>
                            <a:gd name="connsiteX17" fmla="*/ 3507874 w 3507874"/>
                            <a:gd name="connsiteY17" fmla="*/ 70132 h 1244850"/>
                            <a:gd name="connsiteX0" fmla="*/ 0 w 3507874"/>
                            <a:gd name="connsiteY0" fmla="*/ 1197810 h 1249581"/>
                            <a:gd name="connsiteX1" fmla="*/ 171116 w 3507874"/>
                            <a:gd name="connsiteY1" fmla="*/ 1058779 h 1249581"/>
                            <a:gd name="connsiteX2" fmla="*/ 449179 w 3507874"/>
                            <a:gd name="connsiteY2" fmla="*/ 647031 h 1249581"/>
                            <a:gd name="connsiteX3" fmla="*/ 743284 w 3507874"/>
                            <a:gd name="connsiteY3" fmla="*/ 213894 h 1249581"/>
                            <a:gd name="connsiteX4" fmla="*/ 946484 w 3507874"/>
                            <a:gd name="connsiteY4" fmla="*/ 48126 h 1249581"/>
                            <a:gd name="connsiteX5" fmla="*/ 1074821 w 3507874"/>
                            <a:gd name="connsiteY5" fmla="*/ 0 h 1249581"/>
                            <a:gd name="connsiteX6" fmla="*/ 1229895 w 3507874"/>
                            <a:gd name="connsiteY6" fmla="*/ 69516 h 1249581"/>
                            <a:gd name="connsiteX7" fmla="*/ 1449137 w 3507874"/>
                            <a:gd name="connsiteY7" fmla="*/ 320842 h 1249581"/>
                            <a:gd name="connsiteX8" fmla="*/ 1668379 w 3507874"/>
                            <a:gd name="connsiteY8" fmla="*/ 641684 h 1249581"/>
                            <a:gd name="connsiteX9" fmla="*/ 1914358 w 3507874"/>
                            <a:gd name="connsiteY9" fmla="*/ 1042737 h 1249581"/>
                            <a:gd name="connsiteX10" fmla="*/ 2064084 w 3507874"/>
                            <a:gd name="connsiteY10" fmla="*/ 1160379 h 1249581"/>
                            <a:gd name="connsiteX11" fmla="*/ 2245895 w 3507874"/>
                            <a:gd name="connsiteY11" fmla="*/ 1245937 h 1249581"/>
                            <a:gd name="connsiteX12" fmla="*/ 2433053 w 3507874"/>
                            <a:gd name="connsiteY12" fmla="*/ 1213852 h 1249581"/>
                            <a:gd name="connsiteX13" fmla="*/ 2662990 w 3507874"/>
                            <a:gd name="connsiteY13" fmla="*/ 1037389 h 1249581"/>
                            <a:gd name="connsiteX14" fmla="*/ 2973137 w 3507874"/>
                            <a:gd name="connsiteY14" fmla="*/ 647031 h 1249581"/>
                            <a:gd name="connsiteX15" fmla="*/ 3181684 w 3507874"/>
                            <a:gd name="connsiteY15" fmla="*/ 390358 h 1249581"/>
                            <a:gd name="connsiteX16" fmla="*/ 3368842 w 3507874"/>
                            <a:gd name="connsiteY16" fmla="*/ 176463 h 1249581"/>
                            <a:gd name="connsiteX17" fmla="*/ 3507874 w 3507874"/>
                            <a:gd name="connsiteY17" fmla="*/ 74863 h 1249581"/>
                            <a:gd name="connsiteX0" fmla="*/ 0 w 3507874"/>
                            <a:gd name="connsiteY0" fmla="*/ 1197810 h 1249581"/>
                            <a:gd name="connsiteX1" fmla="*/ 171116 w 3507874"/>
                            <a:gd name="connsiteY1" fmla="*/ 1058779 h 1249581"/>
                            <a:gd name="connsiteX2" fmla="*/ 449179 w 3507874"/>
                            <a:gd name="connsiteY2" fmla="*/ 647031 h 1249581"/>
                            <a:gd name="connsiteX3" fmla="*/ 743284 w 3507874"/>
                            <a:gd name="connsiteY3" fmla="*/ 213894 h 1249581"/>
                            <a:gd name="connsiteX4" fmla="*/ 946484 w 3507874"/>
                            <a:gd name="connsiteY4" fmla="*/ 48126 h 1249581"/>
                            <a:gd name="connsiteX5" fmla="*/ 1074821 w 3507874"/>
                            <a:gd name="connsiteY5" fmla="*/ 0 h 1249581"/>
                            <a:gd name="connsiteX6" fmla="*/ 1229895 w 3507874"/>
                            <a:gd name="connsiteY6" fmla="*/ 69516 h 1249581"/>
                            <a:gd name="connsiteX7" fmla="*/ 1449137 w 3507874"/>
                            <a:gd name="connsiteY7" fmla="*/ 320842 h 1249581"/>
                            <a:gd name="connsiteX8" fmla="*/ 1668379 w 3507874"/>
                            <a:gd name="connsiteY8" fmla="*/ 641684 h 1249581"/>
                            <a:gd name="connsiteX9" fmla="*/ 1871579 w 3507874"/>
                            <a:gd name="connsiteY9" fmla="*/ 941137 h 1249581"/>
                            <a:gd name="connsiteX10" fmla="*/ 2064084 w 3507874"/>
                            <a:gd name="connsiteY10" fmla="*/ 1160379 h 1249581"/>
                            <a:gd name="connsiteX11" fmla="*/ 2245895 w 3507874"/>
                            <a:gd name="connsiteY11" fmla="*/ 1245937 h 1249581"/>
                            <a:gd name="connsiteX12" fmla="*/ 2433053 w 3507874"/>
                            <a:gd name="connsiteY12" fmla="*/ 1213852 h 1249581"/>
                            <a:gd name="connsiteX13" fmla="*/ 2662990 w 3507874"/>
                            <a:gd name="connsiteY13" fmla="*/ 1037389 h 1249581"/>
                            <a:gd name="connsiteX14" fmla="*/ 2973137 w 3507874"/>
                            <a:gd name="connsiteY14" fmla="*/ 647031 h 1249581"/>
                            <a:gd name="connsiteX15" fmla="*/ 3181684 w 3507874"/>
                            <a:gd name="connsiteY15" fmla="*/ 390358 h 1249581"/>
                            <a:gd name="connsiteX16" fmla="*/ 3368842 w 3507874"/>
                            <a:gd name="connsiteY16" fmla="*/ 176463 h 1249581"/>
                            <a:gd name="connsiteX17" fmla="*/ 3507874 w 3507874"/>
                            <a:gd name="connsiteY17" fmla="*/ 74863 h 1249581"/>
                            <a:gd name="connsiteX0" fmla="*/ 0 w 3507874"/>
                            <a:gd name="connsiteY0" fmla="*/ 1197810 h 1247085"/>
                            <a:gd name="connsiteX1" fmla="*/ 171116 w 3507874"/>
                            <a:gd name="connsiteY1" fmla="*/ 1058779 h 1247085"/>
                            <a:gd name="connsiteX2" fmla="*/ 449179 w 3507874"/>
                            <a:gd name="connsiteY2" fmla="*/ 647031 h 1247085"/>
                            <a:gd name="connsiteX3" fmla="*/ 743284 w 3507874"/>
                            <a:gd name="connsiteY3" fmla="*/ 213894 h 1247085"/>
                            <a:gd name="connsiteX4" fmla="*/ 946484 w 3507874"/>
                            <a:gd name="connsiteY4" fmla="*/ 48126 h 1247085"/>
                            <a:gd name="connsiteX5" fmla="*/ 1074821 w 3507874"/>
                            <a:gd name="connsiteY5" fmla="*/ 0 h 1247085"/>
                            <a:gd name="connsiteX6" fmla="*/ 1229895 w 3507874"/>
                            <a:gd name="connsiteY6" fmla="*/ 69516 h 1247085"/>
                            <a:gd name="connsiteX7" fmla="*/ 1449137 w 3507874"/>
                            <a:gd name="connsiteY7" fmla="*/ 320842 h 1247085"/>
                            <a:gd name="connsiteX8" fmla="*/ 1668379 w 3507874"/>
                            <a:gd name="connsiteY8" fmla="*/ 641684 h 1247085"/>
                            <a:gd name="connsiteX9" fmla="*/ 1871579 w 3507874"/>
                            <a:gd name="connsiteY9" fmla="*/ 941137 h 1247085"/>
                            <a:gd name="connsiteX10" fmla="*/ 2064084 w 3507874"/>
                            <a:gd name="connsiteY10" fmla="*/ 1160379 h 1247085"/>
                            <a:gd name="connsiteX11" fmla="*/ 2245895 w 3507874"/>
                            <a:gd name="connsiteY11" fmla="*/ 1245937 h 1247085"/>
                            <a:gd name="connsiteX12" fmla="*/ 2470484 w 3507874"/>
                            <a:gd name="connsiteY12" fmla="*/ 1197810 h 1247085"/>
                            <a:gd name="connsiteX13" fmla="*/ 2662990 w 3507874"/>
                            <a:gd name="connsiteY13" fmla="*/ 1037389 h 1247085"/>
                            <a:gd name="connsiteX14" fmla="*/ 2973137 w 3507874"/>
                            <a:gd name="connsiteY14" fmla="*/ 647031 h 1247085"/>
                            <a:gd name="connsiteX15" fmla="*/ 3181684 w 3507874"/>
                            <a:gd name="connsiteY15" fmla="*/ 390358 h 1247085"/>
                            <a:gd name="connsiteX16" fmla="*/ 3368842 w 3507874"/>
                            <a:gd name="connsiteY16" fmla="*/ 176463 h 1247085"/>
                            <a:gd name="connsiteX17" fmla="*/ 3507874 w 3507874"/>
                            <a:gd name="connsiteY17" fmla="*/ 74863 h 1247085"/>
                            <a:gd name="connsiteX0" fmla="*/ 0 w 3507874"/>
                            <a:gd name="connsiteY0" fmla="*/ 1197810 h 1252268"/>
                            <a:gd name="connsiteX1" fmla="*/ 171116 w 3507874"/>
                            <a:gd name="connsiteY1" fmla="*/ 1058779 h 1252268"/>
                            <a:gd name="connsiteX2" fmla="*/ 449179 w 3507874"/>
                            <a:gd name="connsiteY2" fmla="*/ 647031 h 1252268"/>
                            <a:gd name="connsiteX3" fmla="*/ 743284 w 3507874"/>
                            <a:gd name="connsiteY3" fmla="*/ 213894 h 1252268"/>
                            <a:gd name="connsiteX4" fmla="*/ 946484 w 3507874"/>
                            <a:gd name="connsiteY4" fmla="*/ 48126 h 1252268"/>
                            <a:gd name="connsiteX5" fmla="*/ 1074821 w 3507874"/>
                            <a:gd name="connsiteY5" fmla="*/ 0 h 1252268"/>
                            <a:gd name="connsiteX6" fmla="*/ 1229895 w 3507874"/>
                            <a:gd name="connsiteY6" fmla="*/ 69516 h 1252268"/>
                            <a:gd name="connsiteX7" fmla="*/ 1449137 w 3507874"/>
                            <a:gd name="connsiteY7" fmla="*/ 320842 h 1252268"/>
                            <a:gd name="connsiteX8" fmla="*/ 1668379 w 3507874"/>
                            <a:gd name="connsiteY8" fmla="*/ 641684 h 1252268"/>
                            <a:gd name="connsiteX9" fmla="*/ 1871579 w 3507874"/>
                            <a:gd name="connsiteY9" fmla="*/ 941137 h 1252268"/>
                            <a:gd name="connsiteX10" fmla="*/ 2064084 w 3507874"/>
                            <a:gd name="connsiteY10" fmla="*/ 1160379 h 1252268"/>
                            <a:gd name="connsiteX11" fmla="*/ 2267285 w 3507874"/>
                            <a:gd name="connsiteY11" fmla="*/ 1251284 h 1252268"/>
                            <a:gd name="connsiteX12" fmla="*/ 2470484 w 3507874"/>
                            <a:gd name="connsiteY12" fmla="*/ 1197810 h 1252268"/>
                            <a:gd name="connsiteX13" fmla="*/ 2662990 w 3507874"/>
                            <a:gd name="connsiteY13" fmla="*/ 1037389 h 1252268"/>
                            <a:gd name="connsiteX14" fmla="*/ 2973137 w 3507874"/>
                            <a:gd name="connsiteY14" fmla="*/ 647031 h 1252268"/>
                            <a:gd name="connsiteX15" fmla="*/ 3181684 w 3507874"/>
                            <a:gd name="connsiteY15" fmla="*/ 390358 h 1252268"/>
                            <a:gd name="connsiteX16" fmla="*/ 3368842 w 3507874"/>
                            <a:gd name="connsiteY16" fmla="*/ 176463 h 1252268"/>
                            <a:gd name="connsiteX17" fmla="*/ 3507874 w 3507874"/>
                            <a:gd name="connsiteY17" fmla="*/ 74863 h 1252268"/>
                            <a:gd name="connsiteX0" fmla="*/ 0 w 3507874"/>
                            <a:gd name="connsiteY0" fmla="*/ 1197810 h 1251597"/>
                            <a:gd name="connsiteX1" fmla="*/ 171116 w 3507874"/>
                            <a:gd name="connsiteY1" fmla="*/ 1058779 h 1251597"/>
                            <a:gd name="connsiteX2" fmla="*/ 449179 w 3507874"/>
                            <a:gd name="connsiteY2" fmla="*/ 647031 h 1251597"/>
                            <a:gd name="connsiteX3" fmla="*/ 743284 w 3507874"/>
                            <a:gd name="connsiteY3" fmla="*/ 213894 h 1251597"/>
                            <a:gd name="connsiteX4" fmla="*/ 946484 w 3507874"/>
                            <a:gd name="connsiteY4" fmla="*/ 48126 h 1251597"/>
                            <a:gd name="connsiteX5" fmla="*/ 1074821 w 3507874"/>
                            <a:gd name="connsiteY5" fmla="*/ 0 h 1251597"/>
                            <a:gd name="connsiteX6" fmla="*/ 1229895 w 3507874"/>
                            <a:gd name="connsiteY6" fmla="*/ 69516 h 1251597"/>
                            <a:gd name="connsiteX7" fmla="*/ 1449137 w 3507874"/>
                            <a:gd name="connsiteY7" fmla="*/ 320842 h 1251597"/>
                            <a:gd name="connsiteX8" fmla="*/ 1668379 w 3507874"/>
                            <a:gd name="connsiteY8" fmla="*/ 641684 h 1251597"/>
                            <a:gd name="connsiteX9" fmla="*/ 1871579 w 3507874"/>
                            <a:gd name="connsiteY9" fmla="*/ 941137 h 1251597"/>
                            <a:gd name="connsiteX10" fmla="*/ 2064084 w 3507874"/>
                            <a:gd name="connsiteY10" fmla="*/ 1160379 h 1251597"/>
                            <a:gd name="connsiteX11" fmla="*/ 2267285 w 3507874"/>
                            <a:gd name="connsiteY11" fmla="*/ 1251284 h 1251597"/>
                            <a:gd name="connsiteX12" fmla="*/ 2470484 w 3507874"/>
                            <a:gd name="connsiteY12" fmla="*/ 1197810 h 1251597"/>
                            <a:gd name="connsiteX13" fmla="*/ 2662990 w 3507874"/>
                            <a:gd name="connsiteY13" fmla="*/ 1037389 h 1251597"/>
                            <a:gd name="connsiteX14" fmla="*/ 2973137 w 3507874"/>
                            <a:gd name="connsiteY14" fmla="*/ 647031 h 1251597"/>
                            <a:gd name="connsiteX15" fmla="*/ 3181684 w 3507874"/>
                            <a:gd name="connsiteY15" fmla="*/ 390358 h 1251597"/>
                            <a:gd name="connsiteX16" fmla="*/ 3368842 w 3507874"/>
                            <a:gd name="connsiteY16" fmla="*/ 176463 h 1251597"/>
                            <a:gd name="connsiteX17" fmla="*/ 3507874 w 3507874"/>
                            <a:gd name="connsiteY17" fmla="*/ 74863 h 1251597"/>
                            <a:gd name="connsiteX0" fmla="*/ 0 w 3507874"/>
                            <a:gd name="connsiteY0" fmla="*/ 1197810 h 1251314"/>
                            <a:gd name="connsiteX1" fmla="*/ 171116 w 3507874"/>
                            <a:gd name="connsiteY1" fmla="*/ 1058779 h 1251314"/>
                            <a:gd name="connsiteX2" fmla="*/ 449179 w 3507874"/>
                            <a:gd name="connsiteY2" fmla="*/ 647031 h 1251314"/>
                            <a:gd name="connsiteX3" fmla="*/ 743284 w 3507874"/>
                            <a:gd name="connsiteY3" fmla="*/ 213894 h 1251314"/>
                            <a:gd name="connsiteX4" fmla="*/ 946484 w 3507874"/>
                            <a:gd name="connsiteY4" fmla="*/ 48126 h 1251314"/>
                            <a:gd name="connsiteX5" fmla="*/ 1074821 w 3507874"/>
                            <a:gd name="connsiteY5" fmla="*/ 0 h 1251314"/>
                            <a:gd name="connsiteX6" fmla="*/ 1229895 w 3507874"/>
                            <a:gd name="connsiteY6" fmla="*/ 69516 h 1251314"/>
                            <a:gd name="connsiteX7" fmla="*/ 1449137 w 3507874"/>
                            <a:gd name="connsiteY7" fmla="*/ 320842 h 1251314"/>
                            <a:gd name="connsiteX8" fmla="*/ 1668379 w 3507874"/>
                            <a:gd name="connsiteY8" fmla="*/ 641684 h 1251314"/>
                            <a:gd name="connsiteX9" fmla="*/ 1871579 w 3507874"/>
                            <a:gd name="connsiteY9" fmla="*/ 941137 h 1251314"/>
                            <a:gd name="connsiteX10" fmla="*/ 2064084 w 3507874"/>
                            <a:gd name="connsiteY10" fmla="*/ 1160379 h 1251314"/>
                            <a:gd name="connsiteX11" fmla="*/ 2267285 w 3507874"/>
                            <a:gd name="connsiteY11" fmla="*/ 1251284 h 1251314"/>
                            <a:gd name="connsiteX12" fmla="*/ 2470484 w 3507874"/>
                            <a:gd name="connsiteY12" fmla="*/ 1197810 h 1251314"/>
                            <a:gd name="connsiteX13" fmla="*/ 2662990 w 3507874"/>
                            <a:gd name="connsiteY13" fmla="*/ 1037389 h 1251314"/>
                            <a:gd name="connsiteX14" fmla="*/ 2973137 w 3507874"/>
                            <a:gd name="connsiteY14" fmla="*/ 647031 h 1251314"/>
                            <a:gd name="connsiteX15" fmla="*/ 3181684 w 3507874"/>
                            <a:gd name="connsiteY15" fmla="*/ 390358 h 1251314"/>
                            <a:gd name="connsiteX16" fmla="*/ 3368842 w 3507874"/>
                            <a:gd name="connsiteY16" fmla="*/ 176463 h 1251314"/>
                            <a:gd name="connsiteX17" fmla="*/ 3507874 w 3507874"/>
                            <a:gd name="connsiteY17" fmla="*/ 74863 h 1251314"/>
                            <a:gd name="connsiteX0" fmla="*/ 0 w 3507874"/>
                            <a:gd name="connsiteY0" fmla="*/ 1197810 h 1251405"/>
                            <a:gd name="connsiteX1" fmla="*/ 171116 w 3507874"/>
                            <a:gd name="connsiteY1" fmla="*/ 1058779 h 1251405"/>
                            <a:gd name="connsiteX2" fmla="*/ 449179 w 3507874"/>
                            <a:gd name="connsiteY2" fmla="*/ 647031 h 1251405"/>
                            <a:gd name="connsiteX3" fmla="*/ 743284 w 3507874"/>
                            <a:gd name="connsiteY3" fmla="*/ 213894 h 1251405"/>
                            <a:gd name="connsiteX4" fmla="*/ 946484 w 3507874"/>
                            <a:gd name="connsiteY4" fmla="*/ 48126 h 1251405"/>
                            <a:gd name="connsiteX5" fmla="*/ 1074821 w 3507874"/>
                            <a:gd name="connsiteY5" fmla="*/ 0 h 1251405"/>
                            <a:gd name="connsiteX6" fmla="*/ 1229895 w 3507874"/>
                            <a:gd name="connsiteY6" fmla="*/ 69516 h 1251405"/>
                            <a:gd name="connsiteX7" fmla="*/ 1449137 w 3507874"/>
                            <a:gd name="connsiteY7" fmla="*/ 320842 h 1251405"/>
                            <a:gd name="connsiteX8" fmla="*/ 1668379 w 3507874"/>
                            <a:gd name="connsiteY8" fmla="*/ 641684 h 1251405"/>
                            <a:gd name="connsiteX9" fmla="*/ 1871579 w 3507874"/>
                            <a:gd name="connsiteY9" fmla="*/ 941137 h 1251405"/>
                            <a:gd name="connsiteX10" fmla="*/ 2064084 w 3507874"/>
                            <a:gd name="connsiteY10" fmla="*/ 1160379 h 1251405"/>
                            <a:gd name="connsiteX11" fmla="*/ 2267285 w 3507874"/>
                            <a:gd name="connsiteY11" fmla="*/ 1251284 h 1251405"/>
                            <a:gd name="connsiteX12" fmla="*/ 2486526 w 3507874"/>
                            <a:gd name="connsiteY12" fmla="*/ 1176420 h 1251405"/>
                            <a:gd name="connsiteX13" fmla="*/ 2662990 w 3507874"/>
                            <a:gd name="connsiteY13" fmla="*/ 1037389 h 1251405"/>
                            <a:gd name="connsiteX14" fmla="*/ 2973137 w 3507874"/>
                            <a:gd name="connsiteY14" fmla="*/ 647031 h 1251405"/>
                            <a:gd name="connsiteX15" fmla="*/ 3181684 w 3507874"/>
                            <a:gd name="connsiteY15" fmla="*/ 390358 h 1251405"/>
                            <a:gd name="connsiteX16" fmla="*/ 3368842 w 3507874"/>
                            <a:gd name="connsiteY16" fmla="*/ 176463 h 1251405"/>
                            <a:gd name="connsiteX17" fmla="*/ 3507874 w 3507874"/>
                            <a:gd name="connsiteY17" fmla="*/ 74863 h 1251405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67285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81684 w 3507874"/>
                            <a:gd name="connsiteY15" fmla="*/ 390358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67285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81684 w 3507874"/>
                            <a:gd name="connsiteY15" fmla="*/ 390358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81684 w 3507874"/>
                            <a:gd name="connsiteY15" fmla="*/ 390358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3391"/>
                            <a:gd name="connsiteX1" fmla="*/ 171116 w 3507874"/>
                            <a:gd name="connsiteY1" fmla="*/ 1058779 h 1253391"/>
                            <a:gd name="connsiteX2" fmla="*/ 449179 w 3507874"/>
                            <a:gd name="connsiteY2" fmla="*/ 647031 h 1253391"/>
                            <a:gd name="connsiteX3" fmla="*/ 743284 w 3507874"/>
                            <a:gd name="connsiteY3" fmla="*/ 213894 h 1253391"/>
                            <a:gd name="connsiteX4" fmla="*/ 946484 w 3507874"/>
                            <a:gd name="connsiteY4" fmla="*/ 48126 h 1253391"/>
                            <a:gd name="connsiteX5" fmla="*/ 1074821 w 3507874"/>
                            <a:gd name="connsiteY5" fmla="*/ 0 h 1253391"/>
                            <a:gd name="connsiteX6" fmla="*/ 1229895 w 3507874"/>
                            <a:gd name="connsiteY6" fmla="*/ 69516 h 1253391"/>
                            <a:gd name="connsiteX7" fmla="*/ 1449137 w 3507874"/>
                            <a:gd name="connsiteY7" fmla="*/ 320842 h 1253391"/>
                            <a:gd name="connsiteX8" fmla="*/ 1668379 w 3507874"/>
                            <a:gd name="connsiteY8" fmla="*/ 641684 h 1253391"/>
                            <a:gd name="connsiteX9" fmla="*/ 1871579 w 3507874"/>
                            <a:gd name="connsiteY9" fmla="*/ 941137 h 1253391"/>
                            <a:gd name="connsiteX10" fmla="*/ 2064084 w 3507874"/>
                            <a:gd name="connsiteY10" fmla="*/ 1160379 h 1253391"/>
                            <a:gd name="connsiteX11" fmla="*/ 2277979 w 3507874"/>
                            <a:gd name="connsiteY11" fmla="*/ 1251284 h 1253391"/>
                            <a:gd name="connsiteX12" fmla="*/ 2486526 w 3507874"/>
                            <a:gd name="connsiteY12" fmla="*/ 1176420 h 1253391"/>
                            <a:gd name="connsiteX13" fmla="*/ 2716464 w 3507874"/>
                            <a:gd name="connsiteY13" fmla="*/ 994610 h 1253391"/>
                            <a:gd name="connsiteX14" fmla="*/ 2973137 w 3507874"/>
                            <a:gd name="connsiteY14" fmla="*/ 647031 h 1253391"/>
                            <a:gd name="connsiteX15" fmla="*/ 3181684 w 3507874"/>
                            <a:gd name="connsiteY15" fmla="*/ 390358 h 1253391"/>
                            <a:gd name="connsiteX16" fmla="*/ 3368842 w 3507874"/>
                            <a:gd name="connsiteY16" fmla="*/ 176463 h 1253391"/>
                            <a:gd name="connsiteX17" fmla="*/ 3507874 w 3507874"/>
                            <a:gd name="connsiteY17" fmla="*/ 74863 h 1253391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81684 w 3507874"/>
                            <a:gd name="connsiteY15" fmla="*/ 390358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64521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55316 w 3507874"/>
                            <a:gd name="connsiteY2" fmla="*/ 640894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55316 w 3507874"/>
                            <a:gd name="connsiteY2" fmla="*/ 640894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74821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68379 w 3507874"/>
                            <a:gd name="connsiteY8" fmla="*/ 642008 h 1251752"/>
                            <a:gd name="connsiteX9" fmla="*/ 1871579 w 3507874"/>
                            <a:gd name="connsiteY9" fmla="*/ 941461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62547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68379 w 3507874"/>
                            <a:gd name="connsiteY8" fmla="*/ 642008 h 1251752"/>
                            <a:gd name="connsiteX9" fmla="*/ 1871579 w 3507874"/>
                            <a:gd name="connsiteY9" fmla="*/ 941461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62547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59174 w 3507874"/>
                            <a:gd name="connsiteY8" fmla="*/ 648145 h 1251752"/>
                            <a:gd name="connsiteX9" fmla="*/ 1871579 w 3507874"/>
                            <a:gd name="connsiteY9" fmla="*/ 941461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62547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59174 w 3507874"/>
                            <a:gd name="connsiteY8" fmla="*/ 648145 h 1251752"/>
                            <a:gd name="connsiteX9" fmla="*/ 1862374 w 3507874"/>
                            <a:gd name="connsiteY9" fmla="*/ 947598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62547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59174 w 3507874"/>
                            <a:gd name="connsiteY8" fmla="*/ 648145 h 1251752"/>
                            <a:gd name="connsiteX9" fmla="*/ 1862374 w 3507874"/>
                            <a:gd name="connsiteY9" fmla="*/ 947598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825"/>
                            <a:gd name="connsiteX1" fmla="*/ 171116 w 3507874"/>
                            <a:gd name="connsiteY1" fmla="*/ 1059103 h 1251825"/>
                            <a:gd name="connsiteX2" fmla="*/ 455316 w 3507874"/>
                            <a:gd name="connsiteY2" fmla="*/ 641218 h 1251825"/>
                            <a:gd name="connsiteX3" fmla="*/ 743284 w 3507874"/>
                            <a:gd name="connsiteY3" fmla="*/ 214218 h 1251825"/>
                            <a:gd name="connsiteX4" fmla="*/ 909663 w 3507874"/>
                            <a:gd name="connsiteY4" fmla="*/ 51519 h 1251825"/>
                            <a:gd name="connsiteX5" fmla="*/ 1062547 w 3507874"/>
                            <a:gd name="connsiteY5" fmla="*/ 324 h 1251825"/>
                            <a:gd name="connsiteX6" fmla="*/ 1229895 w 3507874"/>
                            <a:gd name="connsiteY6" fmla="*/ 69840 h 1251825"/>
                            <a:gd name="connsiteX7" fmla="*/ 1449137 w 3507874"/>
                            <a:gd name="connsiteY7" fmla="*/ 321166 h 1251825"/>
                            <a:gd name="connsiteX8" fmla="*/ 1659174 w 3507874"/>
                            <a:gd name="connsiteY8" fmla="*/ 648145 h 1251825"/>
                            <a:gd name="connsiteX9" fmla="*/ 1862374 w 3507874"/>
                            <a:gd name="connsiteY9" fmla="*/ 947598 h 1251825"/>
                            <a:gd name="connsiteX10" fmla="*/ 2064084 w 3507874"/>
                            <a:gd name="connsiteY10" fmla="*/ 1160703 h 1251825"/>
                            <a:gd name="connsiteX11" fmla="*/ 2277979 w 3507874"/>
                            <a:gd name="connsiteY11" fmla="*/ 1251608 h 1251825"/>
                            <a:gd name="connsiteX12" fmla="*/ 2501868 w 3507874"/>
                            <a:gd name="connsiteY12" fmla="*/ 1179813 h 1251825"/>
                            <a:gd name="connsiteX13" fmla="*/ 2716464 w 3507874"/>
                            <a:gd name="connsiteY13" fmla="*/ 994934 h 1251825"/>
                            <a:gd name="connsiteX14" fmla="*/ 2973137 w 3507874"/>
                            <a:gd name="connsiteY14" fmla="*/ 647355 h 1251825"/>
                            <a:gd name="connsiteX15" fmla="*/ 3154947 w 3507874"/>
                            <a:gd name="connsiteY15" fmla="*/ 406724 h 1251825"/>
                            <a:gd name="connsiteX16" fmla="*/ 3331410 w 3507874"/>
                            <a:gd name="connsiteY16" fmla="*/ 208871 h 1251825"/>
                            <a:gd name="connsiteX17" fmla="*/ 3507874 w 3507874"/>
                            <a:gd name="connsiteY17" fmla="*/ 75187 h 1251825"/>
                            <a:gd name="connsiteX0" fmla="*/ 0 w 3507874"/>
                            <a:gd name="connsiteY0" fmla="*/ 1198134 h 1252037"/>
                            <a:gd name="connsiteX1" fmla="*/ 171116 w 3507874"/>
                            <a:gd name="connsiteY1" fmla="*/ 1059103 h 1252037"/>
                            <a:gd name="connsiteX2" fmla="*/ 455316 w 3507874"/>
                            <a:gd name="connsiteY2" fmla="*/ 641218 h 1252037"/>
                            <a:gd name="connsiteX3" fmla="*/ 743284 w 3507874"/>
                            <a:gd name="connsiteY3" fmla="*/ 214218 h 1252037"/>
                            <a:gd name="connsiteX4" fmla="*/ 909663 w 3507874"/>
                            <a:gd name="connsiteY4" fmla="*/ 51519 h 1252037"/>
                            <a:gd name="connsiteX5" fmla="*/ 1062547 w 3507874"/>
                            <a:gd name="connsiteY5" fmla="*/ 324 h 1252037"/>
                            <a:gd name="connsiteX6" fmla="*/ 1229895 w 3507874"/>
                            <a:gd name="connsiteY6" fmla="*/ 69840 h 1252037"/>
                            <a:gd name="connsiteX7" fmla="*/ 1449137 w 3507874"/>
                            <a:gd name="connsiteY7" fmla="*/ 321166 h 1252037"/>
                            <a:gd name="connsiteX8" fmla="*/ 1659174 w 3507874"/>
                            <a:gd name="connsiteY8" fmla="*/ 648145 h 1252037"/>
                            <a:gd name="connsiteX9" fmla="*/ 1862374 w 3507874"/>
                            <a:gd name="connsiteY9" fmla="*/ 947598 h 1252037"/>
                            <a:gd name="connsiteX10" fmla="*/ 2064084 w 3507874"/>
                            <a:gd name="connsiteY10" fmla="*/ 1160703 h 1252037"/>
                            <a:gd name="connsiteX11" fmla="*/ 2277979 w 3507874"/>
                            <a:gd name="connsiteY11" fmla="*/ 1251608 h 1252037"/>
                            <a:gd name="connsiteX12" fmla="*/ 2492663 w 3507874"/>
                            <a:gd name="connsiteY12" fmla="*/ 1185950 h 1252037"/>
                            <a:gd name="connsiteX13" fmla="*/ 2716464 w 3507874"/>
                            <a:gd name="connsiteY13" fmla="*/ 994934 h 1252037"/>
                            <a:gd name="connsiteX14" fmla="*/ 2973137 w 3507874"/>
                            <a:gd name="connsiteY14" fmla="*/ 647355 h 1252037"/>
                            <a:gd name="connsiteX15" fmla="*/ 3154947 w 3507874"/>
                            <a:gd name="connsiteY15" fmla="*/ 406724 h 1252037"/>
                            <a:gd name="connsiteX16" fmla="*/ 3331410 w 3507874"/>
                            <a:gd name="connsiteY16" fmla="*/ 208871 h 1252037"/>
                            <a:gd name="connsiteX17" fmla="*/ 3507874 w 3507874"/>
                            <a:gd name="connsiteY17" fmla="*/ 75187 h 1252037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16464 w 3507874"/>
                            <a:gd name="connsiteY13" fmla="*/ 994934 h 1251671"/>
                            <a:gd name="connsiteX14" fmla="*/ 2973137 w 3507874"/>
                            <a:gd name="connsiteY14" fmla="*/ 647355 h 1251671"/>
                            <a:gd name="connsiteX15" fmla="*/ 3154947 w 3507874"/>
                            <a:gd name="connsiteY15" fmla="*/ 406724 h 1251671"/>
                            <a:gd name="connsiteX16" fmla="*/ 3331410 w 3507874"/>
                            <a:gd name="connsiteY16" fmla="*/ 208871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73137 w 3507874"/>
                            <a:gd name="connsiteY14" fmla="*/ 647355 h 1251671"/>
                            <a:gd name="connsiteX15" fmla="*/ 3154947 w 3507874"/>
                            <a:gd name="connsiteY15" fmla="*/ 406724 h 1251671"/>
                            <a:gd name="connsiteX16" fmla="*/ 3331410 w 3507874"/>
                            <a:gd name="connsiteY16" fmla="*/ 208871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57794 w 3507874"/>
                            <a:gd name="connsiteY14" fmla="*/ 644287 h 1251671"/>
                            <a:gd name="connsiteX15" fmla="*/ 3154947 w 3507874"/>
                            <a:gd name="connsiteY15" fmla="*/ 406724 h 1251671"/>
                            <a:gd name="connsiteX16" fmla="*/ 3331410 w 3507874"/>
                            <a:gd name="connsiteY16" fmla="*/ 208871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31410 w 3507874"/>
                            <a:gd name="connsiteY16" fmla="*/ 208871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31806 w 3507874"/>
                            <a:gd name="connsiteY13" fmla="*/ 961182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25008 w 3507874"/>
                            <a:gd name="connsiteY13" fmla="*/ 954384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25008 w 3507874"/>
                            <a:gd name="connsiteY13" fmla="*/ 954384 h 1251671"/>
                            <a:gd name="connsiteX14" fmla="*/ 2947596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25008 w 3507874"/>
                            <a:gd name="connsiteY13" fmla="*/ 954384 h 1251671"/>
                            <a:gd name="connsiteX14" fmla="*/ 2947596 w 3507874"/>
                            <a:gd name="connsiteY14" fmla="*/ 644287 h 1251671"/>
                            <a:gd name="connsiteX15" fmla="*/ 3125678 w 3507874"/>
                            <a:gd name="connsiteY15" fmla="*/ 391052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006 h 1251543"/>
                            <a:gd name="connsiteX1" fmla="*/ 171116 w 3507874"/>
                            <a:gd name="connsiteY1" fmla="*/ 1058975 h 1251543"/>
                            <a:gd name="connsiteX2" fmla="*/ 455316 w 3507874"/>
                            <a:gd name="connsiteY2" fmla="*/ 641090 h 1251543"/>
                            <a:gd name="connsiteX3" fmla="*/ 743284 w 3507874"/>
                            <a:gd name="connsiteY3" fmla="*/ 214090 h 1251543"/>
                            <a:gd name="connsiteX4" fmla="*/ 902864 w 3507874"/>
                            <a:gd name="connsiteY4" fmla="*/ 54791 h 1251543"/>
                            <a:gd name="connsiteX5" fmla="*/ 1062547 w 3507874"/>
                            <a:gd name="connsiteY5" fmla="*/ 196 h 1251543"/>
                            <a:gd name="connsiteX6" fmla="*/ 1229895 w 3507874"/>
                            <a:gd name="connsiteY6" fmla="*/ 69712 h 1251543"/>
                            <a:gd name="connsiteX7" fmla="*/ 1449137 w 3507874"/>
                            <a:gd name="connsiteY7" fmla="*/ 321038 h 1251543"/>
                            <a:gd name="connsiteX8" fmla="*/ 1659174 w 3507874"/>
                            <a:gd name="connsiteY8" fmla="*/ 648017 h 1251543"/>
                            <a:gd name="connsiteX9" fmla="*/ 1862374 w 3507874"/>
                            <a:gd name="connsiteY9" fmla="*/ 947470 h 1251543"/>
                            <a:gd name="connsiteX10" fmla="*/ 2064084 w 3507874"/>
                            <a:gd name="connsiteY10" fmla="*/ 1160575 h 1251543"/>
                            <a:gd name="connsiteX11" fmla="*/ 2277979 w 3507874"/>
                            <a:gd name="connsiteY11" fmla="*/ 1251480 h 1251543"/>
                            <a:gd name="connsiteX12" fmla="*/ 2492663 w 3507874"/>
                            <a:gd name="connsiteY12" fmla="*/ 1185822 h 1251543"/>
                            <a:gd name="connsiteX13" fmla="*/ 2725008 w 3507874"/>
                            <a:gd name="connsiteY13" fmla="*/ 954256 h 1251543"/>
                            <a:gd name="connsiteX14" fmla="*/ 2947596 w 3507874"/>
                            <a:gd name="connsiteY14" fmla="*/ 644159 h 1251543"/>
                            <a:gd name="connsiteX15" fmla="*/ 3125678 w 3507874"/>
                            <a:gd name="connsiteY15" fmla="*/ 390924 h 1251543"/>
                            <a:gd name="connsiteX16" fmla="*/ 3306863 w 3507874"/>
                            <a:gd name="connsiteY16" fmla="*/ 205674 h 1251543"/>
                            <a:gd name="connsiteX17" fmla="*/ 3507874 w 3507874"/>
                            <a:gd name="connsiteY17" fmla="*/ 75059 h 1251543"/>
                            <a:gd name="connsiteX0" fmla="*/ 0 w 3507874"/>
                            <a:gd name="connsiteY0" fmla="*/ 1198091 h 1251628"/>
                            <a:gd name="connsiteX1" fmla="*/ 171116 w 3507874"/>
                            <a:gd name="connsiteY1" fmla="*/ 1059060 h 1251628"/>
                            <a:gd name="connsiteX2" fmla="*/ 455316 w 3507874"/>
                            <a:gd name="connsiteY2" fmla="*/ 641175 h 1251628"/>
                            <a:gd name="connsiteX3" fmla="*/ 743284 w 3507874"/>
                            <a:gd name="connsiteY3" fmla="*/ 214175 h 1251628"/>
                            <a:gd name="connsiteX4" fmla="*/ 902864 w 3507874"/>
                            <a:gd name="connsiteY4" fmla="*/ 54876 h 1251628"/>
                            <a:gd name="connsiteX5" fmla="*/ 1062547 w 3507874"/>
                            <a:gd name="connsiteY5" fmla="*/ 281 h 1251628"/>
                            <a:gd name="connsiteX6" fmla="*/ 1243492 w 3507874"/>
                            <a:gd name="connsiteY6" fmla="*/ 73196 h 1251628"/>
                            <a:gd name="connsiteX7" fmla="*/ 1449137 w 3507874"/>
                            <a:gd name="connsiteY7" fmla="*/ 321123 h 1251628"/>
                            <a:gd name="connsiteX8" fmla="*/ 1659174 w 3507874"/>
                            <a:gd name="connsiteY8" fmla="*/ 648102 h 1251628"/>
                            <a:gd name="connsiteX9" fmla="*/ 1862374 w 3507874"/>
                            <a:gd name="connsiteY9" fmla="*/ 947555 h 1251628"/>
                            <a:gd name="connsiteX10" fmla="*/ 2064084 w 3507874"/>
                            <a:gd name="connsiteY10" fmla="*/ 1160660 h 1251628"/>
                            <a:gd name="connsiteX11" fmla="*/ 2277979 w 3507874"/>
                            <a:gd name="connsiteY11" fmla="*/ 1251565 h 1251628"/>
                            <a:gd name="connsiteX12" fmla="*/ 2492663 w 3507874"/>
                            <a:gd name="connsiteY12" fmla="*/ 1185907 h 1251628"/>
                            <a:gd name="connsiteX13" fmla="*/ 2725008 w 3507874"/>
                            <a:gd name="connsiteY13" fmla="*/ 954341 h 1251628"/>
                            <a:gd name="connsiteX14" fmla="*/ 2947596 w 3507874"/>
                            <a:gd name="connsiteY14" fmla="*/ 644244 h 1251628"/>
                            <a:gd name="connsiteX15" fmla="*/ 3125678 w 3507874"/>
                            <a:gd name="connsiteY15" fmla="*/ 391009 h 1251628"/>
                            <a:gd name="connsiteX16" fmla="*/ 3306863 w 3507874"/>
                            <a:gd name="connsiteY16" fmla="*/ 205759 h 1251628"/>
                            <a:gd name="connsiteX17" fmla="*/ 3507874 w 3507874"/>
                            <a:gd name="connsiteY17" fmla="*/ 75144 h 1251628"/>
                            <a:gd name="connsiteX0" fmla="*/ 0 w 3507874"/>
                            <a:gd name="connsiteY0" fmla="*/ 1198091 h 1251628"/>
                            <a:gd name="connsiteX1" fmla="*/ 171116 w 3507874"/>
                            <a:gd name="connsiteY1" fmla="*/ 1059060 h 1251628"/>
                            <a:gd name="connsiteX2" fmla="*/ 455316 w 3507874"/>
                            <a:gd name="connsiteY2" fmla="*/ 641175 h 1251628"/>
                            <a:gd name="connsiteX3" fmla="*/ 743284 w 3507874"/>
                            <a:gd name="connsiteY3" fmla="*/ 214175 h 1251628"/>
                            <a:gd name="connsiteX4" fmla="*/ 902864 w 3507874"/>
                            <a:gd name="connsiteY4" fmla="*/ 54876 h 1251628"/>
                            <a:gd name="connsiteX5" fmla="*/ 1062547 w 3507874"/>
                            <a:gd name="connsiteY5" fmla="*/ 281 h 1251628"/>
                            <a:gd name="connsiteX6" fmla="*/ 1243492 w 3507874"/>
                            <a:gd name="connsiteY6" fmla="*/ 73196 h 1251628"/>
                            <a:gd name="connsiteX7" fmla="*/ 1432140 w 3507874"/>
                            <a:gd name="connsiteY7" fmla="*/ 297329 h 1251628"/>
                            <a:gd name="connsiteX8" fmla="*/ 1659174 w 3507874"/>
                            <a:gd name="connsiteY8" fmla="*/ 648102 h 1251628"/>
                            <a:gd name="connsiteX9" fmla="*/ 1862374 w 3507874"/>
                            <a:gd name="connsiteY9" fmla="*/ 947555 h 1251628"/>
                            <a:gd name="connsiteX10" fmla="*/ 2064084 w 3507874"/>
                            <a:gd name="connsiteY10" fmla="*/ 1160660 h 1251628"/>
                            <a:gd name="connsiteX11" fmla="*/ 2277979 w 3507874"/>
                            <a:gd name="connsiteY11" fmla="*/ 1251565 h 1251628"/>
                            <a:gd name="connsiteX12" fmla="*/ 2492663 w 3507874"/>
                            <a:gd name="connsiteY12" fmla="*/ 1185907 h 1251628"/>
                            <a:gd name="connsiteX13" fmla="*/ 2725008 w 3507874"/>
                            <a:gd name="connsiteY13" fmla="*/ 954341 h 1251628"/>
                            <a:gd name="connsiteX14" fmla="*/ 2947596 w 3507874"/>
                            <a:gd name="connsiteY14" fmla="*/ 644244 h 1251628"/>
                            <a:gd name="connsiteX15" fmla="*/ 3125678 w 3507874"/>
                            <a:gd name="connsiteY15" fmla="*/ 391009 h 1251628"/>
                            <a:gd name="connsiteX16" fmla="*/ 3306863 w 3507874"/>
                            <a:gd name="connsiteY16" fmla="*/ 205759 h 1251628"/>
                            <a:gd name="connsiteX17" fmla="*/ 3507874 w 3507874"/>
                            <a:gd name="connsiteY17" fmla="*/ 75144 h 1251628"/>
                            <a:gd name="connsiteX0" fmla="*/ 0 w 3507874"/>
                            <a:gd name="connsiteY0" fmla="*/ 1198091 h 1251628"/>
                            <a:gd name="connsiteX1" fmla="*/ 171116 w 3507874"/>
                            <a:gd name="connsiteY1" fmla="*/ 1059060 h 1251628"/>
                            <a:gd name="connsiteX2" fmla="*/ 455316 w 3507874"/>
                            <a:gd name="connsiteY2" fmla="*/ 641175 h 1251628"/>
                            <a:gd name="connsiteX3" fmla="*/ 743284 w 3507874"/>
                            <a:gd name="connsiteY3" fmla="*/ 214175 h 1251628"/>
                            <a:gd name="connsiteX4" fmla="*/ 902864 w 3507874"/>
                            <a:gd name="connsiteY4" fmla="*/ 54876 h 1251628"/>
                            <a:gd name="connsiteX5" fmla="*/ 1062547 w 3507874"/>
                            <a:gd name="connsiteY5" fmla="*/ 281 h 1251628"/>
                            <a:gd name="connsiteX6" fmla="*/ 1243492 w 3507874"/>
                            <a:gd name="connsiteY6" fmla="*/ 73196 h 1251628"/>
                            <a:gd name="connsiteX7" fmla="*/ 1432140 w 3507874"/>
                            <a:gd name="connsiteY7" fmla="*/ 297329 h 1251628"/>
                            <a:gd name="connsiteX8" fmla="*/ 1659174 w 3507874"/>
                            <a:gd name="connsiteY8" fmla="*/ 648102 h 1251628"/>
                            <a:gd name="connsiteX9" fmla="*/ 1862374 w 3507874"/>
                            <a:gd name="connsiteY9" fmla="*/ 947555 h 1251628"/>
                            <a:gd name="connsiteX10" fmla="*/ 2064084 w 3507874"/>
                            <a:gd name="connsiteY10" fmla="*/ 1160660 h 1251628"/>
                            <a:gd name="connsiteX11" fmla="*/ 2277979 w 3507874"/>
                            <a:gd name="connsiteY11" fmla="*/ 1251565 h 1251628"/>
                            <a:gd name="connsiteX12" fmla="*/ 2492663 w 3507874"/>
                            <a:gd name="connsiteY12" fmla="*/ 1185907 h 1251628"/>
                            <a:gd name="connsiteX13" fmla="*/ 2718210 w 3507874"/>
                            <a:gd name="connsiteY13" fmla="*/ 944144 h 1251628"/>
                            <a:gd name="connsiteX14" fmla="*/ 2947596 w 3507874"/>
                            <a:gd name="connsiteY14" fmla="*/ 644244 h 1251628"/>
                            <a:gd name="connsiteX15" fmla="*/ 3125678 w 3507874"/>
                            <a:gd name="connsiteY15" fmla="*/ 391009 h 1251628"/>
                            <a:gd name="connsiteX16" fmla="*/ 3306863 w 3507874"/>
                            <a:gd name="connsiteY16" fmla="*/ 205759 h 1251628"/>
                            <a:gd name="connsiteX17" fmla="*/ 3507874 w 3507874"/>
                            <a:gd name="connsiteY17" fmla="*/ 75144 h 1251628"/>
                            <a:gd name="connsiteX0" fmla="*/ 0 w 3507874"/>
                            <a:gd name="connsiteY0" fmla="*/ 1198091 h 1251628"/>
                            <a:gd name="connsiteX1" fmla="*/ 171116 w 3507874"/>
                            <a:gd name="connsiteY1" fmla="*/ 1059060 h 1251628"/>
                            <a:gd name="connsiteX2" fmla="*/ 455316 w 3507874"/>
                            <a:gd name="connsiteY2" fmla="*/ 641175 h 1251628"/>
                            <a:gd name="connsiteX3" fmla="*/ 743284 w 3507874"/>
                            <a:gd name="connsiteY3" fmla="*/ 214175 h 1251628"/>
                            <a:gd name="connsiteX4" fmla="*/ 902864 w 3507874"/>
                            <a:gd name="connsiteY4" fmla="*/ 54876 h 1251628"/>
                            <a:gd name="connsiteX5" fmla="*/ 1062547 w 3507874"/>
                            <a:gd name="connsiteY5" fmla="*/ 281 h 1251628"/>
                            <a:gd name="connsiteX6" fmla="*/ 1243492 w 3507874"/>
                            <a:gd name="connsiteY6" fmla="*/ 73196 h 1251628"/>
                            <a:gd name="connsiteX7" fmla="*/ 1432140 w 3507874"/>
                            <a:gd name="connsiteY7" fmla="*/ 297329 h 1251628"/>
                            <a:gd name="connsiteX8" fmla="*/ 1659174 w 3507874"/>
                            <a:gd name="connsiteY8" fmla="*/ 648102 h 1251628"/>
                            <a:gd name="connsiteX9" fmla="*/ 1862374 w 3507874"/>
                            <a:gd name="connsiteY9" fmla="*/ 947555 h 1251628"/>
                            <a:gd name="connsiteX10" fmla="*/ 2064084 w 3507874"/>
                            <a:gd name="connsiteY10" fmla="*/ 1160660 h 1251628"/>
                            <a:gd name="connsiteX11" fmla="*/ 2277979 w 3507874"/>
                            <a:gd name="connsiteY11" fmla="*/ 1251565 h 1251628"/>
                            <a:gd name="connsiteX12" fmla="*/ 2492663 w 3507874"/>
                            <a:gd name="connsiteY12" fmla="*/ 1185907 h 1251628"/>
                            <a:gd name="connsiteX13" fmla="*/ 2718210 w 3507874"/>
                            <a:gd name="connsiteY13" fmla="*/ 944144 h 1251628"/>
                            <a:gd name="connsiteX14" fmla="*/ 2937398 w 3507874"/>
                            <a:gd name="connsiteY14" fmla="*/ 637446 h 1251628"/>
                            <a:gd name="connsiteX15" fmla="*/ 3125678 w 3507874"/>
                            <a:gd name="connsiteY15" fmla="*/ 391009 h 1251628"/>
                            <a:gd name="connsiteX16" fmla="*/ 3306863 w 3507874"/>
                            <a:gd name="connsiteY16" fmla="*/ 205759 h 1251628"/>
                            <a:gd name="connsiteX17" fmla="*/ 3507874 w 3507874"/>
                            <a:gd name="connsiteY17" fmla="*/ 75144 h 1251628"/>
                            <a:gd name="connsiteX0" fmla="*/ 0 w 3507874"/>
                            <a:gd name="connsiteY0" fmla="*/ 1198091 h 1251724"/>
                            <a:gd name="connsiteX1" fmla="*/ 171116 w 3507874"/>
                            <a:gd name="connsiteY1" fmla="*/ 1059060 h 1251724"/>
                            <a:gd name="connsiteX2" fmla="*/ 455316 w 3507874"/>
                            <a:gd name="connsiteY2" fmla="*/ 641175 h 1251724"/>
                            <a:gd name="connsiteX3" fmla="*/ 743284 w 3507874"/>
                            <a:gd name="connsiteY3" fmla="*/ 214175 h 1251724"/>
                            <a:gd name="connsiteX4" fmla="*/ 902864 w 3507874"/>
                            <a:gd name="connsiteY4" fmla="*/ 54876 h 1251724"/>
                            <a:gd name="connsiteX5" fmla="*/ 1062547 w 3507874"/>
                            <a:gd name="connsiteY5" fmla="*/ 281 h 1251724"/>
                            <a:gd name="connsiteX6" fmla="*/ 1243492 w 3507874"/>
                            <a:gd name="connsiteY6" fmla="*/ 73196 h 1251724"/>
                            <a:gd name="connsiteX7" fmla="*/ 1432140 w 3507874"/>
                            <a:gd name="connsiteY7" fmla="*/ 297329 h 1251724"/>
                            <a:gd name="connsiteX8" fmla="*/ 1659174 w 3507874"/>
                            <a:gd name="connsiteY8" fmla="*/ 648102 h 1251724"/>
                            <a:gd name="connsiteX9" fmla="*/ 1862374 w 3507874"/>
                            <a:gd name="connsiteY9" fmla="*/ 947555 h 1251724"/>
                            <a:gd name="connsiteX10" fmla="*/ 2064084 w 3507874"/>
                            <a:gd name="connsiteY10" fmla="*/ 1160660 h 1251724"/>
                            <a:gd name="connsiteX11" fmla="*/ 2277979 w 3507874"/>
                            <a:gd name="connsiteY11" fmla="*/ 1251565 h 1251724"/>
                            <a:gd name="connsiteX12" fmla="*/ 2502860 w 3507874"/>
                            <a:gd name="connsiteY12" fmla="*/ 1175709 h 1251724"/>
                            <a:gd name="connsiteX13" fmla="*/ 2718210 w 3507874"/>
                            <a:gd name="connsiteY13" fmla="*/ 944144 h 1251724"/>
                            <a:gd name="connsiteX14" fmla="*/ 2937398 w 3507874"/>
                            <a:gd name="connsiteY14" fmla="*/ 637446 h 1251724"/>
                            <a:gd name="connsiteX15" fmla="*/ 3125678 w 3507874"/>
                            <a:gd name="connsiteY15" fmla="*/ 391009 h 1251724"/>
                            <a:gd name="connsiteX16" fmla="*/ 3306863 w 3507874"/>
                            <a:gd name="connsiteY16" fmla="*/ 205759 h 1251724"/>
                            <a:gd name="connsiteX17" fmla="*/ 3507874 w 3507874"/>
                            <a:gd name="connsiteY17" fmla="*/ 75144 h 1251724"/>
                            <a:gd name="connsiteX0" fmla="*/ 0 w 3507874"/>
                            <a:gd name="connsiteY0" fmla="*/ 1198091 h 1251648"/>
                            <a:gd name="connsiteX1" fmla="*/ 171116 w 3507874"/>
                            <a:gd name="connsiteY1" fmla="*/ 1059060 h 1251648"/>
                            <a:gd name="connsiteX2" fmla="*/ 455316 w 3507874"/>
                            <a:gd name="connsiteY2" fmla="*/ 641175 h 1251648"/>
                            <a:gd name="connsiteX3" fmla="*/ 743284 w 3507874"/>
                            <a:gd name="connsiteY3" fmla="*/ 214175 h 1251648"/>
                            <a:gd name="connsiteX4" fmla="*/ 902864 w 3507874"/>
                            <a:gd name="connsiteY4" fmla="*/ 54876 h 1251648"/>
                            <a:gd name="connsiteX5" fmla="*/ 1062547 w 3507874"/>
                            <a:gd name="connsiteY5" fmla="*/ 281 h 1251648"/>
                            <a:gd name="connsiteX6" fmla="*/ 1243492 w 3507874"/>
                            <a:gd name="connsiteY6" fmla="*/ 73196 h 1251648"/>
                            <a:gd name="connsiteX7" fmla="*/ 1432140 w 3507874"/>
                            <a:gd name="connsiteY7" fmla="*/ 297329 h 1251648"/>
                            <a:gd name="connsiteX8" fmla="*/ 1659174 w 3507874"/>
                            <a:gd name="connsiteY8" fmla="*/ 648102 h 1251648"/>
                            <a:gd name="connsiteX9" fmla="*/ 1862374 w 3507874"/>
                            <a:gd name="connsiteY9" fmla="*/ 947555 h 1251648"/>
                            <a:gd name="connsiteX10" fmla="*/ 2064084 w 3507874"/>
                            <a:gd name="connsiteY10" fmla="*/ 1160660 h 1251648"/>
                            <a:gd name="connsiteX11" fmla="*/ 2277979 w 3507874"/>
                            <a:gd name="connsiteY11" fmla="*/ 1251565 h 1251648"/>
                            <a:gd name="connsiteX12" fmla="*/ 2502860 w 3507874"/>
                            <a:gd name="connsiteY12" fmla="*/ 1175709 h 1251648"/>
                            <a:gd name="connsiteX13" fmla="*/ 2718210 w 3507874"/>
                            <a:gd name="connsiteY13" fmla="*/ 944144 h 1251648"/>
                            <a:gd name="connsiteX14" fmla="*/ 2937398 w 3507874"/>
                            <a:gd name="connsiteY14" fmla="*/ 637446 h 1251648"/>
                            <a:gd name="connsiteX15" fmla="*/ 3125678 w 3507874"/>
                            <a:gd name="connsiteY15" fmla="*/ 391009 h 1251648"/>
                            <a:gd name="connsiteX16" fmla="*/ 3306863 w 3507874"/>
                            <a:gd name="connsiteY16" fmla="*/ 205759 h 1251648"/>
                            <a:gd name="connsiteX17" fmla="*/ 3507874 w 3507874"/>
                            <a:gd name="connsiteY17" fmla="*/ 75144 h 1251648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62374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37398 w 3507874"/>
                            <a:gd name="connsiteY14" fmla="*/ 637446 h 1251801"/>
                            <a:gd name="connsiteX15" fmla="*/ 3125678 w 3507874"/>
                            <a:gd name="connsiteY15" fmla="*/ 391009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62374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25678 w 3507874"/>
                            <a:gd name="connsiteY15" fmla="*/ 391009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62374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25678 w 3507874"/>
                            <a:gd name="connsiteY15" fmla="*/ 391009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62374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18879 w 3507874"/>
                            <a:gd name="connsiteY15" fmla="*/ 377412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18879 w 3507874"/>
                            <a:gd name="connsiteY15" fmla="*/ 377412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61152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18879 w 3507874"/>
                            <a:gd name="connsiteY15" fmla="*/ 377412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61152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33999 w 3507874"/>
                            <a:gd name="connsiteY14" fmla="*/ 613651 h 1251801"/>
                            <a:gd name="connsiteX15" fmla="*/ 3118879 w 3507874"/>
                            <a:gd name="connsiteY15" fmla="*/ 377412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61152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33999 w 3507874"/>
                            <a:gd name="connsiteY14" fmla="*/ 613651 h 1251801"/>
                            <a:gd name="connsiteX15" fmla="*/ 3118879 w 3507874"/>
                            <a:gd name="connsiteY15" fmla="*/ 377412 h 1251801"/>
                            <a:gd name="connsiteX16" fmla="*/ 3289867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61152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33999 w 3507874"/>
                            <a:gd name="connsiteY14" fmla="*/ 613651 h 1251801"/>
                            <a:gd name="connsiteX15" fmla="*/ 3125677 w 3507874"/>
                            <a:gd name="connsiteY15" fmla="*/ 363815 h 1251801"/>
                            <a:gd name="connsiteX16" fmla="*/ 3289867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289868"/>
                            <a:gd name="connsiteY0" fmla="*/ 1198091 h 1251801"/>
                            <a:gd name="connsiteX1" fmla="*/ 171116 w 3289868"/>
                            <a:gd name="connsiteY1" fmla="*/ 1059060 h 1251801"/>
                            <a:gd name="connsiteX2" fmla="*/ 455316 w 3289868"/>
                            <a:gd name="connsiteY2" fmla="*/ 641175 h 1251801"/>
                            <a:gd name="connsiteX3" fmla="*/ 743284 w 3289868"/>
                            <a:gd name="connsiteY3" fmla="*/ 214175 h 1251801"/>
                            <a:gd name="connsiteX4" fmla="*/ 902864 w 3289868"/>
                            <a:gd name="connsiteY4" fmla="*/ 54876 h 1251801"/>
                            <a:gd name="connsiteX5" fmla="*/ 1062547 w 3289868"/>
                            <a:gd name="connsiteY5" fmla="*/ 281 h 1251801"/>
                            <a:gd name="connsiteX6" fmla="*/ 1243492 w 3289868"/>
                            <a:gd name="connsiteY6" fmla="*/ 73196 h 1251801"/>
                            <a:gd name="connsiteX7" fmla="*/ 1432140 w 3289868"/>
                            <a:gd name="connsiteY7" fmla="*/ 297329 h 1251801"/>
                            <a:gd name="connsiteX8" fmla="*/ 1659174 w 3289868"/>
                            <a:gd name="connsiteY8" fmla="*/ 648102 h 1251801"/>
                            <a:gd name="connsiteX9" fmla="*/ 1872572 w 3289868"/>
                            <a:gd name="connsiteY9" fmla="*/ 961152 h 1251801"/>
                            <a:gd name="connsiteX10" fmla="*/ 2064084 w 3289868"/>
                            <a:gd name="connsiteY10" fmla="*/ 1160660 h 1251801"/>
                            <a:gd name="connsiteX11" fmla="*/ 2277979 w 3289868"/>
                            <a:gd name="connsiteY11" fmla="*/ 1251565 h 1251801"/>
                            <a:gd name="connsiteX12" fmla="*/ 2502860 w 3289868"/>
                            <a:gd name="connsiteY12" fmla="*/ 1175709 h 1251801"/>
                            <a:gd name="connsiteX13" fmla="*/ 2718210 w 3289868"/>
                            <a:gd name="connsiteY13" fmla="*/ 944144 h 1251801"/>
                            <a:gd name="connsiteX14" fmla="*/ 2933999 w 3289868"/>
                            <a:gd name="connsiteY14" fmla="*/ 613651 h 1251801"/>
                            <a:gd name="connsiteX15" fmla="*/ 3125677 w 3289868"/>
                            <a:gd name="connsiteY15" fmla="*/ 363815 h 1251801"/>
                            <a:gd name="connsiteX16" fmla="*/ 3289867 w 3289868"/>
                            <a:gd name="connsiteY16" fmla="*/ 205759 h 1251801"/>
                            <a:gd name="connsiteX0" fmla="*/ 0 w 3125681"/>
                            <a:gd name="connsiteY0" fmla="*/ 1198091 h 1251801"/>
                            <a:gd name="connsiteX1" fmla="*/ 171116 w 3125681"/>
                            <a:gd name="connsiteY1" fmla="*/ 1059060 h 1251801"/>
                            <a:gd name="connsiteX2" fmla="*/ 455316 w 3125681"/>
                            <a:gd name="connsiteY2" fmla="*/ 641175 h 1251801"/>
                            <a:gd name="connsiteX3" fmla="*/ 743284 w 3125681"/>
                            <a:gd name="connsiteY3" fmla="*/ 214175 h 1251801"/>
                            <a:gd name="connsiteX4" fmla="*/ 902864 w 3125681"/>
                            <a:gd name="connsiteY4" fmla="*/ 54876 h 1251801"/>
                            <a:gd name="connsiteX5" fmla="*/ 1062547 w 3125681"/>
                            <a:gd name="connsiteY5" fmla="*/ 281 h 1251801"/>
                            <a:gd name="connsiteX6" fmla="*/ 1243492 w 3125681"/>
                            <a:gd name="connsiteY6" fmla="*/ 73196 h 1251801"/>
                            <a:gd name="connsiteX7" fmla="*/ 1432140 w 3125681"/>
                            <a:gd name="connsiteY7" fmla="*/ 297329 h 1251801"/>
                            <a:gd name="connsiteX8" fmla="*/ 1659174 w 3125681"/>
                            <a:gd name="connsiteY8" fmla="*/ 648102 h 1251801"/>
                            <a:gd name="connsiteX9" fmla="*/ 1872572 w 3125681"/>
                            <a:gd name="connsiteY9" fmla="*/ 961152 h 1251801"/>
                            <a:gd name="connsiteX10" fmla="*/ 2064084 w 3125681"/>
                            <a:gd name="connsiteY10" fmla="*/ 1160660 h 1251801"/>
                            <a:gd name="connsiteX11" fmla="*/ 2277979 w 3125681"/>
                            <a:gd name="connsiteY11" fmla="*/ 1251565 h 1251801"/>
                            <a:gd name="connsiteX12" fmla="*/ 2502860 w 3125681"/>
                            <a:gd name="connsiteY12" fmla="*/ 1175709 h 1251801"/>
                            <a:gd name="connsiteX13" fmla="*/ 2718210 w 3125681"/>
                            <a:gd name="connsiteY13" fmla="*/ 944144 h 1251801"/>
                            <a:gd name="connsiteX14" fmla="*/ 2933999 w 3125681"/>
                            <a:gd name="connsiteY14" fmla="*/ 613651 h 1251801"/>
                            <a:gd name="connsiteX15" fmla="*/ 3125677 w 3125681"/>
                            <a:gd name="connsiteY15" fmla="*/ 363815 h 1251801"/>
                            <a:gd name="connsiteX0" fmla="*/ 0 w 2933996"/>
                            <a:gd name="connsiteY0" fmla="*/ 1198091 h 1251801"/>
                            <a:gd name="connsiteX1" fmla="*/ 171116 w 2933996"/>
                            <a:gd name="connsiteY1" fmla="*/ 1059060 h 1251801"/>
                            <a:gd name="connsiteX2" fmla="*/ 455316 w 2933996"/>
                            <a:gd name="connsiteY2" fmla="*/ 641175 h 1251801"/>
                            <a:gd name="connsiteX3" fmla="*/ 743284 w 2933996"/>
                            <a:gd name="connsiteY3" fmla="*/ 214175 h 1251801"/>
                            <a:gd name="connsiteX4" fmla="*/ 902864 w 2933996"/>
                            <a:gd name="connsiteY4" fmla="*/ 54876 h 1251801"/>
                            <a:gd name="connsiteX5" fmla="*/ 1062547 w 2933996"/>
                            <a:gd name="connsiteY5" fmla="*/ 281 h 1251801"/>
                            <a:gd name="connsiteX6" fmla="*/ 1243492 w 2933996"/>
                            <a:gd name="connsiteY6" fmla="*/ 73196 h 1251801"/>
                            <a:gd name="connsiteX7" fmla="*/ 1432140 w 2933996"/>
                            <a:gd name="connsiteY7" fmla="*/ 297329 h 1251801"/>
                            <a:gd name="connsiteX8" fmla="*/ 1659174 w 2933996"/>
                            <a:gd name="connsiteY8" fmla="*/ 648102 h 1251801"/>
                            <a:gd name="connsiteX9" fmla="*/ 1872572 w 2933996"/>
                            <a:gd name="connsiteY9" fmla="*/ 961152 h 1251801"/>
                            <a:gd name="connsiteX10" fmla="*/ 2064084 w 2933996"/>
                            <a:gd name="connsiteY10" fmla="*/ 1160660 h 1251801"/>
                            <a:gd name="connsiteX11" fmla="*/ 2277979 w 2933996"/>
                            <a:gd name="connsiteY11" fmla="*/ 1251565 h 1251801"/>
                            <a:gd name="connsiteX12" fmla="*/ 2502860 w 2933996"/>
                            <a:gd name="connsiteY12" fmla="*/ 1175709 h 1251801"/>
                            <a:gd name="connsiteX13" fmla="*/ 2718210 w 2933996"/>
                            <a:gd name="connsiteY13" fmla="*/ 944144 h 1251801"/>
                            <a:gd name="connsiteX14" fmla="*/ 2933999 w 2933996"/>
                            <a:gd name="connsiteY14" fmla="*/ 613651 h 1251801"/>
                            <a:gd name="connsiteX0" fmla="*/ 2 w 2762882"/>
                            <a:gd name="connsiteY0" fmla="*/ 1059060 h 1251801"/>
                            <a:gd name="connsiteX1" fmla="*/ 284202 w 2762882"/>
                            <a:gd name="connsiteY1" fmla="*/ 641175 h 1251801"/>
                            <a:gd name="connsiteX2" fmla="*/ 572170 w 2762882"/>
                            <a:gd name="connsiteY2" fmla="*/ 214175 h 1251801"/>
                            <a:gd name="connsiteX3" fmla="*/ 731750 w 2762882"/>
                            <a:gd name="connsiteY3" fmla="*/ 54876 h 1251801"/>
                            <a:gd name="connsiteX4" fmla="*/ 891433 w 2762882"/>
                            <a:gd name="connsiteY4" fmla="*/ 281 h 1251801"/>
                            <a:gd name="connsiteX5" fmla="*/ 1072378 w 2762882"/>
                            <a:gd name="connsiteY5" fmla="*/ 73196 h 1251801"/>
                            <a:gd name="connsiteX6" fmla="*/ 1261026 w 2762882"/>
                            <a:gd name="connsiteY6" fmla="*/ 297329 h 1251801"/>
                            <a:gd name="connsiteX7" fmla="*/ 1488060 w 2762882"/>
                            <a:gd name="connsiteY7" fmla="*/ 648102 h 1251801"/>
                            <a:gd name="connsiteX8" fmla="*/ 1701458 w 2762882"/>
                            <a:gd name="connsiteY8" fmla="*/ 961152 h 1251801"/>
                            <a:gd name="connsiteX9" fmla="*/ 1892970 w 2762882"/>
                            <a:gd name="connsiteY9" fmla="*/ 1160660 h 1251801"/>
                            <a:gd name="connsiteX10" fmla="*/ 2106865 w 2762882"/>
                            <a:gd name="connsiteY10" fmla="*/ 1251565 h 1251801"/>
                            <a:gd name="connsiteX11" fmla="*/ 2331746 w 2762882"/>
                            <a:gd name="connsiteY11" fmla="*/ 1175709 h 1251801"/>
                            <a:gd name="connsiteX12" fmla="*/ 2547096 w 2762882"/>
                            <a:gd name="connsiteY12" fmla="*/ 944144 h 1251801"/>
                            <a:gd name="connsiteX13" fmla="*/ 2762885 w 2762882"/>
                            <a:gd name="connsiteY13" fmla="*/ 613651 h 1251801"/>
                            <a:gd name="connsiteX0" fmla="*/ 15024 w 2777904"/>
                            <a:gd name="connsiteY0" fmla="*/ 1059060 h 1251801"/>
                            <a:gd name="connsiteX1" fmla="*/ 22989 w 2777904"/>
                            <a:gd name="connsiteY1" fmla="*/ 1110659 h 1251801"/>
                            <a:gd name="connsiteX2" fmla="*/ 299224 w 2777904"/>
                            <a:gd name="connsiteY2" fmla="*/ 641175 h 1251801"/>
                            <a:gd name="connsiteX3" fmla="*/ 587192 w 2777904"/>
                            <a:gd name="connsiteY3" fmla="*/ 214175 h 1251801"/>
                            <a:gd name="connsiteX4" fmla="*/ 746772 w 2777904"/>
                            <a:gd name="connsiteY4" fmla="*/ 54876 h 1251801"/>
                            <a:gd name="connsiteX5" fmla="*/ 906455 w 2777904"/>
                            <a:gd name="connsiteY5" fmla="*/ 281 h 1251801"/>
                            <a:gd name="connsiteX6" fmla="*/ 1087400 w 2777904"/>
                            <a:gd name="connsiteY6" fmla="*/ 73196 h 1251801"/>
                            <a:gd name="connsiteX7" fmla="*/ 1276048 w 2777904"/>
                            <a:gd name="connsiteY7" fmla="*/ 297329 h 1251801"/>
                            <a:gd name="connsiteX8" fmla="*/ 1503082 w 2777904"/>
                            <a:gd name="connsiteY8" fmla="*/ 648102 h 1251801"/>
                            <a:gd name="connsiteX9" fmla="*/ 1716480 w 2777904"/>
                            <a:gd name="connsiteY9" fmla="*/ 961152 h 1251801"/>
                            <a:gd name="connsiteX10" fmla="*/ 1907992 w 2777904"/>
                            <a:gd name="connsiteY10" fmla="*/ 1160660 h 1251801"/>
                            <a:gd name="connsiteX11" fmla="*/ 2121887 w 2777904"/>
                            <a:gd name="connsiteY11" fmla="*/ 1251565 h 1251801"/>
                            <a:gd name="connsiteX12" fmla="*/ 2346768 w 2777904"/>
                            <a:gd name="connsiteY12" fmla="*/ 1175709 h 1251801"/>
                            <a:gd name="connsiteX13" fmla="*/ 2562118 w 2777904"/>
                            <a:gd name="connsiteY13" fmla="*/ 944144 h 1251801"/>
                            <a:gd name="connsiteX14" fmla="*/ 2777907 w 2777904"/>
                            <a:gd name="connsiteY14" fmla="*/ 613651 h 1251801"/>
                            <a:gd name="connsiteX0" fmla="*/ 2 w 2762882"/>
                            <a:gd name="connsiteY0" fmla="*/ 1059060 h 1251801"/>
                            <a:gd name="connsiteX1" fmla="*/ 284202 w 2762882"/>
                            <a:gd name="connsiteY1" fmla="*/ 641175 h 1251801"/>
                            <a:gd name="connsiteX2" fmla="*/ 572170 w 2762882"/>
                            <a:gd name="connsiteY2" fmla="*/ 214175 h 1251801"/>
                            <a:gd name="connsiteX3" fmla="*/ 731750 w 2762882"/>
                            <a:gd name="connsiteY3" fmla="*/ 54876 h 1251801"/>
                            <a:gd name="connsiteX4" fmla="*/ 891433 w 2762882"/>
                            <a:gd name="connsiteY4" fmla="*/ 281 h 1251801"/>
                            <a:gd name="connsiteX5" fmla="*/ 1072378 w 2762882"/>
                            <a:gd name="connsiteY5" fmla="*/ 73196 h 1251801"/>
                            <a:gd name="connsiteX6" fmla="*/ 1261026 w 2762882"/>
                            <a:gd name="connsiteY6" fmla="*/ 297329 h 1251801"/>
                            <a:gd name="connsiteX7" fmla="*/ 1488060 w 2762882"/>
                            <a:gd name="connsiteY7" fmla="*/ 648102 h 1251801"/>
                            <a:gd name="connsiteX8" fmla="*/ 1701458 w 2762882"/>
                            <a:gd name="connsiteY8" fmla="*/ 961152 h 1251801"/>
                            <a:gd name="connsiteX9" fmla="*/ 1892970 w 2762882"/>
                            <a:gd name="connsiteY9" fmla="*/ 1160660 h 1251801"/>
                            <a:gd name="connsiteX10" fmla="*/ 2106865 w 2762882"/>
                            <a:gd name="connsiteY10" fmla="*/ 1251565 h 1251801"/>
                            <a:gd name="connsiteX11" fmla="*/ 2331746 w 2762882"/>
                            <a:gd name="connsiteY11" fmla="*/ 1175709 h 1251801"/>
                            <a:gd name="connsiteX12" fmla="*/ 2547096 w 2762882"/>
                            <a:gd name="connsiteY12" fmla="*/ 944144 h 1251801"/>
                            <a:gd name="connsiteX13" fmla="*/ 2762885 w 2762882"/>
                            <a:gd name="connsiteY13" fmla="*/ 613651 h 1251801"/>
                            <a:gd name="connsiteX0" fmla="*/ 1 w 2478681"/>
                            <a:gd name="connsiteY0" fmla="*/ 641175 h 1251801"/>
                            <a:gd name="connsiteX1" fmla="*/ 287969 w 2478681"/>
                            <a:gd name="connsiteY1" fmla="*/ 214175 h 1251801"/>
                            <a:gd name="connsiteX2" fmla="*/ 447549 w 2478681"/>
                            <a:gd name="connsiteY2" fmla="*/ 54876 h 1251801"/>
                            <a:gd name="connsiteX3" fmla="*/ 607232 w 2478681"/>
                            <a:gd name="connsiteY3" fmla="*/ 281 h 1251801"/>
                            <a:gd name="connsiteX4" fmla="*/ 788177 w 2478681"/>
                            <a:gd name="connsiteY4" fmla="*/ 73196 h 1251801"/>
                            <a:gd name="connsiteX5" fmla="*/ 976825 w 2478681"/>
                            <a:gd name="connsiteY5" fmla="*/ 297329 h 1251801"/>
                            <a:gd name="connsiteX6" fmla="*/ 1203859 w 2478681"/>
                            <a:gd name="connsiteY6" fmla="*/ 648102 h 1251801"/>
                            <a:gd name="connsiteX7" fmla="*/ 1417257 w 2478681"/>
                            <a:gd name="connsiteY7" fmla="*/ 961152 h 1251801"/>
                            <a:gd name="connsiteX8" fmla="*/ 1608769 w 2478681"/>
                            <a:gd name="connsiteY8" fmla="*/ 1160660 h 1251801"/>
                            <a:gd name="connsiteX9" fmla="*/ 1822664 w 2478681"/>
                            <a:gd name="connsiteY9" fmla="*/ 1251565 h 1251801"/>
                            <a:gd name="connsiteX10" fmla="*/ 2047545 w 2478681"/>
                            <a:gd name="connsiteY10" fmla="*/ 1175709 h 1251801"/>
                            <a:gd name="connsiteX11" fmla="*/ 2262895 w 2478681"/>
                            <a:gd name="connsiteY11" fmla="*/ 944144 h 1251801"/>
                            <a:gd name="connsiteX12" fmla="*/ 2478684 w 2478681"/>
                            <a:gd name="connsiteY12" fmla="*/ 613651 h 125180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</a:cxnLst>
                          <a:rect l="l" t="t" r="r" b="b"/>
                          <a:pathLst>
                            <a:path w="2478681" h="1251801">
                              <a:moveTo>
                                <a:pt x="1" y="641175"/>
                              </a:moveTo>
                              <a:cubicBezTo>
                                <a:pt x="95362" y="500361"/>
                                <a:pt x="213378" y="311892"/>
                                <a:pt x="287969" y="214175"/>
                              </a:cubicBezTo>
                              <a:cubicBezTo>
                                <a:pt x="362560" y="116458"/>
                                <a:pt x="394338" y="90525"/>
                                <a:pt x="447549" y="54876"/>
                              </a:cubicBezTo>
                              <a:cubicBezTo>
                                <a:pt x="500760" y="19227"/>
                                <a:pt x="550461" y="-2772"/>
                                <a:pt x="607232" y="281"/>
                              </a:cubicBezTo>
                              <a:cubicBezTo>
                                <a:pt x="664003" y="3334"/>
                                <a:pt x="726578" y="23688"/>
                                <a:pt x="788177" y="73196"/>
                              </a:cubicBezTo>
                              <a:cubicBezTo>
                                <a:pt x="849776" y="122704"/>
                                <a:pt x="907545" y="201511"/>
                                <a:pt x="976825" y="297329"/>
                              </a:cubicBezTo>
                              <a:cubicBezTo>
                                <a:pt x="1046105" y="393147"/>
                                <a:pt x="1130454" y="537465"/>
                                <a:pt x="1203859" y="648102"/>
                              </a:cubicBezTo>
                              <a:cubicBezTo>
                                <a:pt x="1277264" y="758739"/>
                                <a:pt x="1349772" y="875726"/>
                                <a:pt x="1417257" y="961152"/>
                              </a:cubicBezTo>
                              <a:cubicBezTo>
                                <a:pt x="1484742" y="1046578"/>
                                <a:pt x="1541201" y="1112258"/>
                                <a:pt x="1608769" y="1160660"/>
                              </a:cubicBezTo>
                              <a:cubicBezTo>
                                <a:pt x="1676337" y="1209062"/>
                                <a:pt x="1749535" y="1249057"/>
                                <a:pt x="1822664" y="1251565"/>
                              </a:cubicBezTo>
                              <a:cubicBezTo>
                                <a:pt x="1895793" y="1254073"/>
                                <a:pt x="1967374" y="1237144"/>
                                <a:pt x="2047545" y="1175709"/>
                              </a:cubicBezTo>
                              <a:cubicBezTo>
                                <a:pt x="2127716" y="1114274"/>
                                <a:pt x="2191039" y="1037820"/>
                                <a:pt x="2262895" y="944144"/>
                              </a:cubicBezTo>
                              <a:cubicBezTo>
                                <a:pt x="2334751" y="850468"/>
                                <a:pt x="2410773" y="710372"/>
                                <a:pt x="2478684" y="613651"/>
                              </a:cubicBezTo>
                            </a:path>
                          </a:pathLst>
                        </a:custGeom>
                        <a:noFill/>
                        <a:ln w="9525" cap="rnd" cmpd="sng" algn="ctr">
                          <a:solidFill>
                            <a:srgbClr val="A62A9D"/>
                          </a:solidFill>
                          <a:prstDash val="solid"/>
                          <a:tailEnd type="none" w="med" len="med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GB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+mn-ea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12" name="Group 111"/>
                      <p:cNvGrpSpPr/>
                      <p:nvPr/>
                    </p:nvGrpSpPr>
                    <p:grpSpPr>
                      <a:xfrm>
                        <a:off x="5301974" y="3732627"/>
                        <a:ext cx="542891" cy="140272"/>
                        <a:chOff x="4763818" y="3730688"/>
                        <a:chExt cx="542891" cy="140272"/>
                      </a:xfrm>
                    </p:grpSpPr>
                    <p:sp>
                      <p:nvSpPr>
                        <p:cNvPr id="113" name="Freeform 112"/>
                        <p:cNvSpPr>
                          <a:spLocks noChangeAspect="1"/>
                        </p:cNvSpPr>
                        <p:nvPr/>
                      </p:nvSpPr>
                      <p:spPr>
                        <a:xfrm>
                          <a:off x="4763818" y="3733800"/>
                          <a:ext cx="271590" cy="137160"/>
                        </a:xfrm>
                        <a:custGeom>
                          <a:avLst/>
                          <a:gdLst>
                            <a:gd name="connsiteX0" fmla="*/ 0 w 3507874"/>
                            <a:gd name="connsiteY0" fmla="*/ 1193079 h 1244850"/>
                            <a:gd name="connsiteX1" fmla="*/ 171116 w 3507874"/>
                            <a:gd name="connsiteY1" fmla="*/ 1054048 h 1244850"/>
                            <a:gd name="connsiteX2" fmla="*/ 449179 w 3507874"/>
                            <a:gd name="connsiteY2" fmla="*/ 642300 h 1244850"/>
                            <a:gd name="connsiteX3" fmla="*/ 743284 w 3507874"/>
                            <a:gd name="connsiteY3" fmla="*/ 209163 h 1244850"/>
                            <a:gd name="connsiteX4" fmla="*/ 946484 w 3507874"/>
                            <a:gd name="connsiteY4" fmla="*/ 43395 h 1244850"/>
                            <a:gd name="connsiteX5" fmla="*/ 1058779 w 3507874"/>
                            <a:gd name="connsiteY5" fmla="*/ 616 h 1244850"/>
                            <a:gd name="connsiteX6" fmla="*/ 1229895 w 3507874"/>
                            <a:gd name="connsiteY6" fmla="*/ 64785 h 1244850"/>
                            <a:gd name="connsiteX7" fmla="*/ 1449137 w 3507874"/>
                            <a:gd name="connsiteY7" fmla="*/ 316111 h 1244850"/>
                            <a:gd name="connsiteX8" fmla="*/ 1668379 w 3507874"/>
                            <a:gd name="connsiteY8" fmla="*/ 636953 h 1244850"/>
                            <a:gd name="connsiteX9" fmla="*/ 1914358 w 3507874"/>
                            <a:gd name="connsiteY9" fmla="*/ 1038006 h 1244850"/>
                            <a:gd name="connsiteX10" fmla="*/ 2064084 w 3507874"/>
                            <a:gd name="connsiteY10" fmla="*/ 1155648 h 1244850"/>
                            <a:gd name="connsiteX11" fmla="*/ 2245895 w 3507874"/>
                            <a:gd name="connsiteY11" fmla="*/ 1241206 h 1244850"/>
                            <a:gd name="connsiteX12" fmla="*/ 2433053 w 3507874"/>
                            <a:gd name="connsiteY12" fmla="*/ 1209121 h 1244850"/>
                            <a:gd name="connsiteX13" fmla="*/ 2662990 w 3507874"/>
                            <a:gd name="connsiteY13" fmla="*/ 1032658 h 1244850"/>
                            <a:gd name="connsiteX14" fmla="*/ 2973137 w 3507874"/>
                            <a:gd name="connsiteY14" fmla="*/ 642300 h 1244850"/>
                            <a:gd name="connsiteX15" fmla="*/ 3181684 w 3507874"/>
                            <a:gd name="connsiteY15" fmla="*/ 385627 h 1244850"/>
                            <a:gd name="connsiteX16" fmla="*/ 3368842 w 3507874"/>
                            <a:gd name="connsiteY16" fmla="*/ 171732 h 1244850"/>
                            <a:gd name="connsiteX17" fmla="*/ 3507874 w 3507874"/>
                            <a:gd name="connsiteY17" fmla="*/ 70132 h 1244850"/>
                            <a:gd name="connsiteX0" fmla="*/ 0 w 3507874"/>
                            <a:gd name="connsiteY0" fmla="*/ 1197810 h 1249581"/>
                            <a:gd name="connsiteX1" fmla="*/ 171116 w 3507874"/>
                            <a:gd name="connsiteY1" fmla="*/ 1058779 h 1249581"/>
                            <a:gd name="connsiteX2" fmla="*/ 449179 w 3507874"/>
                            <a:gd name="connsiteY2" fmla="*/ 647031 h 1249581"/>
                            <a:gd name="connsiteX3" fmla="*/ 743284 w 3507874"/>
                            <a:gd name="connsiteY3" fmla="*/ 213894 h 1249581"/>
                            <a:gd name="connsiteX4" fmla="*/ 946484 w 3507874"/>
                            <a:gd name="connsiteY4" fmla="*/ 48126 h 1249581"/>
                            <a:gd name="connsiteX5" fmla="*/ 1074821 w 3507874"/>
                            <a:gd name="connsiteY5" fmla="*/ 0 h 1249581"/>
                            <a:gd name="connsiteX6" fmla="*/ 1229895 w 3507874"/>
                            <a:gd name="connsiteY6" fmla="*/ 69516 h 1249581"/>
                            <a:gd name="connsiteX7" fmla="*/ 1449137 w 3507874"/>
                            <a:gd name="connsiteY7" fmla="*/ 320842 h 1249581"/>
                            <a:gd name="connsiteX8" fmla="*/ 1668379 w 3507874"/>
                            <a:gd name="connsiteY8" fmla="*/ 641684 h 1249581"/>
                            <a:gd name="connsiteX9" fmla="*/ 1914358 w 3507874"/>
                            <a:gd name="connsiteY9" fmla="*/ 1042737 h 1249581"/>
                            <a:gd name="connsiteX10" fmla="*/ 2064084 w 3507874"/>
                            <a:gd name="connsiteY10" fmla="*/ 1160379 h 1249581"/>
                            <a:gd name="connsiteX11" fmla="*/ 2245895 w 3507874"/>
                            <a:gd name="connsiteY11" fmla="*/ 1245937 h 1249581"/>
                            <a:gd name="connsiteX12" fmla="*/ 2433053 w 3507874"/>
                            <a:gd name="connsiteY12" fmla="*/ 1213852 h 1249581"/>
                            <a:gd name="connsiteX13" fmla="*/ 2662990 w 3507874"/>
                            <a:gd name="connsiteY13" fmla="*/ 1037389 h 1249581"/>
                            <a:gd name="connsiteX14" fmla="*/ 2973137 w 3507874"/>
                            <a:gd name="connsiteY14" fmla="*/ 647031 h 1249581"/>
                            <a:gd name="connsiteX15" fmla="*/ 3181684 w 3507874"/>
                            <a:gd name="connsiteY15" fmla="*/ 390358 h 1249581"/>
                            <a:gd name="connsiteX16" fmla="*/ 3368842 w 3507874"/>
                            <a:gd name="connsiteY16" fmla="*/ 176463 h 1249581"/>
                            <a:gd name="connsiteX17" fmla="*/ 3507874 w 3507874"/>
                            <a:gd name="connsiteY17" fmla="*/ 74863 h 1249581"/>
                            <a:gd name="connsiteX0" fmla="*/ 0 w 3507874"/>
                            <a:gd name="connsiteY0" fmla="*/ 1197810 h 1249581"/>
                            <a:gd name="connsiteX1" fmla="*/ 171116 w 3507874"/>
                            <a:gd name="connsiteY1" fmla="*/ 1058779 h 1249581"/>
                            <a:gd name="connsiteX2" fmla="*/ 449179 w 3507874"/>
                            <a:gd name="connsiteY2" fmla="*/ 647031 h 1249581"/>
                            <a:gd name="connsiteX3" fmla="*/ 743284 w 3507874"/>
                            <a:gd name="connsiteY3" fmla="*/ 213894 h 1249581"/>
                            <a:gd name="connsiteX4" fmla="*/ 946484 w 3507874"/>
                            <a:gd name="connsiteY4" fmla="*/ 48126 h 1249581"/>
                            <a:gd name="connsiteX5" fmla="*/ 1074821 w 3507874"/>
                            <a:gd name="connsiteY5" fmla="*/ 0 h 1249581"/>
                            <a:gd name="connsiteX6" fmla="*/ 1229895 w 3507874"/>
                            <a:gd name="connsiteY6" fmla="*/ 69516 h 1249581"/>
                            <a:gd name="connsiteX7" fmla="*/ 1449137 w 3507874"/>
                            <a:gd name="connsiteY7" fmla="*/ 320842 h 1249581"/>
                            <a:gd name="connsiteX8" fmla="*/ 1668379 w 3507874"/>
                            <a:gd name="connsiteY8" fmla="*/ 641684 h 1249581"/>
                            <a:gd name="connsiteX9" fmla="*/ 1871579 w 3507874"/>
                            <a:gd name="connsiteY9" fmla="*/ 941137 h 1249581"/>
                            <a:gd name="connsiteX10" fmla="*/ 2064084 w 3507874"/>
                            <a:gd name="connsiteY10" fmla="*/ 1160379 h 1249581"/>
                            <a:gd name="connsiteX11" fmla="*/ 2245895 w 3507874"/>
                            <a:gd name="connsiteY11" fmla="*/ 1245937 h 1249581"/>
                            <a:gd name="connsiteX12" fmla="*/ 2433053 w 3507874"/>
                            <a:gd name="connsiteY12" fmla="*/ 1213852 h 1249581"/>
                            <a:gd name="connsiteX13" fmla="*/ 2662990 w 3507874"/>
                            <a:gd name="connsiteY13" fmla="*/ 1037389 h 1249581"/>
                            <a:gd name="connsiteX14" fmla="*/ 2973137 w 3507874"/>
                            <a:gd name="connsiteY14" fmla="*/ 647031 h 1249581"/>
                            <a:gd name="connsiteX15" fmla="*/ 3181684 w 3507874"/>
                            <a:gd name="connsiteY15" fmla="*/ 390358 h 1249581"/>
                            <a:gd name="connsiteX16" fmla="*/ 3368842 w 3507874"/>
                            <a:gd name="connsiteY16" fmla="*/ 176463 h 1249581"/>
                            <a:gd name="connsiteX17" fmla="*/ 3507874 w 3507874"/>
                            <a:gd name="connsiteY17" fmla="*/ 74863 h 1249581"/>
                            <a:gd name="connsiteX0" fmla="*/ 0 w 3507874"/>
                            <a:gd name="connsiteY0" fmla="*/ 1197810 h 1247085"/>
                            <a:gd name="connsiteX1" fmla="*/ 171116 w 3507874"/>
                            <a:gd name="connsiteY1" fmla="*/ 1058779 h 1247085"/>
                            <a:gd name="connsiteX2" fmla="*/ 449179 w 3507874"/>
                            <a:gd name="connsiteY2" fmla="*/ 647031 h 1247085"/>
                            <a:gd name="connsiteX3" fmla="*/ 743284 w 3507874"/>
                            <a:gd name="connsiteY3" fmla="*/ 213894 h 1247085"/>
                            <a:gd name="connsiteX4" fmla="*/ 946484 w 3507874"/>
                            <a:gd name="connsiteY4" fmla="*/ 48126 h 1247085"/>
                            <a:gd name="connsiteX5" fmla="*/ 1074821 w 3507874"/>
                            <a:gd name="connsiteY5" fmla="*/ 0 h 1247085"/>
                            <a:gd name="connsiteX6" fmla="*/ 1229895 w 3507874"/>
                            <a:gd name="connsiteY6" fmla="*/ 69516 h 1247085"/>
                            <a:gd name="connsiteX7" fmla="*/ 1449137 w 3507874"/>
                            <a:gd name="connsiteY7" fmla="*/ 320842 h 1247085"/>
                            <a:gd name="connsiteX8" fmla="*/ 1668379 w 3507874"/>
                            <a:gd name="connsiteY8" fmla="*/ 641684 h 1247085"/>
                            <a:gd name="connsiteX9" fmla="*/ 1871579 w 3507874"/>
                            <a:gd name="connsiteY9" fmla="*/ 941137 h 1247085"/>
                            <a:gd name="connsiteX10" fmla="*/ 2064084 w 3507874"/>
                            <a:gd name="connsiteY10" fmla="*/ 1160379 h 1247085"/>
                            <a:gd name="connsiteX11" fmla="*/ 2245895 w 3507874"/>
                            <a:gd name="connsiteY11" fmla="*/ 1245937 h 1247085"/>
                            <a:gd name="connsiteX12" fmla="*/ 2470484 w 3507874"/>
                            <a:gd name="connsiteY12" fmla="*/ 1197810 h 1247085"/>
                            <a:gd name="connsiteX13" fmla="*/ 2662990 w 3507874"/>
                            <a:gd name="connsiteY13" fmla="*/ 1037389 h 1247085"/>
                            <a:gd name="connsiteX14" fmla="*/ 2973137 w 3507874"/>
                            <a:gd name="connsiteY14" fmla="*/ 647031 h 1247085"/>
                            <a:gd name="connsiteX15" fmla="*/ 3181684 w 3507874"/>
                            <a:gd name="connsiteY15" fmla="*/ 390358 h 1247085"/>
                            <a:gd name="connsiteX16" fmla="*/ 3368842 w 3507874"/>
                            <a:gd name="connsiteY16" fmla="*/ 176463 h 1247085"/>
                            <a:gd name="connsiteX17" fmla="*/ 3507874 w 3507874"/>
                            <a:gd name="connsiteY17" fmla="*/ 74863 h 1247085"/>
                            <a:gd name="connsiteX0" fmla="*/ 0 w 3507874"/>
                            <a:gd name="connsiteY0" fmla="*/ 1197810 h 1252268"/>
                            <a:gd name="connsiteX1" fmla="*/ 171116 w 3507874"/>
                            <a:gd name="connsiteY1" fmla="*/ 1058779 h 1252268"/>
                            <a:gd name="connsiteX2" fmla="*/ 449179 w 3507874"/>
                            <a:gd name="connsiteY2" fmla="*/ 647031 h 1252268"/>
                            <a:gd name="connsiteX3" fmla="*/ 743284 w 3507874"/>
                            <a:gd name="connsiteY3" fmla="*/ 213894 h 1252268"/>
                            <a:gd name="connsiteX4" fmla="*/ 946484 w 3507874"/>
                            <a:gd name="connsiteY4" fmla="*/ 48126 h 1252268"/>
                            <a:gd name="connsiteX5" fmla="*/ 1074821 w 3507874"/>
                            <a:gd name="connsiteY5" fmla="*/ 0 h 1252268"/>
                            <a:gd name="connsiteX6" fmla="*/ 1229895 w 3507874"/>
                            <a:gd name="connsiteY6" fmla="*/ 69516 h 1252268"/>
                            <a:gd name="connsiteX7" fmla="*/ 1449137 w 3507874"/>
                            <a:gd name="connsiteY7" fmla="*/ 320842 h 1252268"/>
                            <a:gd name="connsiteX8" fmla="*/ 1668379 w 3507874"/>
                            <a:gd name="connsiteY8" fmla="*/ 641684 h 1252268"/>
                            <a:gd name="connsiteX9" fmla="*/ 1871579 w 3507874"/>
                            <a:gd name="connsiteY9" fmla="*/ 941137 h 1252268"/>
                            <a:gd name="connsiteX10" fmla="*/ 2064084 w 3507874"/>
                            <a:gd name="connsiteY10" fmla="*/ 1160379 h 1252268"/>
                            <a:gd name="connsiteX11" fmla="*/ 2267285 w 3507874"/>
                            <a:gd name="connsiteY11" fmla="*/ 1251284 h 1252268"/>
                            <a:gd name="connsiteX12" fmla="*/ 2470484 w 3507874"/>
                            <a:gd name="connsiteY12" fmla="*/ 1197810 h 1252268"/>
                            <a:gd name="connsiteX13" fmla="*/ 2662990 w 3507874"/>
                            <a:gd name="connsiteY13" fmla="*/ 1037389 h 1252268"/>
                            <a:gd name="connsiteX14" fmla="*/ 2973137 w 3507874"/>
                            <a:gd name="connsiteY14" fmla="*/ 647031 h 1252268"/>
                            <a:gd name="connsiteX15" fmla="*/ 3181684 w 3507874"/>
                            <a:gd name="connsiteY15" fmla="*/ 390358 h 1252268"/>
                            <a:gd name="connsiteX16" fmla="*/ 3368842 w 3507874"/>
                            <a:gd name="connsiteY16" fmla="*/ 176463 h 1252268"/>
                            <a:gd name="connsiteX17" fmla="*/ 3507874 w 3507874"/>
                            <a:gd name="connsiteY17" fmla="*/ 74863 h 1252268"/>
                            <a:gd name="connsiteX0" fmla="*/ 0 w 3507874"/>
                            <a:gd name="connsiteY0" fmla="*/ 1197810 h 1251597"/>
                            <a:gd name="connsiteX1" fmla="*/ 171116 w 3507874"/>
                            <a:gd name="connsiteY1" fmla="*/ 1058779 h 1251597"/>
                            <a:gd name="connsiteX2" fmla="*/ 449179 w 3507874"/>
                            <a:gd name="connsiteY2" fmla="*/ 647031 h 1251597"/>
                            <a:gd name="connsiteX3" fmla="*/ 743284 w 3507874"/>
                            <a:gd name="connsiteY3" fmla="*/ 213894 h 1251597"/>
                            <a:gd name="connsiteX4" fmla="*/ 946484 w 3507874"/>
                            <a:gd name="connsiteY4" fmla="*/ 48126 h 1251597"/>
                            <a:gd name="connsiteX5" fmla="*/ 1074821 w 3507874"/>
                            <a:gd name="connsiteY5" fmla="*/ 0 h 1251597"/>
                            <a:gd name="connsiteX6" fmla="*/ 1229895 w 3507874"/>
                            <a:gd name="connsiteY6" fmla="*/ 69516 h 1251597"/>
                            <a:gd name="connsiteX7" fmla="*/ 1449137 w 3507874"/>
                            <a:gd name="connsiteY7" fmla="*/ 320842 h 1251597"/>
                            <a:gd name="connsiteX8" fmla="*/ 1668379 w 3507874"/>
                            <a:gd name="connsiteY8" fmla="*/ 641684 h 1251597"/>
                            <a:gd name="connsiteX9" fmla="*/ 1871579 w 3507874"/>
                            <a:gd name="connsiteY9" fmla="*/ 941137 h 1251597"/>
                            <a:gd name="connsiteX10" fmla="*/ 2064084 w 3507874"/>
                            <a:gd name="connsiteY10" fmla="*/ 1160379 h 1251597"/>
                            <a:gd name="connsiteX11" fmla="*/ 2267285 w 3507874"/>
                            <a:gd name="connsiteY11" fmla="*/ 1251284 h 1251597"/>
                            <a:gd name="connsiteX12" fmla="*/ 2470484 w 3507874"/>
                            <a:gd name="connsiteY12" fmla="*/ 1197810 h 1251597"/>
                            <a:gd name="connsiteX13" fmla="*/ 2662990 w 3507874"/>
                            <a:gd name="connsiteY13" fmla="*/ 1037389 h 1251597"/>
                            <a:gd name="connsiteX14" fmla="*/ 2973137 w 3507874"/>
                            <a:gd name="connsiteY14" fmla="*/ 647031 h 1251597"/>
                            <a:gd name="connsiteX15" fmla="*/ 3181684 w 3507874"/>
                            <a:gd name="connsiteY15" fmla="*/ 390358 h 1251597"/>
                            <a:gd name="connsiteX16" fmla="*/ 3368842 w 3507874"/>
                            <a:gd name="connsiteY16" fmla="*/ 176463 h 1251597"/>
                            <a:gd name="connsiteX17" fmla="*/ 3507874 w 3507874"/>
                            <a:gd name="connsiteY17" fmla="*/ 74863 h 1251597"/>
                            <a:gd name="connsiteX0" fmla="*/ 0 w 3507874"/>
                            <a:gd name="connsiteY0" fmla="*/ 1197810 h 1251314"/>
                            <a:gd name="connsiteX1" fmla="*/ 171116 w 3507874"/>
                            <a:gd name="connsiteY1" fmla="*/ 1058779 h 1251314"/>
                            <a:gd name="connsiteX2" fmla="*/ 449179 w 3507874"/>
                            <a:gd name="connsiteY2" fmla="*/ 647031 h 1251314"/>
                            <a:gd name="connsiteX3" fmla="*/ 743284 w 3507874"/>
                            <a:gd name="connsiteY3" fmla="*/ 213894 h 1251314"/>
                            <a:gd name="connsiteX4" fmla="*/ 946484 w 3507874"/>
                            <a:gd name="connsiteY4" fmla="*/ 48126 h 1251314"/>
                            <a:gd name="connsiteX5" fmla="*/ 1074821 w 3507874"/>
                            <a:gd name="connsiteY5" fmla="*/ 0 h 1251314"/>
                            <a:gd name="connsiteX6" fmla="*/ 1229895 w 3507874"/>
                            <a:gd name="connsiteY6" fmla="*/ 69516 h 1251314"/>
                            <a:gd name="connsiteX7" fmla="*/ 1449137 w 3507874"/>
                            <a:gd name="connsiteY7" fmla="*/ 320842 h 1251314"/>
                            <a:gd name="connsiteX8" fmla="*/ 1668379 w 3507874"/>
                            <a:gd name="connsiteY8" fmla="*/ 641684 h 1251314"/>
                            <a:gd name="connsiteX9" fmla="*/ 1871579 w 3507874"/>
                            <a:gd name="connsiteY9" fmla="*/ 941137 h 1251314"/>
                            <a:gd name="connsiteX10" fmla="*/ 2064084 w 3507874"/>
                            <a:gd name="connsiteY10" fmla="*/ 1160379 h 1251314"/>
                            <a:gd name="connsiteX11" fmla="*/ 2267285 w 3507874"/>
                            <a:gd name="connsiteY11" fmla="*/ 1251284 h 1251314"/>
                            <a:gd name="connsiteX12" fmla="*/ 2470484 w 3507874"/>
                            <a:gd name="connsiteY12" fmla="*/ 1197810 h 1251314"/>
                            <a:gd name="connsiteX13" fmla="*/ 2662990 w 3507874"/>
                            <a:gd name="connsiteY13" fmla="*/ 1037389 h 1251314"/>
                            <a:gd name="connsiteX14" fmla="*/ 2973137 w 3507874"/>
                            <a:gd name="connsiteY14" fmla="*/ 647031 h 1251314"/>
                            <a:gd name="connsiteX15" fmla="*/ 3181684 w 3507874"/>
                            <a:gd name="connsiteY15" fmla="*/ 390358 h 1251314"/>
                            <a:gd name="connsiteX16" fmla="*/ 3368842 w 3507874"/>
                            <a:gd name="connsiteY16" fmla="*/ 176463 h 1251314"/>
                            <a:gd name="connsiteX17" fmla="*/ 3507874 w 3507874"/>
                            <a:gd name="connsiteY17" fmla="*/ 74863 h 1251314"/>
                            <a:gd name="connsiteX0" fmla="*/ 0 w 3507874"/>
                            <a:gd name="connsiteY0" fmla="*/ 1197810 h 1251405"/>
                            <a:gd name="connsiteX1" fmla="*/ 171116 w 3507874"/>
                            <a:gd name="connsiteY1" fmla="*/ 1058779 h 1251405"/>
                            <a:gd name="connsiteX2" fmla="*/ 449179 w 3507874"/>
                            <a:gd name="connsiteY2" fmla="*/ 647031 h 1251405"/>
                            <a:gd name="connsiteX3" fmla="*/ 743284 w 3507874"/>
                            <a:gd name="connsiteY3" fmla="*/ 213894 h 1251405"/>
                            <a:gd name="connsiteX4" fmla="*/ 946484 w 3507874"/>
                            <a:gd name="connsiteY4" fmla="*/ 48126 h 1251405"/>
                            <a:gd name="connsiteX5" fmla="*/ 1074821 w 3507874"/>
                            <a:gd name="connsiteY5" fmla="*/ 0 h 1251405"/>
                            <a:gd name="connsiteX6" fmla="*/ 1229895 w 3507874"/>
                            <a:gd name="connsiteY6" fmla="*/ 69516 h 1251405"/>
                            <a:gd name="connsiteX7" fmla="*/ 1449137 w 3507874"/>
                            <a:gd name="connsiteY7" fmla="*/ 320842 h 1251405"/>
                            <a:gd name="connsiteX8" fmla="*/ 1668379 w 3507874"/>
                            <a:gd name="connsiteY8" fmla="*/ 641684 h 1251405"/>
                            <a:gd name="connsiteX9" fmla="*/ 1871579 w 3507874"/>
                            <a:gd name="connsiteY9" fmla="*/ 941137 h 1251405"/>
                            <a:gd name="connsiteX10" fmla="*/ 2064084 w 3507874"/>
                            <a:gd name="connsiteY10" fmla="*/ 1160379 h 1251405"/>
                            <a:gd name="connsiteX11" fmla="*/ 2267285 w 3507874"/>
                            <a:gd name="connsiteY11" fmla="*/ 1251284 h 1251405"/>
                            <a:gd name="connsiteX12" fmla="*/ 2486526 w 3507874"/>
                            <a:gd name="connsiteY12" fmla="*/ 1176420 h 1251405"/>
                            <a:gd name="connsiteX13" fmla="*/ 2662990 w 3507874"/>
                            <a:gd name="connsiteY13" fmla="*/ 1037389 h 1251405"/>
                            <a:gd name="connsiteX14" fmla="*/ 2973137 w 3507874"/>
                            <a:gd name="connsiteY14" fmla="*/ 647031 h 1251405"/>
                            <a:gd name="connsiteX15" fmla="*/ 3181684 w 3507874"/>
                            <a:gd name="connsiteY15" fmla="*/ 390358 h 1251405"/>
                            <a:gd name="connsiteX16" fmla="*/ 3368842 w 3507874"/>
                            <a:gd name="connsiteY16" fmla="*/ 176463 h 1251405"/>
                            <a:gd name="connsiteX17" fmla="*/ 3507874 w 3507874"/>
                            <a:gd name="connsiteY17" fmla="*/ 74863 h 1251405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67285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81684 w 3507874"/>
                            <a:gd name="connsiteY15" fmla="*/ 390358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67285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81684 w 3507874"/>
                            <a:gd name="connsiteY15" fmla="*/ 390358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81684 w 3507874"/>
                            <a:gd name="connsiteY15" fmla="*/ 390358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3391"/>
                            <a:gd name="connsiteX1" fmla="*/ 171116 w 3507874"/>
                            <a:gd name="connsiteY1" fmla="*/ 1058779 h 1253391"/>
                            <a:gd name="connsiteX2" fmla="*/ 449179 w 3507874"/>
                            <a:gd name="connsiteY2" fmla="*/ 647031 h 1253391"/>
                            <a:gd name="connsiteX3" fmla="*/ 743284 w 3507874"/>
                            <a:gd name="connsiteY3" fmla="*/ 213894 h 1253391"/>
                            <a:gd name="connsiteX4" fmla="*/ 946484 w 3507874"/>
                            <a:gd name="connsiteY4" fmla="*/ 48126 h 1253391"/>
                            <a:gd name="connsiteX5" fmla="*/ 1074821 w 3507874"/>
                            <a:gd name="connsiteY5" fmla="*/ 0 h 1253391"/>
                            <a:gd name="connsiteX6" fmla="*/ 1229895 w 3507874"/>
                            <a:gd name="connsiteY6" fmla="*/ 69516 h 1253391"/>
                            <a:gd name="connsiteX7" fmla="*/ 1449137 w 3507874"/>
                            <a:gd name="connsiteY7" fmla="*/ 320842 h 1253391"/>
                            <a:gd name="connsiteX8" fmla="*/ 1668379 w 3507874"/>
                            <a:gd name="connsiteY8" fmla="*/ 641684 h 1253391"/>
                            <a:gd name="connsiteX9" fmla="*/ 1871579 w 3507874"/>
                            <a:gd name="connsiteY9" fmla="*/ 941137 h 1253391"/>
                            <a:gd name="connsiteX10" fmla="*/ 2064084 w 3507874"/>
                            <a:gd name="connsiteY10" fmla="*/ 1160379 h 1253391"/>
                            <a:gd name="connsiteX11" fmla="*/ 2277979 w 3507874"/>
                            <a:gd name="connsiteY11" fmla="*/ 1251284 h 1253391"/>
                            <a:gd name="connsiteX12" fmla="*/ 2486526 w 3507874"/>
                            <a:gd name="connsiteY12" fmla="*/ 1176420 h 1253391"/>
                            <a:gd name="connsiteX13" fmla="*/ 2716464 w 3507874"/>
                            <a:gd name="connsiteY13" fmla="*/ 994610 h 1253391"/>
                            <a:gd name="connsiteX14" fmla="*/ 2973137 w 3507874"/>
                            <a:gd name="connsiteY14" fmla="*/ 647031 h 1253391"/>
                            <a:gd name="connsiteX15" fmla="*/ 3181684 w 3507874"/>
                            <a:gd name="connsiteY15" fmla="*/ 390358 h 1253391"/>
                            <a:gd name="connsiteX16" fmla="*/ 3368842 w 3507874"/>
                            <a:gd name="connsiteY16" fmla="*/ 176463 h 1253391"/>
                            <a:gd name="connsiteX17" fmla="*/ 3507874 w 3507874"/>
                            <a:gd name="connsiteY17" fmla="*/ 74863 h 1253391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81684 w 3507874"/>
                            <a:gd name="connsiteY15" fmla="*/ 390358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64521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55316 w 3507874"/>
                            <a:gd name="connsiteY2" fmla="*/ 640894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55316 w 3507874"/>
                            <a:gd name="connsiteY2" fmla="*/ 640894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74821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68379 w 3507874"/>
                            <a:gd name="connsiteY8" fmla="*/ 642008 h 1251752"/>
                            <a:gd name="connsiteX9" fmla="*/ 1871579 w 3507874"/>
                            <a:gd name="connsiteY9" fmla="*/ 941461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62547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68379 w 3507874"/>
                            <a:gd name="connsiteY8" fmla="*/ 642008 h 1251752"/>
                            <a:gd name="connsiteX9" fmla="*/ 1871579 w 3507874"/>
                            <a:gd name="connsiteY9" fmla="*/ 941461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62547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59174 w 3507874"/>
                            <a:gd name="connsiteY8" fmla="*/ 648145 h 1251752"/>
                            <a:gd name="connsiteX9" fmla="*/ 1871579 w 3507874"/>
                            <a:gd name="connsiteY9" fmla="*/ 941461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62547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59174 w 3507874"/>
                            <a:gd name="connsiteY8" fmla="*/ 648145 h 1251752"/>
                            <a:gd name="connsiteX9" fmla="*/ 1862374 w 3507874"/>
                            <a:gd name="connsiteY9" fmla="*/ 947598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62547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59174 w 3507874"/>
                            <a:gd name="connsiteY8" fmla="*/ 648145 h 1251752"/>
                            <a:gd name="connsiteX9" fmla="*/ 1862374 w 3507874"/>
                            <a:gd name="connsiteY9" fmla="*/ 947598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825"/>
                            <a:gd name="connsiteX1" fmla="*/ 171116 w 3507874"/>
                            <a:gd name="connsiteY1" fmla="*/ 1059103 h 1251825"/>
                            <a:gd name="connsiteX2" fmla="*/ 455316 w 3507874"/>
                            <a:gd name="connsiteY2" fmla="*/ 641218 h 1251825"/>
                            <a:gd name="connsiteX3" fmla="*/ 743284 w 3507874"/>
                            <a:gd name="connsiteY3" fmla="*/ 214218 h 1251825"/>
                            <a:gd name="connsiteX4" fmla="*/ 909663 w 3507874"/>
                            <a:gd name="connsiteY4" fmla="*/ 51519 h 1251825"/>
                            <a:gd name="connsiteX5" fmla="*/ 1062547 w 3507874"/>
                            <a:gd name="connsiteY5" fmla="*/ 324 h 1251825"/>
                            <a:gd name="connsiteX6" fmla="*/ 1229895 w 3507874"/>
                            <a:gd name="connsiteY6" fmla="*/ 69840 h 1251825"/>
                            <a:gd name="connsiteX7" fmla="*/ 1449137 w 3507874"/>
                            <a:gd name="connsiteY7" fmla="*/ 321166 h 1251825"/>
                            <a:gd name="connsiteX8" fmla="*/ 1659174 w 3507874"/>
                            <a:gd name="connsiteY8" fmla="*/ 648145 h 1251825"/>
                            <a:gd name="connsiteX9" fmla="*/ 1862374 w 3507874"/>
                            <a:gd name="connsiteY9" fmla="*/ 947598 h 1251825"/>
                            <a:gd name="connsiteX10" fmla="*/ 2064084 w 3507874"/>
                            <a:gd name="connsiteY10" fmla="*/ 1160703 h 1251825"/>
                            <a:gd name="connsiteX11" fmla="*/ 2277979 w 3507874"/>
                            <a:gd name="connsiteY11" fmla="*/ 1251608 h 1251825"/>
                            <a:gd name="connsiteX12" fmla="*/ 2501868 w 3507874"/>
                            <a:gd name="connsiteY12" fmla="*/ 1179813 h 1251825"/>
                            <a:gd name="connsiteX13" fmla="*/ 2716464 w 3507874"/>
                            <a:gd name="connsiteY13" fmla="*/ 994934 h 1251825"/>
                            <a:gd name="connsiteX14" fmla="*/ 2973137 w 3507874"/>
                            <a:gd name="connsiteY14" fmla="*/ 647355 h 1251825"/>
                            <a:gd name="connsiteX15" fmla="*/ 3154947 w 3507874"/>
                            <a:gd name="connsiteY15" fmla="*/ 406724 h 1251825"/>
                            <a:gd name="connsiteX16" fmla="*/ 3331410 w 3507874"/>
                            <a:gd name="connsiteY16" fmla="*/ 208871 h 1251825"/>
                            <a:gd name="connsiteX17" fmla="*/ 3507874 w 3507874"/>
                            <a:gd name="connsiteY17" fmla="*/ 75187 h 1251825"/>
                            <a:gd name="connsiteX0" fmla="*/ 0 w 3507874"/>
                            <a:gd name="connsiteY0" fmla="*/ 1198134 h 1252037"/>
                            <a:gd name="connsiteX1" fmla="*/ 171116 w 3507874"/>
                            <a:gd name="connsiteY1" fmla="*/ 1059103 h 1252037"/>
                            <a:gd name="connsiteX2" fmla="*/ 455316 w 3507874"/>
                            <a:gd name="connsiteY2" fmla="*/ 641218 h 1252037"/>
                            <a:gd name="connsiteX3" fmla="*/ 743284 w 3507874"/>
                            <a:gd name="connsiteY3" fmla="*/ 214218 h 1252037"/>
                            <a:gd name="connsiteX4" fmla="*/ 909663 w 3507874"/>
                            <a:gd name="connsiteY4" fmla="*/ 51519 h 1252037"/>
                            <a:gd name="connsiteX5" fmla="*/ 1062547 w 3507874"/>
                            <a:gd name="connsiteY5" fmla="*/ 324 h 1252037"/>
                            <a:gd name="connsiteX6" fmla="*/ 1229895 w 3507874"/>
                            <a:gd name="connsiteY6" fmla="*/ 69840 h 1252037"/>
                            <a:gd name="connsiteX7" fmla="*/ 1449137 w 3507874"/>
                            <a:gd name="connsiteY7" fmla="*/ 321166 h 1252037"/>
                            <a:gd name="connsiteX8" fmla="*/ 1659174 w 3507874"/>
                            <a:gd name="connsiteY8" fmla="*/ 648145 h 1252037"/>
                            <a:gd name="connsiteX9" fmla="*/ 1862374 w 3507874"/>
                            <a:gd name="connsiteY9" fmla="*/ 947598 h 1252037"/>
                            <a:gd name="connsiteX10" fmla="*/ 2064084 w 3507874"/>
                            <a:gd name="connsiteY10" fmla="*/ 1160703 h 1252037"/>
                            <a:gd name="connsiteX11" fmla="*/ 2277979 w 3507874"/>
                            <a:gd name="connsiteY11" fmla="*/ 1251608 h 1252037"/>
                            <a:gd name="connsiteX12" fmla="*/ 2492663 w 3507874"/>
                            <a:gd name="connsiteY12" fmla="*/ 1185950 h 1252037"/>
                            <a:gd name="connsiteX13" fmla="*/ 2716464 w 3507874"/>
                            <a:gd name="connsiteY13" fmla="*/ 994934 h 1252037"/>
                            <a:gd name="connsiteX14" fmla="*/ 2973137 w 3507874"/>
                            <a:gd name="connsiteY14" fmla="*/ 647355 h 1252037"/>
                            <a:gd name="connsiteX15" fmla="*/ 3154947 w 3507874"/>
                            <a:gd name="connsiteY15" fmla="*/ 406724 h 1252037"/>
                            <a:gd name="connsiteX16" fmla="*/ 3331410 w 3507874"/>
                            <a:gd name="connsiteY16" fmla="*/ 208871 h 1252037"/>
                            <a:gd name="connsiteX17" fmla="*/ 3507874 w 3507874"/>
                            <a:gd name="connsiteY17" fmla="*/ 75187 h 1252037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16464 w 3507874"/>
                            <a:gd name="connsiteY13" fmla="*/ 994934 h 1251671"/>
                            <a:gd name="connsiteX14" fmla="*/ 2973137 w 3507874"/>
                            <a:gd name="connsiteY14" fmla="*/ 647355 h 1251671"/>
                            <a:gd name="connsiteX15" fmla="*/ 3154947 w 3507874"/>
                            <a:gd name="connsiteY15" fmla="*/ 406724 h 1251671"/>
                            <a:gd name="connsiteX16" fmla="*/ 3331410 w 3507874"/>
                            <a:gd name="connsiteY16" fmla="*/ 208871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73137 w 3507874"/>
                            <a:gd name="connsiteY14" fmla="*/ 647355 h 1251671"/>
                            <a:gd name="connsiteX15" fmla="*/ 3154947 w 3507874"/>
                            <a:gd name="connsiteY15" fmla="*/ 406724 h 1251671"/>
                            <a:gd name="connsiteX16" fmla="*/ 3331410 w 3507874"/>
                            <a:gd name="connsiteY16" fmla="*/ 208871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57794 w 3507874"/>
                            <a:gd name="connsiteY14" fmla="*/ 644287 h 1251671"/>
                            <a:gd name="connsiteX15" fmla="*/ 3154947 w 3507874"/>
                            <a:gd name="connsiteY15" fmla="*/ 406724 h 1251671"/>
                            <a:gd name="connsiteX16" fmla="*/ 3331410 w 3507874"/>
                            <a:gd name="connsiteY16" fmla="*/ 208871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31410 w 3507874"/>
                            <a:gd name="connsiteY16" fmla="*/ 208871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31806 w 3507874"/>
                            <a:gd name="connsiteY13" fmla="*/ 961182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25008 w 3507874"/>
                            <a:gd name="connsiteY13" fmla="*/ 954384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25008 w 3507874"/>
                            <a:gd name="connsiteY13" fmla="*/ 954384 h 1251671"/>
                            <a:gd name="connsiteX14" fmla="*/ 2947596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25008 w 3507874"/>
                            <a:gd name="connsiteY13" fmla="*/ 954384 h 1251671"/>
                            <a:gd name="connsiteX14" fmla="*/ 2947596 w 3507874"/>
                            <a:gd name="connsiteY14" fmla="*/ 644287 h 1251671"/>
                            <a:gd name="connsiteX15" fmla="*/ 3125678 w 3507874"/>
                            <a:gd name="connsiteY15" fmla="*/ 391052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006 h 1251543"/>
                            <a:gd name="connsiteX1" fmla="*/ 171116 w 3507874"/>
                            <a:gd name="connsiteY1" fmla="*/ 1058975 h 1251543"/>
                            <a:gd name="connsiteX2" fmla="*/ 455316 w 3507874"/>
                            <a:gd name="connsiteY2" fmla="*/ 641090 h 1251543"/>
                            <a:gd name="connsiteX3" fmla="*/ 743284 w 3507874"/>
                            <a:gd name="connsiteY3" fmla="*/ 214090 h 1251543"/>
                            <a:gd name="connsiteX4" fmla="*/ 902864 w 3507874"/>
                            <a:gd name="connsiteY4" fmla="*/ 54791 h 1251543"/>
                            <a:gd name="connsiteX5" fmla="*/ 1062547 w 3507874"/>
                            <a:gd name="connsiteY5" fmla="*/ 196 h 1251543"/>
                            <a:gd name="connsiteX6" fmla="*/ 1229895 w 3507874"/>
                            <a:gd name="connsiteY6" fmla="*/ 69712 h 1251543"/>
                            <a:gd name="connsiteX7" fmla="*/ 1449137 w 3507874"/>
                            <a:gd name="connsiteY7" fmla="*/ 321038 h 1251543"/>
                            <a:gd name="connsiteX8" fmla="*/ 1659174 w 3507874"/>
                            <a:gd name="connsiteY8" fmla="*/ 648017 h 1251543"/>
                            <a:gd name="connsiteX9" fmla="*/ 1862374 w 3507874"/>
                            <a:gd name="connsiteY9" fmla="*/ 947470 h 1251543"/>
                            <a:gd name="connsiteX10" fmla="*/ 2064084 w 3507874"/>
                            <a:gd name="connsiteY10" fmla="*/ 1160575 h 1251543"/>
                            <a:gd name="connsiteX11" fmla="*/ 2277979 w 3507874"/>
                            <a:gd name="connsiteY11" fmla="*/ 1251480 h 1251543"/>
                            <a:gd name="connsiteX12" fmla="*/ 2492663 w 3507874"/>
                            <a:gd name="connsiteY12" fmla="*/ 1185822 h 1251543"/>
                            <a:gd name="connsiteX13" fmla="*/ 2725008 w 3507874"/>
                            <a:gd name="connsiteY13" fmla="*/ 954256 h 1251543"/>
                            <a:gd name="connsiteX14" fmla="*/ 2947596 w 3507874"/>
                            <a:gd name="connsiteY14" fmla="*/ 644159 h 1251543"/>
                            <a:gd name="connsiteX15" fmla="*/ 3125678 w 3507874"/>
                            <a:gd name="connsiteY15" fmla="*/ 390924 h 1251543"/>
                            <a:gd name="connsiteX16" fmla="*/ 3306863 w 3507874"/>
                            <a:gd name="connsiteY16" fmla="*/ 205674 h 1251543"/>
                            <a:gd name="connsiteX17" fmla="*/ 3507874 w 3507874"/>
                            <a:gd name="connsiteY17" fmla="*/ 75059 h 1251543"/>
                            <a:gd name="connsiteX0" fmla="*/ 0 w 3507874"/>
                            <a:gd name="connsiteY0" fmla="*/ 1198091 h 1251628"/>
                            <a:gd name="connsiteX1" fmla="*/ 171116 w 3507874"/>
                            <a:gd name="connsiteY1" fmla="*/ 1059060 h 1251628"/>
                            <a:gd name="connsiteX2" fmla="*/ 455316 w 3507874"/>
                            <a:gd name="connsiteY2" fmla="*/ 641175 h 1251628"/>
                            <a:gd name="connsiteX3" fmla="*/ 743284 w 3507874"/>
                            <a:gd name="connsiteY3" fmla="*/ 214175 h 1251628"/>
                            <a:gd name="connsiteX4" fmla="*/ 902864 w 3507874"/>
                            <a:gd name="connsiteY4" fmla="*/ 54876 h 1251628"/>
                            <a:gd name="connsiteX5" fmla="*/ 1062547 w 3507874"/>
                            <a:gd name="connsiteY5" fmla="*/ 281 h 1251628"/>
                            <a:gd name="connsiteX6" fmla="*/ 1243492 w 3507874"/>
                            <a:gd name="connsiteY6" fmla="*/ 73196 h 1251628"/>
                            <a:gd name="connsiteX7" fmla="*/ 1449137 w 3507874"/>
                            <a:gd name="connsiteY7" fmla="*/ 321123 h 1251628"/>
                            <a:gd name="connsiteX8" fmla="*/ 1659174 w 3507874"/>
                            <a:gd name="connsiteY8" fmla="*/ 648102 h 1251628"/>
                            <a:gd name="connsiteX9" fmla="*/ 1862374 w 3507874"/>
                            <a:gd name="connsiteY9" fmla="*/ 947555 h 1251628"/>
                            <a:gd name="connsiteX10" fmla="*/ 2064084 w 3507874"/>
                            <a:gd name="connsiteY10" fmla="*/ 1160660 h 1251628"/>
                            <a:gd name="connsiteX11" fmla="*/ 2277979 w 3507874"/>
                            <a:gd name="connsiteY11" fmla="*/ 1251565 h 1251628"/>
                            <a:gd name="connsiteX12" fmla="*/ 2492663 w 3507874"/>
                            <a:gd name="connsiteY12" fmla="*/ 1185907 h 1251628"/>
                            <a:gd name="connsiteX13" fmla="*/ 2725008 w 3507874"/>
                            <a:gd name="connsiteY13" fmla="*/ 954341 h 1251628"/>
                            <a:gd name="connsiteX14" fmla="*/ 2947596 w 3507874"/>
                            <a:gd name="connsiteY14" fmla="*/ 644244 h 1251628"/>
                            <a:gd name="connsiteX15" fmla="*/ 3125678 w 3507874"/>
                            <a:gd name="connsiteY15" fmla="*/ 391009 h 1251628"/>
                            <a:gd name="connsiteX16" fmla="*/ 3306863 w 3507874"/>
                            <a:gd name="connsiteY16" fmla="*/ 205759 h 1251628"/>
                            <a:gd name="connsiteX17" fmla="*/ 3507874 w 3507874"/>
                            <a:gd name="connsiteY17" fmla="*/ 75144 h 1251628"/>
                            <a:gd name="connsiteX0" fmla="*/ 0 w 3507874"/>
                            <a:gd name="connsiteY0" fmla="*/ 1198091 h 1251628"/>
                            <a:gd name="connsiteX1" fmla="*/ 171116 w 3507874"/>
                            <a:gd name="connsiteY1" fmla="*/ 1059060 h 1251628"/>
                            <a:gd name="connsiteX2" fmla="*/ 455316 w 3507874"/>
                            <a:gd name="connsiteY2" fmla="*/ 641175 h 1251628"/>
                            <a:gd name="connsiteX3" fmla="*/ 743284 w 3507874"/>
                            <a:gd name="connsiteY3" fmla="*/ 214175 h 1251628"/>
                            <a:gd name="connsiteX4" fmla="*/ 902864 w 3507874"/>
                            <a:gd name="connsiteY4" fmla="*/ 54876 h 1251628"/>
                            <a:gd name="connsiteX5" fmla="*/ 1062547 w 3507874"/>
                            <a:gd name="connsiteY5" fmla="*/ 281 h 1251628"/>
                            <a:gd name="connsiteX6" fmla="*/ 1243492 w 3507874"/>
                            <a:gd name="connsiteY6" fmla="*/ 73196 h 1251628"/>
                            <a:gd name="connsiteX7" fmla="*/ 1432140 w 3507874"/>
                            <a:gd name="connsiteY7" fmla="*/ 297329 h 1251628"/>
                            <a:gd name="connsiteX8" fmla="*/ 1659174 w 3507874"/>
                            <a:gd name="connsiteY8" fmla="*/ 648102 h 1251628"/>
                            <a:gd name="connsiteX9" fmla="*/ 1862374 w 3507874"/>
                            <a:gd name="connsiteY9" fmla="*/ 947555 h 1251628"/>
                            <a:gd name="connsiteX10" fmla="*/ 2064084 w 3507874"/>
                            <a:gd name="connsiteY10" fmla="*/ 1160660 h 1251628"/>
                            <a:gd name="connsiteX11" fmla="*/ 2277979 w 3507874"/>
                            <a:gd name="connsiteY11" fmla="*/ 1251565 h 1251628"/>
                            <a:gd name="connsiteX12" fmla="*/ 2492663 w 3507874"/>
                            <a:gd name="connsiteY12" fmla="*/ 1185907 h 1251628"/>
                            <a:gd name="connsiteX13" fmla="*/ 2725008 w 3507874"/>
                            <a:gd name="connsiteY13" fmla="*/ 954341 h 1251628"/>
                            <a:gd name="connsiteX14" fmla="*/ 2947596 w 3507874"/>
                            <a:gd name="connsiteY14" fmla="*/ 644244 h 1251628"/>
                            <a:gd name="connsiteX15" fmla="*/ 3125678 w 3507874"/>
                            <a:gd name="connsiteY15" fmla="*/ 391009 h 1251628"/>
                            <a:gd name="connsiteX16" fmla="*/ 3306863 w 3507874"/>
                            <a:gd name="connsiteY16" fmla="*/ 205759 h 1251628"/>
                            <a:gd name="connsiteX17" fmla="*/ 3507874 w 3507874"/>
                            <a:gd name="connsiteY17" fmla="*/ 75144 h 1251628"/>
                            <a:gd name="connsiteX0" fmla="*/ 0 w 3507874"/>
                            <a:gd name="connsiteY0" fmla="*/ 1198091 h 1251628"/>
                            <a:gd name="connsiteX1" fmla="*/ 171116 w 3507874"/>
                            <a:gd name="connsiteY1" fmla="*/ 1059060 h 1251628"/>
                            <a:gd name="connsiteX2" fmla="*/ 455316 w 3507874"/>
                            <a:gd name="connsiteY2" fmla="*/ 641175 h 1251628"/>
                            <a:gd name="connsiteX3" fmla="*/ 743284 w 3507874"/>
                            <a:gd name="connsiteY3" fmla="*/ 214175 h 1251628"/>
                            <a:gd name="connsiteX4" fmla="*/ 902864 w 3507874"/>
                            <a:gd name="connsiteY4" fmla="*/ 54876 h 1251628"/>
                            <a:gd name="connsiteX5" fmla="*/ 1062547 w 3507874"/>
                            <a:gd name="connsiteY5" fmla="*/ 281 h 1251628"/>
                            <a:gd name="connsiteX6" fmla="*/ 1243492 w 3507874"/>
                            <a:gd name="connsiteY6" fmla="*/ 73196 h 1251628"/>
                            <a:gd name="connsiteX7" fmla="*/ 1432140 w 3507874"/>
                            <a:gd name="connsiteY7" fmla="*/ 297329 h 1251628"/>
                            <a:gd name="connsiteX8" fmla="*/ 1659174 w 3507874"/>
                            <a:gd name="connsiteY8" fmla="*/ 648102 h 1251628"/>
                            <a:gd name="connsiteX9" fmla="*/ 1862374 w 3507874"/>
                            <a:gd name="connsiteY9" fmla="*/ 947555 h 1251628"/>
                            <a:gd name="connsiteX10" fmla="*/ 2064084 w 3507874"/>
                            <a:gd name="connsiteY10" fmla="*/ 1160660 h 1251628"/>
                            <a:gd name="connsiteX11" fmla="*/ 2277979 w 3507874"/>
                            <a:gd name="connsiteY11" fmla="*/ 1251565 h 1251628"/>
                            <a:gd name="connsiteX12" fmla="*/ 2492663 w 3507874"/>
                            <a:gd name="connsiteY12" fmla="*/ 1185907 h 1251628"/>
                            <a:gd name="connsiteX13" fmla="*/ 2718210 w 3507874"/>
                            <a:gd name="connsiteY13" fmla="*/ 944144 h 1251628"/>
                            <a:gd name="connsiteX14" fmla="*/ 2947596 w 3507874"/>
                            <a:gd name="connsiteY14" fmla="*/ 644244 h 1251628"/>
                            <a:gd name="connsiteX15" fmla="*/ 3125678 w 3507874"/>
                            <a:gd name="connsiteY15" fmla="*/ 391009 h 1251628"/>
                            <a:gd name="connsiteX16" fmla="*/ 3306863 w 3507874"/>
                            <a:gd name="connsiteY16" fmla="*/ 205759 h 1251628"/>
                            <a:gd name="connsiteX17" fmla="*/ 3507874 w 3507874"/>
                            <a:gd name="connsiteY17" fmla="*/ 75144 h 1251628"/>
                            <a:gd name="connsiteX0" fmla="*/ 0 w 3507874"/>
                            <a:gd name="connsiteY0" fmla="*/ 1198091 h 1251628"/>
                            <a:gd name="connsiteX1" fmla="*/ 171116 w 3507874"/>
                            <a:gd name="connsiteY1" fmla="*/ 1059060 h 1251628"/>
                            <a:gd name="connsiteX2" fmla="*/ 455316 w 3507874"/>
                            <a:gd name="connsiteY2" fmla="*/ 641175 h 1251628"/>
                            <a:gd name="connsiteX3" fmla="*/ 743284 w 3507874"/>
                            <a:gd name="connsiteY3" fmla="*/ 214175 h 1251628"/>
                            <a:gd name="connsiteX4" fmla="*/ 902864 w 3507874"/>
                            <a:gd name="connsiteY4" fmla="*/ 54876 h 1251628"/>
                            <a:gd name="connsiteX5" fmla="*/ 1062547 w 3507874"/>
                            <a:gd name="connsiteY5" fmla="*/ 281 h 1251628"/>
                            <a:gd name="connsiteX6" fmla="*/ 1243492 w 3507874"/>
                            <a:gd name="connsiteY6" fmla="*/ 73196 h 1251628"/>
                            <a:gd name="connsiteX7" fmla="*/ 1432140 w 3507874"/>
                            <a:gd name="connsiteY7" fmla="*/ 297329 h 1251628"/>
                            <a:gd name="connsiteX8" fmla="*/ 1659174 w 3507874"/>
                            <a:gd name="connsiteY8" fmla="*/ 648102 h 1251628"/>
                            <a:gd name="connsiteX9" fmla="*/ 1862374 w 3507874"/>
                            <a:gd name="connsiteY9" fmla="*/ 947555 h 1251628"/>
                            <a:gd name="connsiteX10" fmla="*/ 2064084 w 3507874"/>
                            <a:gd name="connsiteY10" fmla="*/ 1160660 h 1251628"/>
                            <a:gd name="connsiteX11" fmla="*/ 2277979 w 3507874"/>
                            <a:gd name="connsiteY11" fmla="*/ 1251565 h 1251628"/>
                            <a:gd name="connsiteX12" fmla="*/ 2492663 w 3507874"/>
                            <a:gd name="connsiteY12" fmla="*/ 1185907 h 1251628"/>
                            <a:gd name="connsiteX13" fmla="*/ 2718210 w 3507874"/>
                            <a:gd name="connsiteY13" fmla="*/ 944144 h 1251628"/>
                            <a:gd name="connsiteX14" fmla="*/ 2937398 w 3507874"/>
                            <a:gd name="connsiteY14" fmla="*/ 637446 h 1251628"/>
                            <a:gd name="connsiteX15" fmla="*/ 3125678 w 3507874"/>
                            <a:gd name="connsiteY15" fmla="*/ 391009 h 1251628"/>
                            <a:gd name="connsiteX16" fmla="*/ 3306863 w 3507874"/>
                            <a:gd name="connsiteY16" fmla="*/ 205759 h 1251628"/>
                            <a:gd name="connsiteX17" fmla="*/ 3507874 w 3507874"/>
                            <a:gd name="connsiteY17" fmla="*/ 75144 h 1251628"/>
                            <a:gd name="connsiteX0" fmla="*/ 0 w 3507874"/>
                            <a:gd name="connsiteY0" fmla="*/ 1198091 h 1251724"/>
                            <a:gd name="connsiteX1" fmla="*/ 171116 w 3507874"/>
                            <a:gd name="connsiteY1" fmla="*/ 1059060 h 1251724"/>
                            <a:gd name="connsiteX2" fmla="*/ 455316 w 3507874"/>
                            <a:gd name="connsiteY2" fmla="*/ 641175 h 1251724"/>
                            <a:gd name="connsiteX3" fmla="*/ 743284 w 3507874"/>
                            <a:gd name="connsiteY3" fmla="*/ 214175 h 1251724"/>
                            <a:gd name="connsiteX4" fmla="*/ 902864 w 3507874"/>
                            <a:gd name="connsiteY4" fmla="*/ 54876 h 1251724"/>
                            <a:gd name="connsiteX5" fmla="*/ 1062547 w 3507874"/>
                            <a:gd name="connsiteY5" fmla="*/ 281 h 1251724"/>
                            <a:gd name="connsiteX6" fmla="*/ 1243492 w 3507874"/>
                            <a:gd name="connsiteY6" fmla="*/ 73196 h 1251724"/>
                            <a:gd name="connsiteX7" fmla="*/ 1432140 w 3507874"/>
                            <a:gd name="connsiteY7" fmla="*/ 297329 h 1251724"/>
                            <a:gd name="connsiteX8" fmla="*/ 1659174 w 3507874"/>
                            <a:gd name="connsiteY8" fmla="*/ 648102 h 1251724"/>
                            <a:gd name="connsiteX9" fmla="*/ 1862374 w 3507874"/>
                            <a:gd name="connsiteY9" fmla="*/ 947555 h 1251724"/>
                            <a:gd name="connsiteX10" fmla="*/ 2064084 w 3507874"/>
                            <a:gd name="connsiteY10" fmla="*/ 1160660 h 1251724"/>
                            <a:gd name="connsiteX11" fmla="*/ 2277979 w 3507874"/>
                            <a:gd name="connsiteY11" fmla="*/ 1251565 h 1251724"/>
                            <a:gd name="connsiteX12" fmla="*/ 2502860 w 3507874"/>
                            <a:gd name="connsiteY12" fmla="*/ 1175709 h 1251724"/>
                            <a:gd name="connsiteX13" fmla="*/ 2718210 w 3507874"/>
                            <a:gd name="connsiteY13" fmla="*/ 944144 h 1251724"/>
                            <a:gd name="connsiteX14" fmla="*/ 2937398 w 3507874"/>
                            <a:gd name="connsiteY14" fmla="*/ 637446 h 1251724"/>
                            <a:gd name="connsiteX15" fmla="*/ 3125678 w 3507874"/>
                            <a:gd name="connsiteY15" fmla="*/ 391009 h 1251724"/>
                            <a:gd name="connsiteX16" fmla="*/ 3306863 w 3507874"/>
                            <a:gd name="connsiteY16" fmla="*/ 205759 h 1251724"/>
                            <a:gd name="connsiteX17" fmla="*/ 3507874 w 3507874"/>
                            <a:gd name="connsiteY17" fmla="*/ 75144 h 1251724"/>
                            <a:gd name="connsiteX0" fmla="*/ 0 w 3507874"/>
                            <a:gd name="connsiteY0" fmla="*/ 1198091 h 1251648"/>
                            <a:gd name="connsiteX1" fmla="*/ 171116 w 3507874"/>
                            <a:gd name="connsiteY1" fmla="*/ 1059060 h 1251648"/>
                            <a:gd name="connsiteX2" fmla="*/ 455316 w 3507874"/>
                            <a:gd name="connsiteY2" fmla="*/ 641175 h 1251648"/>
                            <a:gd name="connsiteX3" fmla="*/ 743284 w 3507874"/>
                            <a:gd name="connsiteY3" fmla="*/ 214175 h 1251648"/>
                            <a:gd name="connsiteX4" fmla="*/ 902864 w 3507874"/>
                            <a:gd name="connsiteY4" fmla="*/ 54876 h 1251648"/>
                            <a:gd name="connsiteX5" fmla="*/ 1062547 w 3507874"/>
                            <a:gd name="connsiteY5" fmla="*/ 281 h 1251648"/>
                            <a:gd name="connsiteX6" fmla="*/ 1243492 w 3507874"/>
                            <a:gd name="connsiteY6" fmla="*/ 73196 h 1251648"/>
                            <a:gd name="connsiteX7" fmla="*/ 1432140 w 3507874"/>
                            <a:gd name="connsiteY7" fmla="*/ 297329 h 1251648"/>
                            <a:gd name="connsiteX8" fmla="*/ 1659174 w 3507874"/>
                            <a:gd name="connsiteY8" fmla="*/ 648102 h 1251648"/>
                            <a:gd name="connsiteX9" fmla="*/ 1862374 w 3507874"/>
                            <a:gd name="connsiteY9" fmla="*/ 947555 h 1251648"/>
                            <a:gd name="connsiteX10" fmla="*/ 2064084 w 3507874"/>
                            <a:gd name="connsiteY10" fmla="*/ 1160660 h 1251648"/>
                            <a:gd name="connsiteX11" fmla="*/ 2277979 w 3507874"/>
                            <a:gd name="connsiteY11" fmla="*/ 1251565 h 1251648"/>
                            <a:gd name="connsiteX12" fmla="*/ 2502860 w 3507874"/>
                            <a:gd name="connsiteY12" fmla="*/ 1175709 h 1251648"/>
                            <a:gd name="connsiteX13" fmla="*/ 2718210 w 3507874"/>
                            <a:gd name="connsiteY13" fmla="*/ 944144 h 1251648"/>
                            <a:gd name="connsiteX14" fmla="*/ 2937398 w 3507874"/>
                            <a:gd name="connsiteY14" fmla="*/ 637446 h 1251648"/>
                            <a:gd name="connsiteX15" fmla="*/ 3125678 w 3507874"/>
                            <a:gd name="connsiteY15" fmla="*/ 391009 h 1251648"/>
                            <a:gd name="connsiteX16" fmla="*/ 3306863 w 3507874"/>
                            <a:gd name="connsiteY16" fmla="*/ 205759 h 1251648"/>
                            <a:gd name="connsiteX17" fmla="*/ 3507874 w 3507874"/>
                            <a:gd name="connsiteY17" fmla="*/ 75144 h 1251648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62374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37398 w 3507874"/>
                            <a:gd name="connsiteY14" fmla="*/ 637446 h 1251801"/>
                            <a:gd name="connsiteX15" fmla="*/ 3125678 w 3507874"/>
                            <a:gd name="connsiteY15" fmla="*/ 391009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62374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25678 w 3507874"/>
                            <a:gd name="connsiteY15" fmla="*/ 391009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62374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25678 w 3507874"/>
                            <a:gd name="connsiteY15" fmla="*/ 391009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62374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18879 w 3507874"/>
                            <a:gd name="connsiteY15" fmla="*/ 377412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18879 w 3507874"/>
                            <a:gd name="connsiteY15" fmla="*/ 377412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61152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18879 w 3507874"/>
                            <a:gd name="connsiteY15" fmla="*/ 377412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61152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33999 w 3507874"/>
                            <a:gd name="connsiteY14" fmla="*/ 613651 h 1251801"/>
                            <a:gd name="connsiteX15" fmla="*/ 3118879 w 3507874"/>
                            <a:gd name="connsiteY15" fmla="*/ 377412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61152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33999 w 3507874"/>
                            <a:gd name="connsiteY14" fmla="*/ 613651 h 1251801"/>
                            <a:gd name="connsiteX15" fmla="*/ 3118879 w 3507874"/>
                            <a:gd name="connsiteY15" fmla="*/ 377412 h 1251801"/>
                            <a:gd name="connsiteX16" fmla="*/ 3289867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61152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33999 w 3507874"/>
                            <a:gd name="connsiteY14" fmla="*/ 613651 h 1251801"/>
                            <a:gd name="connsiteX15" fmla="*/ 3125677 w 3507874"/>
                            <a:gd name="connsiteY15" fmla="*/ 363815 h 1251801"/>
                            <a:gd name="connsiteX16" fmla="*/ 3289867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289868"/>
                            <a:gd name="connsiteY0" fmla="*/ 1198091 h 1251801"/>
                            <a:gd name="connsiteX1" fmla="*/ 171116 w 3289868"/>
                            <a:gd name="connsiteY1" fmla="*/ 1059060 h 1251801"/>
                            <a:gd name="connsiteX2" fmla="*/ 455316 w 3289868"/>
                            <a:gd name="connsiteY2" fmla="*/ 641175 h 1251801"/>
                            <a:gd name="connsiteX3" fmla="*/ 743284 w 3289868"/>
                            <a:gd name="connsiteY3" fmla="*/ 214175 h 1251801"/>
                            <a:gd name="connsiteX4" fmla="*/ 902864 w 3289868"/>
                            <a:gd name="connsiteY4" fmla="*/ 54876 h 1251801"/>
                            <a:gd name="connsiteX5" fmla="*/ 1062547 w 3289868"/>
                            <a:gd name="connsiteY5" fmla="*/ 281 h 1251801"/>
                            <a:gd name="connsiteX6" fmla="*/ 1243492 w 3289868"/>
                            <a:gd name="connsiteY6" fmla="*/ 73196 h 1251801"/>
                            <a:gd name="connsiteX7" fmla="*/ 1432140 w 3289868"/>
                            <a:gd name="connsiteY7" fmla="*/ 297329 h 1251801"/>
                            <a:gd name="connsiteX8" fmla="*/ 1659174 w 3289868"/>
                            <a:gd name="connsiteY8" fmla="*/ 648102 h 1251801"/>
                            <a:gd name="connsiteX9" fmla="*/ 1872572 w 3289868"/>
                            <a:gd name="connsiteY9" fmla="*/ 961152 h 1251801"/>
                            <a:gd name="connsiteX10" fmla="*/ 2064084 w 3289868"/>
                            <a:gd name="connsiteY10" fmla="*/ 1160660 h 1251801"/>
                            <a:gd name="connsiteX11" fmla="*/ 2277979 w 3289868"/>
                            <a:gd name="connsiteY11" fmla="*/ 1251565 h 1251801"/>
                            <a:gd name="connsiteX12" fmla="*/ 2502860 w 3289868"/>
                            <a:gd name="connsiteY12" fmla="*/ 1175709 h 1251801"/>
                            <a:gd name="connsiteX13" fmla="*/ 2718210 w 3289868"/>
                            <a:gd name="connsiteY13" fmla="*/ 944144 h 1251801"/>
                            <a:gd name="connsiteX14" fmla="*/ 2933999 w 3289868"/>
                            <a:gd name="connsiteY14" fmla="*/ 613651 h 1251801"/>
                            <a:gd name="connsiteX15" fmla="*/ 3125677 w 3289868"/>
                            <a:gd name="connsiteY15" fmla="*/ 363815 h 1251801"/>
                            <a:gd name="connsiteX16" fmla="*/ 3289867 w 3289868"/>
                            <a:gd name="connsiteY16" fmla="*/ 205759 h 1251801"/>
                            <a:gd name="connsiteX0" fmla="*/ 0 w 3125681"/>
                            <a:gd name="connsiteY0" fmla="*/ 1198091 h 1251801"/>
                            <a:gd name="connsiteX1" fmla="*/ 171116 w 3125681"/>
                            <a:gd name="connsiteY1" fmla="*/ 1059060 h 1251801"/>
                            <a:gd name="connsiteX2" fmla="*/ 455316 w 3125681"/>
                            <a:gd name="connsiteY2" fmla="*/ 641175 h 1251801"/>
                            <a:gd name="connsiteX3" fmla="*/ 743284 w 3125681"/>
                            <a:gd name="connsiteY3" fmla="*/ 214175 h 1251801"/>
                            <a:gd name="connsiteX4" fmla="*/ 902864 w 3125681"/>
                            <a:gd name="connsiteY4" fmla="*/ 54876 h 1251801"/>
                            <a:gd name="connsiteX5" fmla="*/ 1062547 w 3125681"/>
                            <a:gd name="connsiteY5" fmla="*/ 281 h 1251801"/>
                            <a:gd name="connsiteX6" fmla="*/ 1243492 w 3125681"/>
                            <a:gd name="connsiteY6" fmla="*/ 73196 h 1251801"/>
                            <a:gd name="connsiteX7" fmla="*/ 1432140 w 3125681"/>
                            <a:gd name="connsiteY7" fmla="*/ 297329 h 1251801"/>
                            <a:gd name="connsiteX8" fmla="*/ 1659174 w 3125681"/>
                            <a:gd name="connsiteY8" fmla="*/ 648102 h 1251801"/>
                            <a:gd name="connsiteX9" fmla="*/ 1872572 w 3125681"/>
                            <a:gd name="connsiteY9" fmla="*/ 961152 h 1251801"/>
                            <a:gd name="connsiteX10" fmla="*/ 2064084 w 3125681"/>
                            <a:gd name="connsiteY10" fmla="*/ 1160660 h 1251801"/>
                            <a:gd name="connsiteX11" fmla="*/ 2277979 w 3125681"/>
                            <a:gd name="connsiteY11" fmla="*/ 1251565 h 1251801"/>
                            <a:gd name="connsiteX12" fmla="*/ 2502860 w 3125681"/>
                            <a:gd name="connsiteY12" fmla="*/ 1175709 h 1251801"/>
                            <a:gd name="connsiteX13" fmla="*/ 2718210 w 3125681"/>
                            <a:gd name="connsiteY13" fmla="*/ 944144 h 1251801"/>
                            <a:gd name="connsiteX14" fmla="*/ 2933999 w 3125681"/>
                            <a:gd name="connsiteY14" fmla="*/ 613651 h 1251801"/>
                            <a:gd name="connsiteX15" fmla="*/ 3125677 w 3125681"/>
                            <a:gd name="connsiteY15" fmla="*/ 363815 h 1251801"/>
                            <a:gd name="connsiteX0" fmla="*/ 0 w 2933996"/>
                            <a:gd name="connsiteY0" fmla="*/ 1198091 h 1251801"/>
                            <a:gd name="connsiteX1" fmla="*/ 171116 w 2933996"/>
                            <a:gd name="connsiteY1" fmla="*/ 1059060 h 1251801"/>
                            <a:gd name="connsiteX2" fmla="*/ 455316 w 2933996"/>
                            <a:gd name="connsiteY2" fmla="*/ 641175 h 1251801"/>
                            <a:gd name="connsiteX3" fmla="*/ 743284 w 2933996"/>
                            <a:gd name="connsiteY3" fmla="*/ 214175 h 1251801"/>
                            <a:gd name="connsiteX4" fmla="*/ 902864 w 2933996"/>
                            <a:gd name="connsiteY4" fmla="*/ 54876 h 1251801"/>
                            <a:gd name="connsiteX5" fmla="*/ 1062547 w 2933996"/>
                            <a:gd name="connsiteY5" fmla="*/ 281 h 1251801"/>
                            <a:gd name="connsiteX6" fmla="*/ 1243492 w 2933996"/>
                            <a:gd name="connsiteY6" fmla="*/ 73196 h 1251801"/>
                            <a:gd name="connsiteX7" fmla="*/ 1432140 w 2933996"/>
                            <a:gd name="connsiteY7" fmla="*/ 297329 h 1251801"/>
                            <a:gd name="connsiteX8" fmla="*/ 1659174 w 2933996"/>
                            <a:gd name="connsiteY8" fmla="*/ 648102 h 1251801"/>
                            <a:gd name="connsiteX9" fmla="*/ 1872572 w 2933996"/>
                            <a:gd name="connsiteY9" fmla="*/ 961152 h 1251801"/>
                            <a:gd name="connsiteX10" fmla="*/ 2064084 w 2933996"/>
                            <a:gd name="connsiteY10" fmla="*/ 1160660 h 1251801"/>
                            <a:gd name="connsiteX11" fmla="*/ 2277979 w 2933996"/>
                            <a:gd name="connsiteY11" fmla="*/ 1251565 h 1251801"/>
                            <a:gd name="connsiteX12" fmla="*/ 2502860 w 2933996"/>
                            <a:gd name="connsiteY12" fmla="*/ 1175709 h 1251801"/>
                            <a:gd name="connsiteX13" fmla="*/ 2718210 w 2933996"/>
                            <a:gd name="connsiteY13" fmla="*/ 944144 h 1251801"/>
                            <a:gd name="connsiteX14" fmla="*/ 2933999 w 2933996"/>
                            <a:gd name="connsiteY14" fmla="*/ 613651 h 1251801"/>
                            <a:gd name="connsiteX0" fmla="*/ 2 w 2762882"/>
                            <a:gd name="connsiteY0" fmla="*/ 1059060 h 1251801"/>
                            <a:gd name="connsiteX1" fmla="*/ 284202 w 2762882"/>
                            <a:gd name="connsiteY1" fmla="*/ 641175 h 1251801"/>
                            <a:gd name="connsiteX2" fmla="*/ 572170 w 2762882"/>
                            <a:gd name="connsiteY2" fmla="*/ 214175 h 1251801"/>
                            <a:gd name="connsiteX3" fmla="*/ 731750 w 2762882"/>
                            <a:gd name="connsiteY3" fmla="*/ 54876 h 1251801"/>
                            <a:gd name="connsiteX4" fmla="*/ 891433 w 2762882"/>
                            <a:gd name="connsiteY4" fmla="*/ 281 h 1251801"/>
                            <a:gd name="connsiteX5" fmla="*/ 1072378 w 2762882"/>
                            <a:gd name="connsiteY5" fmla="*/ 73196 h 1251801"/>
                            <a:gd name="connsiteX6" fmla="*/ 1261026 w 2762882"/>
                            <a:gd name="connsiteY6" fmla="*/ 297329 h 1251801"/>
                            <a:gd name="connsiteX7" fmla="*/ 1488060 w 2762882"/>
                            <a:gd name="connsiteY7" fmla="*/ 648102 h 1251801"/>
                            <a:gd name="connsiteX8" fmla="*/ 1701458 w 2762882"/>
                            <a:gd name="connsiteY8" fmla="*/ 961152 h 1251801"/>
                            <a:gd name="connsiteX9" fmla="*/ 1892970 w 2762882"/>
                            <a:gd name="connsiteY9" fmla="*/ 1160660 h 1251801"/>
                            <a:gd name="connsiteX10" fmla="*/ 2106865 w 2762882"/>
                            <a:gd name="connsiteY10" fmla="*/ 1251565 h 1251801"/>
                            <a:gd name="connsiteX11" fmla="*/ 2331746 w 2762882"/>
                            <a:gd name="connsiteY11" fmla="*/ 1175709 h 1251801"/>
                            <a:gd name="connsiteX12" fmla="*/ 2547096 w 2762882"/>
                            <a:gd name="connsiteY12" fmla="*/ 944144 h 1251801"/>
                            <a:gd name="connsiteX13" fmla="*/ 2762885 w 2762882"/>
                            <a:gd name="connsiteY13" fmla="*/ 613651 h 1251801"/>
                            <a:gd name="connsiteX0" fmla="*/ 1 w 2478681"/>
                            <a:gd name="connsiteY0" fmla="*/ 641175 h 1251801"/>
                            <a:gd name="connsiteX1" fmla="*/ 287969 w 2478681"/>
                            <a:gd name="connsiteY1" fmla="*/ 214175 h 1251801"/>
                            <a:gd name="connsiteX2" fmla="*/ 447549 w 2478681"/>
                            <a:gd name="connsiteY2" fmla="*/ 54876 h 1251801"/>
                            <a:gd name="connsiteX3" fmla="*/ 607232 w 2478681"/>
                            <a:gd name="connsiteY3" fmla="*/ 281 h 1251801"/>
                            <a:gd name="connsiteX4" fmla="*/ 788177 w 2478681"/>
                            <a:gd name="connsiteY4" fmla="*/ 73196 h 1251801"/>
                            <a:gd name="connsiteX5" fmla="*/ 976825 w 2478681"/>
                            <a:gd name="connsiteY5" fmla="*/ 297329 h 1251801"/>
                            <a:gd name="connsiteX6" fmla="*/ 1203859 w 2478681"/>
                            <a:gd name="connsiteY6" fmla="*/ 648102 h 1251801"/>
                            <a:gd name="connsiteX7" fmla="*/ 1417257 w 2478681"/>
                            <a:gd name="connsiteY7" fmla="*/ 961152 h 1251801"/>
                            <a:gd name="connsiteX8" fmla="*/ 1608769 w 2478681"/>
                            <a:gd name="connsiteY8" fmla="*/ 1160660 h 1251801"/>
                            <a:gd name="connsiteX9" fmla="*/ 1822664 w 2478681"/>
                            <a:gd name="connsiteY9" fmla="*/ 1251565 h 1251801"/>
                            <a:gd name="connsiteX10" fmla="*/ 2047545 w 2478681"/>
                            <a:gd name="connsiteY10" fmla="*/ 1175709 h 1251801"/>
                            <a:gd name="connsiteX11" fmla="*/ 2262895 w 2478681"/>
                            <a:gd name="connsiteY11" fmla="*/ 944144 h 1251801"/>
                            <a:gd name="connsiteX12" fmla="*/ 2478684 w 2478681"/>
                            <a:gd name="connsiteY12" fmla="*/ 613651 h 125180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</a:cxnLst>
                          <a:rect l="l" t="t" r="r" b="b"/>
                          <a:pathLst>
                            <a:path w="2478681" h="1251801">
                              <a:moveTo>
                                <a:pt x="1" y="641175"/>
                              </a:moveTo>
                              <a:cubicBezTo>
                                <a:pt x="95362" y="500361"/>
                                <a:pt x="213378" y="311892"/>
                                <a:pt x="287969" y="214175"/>
                              </a:cubicBezTo>
                              <a:cubicBezTo>
                                <a:pt x="362560" y="116458"/>
                                <a:pt x="394338" y="90525"/>
                                <a:pt x="447549" y="54876"/>
                              </a:cubicBezTo>
                              <a:cubicBezTo>
                                <a:pt x="500760" y="19227"/>
                                <a:pt x="550461" y="-2772"/>
                                <a:pt x="607232" y="281"/>
                              </a:cubicBezTo>
                              <a:cubicBezTo>
                                <a:pt x="664003" y="3334"/>
                                <a:pt x="726578" y="23688"/>
                                <a:pt x="788177" y="73196"/>
                              </a:cubicBezTo>
                              <a:cubicBezTo>
                                <a:pt x="849776" y="122704"/>
                                <a:pt x="907545" y="201511"/>
                                <a:pt x="976825" y="297329"/>
                              </a:cubicBezTo>
                              <a:cubicBezTo>
                                <a:pt x="1046105" y="393147"/>
                                <a:pt x="1130454" y="537465"/>
                                <a:pt x="1203859" y="648102"/>
                              </a:cubicBezTo>
                              <a:cubicBezTo>
                                <a:pt x="1277264" y="758739"/>
                                <a:pt x="1349772" y="875726"/>
                                <a:pt x="1417257" y="961152"/>
                              </a:cubicBezTo>
                              <a:cubicBezTo>
                                <a:pt x="1484742" y="1046578"/>
                                <a:pt x="1541201" y="1112258"/>
                                <a:pt x="1608769" y="1160660"/>
                              </a:cubicBezTo>
                              <a:cubicBezTo>
                                <a:pt x="1676337" y="1209062"/>
                                <a:pt x="1749535" y="1249057"/>
                                <a:pt x="1822664" y="1251565"/>
                              </a:cubicBezTo>
                              <a:cubicBezTo>
                                <a:pt x="1895793" y="1254073"/>
                                <a:pt x="1967374" y="1237144"/>
                                <a:pt x="2047545" y="1175709"/>
                              </a:cubicBezTo>
                              <a:cubicBezTo>
                                <a:pt x="2127716" y="1114274"/>
                                <a:pt x="2191039" y="1037820"/>
                                <a:pt x="2262895" y="944144"/>
                              </a:cubicBezTo>
                              <a:cubicBezTo>
                                <a:pt x="2334751" y="850468"/>
                                <a:pt x="2410773" y="710372"/>
                                <a:pt x="2478684" y="613651"/>
                              </a:cubicBezTo>
                            </a:path>
                          </a:pathLst>
                        </a:custGeom>
                        <a:noFill/>
                        <a:ln w="9525" cap="rnd" cmpd="sng" algn="ctr">
                          <a:solidFill>
                            <a:srgbClr val="A62A9D"/>
                          </a:solidFill>
                          <a:prstDash val="solid"/>
                          <a:tailEnd type="none" w="med" len="med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GB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+mn-ea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14" name="Freeform 113"/>
                        <p:cNvSpPr>
                          <a:spLocks noChangeAspect="1"/>
                        </p:cNvSpPr>
                        <p:nvPr/>
                      </p:nvSpPr>
                      <p:spPr>
                        <a:xfrm>
                          <a:off x="5035119" y="3730688"/>
                          <a:ext cx="271590" cy="137160"/>
                        </a:xfrm>
                        <a:custGeom>
                          <a:avLst/>
                          <a:gdLst>
                            <a:gd name="connsiteX0" fmla="*/ 0 w 3507874"/>
                            <a:gd name="connsiteY0" fmla="*/ 1193079 h 1244850"/>
                            <a:gd name="connsiteX1" fmla="*/ 171116 w 3507874"/>
                            <a:gd name="connsiteY1" fmla="*/ 1054048 h 1244850"/>
                            <a:gd name="connsiteX2" fmla="*/ 449179 w 3507874"/>
                            <a:gd name="connsiteY2" fmla="*/ 642300 h 1244850"/>
                            <a:gd name="connsiteX3" fmla="*/ 743284 w 3507874"/>
                            <a:gd name="connsiteY3" fmla="*/ 209163 h 1244850"/>
                            <a:gd name="connsiteX4" fmla="*/ 946484 w 3507874"/>
                            <a:gd name="connsiteY4" fmla="*/ 43395 h 1244850"/>
                            <a:gd name="connsiteX5" fmla="*/ 1058779 w 3507874"/>
                            <a:gd name="connsiteY5" fmla="*/ 616 h 1244850"/>
                            <a:gd name="connsiteX6" fmla="*/ 1229895 w 3507874"/>
                            <a:gd name="connsiteY6" fmla="*/ 64785 h 1244850"/>
                            <a:gd name="connsiteX7" fmla="*/ 1449137 w 3507874"/>
                            <a:gd name="connsiteY7" fmla="*/ 316111 h 1244850"/>
                            <a:gd name="connsiteX8" fmla="*/ 1668379 w 3507874"/>
                            <a:gd name="connsiteY8" fmla="*/ 636953 h 1244850"/>
                            <a:gd name="connsiteX9" fmla="*/ 1914358 w 3507874"/>
                            <a:gd name="connsiteY9" fmla="*/ 1038006 h 1244850"/>
                            <a:gd name="connsiteX10" fmla="*/ 2064084 w 3507874"/>
                            <a:gd name="connsiteY10" fmla="*/ 1155648 h 1244850"/>
                            <a:gd name="connsiteX11" fmla="*/ 2245895 w 3507874"/>
                            <a:gd name="connsiteY11" fmla="*/ 1241206 h 1244850"/>
                            <a:gd name="connsiteX12" fmla="*/ 2433053 w 3507874"/>
                            <a:gd name="connsiteY12" fmla="*/ 1209121 h 1244850"/>
                            <a:gd name="connsiteX13" fmla="*/ 2662990 w 3507874"/>
                            <a:gd name="connsiteY13" fmla="*/ 1032658 h 1244850"/>
                            <a:gd name="connsiteX14" fmla="*/ 2973137 w 3507874"/>
                            <a:gd name="connsiteY14" fmla="*/ 642300 h 1244850"/>
                            <a:gd name="connsiteX15" fmla="*/ 3181684 w 3507874"/>
                            <a:gd name="connsiteY15" fmla="*/ 385627 h 1244850"/>
                            <a:gd name="connsiteX16" fmla="*/ 3368842 w 3507874"/>
                            <a:gd name="connsiteY16" fmla="*/ 171732 h 1244850"/>
                            <a:gd name="connsiteX17" fmla="*/ 3507874 w 3507874"/>
                            <a:gd name="connsiteY17" fmla="*/ 70132 h 1244850"/>
                            <a:gd name="connsiteX0" fmla="*/ 0 w 3507874"/>
                            <a:gd name="connsiteY0" fmla="*/ 1197810 h 1249581"/>
                            <a:gd name="connsiteX1" fmla="*/ 171116 w 3507874"/>
                            <a:gd name="connsiteY1" fmla="*/ 1058779 h 1249581"/>
                            <a:gd name="connsiteX2" fmla="*/ 449179 w 3507874"/>
                            <a:gd name="connsiteY2" fmla="*/ 647031 h 1249581"/>
                            <a:gd name="connsiteX3" fmla="*/ 743284 w 3507874"/>
                            <a:gd name="connsiteY3" fmla="*/ 213894 h 1249581"/>
                            <a:gd name="connsiteX4" fmla="*/ 946484 w 3507874"/>
                            <a:gd name="connsiteY4" fmla="*/ 48126 h 1249581"/>
                            <a:gd name="connsiteX5" fmla="*/ 1074821 w 3507874"/>
                            <a:gd name="connsiteY5" fmla="*/ 0 h 1249581"/>
                            <a:gd name="connsiteX6" fmla="*/ 1229895 w 3507874"/>
                            <a:gd name="connsiteY6" fmla="*/ 69516 h 1249581"/>
                            <a:gd name="connsiteX7" fmla="*/ 1449137 w 3507874"/>
                            <a:gd name="connsiteY7" fmla="*/ 320842 h 1249581"/>
                            <a:gd name="connsiteX8" fmla="*/ 1668379 w 3507874"/>
                            <a:gd name="connsiteY8" fmla="*/ 641684 h 1249581"/>
                            <a:gd name="connsiteX9" fmla="*/ 1914358 w 3507874"/>
                            <a:gd name="connsiteY9" fmla="*/ 1042737 h 1249581"/>
                            <a:gd name="connsiteX10" fmla="*/ 2064084 w 3507874"/>
                            <a:gd name="connsiteY10" fmla="*/ 1160379 h 1249581"/>
                            <a:gd name="connsiteX11" fmla="*/ 2245895 w 3507874"/>
                            <a:gd name="connsiteY11" fmla="*/ 1245937 h 1249581"/>
                            <a:gd name="connsiteX12" fmla="*/ 2433053 w 3507874"/>
                            <a:gd name="connsiteY12" fmla="*/ 1213852 h 1249581"/>
                            <a:gd name="connsiteX13" fmla="*/ 2662990 w 3507874"/>
                            <a:gd name="connsiteY13" fmla="*/ 1037389 h 1249581"/>
                            <a:gd name="connsiteX14" fmla="*/ 2973137 w 3507874"/>
                            <a:gd name="connsiteY14" fmla="*/ 647031 h 1249581"/>
                            <a:gd name="connsiteX15" fmla="*/ 3181684 w 3507874"/>
                            <a:gd name="connsiteY15" fmla="*/ 390358 h 1249581"/>
                            <a:gd name="connsiteX16" fmla="*/ 3368842 w 3507874"/>
                            <a:gd name="connsiteY16" fmla="*/ 176463 h 1249581"/>
                            <a:gd name="connsiteX17" fmla="*/ 3507874 w 3507874"/>
                            <a:gd name="connsiteY17" fmla="*/ 74863 h 1249581"/>
                            <a:gd name="connsiteX0" fmla="*/ 0 w 3507874"/>
                            <a:gd name="connsiteY0" fmla="*/ 1197810 h 1249581"/>
                            <a:gd name="connsiteX1" fmla="*/ 171116 w 3507874"/>
                            <a:gd name="connsiteY1" fmla="*/ 1058779 h 1249581"/>
                            <a:gd name="connsiteX2" fmla="*/ 449179 w 3507874"/>
                            <a:gd name="connsiteY2" fmla="*/ 647031 h 1249581"/>
                            <a:gd name="connsiteX3" fmla="*/ 743284 w 3507874"/>
                            <a:gd name="connsiteY3" fmla="*/ 213894 h 1249581"/>
                            <a:gd name="connsiteX4" fmla="*/ 946484 w 3507874"/>
                            <a:gd name="connsiteY4" fmla="*/ 48126 h 1249581"/>
                            <a:gd name="connsiteX5" fmla="*/ 1074821 w 3507874"/>
                            <a:gd name="connsiteY5" fmla="*/ 0 h 1249581"/>
                            <a:gd name="connsiteX6" fmla="*/ 1229895 w 3507874"/>
                            <a:gd name="connsiteY6" fmla="*/ 69516 h 1249581"/>
                            <a:gd name="connsiteX7" fmla="*/ 1449137 w 3507874"/>
                            <a:gd name="connsiteY7" fmla="*/ 320842 h 1249581"/>
                            <a:gd name="connsiteX8" fmla="*/ 1668379 w 3507874"/>
                            <a:gd name="connsiteY8" fmla="*/ 641684 h 1249581"/>
                            <a:gd name="connsiteX9" fmla="*/ 1871579 w 3507874"/>
                            <a:gd name="connsiteY9" fmla="*/ 941137 h 1249581"/>
                            <a:gd name="connsiteX10" fmla="*/ 2064084 w 3507874"/>
                            <a:gd name="connsiteY10" fmla="*/ 1160379 h 1249581"/>
                            <a:gd name="connsiteX11" fmla="*/ 2245895 w 3507874"/>
                            <a:gd name="connsiteY11" fmla="*/ 1245937 h 1249581"/>
                            <a:gd name="connsiteX12" fmla="*/ 2433053 w 3507874"/>
                            <a:gd name="connsiteY12" fmla="*/ 1213852 h 1249581"/>
                            <a:gd name="connsiteX13" fmla="*/ 2662990 w 3507874"/>
                            <a:gd name="connsiteY13" fmla="*/ 1037389 h 1249581"/>
                            <a:gd name="connsiteX14" fmla="*/ 2973137 w 3507874"/>
                            <a:gd name="connsiteY14" fmla="*/ 647031 h 1249581"/>
                            <a:gd name="connsiteX15" fmla="*/ 3181684 w 3507874"/>
                            <a:gd name="connsiteY15" fmla="*/ 390358 h 1249581"/>
                            <a:gd name="connsiteX16" fmla="*/ 3368842 w 3507874"/>
                            <a:gd name="connsiteY16" fmla="*/ 176463 h 1249581"/>
                            <a:gd name="connsiteX17" fmla="*/ 3507874 w 3507874"/>
                            <a:gd name="connsiteY17" fmla="*/ 74863 h 1249581"/>
                            <a:gd name="connsiteX0" fmla="*/ 0 w 3507874"/>
                            <a:gd name="connsiteY0" fmla="*/ 1197810 h 1247085"/>
                            <a:gd name="connsiteX1" fmla="*/ 171116 w 3507874"/>
                            <a:gd name="connsiteY1" fmla="*/ 1058779 h 1247085"/>
                            <a:gd name="connsiteX2" fmla="*/ 449179 w 3507874"/>
                            <a:gd name="connsiteY2" fmla="*/ 647031 h 1247085"/>
                            <a:gd name="connsiteX3" fmla="*/ 743284 w 3507874"/>
                            <a:gd name="connsiteY3" fmla="*/ 213894 h 1247085"/>
                            <a:gd name="connsiteX4" fmla="*/ 946484 w 3507874"/>
                            <a:gd name="connsiteY4" fmla="*/ 48126 h 1247085"/>
                            <a:gd name="connsiteX5" fmla="*/ 1074821 w 3507874"/>
                            <a:gd name="connsiteY5" fmla="*/ 0 h 1247085"/>
                            <a:gd name="connsiteX6" fmla="*/ 1229895 w 3507874"/>
                            <a:gd name="connsiteY6" fmla="*/ 69516 h 1247085"/>
                            <a:gd name="connsiteX7" fmla="*/ 1449137 w 3507874"/>
                            <a:gd name="connsiteY7" fmla="*/ 320842 h 1247085"/>
                            <a:gd name="connsiteX8" fmla="*/ 1668379 w 3507874"/>
                            <a:gd name="connsiteY8" fmla="*/ 641684 h 1247085"/>
                            <a:gd name="connsiteX9" fmla="*/ 1871579 w 3507874"/>
                            <a:gd name="connsiteY9" fmla="*/ 941137 h 1247085"/>
                            <a:gd name="connsiteX10" fmla="*/ 2064084 w 3507874"/>
                            <a:gd name="connsiteY10" fmla="*/ 1160379 h 1247085"/>
                            <a:gd name="connsiteX11" fmla="*/ 2245895 w 3507874"/>
                            <a:gd name="connsiteY11" fmla="*/ 1245937 h 1247085"/>
                            <a:gd name="connsiteX12" fmla="*/ 2470484 w 3507874"/>
                            <a:gd name="connsiteY12" fmla="*/ 1197810 h 1247085"/>
                            <a:gd name="connsiteX13" fmla="*/ 2662990 w 3507874"/>
                            <a:gd name="connsiteY13" fmla="*/ 1037389 h 1247085"/>
                            <a:gd name="connsiteX14" fmla="*/ 2973137 w 3507874"/>
                            <a:gd name="connsiteY14" fmla="*/ 647031 h 1247085"/>
                            <a:gd name="connsiteX15" fmla="*/ 3181684 w 3507874"/>
                            <a:gd name="connsiteY15" fmla="*/ 390358 h 1247085"/>
                            <a:gd name="connsiteX16" fmla="*/ 3368842 w 3507874"/>
                            <a:gd name="connsiteY16" fmla="*/ 176463 h 1247085"/>
                            <a:gd name="connsiteX17" fmla="*/ 3507874 w 3507874"/>
                            <a:gd name="connsiteY17" fmla="*/ 74863 h 1247085"/>
                            <a:gd name="connsiteX0" fmla="*/ 0 w 3507874"/>
                            <a:gd name="connsiteY0" fmla="*/ 1197810 h 1252268"/>
                            <a:gd name="connsiteX1" fmla="*/ 171116 w 3507874"/>
                            <a:gd name="connsiteY1" fmla="*/ 1058779 h 1252268"/>
                            <a:gd name="connsiteX2" fmla="*/ 449179 w 3507874"/>
                            <a:gd name="connsiteY2" fmla="*/ 647031 h 1252268"/>
                            <a:gd name="connsiteX3" fmla="*/ 743284 w 3507874"/>
                            <a:gd name="connsiteY3" fmla="*/ 213894 h 1252268"/>
                            <a:gd name="connsiteX4" fmla="*/ 946484 w 3507874"/>
                            <a:gd name="connsiteY4" fmla="*/ 48126 h 1252268"/>
                            <a:gd name="connsiteX5" fmla="*/ 1074821 w 3507874"/>
                            <a:gd name="connsiteY5" fmla="*/ 0 h 1252268"/>
                            <a:gd name="connsiteX6" fmla="*/ 1229895 w 3507874"/>
                            <a:gd name="connsiteY6" fmla="*/ 69516 h 1252268"/>
                            <a:gd name="connsiteX7" fmla="*/ 1449137 w 3507874"/>
                            <a:gd name="connsiteY7" fmla="*/ 320842 h 1252268"/>
                            <a:gd name="connsiteX8" fmla="*/ 1668379 w 3507874"/>
                            <a:gd name="connsiteY8" fmla="*/ 641684 h 1252268"/>
                            <a:gd name="connsiteX9" fmla="*/ 1871579 w 3507874"/>
                            <a:gd name="connsiteY9" fmla="*/ 941137 h 1252268"/>
                            <a:gd name="connsiteX10" fmla="*/ 2064084 w 3507874"/>
                            <a:gd name="connsiteY10" fmla="*/ 1160379 h 1252268"/>
                            <a:gd name="connsiteX11" fmla="*/ 2267285 w 3507874"/>
                            <a:gd name="connsiteY11" fmla="*/ 1251284 h 1252268"/>
                            <a:gd name="connsiteX12" fmla="*/ 2470484 w 3507874"/>
                            <a:gd name="connsiteY12" fmla="*/ 1197810 h 1252268"/>
                            <a:gd name="connsiteX13" fmla="*/ 2662990 w 3507874"/>
                            <a:gd name="connsiteY13" fmla="*/ 1037389 h 1252268"/>
                            <a:gd name="connsiteX14" fmla="*/ 2973137 w 3507874"/>
                            <a:gd name="connsiteY14" fmla="*/ 647031 h 1252268"/>
                            <a:gd name="connsiteX15" fmla="*/ 3181684 w 3507874"/>
                            <a:gd name="connsiteY15" fmla="*/ 390358 h 1252268"/>
                            <a:gd name="connsiteX16" fmla="*/ 3368842 w 3507874"/>
                            <a:gd name="connsiteY16" fmla="*/ 176463 h 1252268"/>
                            <a:gd name="connsiteX17" fmla="*/ 3507874 w 3507874"/>
                            <a:gd name="connsiteY17" fmla="*/ 74863 h 1252268"/>
                            <a:gd name="connsiteX0" fmla="*/ 0 w 3507874"/>
                            <a:gd name="connsiteY0" fmla="*/ 1197810 h 1251597"/>
                            <a:gd name="connsiteX1" fmla="*/ 171116 w 3507874"/>
                            <a:gd name="connsiteY1" fmla="*/ 1058779 h 1251597"/>
                            <a:gd name="connsiteX2" fmla="*/ 449179 w 3507874"/>
                            <a:gd name="connsiteY2" fmla="*/ 647031 h 1251597"/>
                            <a:gd name="connsiteX3" fmla="*/ 743284 w 3507874"/>
                            <a:gd name="connsiteY3" fmla="*/ 213894 h 1251597"/>
                            <a:gd name="connsiteX4" fmla="*/ 946484 w 3507874"/>
                            <a:gd name="connsiteY4" fmla="*/ 48126 h 1251597"/>
                            <a:gd name="connsiteX5" fmla="*/ 1074821 w 3507874"/>
                            <a:gd name="connsiteY5" fmla="*/ 0 h 1251597"/>
                            <a:gd name="connsiteX6" fmla="*/ 1229895 w 3507874"/>
                            <a:gd name="connsiteY6" fmla="*/ 69516 h 1251597"/>
                            <a:gd name="connsiteX7" fmla="*/ 1449137 w 3507874"/>
                            <a:gd name="connsiteY7" fmla="*/ 320842 h 1251597"/>
                            <a:gd name="connsiteX8" fmla="*/ 1668379 w 3507874"/>
                            <a:gd name="connsiteY8" fmla="*/ 641684 h 1251597"/>
                            <a:gd name="connsiteX9" fmla="*/ 1871579 w 3507874"/>
                            <a:gd name="connsiteY9" fmla="*/ 941137 h 1251597"/>
                            <a:gd name="connsiteX10" fmla="*/ 2064084 w 3507874"/>
                            <a:gd name="connsiteY10" fmla="*/ 1160379 h 1251597"/>
                            <a:gd name="connsiteX11" fmla="*/ 2267285 w 3507874"/>
                            <a:gd name="connsiteY11" fmla="*/ 1251284 h 1251597"/>
                            <a:gd name="connsiteX12" fmla="*/ 2470484 w 3507874"/>
                            <a:gd name="connsiteY12" fmla="*/ 1197810 h 1251597"/>
                            <a:gd name="connsiteX13" fmla="*/ 2662990 w 3507874"/>
                            <a:gd name="connsiteY13" fmla="*/ 1037389 h 1251597"/>
                            <a:gd name="connsiteX14" fmla="*/ 2973137 w 3507874"/>
                            <a:gd name="connsiteY14" fmla="*/ 647031 h 1251597"/>
                            <a:gd name="connsiteX15" fmla="*/ 3181684 w 3507874"/>
                            <a:gd name="connsiteY15" fmla="*/ 390358 h 1251597"/>
                            <a:gd name="connsiteX16" fmla="*/ 3368842 w 3507874"/>
                            <a:gd name="connsiteY16" fmla="*/ 176463 h 1251597"/>
                            <a:gd name="connsiteX17" fmla="*/ 3507874 w 3507874"/>
                            <a:gd name="connsiteY17" fmla="*/ 74863 h 1251597"/>
                            <a:gd name="connsiteX0" fmla="*/ 0 w 3507874"/>
                            <a:gd name="connsiteY0" fmla="*/ 1197810 h 1251314"/>
                            <a:gd name="connsiteX1" fmla="*/ 171116 w 3507874"/>
                            <a:gd name="connsiteY1" fmla="*/ 1058779 h 1251314"/>
                            <a:gd name="connsiteX2" fmla="*/ 449179 w 3507874"/>
                            <a:gd name="connsiteY2" fmla="*/ 647031 h 1251314"/>
                            <a:gd name="connsiteX3" fmla="*/ 743284 w 3507874"/>
                            <a:gd name="connsiteY3" fmla="*/ 213894 h 1251314"/>
                            <a:gd name="connsiteX4" fmla="*/ 946484 w 3507874"/>
                            <a:gd name="connsiteY4" fmla="*/ 48126 h 1251314"/>
                            <a:gd name="connsiteX5" fmla="*/ 1074821 w 3507874"/>
                            <a:gd name="connsiteY5" fmla="*/ 0 h 1251314"/>
                            <a:gd name="connsiteX6" fmla="*/ 1229895 w 3507874"/>
                            <a:gd name="connsiteY6" fmla="*/ 69516 h 1251314"/>
                            <a:gd name="connsiteX7" fmla="*/ 1449137 w 3507874"/>
                            <a:gd name="connsiteY7" fmla="*/ 320842 h 1251314"/>
                            <a:gd name="connsiteX8" fmla="*/ 1668379 w 3507874"/>
                            <a:gd name="connsiteY8" fmla="*/ 641684 h 1251314"/>
                            <a:gd name="connsiteX9" fmla="*/ 1871579 w 3507874"/>
                            <a:gd name="connsiteY9" fmla="*/ 941137 h 1251314"/>
                            <a:gd name="connsiteX10" fmla="*/ 2064084 w 3507874"/>
                            <a:gd name="connsiteY10" fmla="*/ 1160379 h 1251314"/>
                            <a:gd name="connsiteX11" fmla="*/ 2267285 w 3507874"/>
                            <a:gd name="connsiteY11" fmla="*/ 1251284 h 1251314"/>
                            <a:gd name="connsiteX12" fmla="*/ 2470484 w 3507874"/>
                            <a:gd name="connsiteY12" fmla="*/ 1197810 h 1251314"/>
                            <a:gd name="connsiteX13" fmla="*/ 2662990 w 3507874"/>
                            <a:gd name="connsiteY13" fmla="*/ 1037389 h 1251314"/>
                            <a:gd name="connsiteX14" fmla="*/ 2973137 w 3507874"/>
                            <a:gd name="connsiteY14" fmla="*/ 647031 h 1251314"/>
                            <a:gd name="connsiteX15" fmla="*/ 3181684 w 3507874"/>
                            <a:gd name="connsiteY15" fmla="*/ 390358 h 1251314"/>
                            <a:gd name="connsiteX16" fmla="*/ 3368842 w 3507874"/>
                            <a:gd name="connsiteY16" fmla="*/ 176463 h 1251314"/>
                            <a:gd name="connsiteX17" fmla="*/ 3507874 w 3507874"/>
                            <a:gd name="connsiteY17" fmla="*/ 74863 h 1251314"/>
                            <a:gd name="connsiteX0" fmla="*/ 0 w 3507874"/>
                            <a:gd name="connsiteY0" fmla="*/ 1197810 h 1251405"/>
                            <a:gd name="connsiteX1" fmla="*/ 171116 w 3507874"/>
                            <a:gd name="connsiteY1" fmla="*/ 1058779 h 1251405"/>
                            <a:gd name="connsiteX2" fmla="*/ 449179 w 3507874"/>
                            <a:gd name="connsiteY2" fmla="*/ 647031 h 1251405"/>
                            <a:gd name="connsiteX3" fmla="*/ 743284 w 3507874"/>
                            <a:gd name="connsiteY3" fmla="*/ 213894 h 1251405"/>
                            <a:gd name="connsiteX4" fmla="*/ 946484 w 3507874"/>
                            <a:gd name="connsiteY4" fmla="*/ 48126 h 1251405"/>
                            <a:gd name="connsiteX5" fmla="*/ 1074821 w 3507874"/>
                            <a:gd name="connsiteY5" fmla="*/ 0 h 1251405"/>
                            <a:gd name="connsiteX6" fmla="*/ 1229895 w 3507874"/>
                            <a:gd name="connsiteY6" fmla="*/ 69516 h 1251405"/>
                            <a:gd name="connsiteX7" fmla="*/ 1449137 w 3507874"/>
                            <a:gd name="connsiteY7" fmla="*/ 320842 h 1251405"/>
                            <a:gd name="connsiteX8" fmla="*/ 1668379 w 3507874"/>
                            <a:gd name="connsiteY8" fmla="*/ 641684 h 1251405"/>
                            <a:gd name="connsiteX9" fmla="*/ 1871579 w 3507874"/>
                            <a:gd name="connsiteY9" fmla="*/ 941137 h 1251405"/>
                            <a:gd name="connsiteX10" fmla="*/ 2064084 w 3507874"/>
                            <a:gd name="connsiteY10" fmla="*/ 1160379 h 1251405"/>
                            <a:gd name="connsiteX11" fmla="*/ 2267285 w 3507874"/>
                            <a:gd name="connsiteY11" fmla="*/ 1251284 h 1251405"/>
                            <a:gd name="connsiteX12" fmla="*/ 2486526 w 3507874"/>
                            <a:gd name="connsiteY12" fmla="*/ 1176420 h 1251405"/>
                            <a:gd name="connsiteX13" fmla="*/ 2662990 w 3507874"/>
                            <a:gd name="connsiteY13" fmla="*/ 1037389 h 1251405"/>
                            <a:gd name="connsiteX14" fmla="*/ 2973137 w 3507874"/>
                            <a:gd name="connsiteY14" fmla="*/ 647031 h 1251405"/>
                            <a:gd name="connsiteX15" fmla="*/ 3181684 w 3507874"/>
                            <a:gd name="connsiteY15" fmla="*/ 390358 h 1251405"/>
                            <a:gd name="connsiteX16" fmla="*/ 3368842 w 3507874"/>
                            <a:gd name="connsiteY16" fmla="*/ 176463 h 1251405"/>
                            <a:gd name="connsiteX17" fmla="*/ 3507874 w 3507874"/>
                            <a:gd name="connsiteY17" fmla="*/ 74863 h 1251405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67285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81684 w 3507874"/>
                            <a:gd name="connsiteY15" fmla="*/ 390358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67285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81684 w 3507874"/>
                            <a:gd name="connsiteY15" fmla="*/ 390358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81684 w 3507874"/>
                            <a:gd name="connsiteY15" fmla="*/ 390358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3391"/>
                            <a:gd name="connsiteX1" fmla="*/ 171116 w 3507874"/>
                            <a:gd name="connsiteY1" fmla="*/ 1058779 h 1253391"/>
                            <a:gd name="connsiteX2" fmla="*/ 449179 w 3507874"/>
                            <a:gd name="connsiteY2" fmla="*/ 647031 h 1253391"/>
                            <a:gd name="connsiteX3" fmla="*/ 743284 w 3507874"/>
                            <a:gd name="connsiteY3" fmla="*/ 213894 h 1253391"/>
                            <a:gd name="connsiteX4" fmla="*/ 946484 w 3507874"/>
                            <a:gd name="connsiteY4" fmla="*/ 48126 h 1253391"/>
                            <a:gd name="connsiteX5" fmla="*/ 1074821 w 3507874"/>
                            <a:gd name="connsiteY5" fmla="*/ 0 h 1253391"/>
                            <a:gd name="connsiteX6" fmla="*/ 1229895 w 3507874"/>
                            <a:gd name="connsiteY6" fmla="*/ 69516 h 1253391"/>
                            <a:gd name="connsiteX7" fmla="*/ 1449137 w 3507874"/>
                            <a:gd name="connsiteY7" fmla="*/ 320842 h 1253391"/>
                            <a:gd name="connsiteX8" fmla="*/ 1668379 w 3507874"/>
                            <a:gd name="connsiteY8" fmla="*/ 641684 h 1253391"/>
                            <a:gd name="connsiteX9" fmla="*/ 1871579 w 3507874"/>
                            <a:gd name="connsiteY9" fmla="*/ 941137 h 1253391"/>
                            <a:gd name="connsiteX10" fmla="*/ 2064084 w 3507874"/>
                            <a:gd name="connsiteY10" fmla="*/ 1160379 h 1253391"/>
                            <a:gd name="connsiteX11" fmla="*/ 2277979 w 3507874"/>
                            <a:gd name="connsiteY11" fmla="*/ 1251284 h 1253391"/>
                            <a:gd name="connsiteX12" fmla="*/ 2486526 w 3507874"/>
                            <a:gd name="connsiteY12" fmla="*/ 1176420 h 1253391"/>
                            <a:gd name="connsiteX13" fmla="*/ 2716464 w 3507874"/>
                            <a:gd name="connsiteY13" fmla="*/ 994610 h 1253391"/>
                            <a:gd name="connsiteX14" fmla="*/ 2973137 w 3507874"/>
                            <a:gd name="connsiteY14" fmla="*/ 647031 h 1253391"/>
                            <a:gd name="connsiteX15" fmla="*/ 3181684 w 3507874"/>
                            <a:gd name="connsiteY15" fmla="*/ 390358 h 1253391"/>
                            <a:gd name="connsiteX16" fmla="*/ 3368842 w 3507874"/>
                            <a:gd name="connsiteY16" fmla="*/ 176463 h 1253391"/>
                            <a:gd name="connsiteX17" fmla="*/ 3507874 w 3507874"/>
                            <a:gd name="connsiteY17" fmla="*/ 74863 h 1253391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81684 w 3507874"/>
                            <a:gd name="connsiteY15" fmla="*/ 390358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68842 w 3507874"/>
                            <a:gd name="connsiteY16" fmla="*/ 176463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49179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64521 w 3507874"/>
                            <a:gd name="connsiteY2" fmla="*/ 647031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55316 w 3507874"/>
                            <a:gd name="connsiteY2" fmla="*/ 640894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7810 h 1251428"/>
                            <a:gd name="connsiteX1" fmla="*/ 171116 w 3507874"/>
                            <a:gd name="connsiteY1" fmla="*/ 1058779 h 1251428"/>
                            <a:gd name="connsiteX2" fmla="*/ 455316 w 3507874"/>
                            <a:gd name="connsiteY2" fmla="*/ 640894 h 1251428"/>
                            <a:gd name="connsiteX3" fmla="*/ 743284 w 3507874"/>
                            <a:gd name="connsiteY3" fmla="*/ 213894 h 1251428"/>
                            <a:gd name="connsiteX4" fmla="*/ 946484 w 3507874"/>
                            <a:gd name="connsiteY4" fmla="*/ 48126 h 1251428"/>
                            <a:gd name="connsiteX5" fmla="*/ 1074821 w 3507874"/>
                            <a:gd name="connsiteY5" fmla="*/ 0 h 1251428"/>
                            <a:gd name="connsiteX6" fmla="*/ 1229895 w 3507874"/>
                            <a:gd name="connsiteY6" fmla="*/ 69516 h 1251428"/>
                            <a:gd name="connsiteX7" fmla="*/ 1449137 w 3507874"/>
                            <a:gd name="connsiteY7" fmla="*/ 320842 h 1251428"/>
                            <a:gd name="connsiteX8" fmla="*/ 1668379 w 3507874"/>
                            <a:gd name="connsiteY8" fmla="*/ 641684 h 1251428"/>
                            <a:gd name="connsiteX9" fmla="*/ 1871579 w 3507874"/>
                            <a:gd name="connsiteY9" fmla="*/ 941137 h 1251428"/>
                            <a:gd name="connsiteX10" fmla="*/ 2064084 w 3507874"/>
                            <a:gd name="connsiteY10" fmla="*/ 1160379 h 1251428"/>
                            <a:gd name="connsiteX11" fmla="*/ 2277979 w 3507874"/>
                            <a:gd name="connsiteY11" fmla="*/ 1251284 h 1251428"/>
                            <a:gd name="connsiteX12" fmla="*/ 2486526 w 3507874"/>
                            <a:gd name="connsiteY12" fmla="*/ 1176420 h 1251428"/>
                            <a:gd name="connsiteX13" fmla="*/ 2716464 w 3507874"/>
                            <a:gd name="connsiteY13" fmla="*/ 994610 h 1251428"/>
                            <a:gd name="connsiteX14" fmla="*/ 2973137 w 3507874"/>
                            <a:gd name="connsiteY14" fmla="*/ 647031 h 1251428"/>
                            <a:gd name="connsiteX15" fmla="*/ 3154947 w 3507874"/>
                            <a:gd name="connsiteY15" fmla="*/ 406400 h 1251428"/>
                            <a:gd name="connsiteX16" fmla="*/ 3331410 w 3507874"/>
                            <a:gd name="connsiteY16" fmla="*/ 208547 h 1251428"/>
                            <a:gd name="connsiteX17" fmla="*/ 3507874 w 3507874"/>
                            <a:gd name="connsiteY17" fmla="*/ 74863 h 1251428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74821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68379 w 3507874"/>
                            <a:gd name="connsiteY8" fmla="*/ 642008 h 1251752"/>
                            <a:gd name="connsiteX9" fmla="*/ 1871579 w 3507874"/>
                            <a:gd name="connsiteY9" fmla="*/ 941461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62547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68379 w 3507874"/>
                            <a:gd name="connsiteY8" fmla="*/ 642008 h 1251752"/>
                            <a:gd name="connsiteX9" fmla="*/ 1871579 w 3507874"/>
                            <a:gd name="connsiteY9" fmla="*/ 941461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62547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59174 w 3507874"/>
                            <a:gd name="connsiteY8" fmla="*/ 648145 h 1251752"/>
                            <a:gd name="connsiteX9" fmla="*/ 1871579 w 3507874"/>
                            <a:gd name="connsiteY9" fmla="*/ 941461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62547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59174 w 3507874"/>
                            <a:gd name="connsiteY8" fmla="*/ 648145 h 1251752"/>
                            <a:gd name="connsiteX9" fmla="*/ 1862374 w 3507874"/>
                            <a:gd name="connsiteY9" fmla="*/ 947598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752"/>
                            <a:gd name="connsiteX1" fmla="*/ 171116 w 3507874"/>
                            <a:gd name="connsiteY1" fmla="*/ 1059103 h 1251752"/>
                            <a:gd name="connsiteX2" fmla="*/ 455316 w 3507874"/>
                            <a:gd name="connsiteY2" fmla="*/ 641218 h 1251752"/>
                            <a:gd name="connsiteX3" fmla="*/ 743284 w 3507874"/>
                            <a:gd name="connsiteY3" fmla="*/ 214218 h 1251752"/>
                            <a:gd name="connsiteX4" fmla="*/ 909663 w 3507874"/>
                            <a:gd name="connsiteY4" fmla="*/ 51519 h 1251752"/>
                            <a:gd name="connsiteX5" fmla="*/ 1062547 w 3507874"/>
                            <a:gd name="connsiteY5" fmla="*/ 324 h 1251752"/>
                            <a:gd name="connsiteX6" fmla="*/ 1229895 w 3507874"/>
                            <a:gd name="connsiteY6" fmla="*/ 69840 h 1251752"/>
                            <a:gd name="connsiteX7" fmla="*/ 1449137 w 3507874"/>
                            <a:gd name="connsiteY7" fmla="*/ 321166 h 1251752"/>
                            <a:gd name="connsiteX8" fmla="*/ 1659174 w 3507874"/>
                            <a:gd name="connsiteY8" fmla="*/ 648145 h 1251752"/>
                            <a:gd name="connsiteX9" fmla="*/ 1862374 w 3507874"/>
                            <a:gd name="connsiteY9" fmla="*/ 947598 h 1251752"/>
                            <a:gd name="connsiteX10" fmla="*/ 2064084 w 3507874"/>
                            <a:gd name="connsiteY10" fmla="*/ 1160703 h 1251752"/>
                            <a:gd name="connsiteX11" fmla="*/ 2277979 w 3507874"/>
                            <a:gd name="connsiteY11" fmla="*/ 1251608 h 1251752"/>
                            <a:gd name="connsiteX12" fmla="*/ 2486526 w 3507874"/>
                            <a:gd name="connsiteY12" fmla="*/ 1176744 h 1251752"/>
                            <a:gd name="connsiteX13" fmla="*/ 2716464 w 3507874"/>
                            <a:gd name="connsiteY13" fmla="*/ 994934 h 1251752"/>
                            <a:gd name="connsiteX14" fmla="*/ 2973137 w 3507874"/>
                            <a:gd name="connsiteY14" fmla="*/ 647355 h 1251752"/>
                            <a:gd name="connsiteX15" fmla="*/ 3154947 w 3507874"/>
                            <a:gd name="connsiteY15" fmla="*/ 406724 h 1251752"/>
                            <a:gd name="connsiteX16" fmla="*/ 3331410 w 3507874"/>
                            <a:gd name="connsiteY16" fmla="*/ 208871 h 1251752"/>
                            <a:gd name="connsiteX17" fmla="*/ 3507874 w 3507874"/>
                            <a:gd name="connsiteY17" fmla="*/ 75187 h 1251752"/>
                            <a:gd name="connsiteX0" fmla="*/ 0 w 3507874"/>
                            <a:gd name="connsiteY0" fmla="*/ 1198134 h 1251825"/>
                            <a:gd name="connsiteX1" fmla="*/ 171116 w 3507874"/>
                            <a:gd name="connsiteY1" fmla="*/ 1059103 h 1251825"/>
                            <a:gd name="connsiteX2" fmla="*/ 455316 w 3507874"/>
                            <a:gd name="connsiteY2" fmla="*/ 641218 h 1251825"/>
                            <a:gd name="connsiteX3" fmla="*/ 743284 w 3507874"/>
                            <a:gd name="connsiteY3" fmla="*/ 214218 h 1251825"/>
                            <a:gd name="connsiteX4" fmla="*/ 909663 w 3507874"/>
                            <a:gd name="connsiteY4" fmla="*/ 51519 h 1251825"/>
                            <a:gd name="connsiteX5" fmla="*/ 1062547 w 3507874"/>
                            <a:gd name="connsiteY5" fmla="*/ 324 h 1251825"/>
                            <a:gd name="connsiteX6" fmla="*/ 1229895 w 3507874"/>
                            <a:gd name="connsiteY6" fmla="*/ 69840 h 1251825"/>
                            <a:gd name="connsiteX7" fmla="*/ 1449137 w 3507874"/>
                            <a:gd name="connsiteY7" fmla="*/ 321166 h 1251825"/>
                            <a:gd name="connsiteX8" fmla="*/ 1659174 w 3507874"/>
                            <a:gd name="connsiteY8" fmla="*/ 648145 h 1251825"/>
                            <a:gd name="connsiteX9" fmla="*/ 1862374 w 3507874"/>
                            <a:gd name="connsiteY9" fmla="*/ 947598 h 1251825"/>
                            <a:gd name="connsiteX10" fmla="*/ 2064084 w 3507874"/>
                            <a:gd name="connsiteY10" fmla="*/ 1160703 h 1251825"/>
                            <a:gd name="connsiteX11" fmla="*/ 2277979 w 3507874"/>
                            <a:gd name="connsiteY11" fmla="*/ 1251608 h 1251825"/>
                            <a:gd name="connsiteX12" fmla="*/ 2501868 w 3507874"/>
                            <a:gd name="connsiteY12" fmla="*/ 1179813 h 1251825"/>
                            <a:gd name="connsiteX13" fmla="*/ 2716464 w 3507874"/>
                            <a:gd name="connsiteY13" fmla="*/ 994934 h 1251825"/>
                            <a:gd name="connsiteX14" fmla="*/ 2973137 w 3507874"/>
                            <a:gd name="connsiteY14" fmla="*/ 647355 h 1251825"/>
                            <a:gd name="connsiteX15" fmla="*/ 3154947 w 3507874"/>
                            <a:gd name="connsiteY15" fmla="*/ 406724 h 1251825"/>
                            <a:gd name="connsiteX16" fmla="*/ 3331410 w 3507874"/>
                            <a:gd name="connsiteY16" fmla="*/ 208871 h 1251825"/>
                            <a:gd name="connsiteX17" fmla="*/ 3507874 w 3507874"/>
                            <a:gd name="connsiteY17" fmla="*/ 75187 h 1251825"/>
                            <a:gd name="connsiteX0" fmla="*/ 0 w 3507874"/>
                            <a:gd name="connsiteY0" fmla="*/ 1198134 h 1252037"/>
                            <a:gd name="connsiteX1" fmla="*/ 171116 w 3507874"/>
                            <a:gd name="connsiteY1" fmla="*/ 1059103 h 1252037"/>
                            <a:gd name="connsiteX2" fmla="*/ 455316 w 3507874"/>
                            <a:gd name="connsiteY2" fmla="*/ 641218 h 1252037"/>
                            <a:gd name="connsiteX3" fmla="*/ 743284 w 3507874"/>
                            <a:gd name="connsiteY3" fmla="*/ 214218 h 1252037"/>
                            <a:gd name="connsiteX4" fmla="*/ 909663 w 3507874"/>
                            <a:gd name="connsiteY4" fmla="*/ 51519 h 1252037"/>
                            <a:gd name="connsiteX5" fmla="*/ 1062547 w 3507874"/>
                            <a:gd name="connsiteY5" fmla="*/ 324 h 1252037"/>
                            <a:gd name="connsiteX6" fmla="*/ 1229895 w 3507874"/>
                            <a:gd name="connsiteY6" fmla="*/ 69840 h 1252037"/>
                            <a:gd name="connsiteX7" fmla="*/ 1449137 w 3507874"/>
                            <a:gd name="connsiteY7" fmla="*/ 321166 h 1252037"/>
                            <a:gd name="connsiteX8" fmla="*/ 1659174 w 3507874"/>
                            <a:gd name="connsiteY8" fmla="*/ 648145 h 1252037"/>
                            <a:gd name="connsiteX9" fmla="*/ 1862374 w 3507874"/>
                            <a:gd name="connsiteY9" fmla="*/ 947598 h 1252037"/>
                            <a:gd name="connsiteX10" fmla="*/ 2064084 w 3507874"/>
                            <a:gd name="connsiteY10" fmla="*/ 1160703 h 1252037"/>
                            <a:gd name="connsiteX11" fmla="*/ 2277979 w 3507874"/>
                            <a:gd name="connsiteY11" fmla="*/ 1251608 h 1252037"/>
                            <a:gd name="connsiteX12" fmla="*/ 2492663 w 3507874"/>
                            <a:gd name="connsiteY12" fmla="*/ 1185950 h 1252037"/>
                            <a:gd name="connsiteX13" fmla="*/ 2716464 w 3507874"/>
                            <a:gd name="connsiteY13" fmla="*/ 994934 h 1252037"/>
                            <a:gd name="connsiteX14" fmla="*/ 2973137 w 3507874"/>
                            <a:gd name="connsiteY14" fmla="*/ 647355 h 1252037"/>
                            <a:gd name="connsiteX15" fmla="*/ 3154947 w 3507874"/>
                            <a:gd name="connsiteY15" fmla="*/ 406724 h 1252037"/>
                            <a:gd name="connsiteX16" fmla="*/ 3331410 w 3507874"/>
                            <a:gd name="connsiteY16" fmla="*/ 208871 h 1252037"/>
                            <a:gd name="connsiteX17" fmla="*/ 3507874 w 3507874"/>
                            <a:gd name="connsiteY17" fmla="*/ 75187 h 1252037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16464 w 3507874"/>
                            <a:gd name="connsiteY13" fmla="*/ 994934 h 1251671"/>
                            <a:gd name="connsiteX14" fmla="*/ 2973137 w 3507874"/>
                            <a:gd name="connsiteY14" fmla="*/ 647355 h 1251671"/>
                            <a:gd name="connsiteX15" fmla="*/ 3154947 w 3507874"/>
                            <a:gd name="connsiteY15" fmla="*/ 406724 h 1251671"/>
                            <a:gd name="connsiteX16" fmla="*/ 3331410 w 3507874"/>
                            <a:gd name="connsiteY16" fmla="*/ 208871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73137 w 3507874"/>
                            <a:gd name="connsiteY14" fmla="*/ 647355 h 1251671"/>
                            <a:gd name="connsiteX15" fmla="*/ 3154947 w 3507874"/>
                            <a:gd name="connsiteY15" fmla="*/ 406724 h 1251671"/>
                            <a:gd name="connsiteX16" fmla="*/ 3331410 w 3507874"/>
                            <a:gd name="connsiteY16" fmla="*/ 208871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57794 w 3507874"/>
                            <a:gd name="connsiteY14" fmla="*/ 644287 h 1251671"/>
                            <a:gd name="connsiteX15" fmla="*/ 3154947 w 3507874"/>
                            <a:gd name="connsiteY15" fmla="*/ 406724 h 1251671"/>
                            <a:gd name="connsiteX16" fmla="*/ 3331410 w 3507874"/>
                            <a:gd name="connsiteY16" fmla="*/ 208871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31410 w 3507874"/>
                            <a:gd name="connsiteY16" fmla="*/ 208871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07258 w 3507874"/>
                            <a:gd name="connsiteY13" fmla="*/ 991866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31806 w 3507874"/>
                            <a:gd name="connsiteY13" fmla="*/ 961182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25008 w 3507874"/>
                            <a:gd name="connsiteY13" fmla="*/ 954384 h 1251671"/>
                            <a:gd name="connsiteX14" fmla="*/ 2957794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25008 w 3507874"/>
                            <a:gd name="connsiteY13" fmla="*/ 954384 h 1251671"/>
                            <a:gd name="connsiteX14" fmla="*/ 2947596 w 3507874"/>
                            <a:gd name="connsiteY14" fmla="*/ 644287 h 1251671"/>
                            <a:gd name="connsiteX15" fmla="*/ 3142674 w 3507874"/>
                            <a:gd name="connsiteY15" fmla="*/ 394451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134 h 1251671"/>
                            <a:gd name="connsiteX1" fmla="*/ 171116 w 3507874"/>
                            <a:gd name="connsiteY1" fmla="*/ 1059103 h 1251671"/>
                            <a:gd name="connsiteX2" fmla="*/ 455316 w 3507874"/>
                            <a:gd name="connsiteY2" fmla="*/ 641218 h 1251671"/>
                            <a:gd name="connsiteX3" fmla="*/ 743284 w 3507874"/>
                            <a:gd name="connsiteY3" fmla="*/ 214218 h 1251671"/>
                            <a:gd name="connsiteX4" fmla="*/ 909663 w 3507874"/>
                            <a:gd name="connsiteY4" fmla="*/ 51519 h 1251671"/>
                            <a:gd name="connsiteX5" fmla="*/ 1062547 w 3507874"/>
                            <a:gd name="connsiteY5" fmla="*/ 324 h 1251671"/>
                            <a:gd name="connsiteX6" fmla="*/ 1229895 w 3507874"/>
                            <a:gd name="connsiteY6" fmla="*/ 69840 h 1251671"/>
                            <a:gd name="connsiteX7" fmla="*/ 1449137 w 3507874"/>
                            <a:gd name="connsiteY7" fmla="*/ 321166 h 1251671"/>
                            <a:gd name="connsiteX8" fmla="*/ 1659174 w 3507874"/>
                            <a:gd name="connsiteY8" fmla="*/ 648145 h 1251671"/>
                            <a:gd name="connsiteX9" fmla="*/ 1862374 w 3507874"/>
                            <a:gd name="connsiteY9" fmla="*/ 947598 h 1251671"/>
                            <a:gd name="connsiteX10" fmla="*/ 2064084 w 3507874"/>
                            <a:gd name="connsiteY10" fmla="*/ 1160703 h 1251671"/>
                            <a:gd name="connsiteX11" fmla="*/ 2277979 w 3507874"/>
                            <a:gd name="connsiteY11" fmla="*/ 1251608 h 1251671"/>
                            <a:gd name="connsiteX12" fmla="*/ 2492663 w 3507874"/>
                            <a:gd name="connsiteY12" fmla="*/ 1185950 h 1251671"/>
                            <a:gd name="connsiteX13" fmla="*/ 2725008 w 3507874"/>
                            <a:gd name="connsiteY13" fmla="*/ 954384 h 1251671"/>
                            <a:gd name="connsiteX14" fmla="*/ 2947596 w 3507874"/>
                            <a:gd name="connsiteY14" fmla="*/ 644287 h 1251671"/>
                            <a:gd name="connsiteX15" fmla="*/ 3125678 w 3507874"/>
                            <a:gd name="connsiteY15" fmla="*/ 391052 h 1251671"/>
                            <a:gd name="connsiteX16" fmla="*/ 3306863 w 3507874"/>
                            <a:gd name="connsiteY16" fmla="*/ 205802 h 1251671"/>
                            <a:gd name="connsiteX17" fmla="*/ 3507874 w 3507874"/>
                            <a:gd name="connsiteY17" fmla="*/ 75187 h 1251671"/>
                            <a:gd name="connsiteX0" fmla="*/ 0 w 3507874"/>
                            <a:gd name="connsiteY0" fmla="*/ 1198006 h 1251543"/>
                            <a:gd name="connsiteX1" fmla="*/ 171116 w 3507874"/>
                            <a:gd name="connsiteY1" fmla="*/ 1058975 h 1251543"/>
                            <a:gd name="connsiteX2" fmla="*/ 455316 w 3507874"/>
                            <a:gd name="connsiteY2" fmla="*/ 641090 h 1251543"/>
                            <a:gd name="connsiteX3" fmla="*/ 743284 w 3507874"/>
                            <a:gd name="connsiteY3" fmla="*/ 214090 h 1251543"/>
                            <a:gd name="connsiteX4" fmla="*/ 902864 w 3507874"/>
                            <a:gd name="connsiteY4" fmla="*/ 54791 h 1251543"/>
                            <a:gd name="connsiteX5" fmla="*/ 1062547 w 3507874"/>
                            <a:gd name="connsiteY5" fmla="*/ 196 h 1251543"/>
                            <a:gd name="connsiteX6" fmla="*/ 1229895 w 3507874"/>
                            <a:gd name="connsiteY6" fmla="*/ 69712 h 1251543"/>
                            <a:gd name="connsiteX7" fmla="*/ 1449137 w 3507874"/>
                            <a:gd name="connsiteY7" fmla="*/ 321038 h 1251543"/>
                            <a:gd name="connsiteX8" fmla="*/ 1659174 w 3507874"/>
                            <a:gd name="connsiteY8" fmla="*/ 648017 h 1251543"/>
                            <a:gd name="connsiteX9" fmla="*/ 1862374 w 3507874"/>
                            <a:gd name="connsiteY9" fmla="*/ 947470 h 1251543"/>
                            <a:gd name="connsiteX10" fmla="*/ 2064084 w 3507874"/>
                            <a:gd name="connsiteY10" fmla="*/ 1160575 h 1251543"/>
                            <a:gd name="connsiteX11" fmla="*/ 2277979 w 3507874"/>
                            <a:gd name="connsiteY11" fmla="*/ 1251480 h 1251543"/>
                            <a:gd name="connsiteX12" fmla="*/ 2492663 w 3507874"/>
                            <a:gd name="connsiteY12" fmla="*/ 1185822 h 1251543"/>
                            <a:gd name="connsiteX13" fmla="*/ 2725008 w 3507874"/>
                            <a:gd name="connsiteY13" fmla="*/ 954256 h 1251543"/>
                            <a:gd name="connsiteX14" fmla="*/ 2947596 w 3507874"/>
                            <a:gd name="connsiteY14" fmla="*/ 644159 h 1251543"/>
                            <a:gd name="connsiteX15" fmla="*/ 3125678 w 3507874"/>
                            <a:gd name="connsiteY15" fmla="*/ 390924 h 1251543"/>
                            <a:gd name="connsiteX16" fmla="*/ 3306863 w 3507874"/>
                            <a:gd name="connsiteY16" fmla="*/ 205674 h 1251543"/>
                            <a:gd name="connsiteX17" fmla="*/ 3507874 w 3507874"/>
                            <a:gd name="connsiteY17" fmla="*/ 75059 h 1251543"/>
                            <a:gd name="connsiteX0" fmla="*/ 0 w 3507874"/>
                            <a:gd name="connsiteY0" fmla="*/ 1198091 h 1251628"/>
                            <a:gd name="connsiteX1" fmla="*/ 171116 w 3507874"/>
                            <a:gd name="connsiteY1" fmla="*/ 1059060 h 1251628"/>
                            <a:gd name="connsiteX2" fmla="*/ 455316 w 3507874"/>
                            <a:gd name="connsiteY2" fmla="*/ 641175 h 1251628"/>
                            <a:gd name="connsiteX3" fmla="*/ 743284 w 3507874"/>
                            <a:gd name="connsiteY3" fmla="*/ 214175 h 1251628"/>
                            <a:gd name="connsiteX4" fmla="*/ 902864 w 3507874"/>
                            <a:gd name="connsiteY4" fmla="*/ 54876 h 1251628"/>
                            <a:gd name="connsiteX5" fmla="*/ 1062547 w 3507874"/>
                            <a:gd name="connsiteY5" fmla="*/ 281 h 1251628"/>
                            <a:gd name="connsiteX6" fmla="*/ 1243492 w 3507874"/>
                            <a:gd name="connsiteY6" fmla="*/ 73196 h 1251628"/>
                            <a:gd name="connsiteX7" fmla="*/ 1449137 w 3507874"/>
                            <a:gd name="connsiteY7" fmla="*/ 321123 h 1251628"/>
                            <a:gd name="connsiteX8" fmla="*/ 1659174 w 3507874"/>
                            <a:gd name="connsiteY8" fmla="*/ 648102 h 1251628"/>
                            <a:gd name="connsiteX9" fmla="*/ 1862374 w 3507874"/>
                            <a:gd name="connsiteY9" fmla="*/ 947555 h 1251628"/>
                            <a:gd name="connsiteX10" fmla="*/ 2064084 w 3507874"/>
                            <a:gd name="connsiteY10" fmla="*/ 1160660 h 1251628"/>
                            <a:gd name="connsiteX11" fmla="*/ 2277979 w 3507874"/>
                            <a:gd name="connsiteY11" fmla="*/ 1251565 h 1251628"/>
                            <a:gd name="connsiteX12" fmla="*/ 2492663 w 3507874"/>
                            <a:gd name="connsiteY12" fmla="*/ 1185907 h 1251628"/>
                            <a:gd name="connsiteX13" fmla="*/ 2725008 w 3507874"/>
                            <a:gd name="connsiteY13" fmla="*/ 954341 h 1251628"/>
                            <a:gd name="connsiteX14" fmla="*/ 2947596 w 3507874"/>
                            <a:gd name="connsiteY14" fmla="*/ 644244 h 1251628"/>
                            <a:gd name="connsiteX15" fmla="*/ 3125678 w 3507874"/>
                            <a:gd name="connsiteY15" fmla="*/ 391009 h 1251628"/>
                            <a:gd name="connsiteX16" fmla="*/ 3306863 w 3507874"/>
                            <a:gd name="connsiteY16" fmla="*/ 205759 h 1251628"/>
                            <a:gd name="connsiteX17" fmla="*/ 3507874 w 3507874"/>
                            <a:gd name="connsiteY17" fmla="*/ 75144 h 1251628"/>
                            <a:gd name="connsiteX0" fmla="*/ 0 w 3507874"/>
                            <a:gd name="connsiteY0" fmla="*/ 1198091 h 1251628"/>
                            <a:gd name="connsiteX1" fmla="*/ 171116 w 3507874"/>
                            <a:gd name="connsiteY1" fmla="*/ 1059060 h 1251628"/>
                            <a:gd name="connsiteX2" fmla="*/ 455316 w 3507874"/>
                            <a:gd name="connsiteY2" fmla="*/ 641175 h 1251628"/>
                            <a:gd name="connsiteX3" fmla="*/ 743284 w 3507874"/>
                            <a:gd name="connsiteY3" fmla="*/ 214175 h 1251628"/>
                            <a:gd name="connsiteX4" fmla="*/ 902864 w 3507874"/>
                            <a:gd name="connsiteY4" fmla="*/ 54876 h 1251628"/>
                            <a:gd name="connsiteX5" fmla="*/ 1062547 w 3507874"/>
                            <a:gd name="connsiteY5" fmla="*/ 281 h 1251628"/>
                            <a:gd name="connsiteX6" fmla="*/ 1243492 w 3507874"/>
                            <a:gd name="connsiteY6" fmla="*/ 73196 h 1251628"/>
                            <a:gd name="connsiteX7" fmla="*/ 1432140 w 3507874"/>
                            <a:gd name="connsiteY7" fmla="*/ 297329 h 1251628"/>
                            <a:gd name="connsiteX8" fmla="*/ 1659174 w 3507874"/>
                            <a:gd name="connsiteY8" fmla="*/ 648102 h 1251628"/>
                            <a:gd name="connsiteX9" fmla="*/ 1862374 w 3507874"/>
                            <a:gd name="connsiteY9" fmla="*/ 947555 h 1251628"/>
                            <a:gd name="connsiteX10" fmla="*/ 2064084 w 3507874"/>
                            <a:gd name="connsiteY10" fmla="*/ 1160660 h 1251628"/>
                            <a:gd name="connsiteX11" fmla="*/ 2277979 w 3507874"/>
                            <a:gd name="connsiteY11" fmla="*/ 1251565 h 1251628"/>
                            <a:gd name="connsiteX12" fmla="*/ 2492663 w 3507874"/>
                            <a:gd name="connsiteY12" fmla="*/ 1185907 h 1251628"/>
                            <a:gd name="connsiteX13" fmla="*/ 2725008 w 3507874"/>
                            <a:gd name="connsiteY13" fmla="*/ 954341 h 1251628"/>
                            <a:gd name="connsiteX14" fmla="*/ 2947596 w 3507874"/>
                            <a:gd name="connsiteY14" fmla="*/ 644244 h 1251628"/>
                            <a:gd name="connsiteX15" fmla="*/ 3125678 w 3507874"/>
                            <a:gd name="connsiteY15" fmla="*/ 391009 h 1251628"/>
                            <a:gd name="connsiteX16" fmla="*/ 3306863 w 3507874"/>
                            <a:gd name="connsiteY16" fmla="*/ 205759 h 1251628"/>
                            <a:gd name="connsiteX17" fmla="*/ 3507874 w 3507874"/>
                            <a:gd name="connsiteY17" fmla="*/ 75144 h 1251628"/>
                            <a:gd name="connsiteX0" fmla="*/ 0 w 3507874"/>
                            <a:gd name="connsiteY0" fmla="*/ 1198091 h 1251628"/>
                            <a:gd name="connsiteX1" fmla="*/ 171116 w 3507874"/>
                            <a:gd name="connsiteY1" fmla="*/ 1059060 h 1251628"/>
                            <a:gd name="connsiteX2" fmla="*/ 455316 w 3507874"/>
                            <a:gd name="connsiteY2" fmla="*/ 641175 h 1251628"/>
                            <a:gd name="connsiteX3" fmla="*/ 743284 w 3507874"/>
                            <a:gd name="connsiteY3" fmla="*/ 214175 h 1251628"/>
                            <a:gd name="connsiteX4" fmla="*/ 902864 w 3507874"/>
                            <a:gd name="connsiteY4" fmla="*/ 54876 h 1251628"/>
                            <a:gd name="connsiteX5" fmla="*/ 1062547 w 3507874"/>
                            <a:gd name="connsiteY5" fmla="*/ 281 h 1251628"/>
                            <a:gd name="connsiteX6" fmla="*/ 1243492 w 3507874"/>
                            <a:gd name="connsiteY6" fmla="*/ 73196 h 1251628"/>
                            <a:gd name="connsiteX7" fmla="*/ 1432140 w 3507874"/>
                            <a:gd name="connsiteY7" fmla="*/ 297329 h 1251628"/>
                            <a:gd name="connsiteX8" fmla="*/ 1659174 w 3507874"/>
                            <a:gd name="connsiteY8" fmla="*/ 648102 h 1251628"/>
                            <a:gd name="connsiteX9" fmla="*/ 1862374 w 3507874"/>
                            <a:gd name="connsiteY9" fmla="*/ 947555 h 1251628"/>
                            <a:gd name="connsiteX10" fmla="*/ 2064084 w 3507874"/>
                            <a:gd name="connsiteY10" fmla="*/ 1160660 h 1251628"/>
                            <a:gd name="connsiteX11" fmla="*/ 2277979 w 3507874"/>
                            <a:gd name="connsiteY11" fmla="*/ 1251565 h 1251628"/>
                            <a:gd name="connsiteX12" fmla="*/ 2492663 w 3507874"/>
                            <a:gd name="connsiteY12" fmla="*/ 1185907 h 1251628"/>
                            <a:gd name="connsiteX13" fmla="*/ 2718210 w 3507874"/>
                            <a:gd name="connsiteY13" fmla="*/ 944144 h 1251628"/>
                            <a:gd name="connsiteX14" fmla="*/ 2947596 w 3507874"/>
                            <a:gd name="connsiteY14" fmla="*/ 644244 h 1251628"/>
                            <a:gd name="connsiteX15" fmla="*/ 3125678 w 3507874"/>
                            <a:gd name="connsiteY15" fmla="*/ 391009 h 1251628"/>
                            <a:gd name="connsiteX16" fmla="*/ 3306863 w 3507874"/>
                            <a:gd name="connsiteY16" fmla="*/ 205759 h 1251628"/>
                            <a:gd name="connsiteX17" fmla="*/ 3507874 w 3507874"/>
                            <a:gd name="connsiteY17" fmla="*/ 75144 h 1251628"/>
                            <a:gd name="connsiteX0" fmla="*/ 0 w 3507874"/>
                            <a:gd name="connsiteY0" fmla="*/ 1198091 h 1251628"/>
                            <a:gd name="connsiteX1" fmla="*/ 171116 w 3507874"/>
                            <a:gd name="connsiteY1" fmla="*/ 1059060 h 1251628"/>
                            <a:gd name="connsiteX2" fmla="*/ 455316 w 3507874"/>
                            <a:gd name="connsiteY2" fmla="*/ 641175 h 1251628"/>
                            <a:gd name="connsiteX3" fmla="*/ 743284 w 3507874"/>
                            <a:gd name="connsiteY3" fmla="*/ 214175 h 1251628"/>
                            <a:gd name="connsiteX4" fmla="*/ 902864 w 3507874"/>
                            <a:gd name="connsiteY4" fmla="*/ 54876 h 1251628"/>
                            <a:gd name="connsiteX5" fmla="*/ 1062547 w 3507874"/>
                            <a:gd name="connsiteY5" fmla="*/ 281 h 1251628"/>
                            <a:gd name="connsiteX6" fmla="*/ 1243492 w 3507874"/>
                            <a:gd name="connsiteY6" fmla="*/ 73196 h 1251628"/>
                            <a:gd name="connsiteX7" fmla="*/ 1432140 w 3507874"/>
                            <a:gd name="connsiteY7" fmla="*/ 297329 h 1251628"/>
                            <a:gd name="connsiteX8" fmla="*/ 1659174 w 3507874"/>
                            <a:gd name="connsiteY8" fmla="*/ 648102 h 1251628"/>
                            <a:gd name="connsiteX9" fmla="*/ 1862374 w 3507874"/>
                            <a:gd name="connsiteY9" fmla="*/ 947555 h 1251628"/>
                            <a:gd name="connsiteX10" fmla="*/ 2064084 w 3507874"/>
                            <a:gd name="connsiteY10" fmla="*/ 1160660 h 1251628"/>
                            <a:gd name="connsiteX11" fmla="*/ 2277979 w 3507874"/>
                            <a:gd name="connsiteY11" fmla="*/ 1251565 h 1251628"/>
                            <a:gd name="connsiteX12" fmla="*/ 2492663 w 3507874"/>
                            <a:gd name="connsiteY12" fmla="*/ 1185907 h 1251628"/>
                            <a:gd name="connsiteX13" fmla="*/ 2718210 w 3507874"/>
                            <a:gd name="connsiteY13" fmla="*/ 944144 h 1251628"/>
                            <a:gd name="connsiteX14" fmla="*/ 2937398 w 3507874"/>
                            <a:gd name="connsiteY14" fmla="*/ 637446 h 1251628"/>
                            <a:gd name="connsiteX15" fmla="*/ 3125678 w 3507874"/>
                            <a:gd name="connsiteY15" fmla="*/ 391009 h 1251628"/>
                            <a:gd name="connsiteX16" fmla="*/ 3306863 w 3507874"/>
                            <a:gd name="connsiteY16" fmla="*/ 205759 h 1251628"/>
                            <a:gd name="connsiteX17" fmla="*/ 3507874 w 3507874"/>
                            <a:gd name="connsiteY17" fmla="*/ 75144 h 1251628"/>
                            <a:gd name="connsiteX0" fmla="*/ 0 w 3507874"/>
                            <a:gd name="connsiteY0" fmla="*/ 1198091 h 1251724"/>
                            <a:gd name="connsiteX1" fmla="*/ 171116 w 3507874"/>
                            <a:gd name="connsiteY1" fmla="*/ 1059060 h 1251724"/>
                            <a:gd name="connsiteX2" fmla="*/ 455316 w 3507874"/>
                            <a:gd name="connsiteY2" fmla="*/ 641175 h 1251724"/>
                            <a:gd name="connsiteX3" fmla="*/ 743284 w 3507874"/>
                            <a:gd name="connsiteY3" fmla="*/ 214175 h 1251724"/>
                            <a:gd name="connsiteX4" fmla="*/ 902864 w 3507874"/>
                            <a:gd name="connsiteY4" fmla="*/ 54876 h 1251724"/>
                            <a:gd name="connsiteX5" fmla="*/ 1062547 w 3507874"/>
                            <a:gd name="connsiteY5" fmla="*/ 281 h 1251724"/>
                            <a:gd name="connsiteX6" fmla="*/ 1243492 w 3507874"/>
                            <a:gd name="connsiteY6" fmla="*/ 73196 h 1251724"/>
                            <a:gd name="connsiteX7" fmla="*/ 1432140 w 3507874"/>
                            <a:gd name="connsiteY7" fmla="*/ 297329 h 1251724"/>
                            <a:gd name="connsiteX8" fmla="*/ 1659174 w 3507874"/>
                            <a:gd name="connsiteY8" fmla="*/ 648102 h 1251724"/>
                            <a:gd name="connsiteX9" fmla="*/ 1862374 w 3507874"/>
                            <a:gd name="connsiteY9" fmla="*/ 947555 h 1251724"/>
                            <a:gd name="connsiteX10" fmla="*/ 2064084 w 3507874"/>
                            <a:gd name="connsiteY10" fmla="*/ 1160660 h 1251724"/>
                            <a:gd name="connsiteX11" fmla="*/ 2277979 w 3507874"/>
                            <a:gd name="connsiteY11" fmla="*/ 1251565 h 1251724"/>
                            <a:gd name="connsiteX12" fmla="*/ 2502860 w 3507874"/>
                            <a:gd name="connsiteY12" fmla="*/ 1175709 h 1251724"/>
                            <a:gd name="connsiteX13" fmla="*/ 2718210 w 3507874"/>
                            <a:gd name="connsiteY13" fmla="*/ 944144 h 1251724"/>
                            <a:gd name="connsiteX14" fmla="*/ 2937398 w 3507874"/>
                            <a:gd name="connsiteY14" fmla="*/ 637446 h 1251724"/>
                            <a:gd name="connsiteX15" fmla="*/ 3125678 w 3507874"/>
                            <a:gd name="connsiteY15" fmla="*/ 391009 h 1251724"/>
                            <a:gd name="connsiteX16" fmla="*/ 3306863 w 3507874"/>
                            <a:gd name="connsiteY16" fmla="*/ 205759 h 1251724"/>
                            <a:gd name="connsiteX17" fmla="*/ 3507874 w 3507874"/>
                            <a:gd name="connsiteY17" fmla="*/ 75144 h 1251724"/>
                            <a:gd name="connsiteX0" fmla="*/ 0 w 3507874"/>
                            <a:gd name="connsiteY0" fmla="*/ 1198091 h 1251648"/>
                            <a:gd name="connsiteX1" fmla="*/ 171116 w 3507874"/>
                            <a:gd name="connsiteY1" fmla="*/ 1059060 h 1251648"/>
                            <a:gd name="connsiteX2" fmla="*/ 455316 w 3507874"/>
                            <a:gd name="connsiteY2" fmla="*/ 641175 h 1251648"/>
                            <a:gd name="connsiteX3" fmla="*/ 743284 w 3507874"/>
                            <a:gd name="connsiteY3" fmla="*/ 214175 h 1251648"/>
                            <a:gd name="connsiteX4" fmla="*/ 902864 w 3507874"/>
                            <a:gd name="connsiteY4" fmla="*/ 54876 h 1251648"/>
                            <a:gd name="connsiteX5" fmla="*/ 1062547 w 3507874"/>
                            <a:gd name="connsiteY5" fmla="*/ 281 h 1251648"/>
                            <a:gd name="connsiteX6" fmla="*/ 1243492 w 3507874"/>
                            <a:gd name="connsiteY6" fmla="*/ 73196 h 1251648"/>
                            <a:gd name="connsiteX7" fmla="*/ 1432140 w 3507874"/>
                            <a:gd name="connsiteY7" fmla="*/ 297329 h 1251648"/>
                            <a:gd name="connsiteX8" fmla="*/ 1659174 w 3507874"/>
                            <a:gd name="connsiteY8" fmla="*/ 648102 h 1251648"/>
                            <a:gd name="connsiteX9" fmla="*/ 1862374 w 3507874"/>
                            <a:gd name="connsiteY9" fmla="*/ 947555 h 1251648"/>
                            <a:gd name="connsiteX10" fmla="*/ 2064084 w 3507874"/>
                            <a:gd name="connsiteY10" fmla="*/ 1160660 h 1251648"/>
                            <a:gd name="connsiteX11" fmla="*/ 2277979 w 3507874"/>
                            <a:gd name="connsiteY11" fmla="*/ 1251565 h 1251648"/>
                            <a:gd name="connsiteX12" fmla="*/ 2502860 w 3507874"/>
                            <a:gd name="connsiteY12" fmla="*/ 1175709 h 1251648"/>
                            <a:gd name="connsiteX13" fmla="*/ 2718210 w 3507874"/>
                            <a:gd name="connsiteY13" fmla="*/ 944144 h 1251648"/>
                            <a:gd name="connsiteX14" fmla="*/ 2937398 w 3507874"/>
                            <a:gd name="connsiteY14" fmla="*/ 637446 h 1251648"/>
                            <a:gd name="connsiteX15" fmla="*/ 3125678 w 3507874"/>
                            <a:gd name="connsiteY15" fmla="*/ 391009 h 1251648"/>
                            <a:gd name="connsiteX16" fmla="*/ 3306863 w 3507874"/>
                            <a:gd name="connsiteY16" fmla="*/ 205759 h 1251648"/>
                            <a:gd name="connsiteX17" fmla="*/ 3507874 w 3507874"/>
                            <a:gd name="connsiteY17" fmla="*/ 75144 h 1251648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62374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37398 w 3507874"/>
                            <a:gd name="connsiteY14" fmla="*/ 637446 h 1251801"/>
                            <a:gd name="connsiteX15" fmla="*/ 3125678 w 3507874"/>
                            <a:gd name="connsiteY15" fmla="*/ 391009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62374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25678 w 3507874"/>
                            <a:gd name="connsiteY15" fmla="*/ 391009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62374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25678 w 3507874"/>
                            <a:gd name="connsiteY15" fmla="*/ 391009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62374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18879 w 3507874"/>
                            <a:gd name="connsiteY15" fmla="*/ 377412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47555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18879 w 3507874"/>
                            <a:gd name="connsiteY15" fmla="*/ 377412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61152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27200 w 3507874"/>
                            <a:gd name="connsiteY14" fmla="*/ 637446 h 1251801"/>
                            <a:gd name="connsiteX15" fmla="*/ 3118879 w 3507874"/>
                            <a:gd name="connsiteY15" fmla="*/ 377412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61152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33999 w 3507874"/>
                            <a:gd name="connsiteY14" fmla="*/ 613651 h 1251801"/>
                            <a:gd name="connsiteX15" fmla="*/ 3118879 w 3507874"/>
                            <a:gd name="connsiteY15" fmla="*/ 377412 h 1251801"/>
                            <a:gd name="connsiteX16" fmla="*/ 3306863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61152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33999 w 3507874"/>
                            <a:gd name="connsiteY14" fmla="*/ 613651 h 1251801"/>
                            <a:gd name="connsiteX15" fmla="*/ 3118879 w 3507874"/>
                            <a:gd name="connsiteY15" fmla="*/ 377412 h 1251801"/>
                            <a:gd name="connsiteX16" fmla="*/ 3289867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507874"/>
                            <a:gd name="connsiteY0" fmla="*/ 1198091 h 1251801"/>
                            <a:gd name="connsiteX1" fmla="*/ 171116 w 3507874"/>
                            <a:gd name="connsiteY1" fmla="*/ 1059060 h 1251801"/>
                            <a:gd name="connsiteX2" fmla="*/ 455316 w 3507874"/>
                            <a:gd name="connsiteY2" fmla="*/ 641175 h 1251801"/>
                            <a:gd name="connsiteX3" fmla="*/ 743284 w 3507874"/>
                            <a:gd name="connsiteY3" fmla="*/ 214175 h 1251801"/>
                            <a:gd name="connsiteX4" fmla="*/ 902864 w 3507874"/>
                            <a:gd name="connsiteY4" fmla="*/ 54876 h 1251801"/>
                            <a:gd name="connsiteX5" fmla="*/ 1062547 w 3507874"/>
                            <a:gd name="connsiteY5" fmla="*/ 281 h 1251801"/>
                            <a:gd name="connsiteX6" fmla="*/ 1243492 w 3507874"/>
                            <a:gd name="connsiteY6" fmla="*/ 73196 h 1251801"/>
                            <a:gd name="connsiteX7" fmla="*/ 1432140 w 3507874"/>
                            <a:gd name="connsiteY7" fmla="*/ 297329 h 1251801"/>
                            <a:gd name="connsiteX8" fmla="*/ 1659174 w 3507874"/>
                            <a:gd name="connsiteY8" fmla="*/ 648102 h 1251801"/>
                            <a:gd name="connsiteX9" fmla="*/ 1872572 w 3507874"/>
                            <a:gd name="connsiteY9" fmla="*/ 961152 h 1251801"/>
                            <a:gd name="connsiteX10" fmla="*/ 2064084 w 3507874"/>
                            <a:gd name="connsiteY10" fmla="*/ 1160660 h 1251801"/>
                            <a:gd name="connsiteX11" fmla="*/ 2277979 w 3507874"/>
                            <a:gd name="connsiteY11" fmla="*/ 1251565 h 1251801"/>
                            <a:gd name="connsiteX12" fmla="*/ 2502860 w 3507874"/>
                            <a:gd name="connsiteY12" fmla="*/ 1175709 h 1251801"/>
                            <a:gd name="connsiteX13" fmla="*/ 2718210 w 3507874"/>
                            <a:gd name="connsiteY13" fmla="*/ 944144 h 1251801"/>
                            <a:gd name="connsiteX14" fmla="*/ 2933999 w 3507874"/>
                            <a:gd name="connsiteY14" fmla="*/ 613651 h 1251801"/>
                            <a:gd name="connsiteX15" fmla="*/ 3125677 w 3507874"/>
                            <a:gd name="connsiteY15" fmla="*/ 363815 h 1251801"/>
                            <a:gd name="connsiteX16" fmla="*/ 3289867 w 3507874"/>
                            <a:gd name="connsiteY16" fmla="*/ 205759 h 1251801"/>
                            <a:gd name="connsiteX17" fmla="*/ 3507874 w 3507874"/>
                            <a:gd name="connsiteY17" fmla="*/ 75144 h 1251801"/>
                            <a:gd name="connsiteX0" fmla="*/ 0 w 3289868"/>
                            <a:gd name="connsiteY0" fmla="*/ 1198091 h 1251801"/>
                            <a:gd name="connsiteX1" fmla="*/ 171116 w 3289868"/>
                            <a:gd name="connsiteY1" fmla="*/ 1059060 h 1251801"/>
                            <a:gd name="connsiteX2" fmla="*/ 455316 w 3289868"/>
                            <a:gd name="connsiteY2" fmla="*/ 641175 h 1251801"/>
                            <a:gd name="connsiteX3" fmla="*/ 743284 w 3289868"/>
                            <a:gd name="connsiteY3" fmla="*/ 214175 h 1251801"/>
                            <a:gd name="connsiteX4" fmla="*/ 902864 w 3289868"/>
                            <a:gd name="connsiteY4" fmla="*/ 54876 h 1251801"/>
                            <a:gd name="connsiteX5" fmla="*/ 1062547 w 3289868"/>
                            <a:gd name="connsiteY5" fmla="*/ 281 h 1251801"/>
                            <a:gd name="connsiteX6" fmla="*/ 1243492 w 3289868"/>
                            <a:gd name="connsiteY6" fmla="*/ 73196 h 1251801"/>
                            <a:gd name="connsiteX7" fmla="*/ 1432140 w 3289868"/>
                            <a:gd name="connsiteY7" fmla="*/ 297329 h 1251801"/>
                            <a:gd name="connsiteX8" fmla="*/ 1659174 w 3289868"/>
                            <a:gd name="connsiteY8" fmla="*/ 648102 h 1251801"/>
                            <a:gd name="connsiteX9" fmla="*/ 1872572 w 3289868"/>
                            <a:gd name="connsiteY9" fmla="*/ 961152 h 1251801"/>
                            <a:gd name="connsiteX10" fmla="*/ 2064084 w 3289868"/>
                            <a:gd name="connsiteY10" fmla="*/ 1160660 h 1251801"/>
                            <a:gd name="connsiteX11" fmla="*/ 2277979 w 3289868"/>
                            <a:gd name="connsiteY11" fmla="*/ 1251565 h 1251801"/>
                            <a:gd name="connsiteX12" fmla="*/ 2502860 w 3289868"/>
                            <a:gd name="connsiteY12" fmla="*/ 1175709 h 1251801"/>
                            <a:gd name="connsiteX13" fmla="*/ 2718210 w 3289868"/>
                            <a:gd name="connsiteY13" fmla="*/ 944144 h 1251801"/>
                            <a:gd name="connsiteX14" fmla="*/ 2933999 w 3289868"/>
                            <a:gd name="connsiteY14" fmla="*/ 613651 h 1251801"/>
                            <a:gd name="connsiteX15" fmla="*/ 3125677 w 3289868"/>
                            <a:gd name="connsiteY15" fmla="*/ 363815 h 1251801"/>
                            <a:gd name="connsiteX16" fmla="*/ 3289867 w 3289868"/>
                            <a:gd name="connsiteY16" fmla="*/ 205759 h 1251801"/>
                            <a:gd name="connsiteX0" fmla="*/ 0 w 3125681"/>
                            <a:gd name="connsiteY0" fmla="*/ 1198091 h 1251801"/>
                            <a:gd name="connsiteX1" fmla="*/ 171116 w 3125681"/>
                            <a:gd name="connsiteY1" fmla="*/ 1059060 h 1251801"/>
                            <a:gd name="connsiteX2" fmla="*/ 455316 w 3125681"/>
                            <a:gd name="connsiteY2" fmla="*/ 641175 h 1251801"/>
                            <a:gd name="connsiteX3" fmla="*/ 743284 w 3125681"/>
                            <a:gd name="connsiteY3" fmla="*/ 214175 h 1251801"/>
                            <a:gd name="connsiteX4" fmla="*/ 902864 w 3125681"/>
                            <a:gd name="connsiteY4" fmla="*/ 54876 h 1251801"/>
                            <a:gd name="connsiteX5" fmla="*/ 1062547 w 3125681"/>
                            <a:gd name="connsiteY5" fmla="*/ 281 h 1251801"/>
                            <a:gd name="connsiteX6" fmla="*/ 1243492 w 3125681"/>
                            <a:gd name="connsiteY6" fmla="*/ 73196 h 1251801"/>
                            <a:gd name="connsiteX7" fmla="*/ 1432140 w 3125681"/>
                            <a:gd name="connsiteY7" fmla="*/ 297329 h 1251801"/>
                            <a:gd name="connsiteX8" fmla="*/ 1659174 w 3125681"/>
                            <a:gd name="connsiteY8" fmla="*/ 648102 h 1251801"/>
                            <a:gd name="connsiteX9" fmla="*/ 1872572 w 3125681"/>
                            <a:gd name="connsiteY9" fmla="*/ 961152 h 1251801"/>
                            <a:gd name="connsiteX10" fmla="*/ 2064084 w 3125681"/>
                            <a:gd name="connsiteY10" fmla="*/ 1160660 h 1251801"/>
                            <a:gd name="connsiteX11" fmla="*/ 2277979 w 3125681"/>
                            <a:gd name="connsiteY11" fmla="*/ 1251565 h 1251801"/>
                            <a:gd name="connsiteX12" fmla="*/ 2502860 w 3125681"/>
                            <a:gd name="connsiteY12" fmla="*/ 1175709 h 1251801"/>
                            <a:gd name="connsiteX13" fmla="*/ 2718210 w 3125681"/>
                            <a:gd name="connsiteY13" fmla="*/ 944144 h 1251801"/>
                            <a:gd name="connsiteX14" fmla="*/ 2933999 w 3125681"/>
                            <a:gd name="connsiteY14" fmla="*/ 613651 h 1251801"/>
                            <a:gd name="connsiteX15" fmla="*/ 3125677 w 3125681"/>
                            <a:gd name="connsiteY15" fmla="*/ 363815 h 1251801"/>
                            <a:gd name="connsiteX0" fmla="*/ 0 w 2933996"/>
                            <a:gd name="connsiteY0" fmla="*/ 1198091 h 1251801"/>
                            <a:gd name="connsiteX1" fmla="*/ 171116 w 2933996"/>
                            <a:gd name="connsiteY1" fmla="*/ 1059060 h 1251801"/>
                            <a:gd name="connsiteX2" fmla="*/ 455316 w 2933996"/>
                            <a:gd name="connsiteY2" fmla="*/ 641175 h 1251801"/>
                            <a:gd name="connsiteX3" fmla="*/ 743284 w 2933996"/>
                            <a:gd name="connsiteY3" fmla="*/ 214175 h 1251801"/>
                            <a:gd name="connsiteX4" fmla="*/ 902864 w 2933996"/>
                            <a:gd name="connsiteY4" fmla="*/ 54876 h 1251801"/>
                            <a:gd name="connsiteX5" fmla="*/ 1062547 w 2933996"/>
                            <a:gd name="connsiteY5" fmla="*/ 281 h 1251801"/>
                            <a:gd name="connsiteX6" fmla="*/ 1243492 w 2933996"/>
                            <a:gd name="connsiteY6" fmla="*/ 73196 h 1251801"/>
                            <a:gd name="connsiteX7" fmla="*/ 1432140 w 2933996"/>
                            <a:gd name="connsiteY7" fmla="*/ 297329 h 1251801"/>
                            <a:gd name="connsiteX8" fmla="*/ 1659174 w 2933996"/>
                            <a:gd name="connsiteY8" fmla="*/ 648102 h 1251801"/>
                            <a:gd name="connsiteX9" fmla="*/ 1872572 w 2933996"/>
                            <a:gd name="connsiteY9" fmla="*/ 961152 h 1251801"/>
                            <a:gd name="connsiteX10" fmla="*/ 2064084 w 2933996"/>
                            <a:gd name="connsiteY10" fmla="*/ 1160660 h 1251801"/>
                            <a:gd name="connsiteX11" fmla="*/ 2277979 w 2933996"/>
                            <a:gd name="connsiteY11" fmla="*/ 1251565 h 1251801"/>
                            <a:gd name="connsiteX12" fmla="*/ 2502860 w 2933996"/>
                            <a:gd name="connsiteY12" fmla="*/ 1175709 h 1251801"/>
                            <a:gd name="connsiteX13" fmla="*/ 2718210 w 2933996"/>
                            <a:gd name="connsiteY13" fmla="*/ 944144 h 1251801"/>
                            <a:gd name="connsiteX14" fmla="*/ 2933999 w 2933996"/>
                            <a:gd name="connsiteY14" fmla="*/ 613651 h 1251801"/>
                            <a:gd name="connsiteX0" fmla="*/ 2 w 2762882"/>
                            <a:gd name="connsiteY0" fmla="*/ 1059060 h 1251801"/>
                            <a:gd name="connsiteX1" fmla="*/ 284202 w 2762882"/>
                            <a:gd name="connsiteY1" fmla="*/ 641175 h 1251801"/>
                            <a:gd name="connsiteX2" fmla="*/ 572170 w 2762882"/>
                            <a:gd name="connsiteY2" fmla="*/ 214175 h 1251801"/>
                            <a:gd name="connsiteX3" fmla="*/ 731750 w 2762882"/>
                            <a:gd name="connsiteY3" fmla="*/ 54876 h 1251801"/>
                            <a:gd name="connsiteX4" fmla="*/ 891433 w 2762882"/>
                            <a:gd name="connsiteY4" fmla="*/ 281 h 1251801"/>
                            <a:gd name="connsiteX5" fmla="*/ 1072378 w 2762882"/>
                            <a:gd name="connsiteY5" fmla="*/ 73196 h 1251801"/>
                            <a:gd name="connsiteX6" fmla="*/ 1261026 w 2762882"/>
                            <a:gd name="connsiteY6" fmla="*/ 297329 h 1251801"/>
                            <a:gd name="connsiteX7" fmla="*/ 1488060 w 2762882"/>
                            <a:gd name="connsiteY7" fmla="*/ 648102 h 1251801"/>
                            <a:gd name="connsiteX8" fmla="*/ 1701458 w 2762882"/>
                            <a:gd name="connsiteY8" fmla="*/ 961152 h 1251801"/>
                            <a:gd name="connsiteX9" fmla="*/ 1892970 w 2762882"/>
                            <a:gd name="connsiteY9" fmla="*/ 1160660 h 1251801"/>
                            <a:gd name="connsiteX10" fmla="*/ 2106865 w 2762882"/>
                            <a:gd name="connsiteY10" fmla="*/ 1251565 h 1251801"/>
                            <a:gd name="connsiteX11" fmla="*/ 2331746 w 2762882"/>
                            <a:gd name="connsiteY11" fmla="*/ 1175709 h 1251801"/>
                            <a:gd name="connsiteX12" fmla="*/ 2547096 w 2762882"/>
                            <a:gd name="connsiteY12" fmla="*/ 944144 h 1251801"/>
                            <a:gd name="connsiteX13" fmla="*/ 2762885 w 2762882"/>
                            <a:gd name="connsiteY13" fmla="*/ 613651 h 1251801"/>
                            <a:gd name="connsiteX0" fmla="*/ 15024 w 2777904"/>
                            <a:gd name="connsiteY0" fmla="*/ 1059060 h 1251801"/>
                            <a:gd name="connsiteX1" fmla="*/ 22989 w 2777904"/>
                            <a:gd name="connsiteY1" fmla="*/ 1110659 h 1251801"/>
                            <a:gd name="connsiteX2" fmla="*/ 299224 w 2777904"/>
                            <a:gd name="connsiteY2" fmla="*/ 641175 h 1251801"/>
                            <a:gd name="connsiteX3" fmla="*/ 587192 w 2777904"/>
                            <a:gd name="connsiteY3" fmla="*/ 214175 h 1251801"/>
                            <a:gd name="connsiteX4" fmla="*/ 746772 w 2777904"/>
                            <a:gd name="connsiteY4" fmla="*/ 54876 h 1251801"/>
                            <a:gd name="connsiteX5" fmla="*/ 906455 w 2777904"/>
                            <a:gd name="connsiteY5" fmla="*/ 281 h 1251801"/>
                            <a:gd name="connsiteX6" fmla="*/ 1087400 w 2777904"/>
                            <a:gd name="connsiteY6" fmla="*/ 73196 h 1251801"/>
                            <a:gd name="connsiteX7" fmla="*/ 1276048 w 2777904"/>
                            <a:gd name="connsiteY7" fmla="*/ 297329 h 1251801"/>
                            <a:gd name="connsiteX8" fmla="*/ 1503082 w 2777904"/>
                            <a:gd name="connsiteY8" fmla="*/ 648102 h 1251801"/>
                            <a:gd name="connsiteX9" fmla="*/ 1716480 w 2777904"/>
                            <a:gd name="connsiteY9" fmla="*/ 961152 h 1251801"/>
                            <a:gd name="connsiteX10" fmla="*/ 1907992 w 2777904"/>
                            <a:gd name="connsiteY10" fmla="*/ 1160660 h 1251801"/>
                            <a:gd name="connsiteX11" fmla="*/ 2121887 w 2777904"/>
                            <a:gd name="connsiteY11" fmla="*/ 1251565 h 1251801"/>
                            <a:gd name="connsiteX12" fmla="*/ 2346768 w 2777904"/>
                            <a:gd name="connsiteY12" fmla="*/ 1175709 h 1251801"/>
                            <a:gd name="connsiteX13" fmla="*/ 2562118 w 2777904"/>
                            <a:gd name="connsiteY13" fmla="*/ 944144 h 1251801"/>
                            <a:gd name="connsiteX14" fmla="*/ 2777907 w 2777904"/>
                            <a:gd name="connsiteY14" fmla="*/ 613651 h 1251801"/>
                            <a:gd name="connsiteX0" fmla="*/ 2 w 2762882"/>
                            <a:gd name="connsiteY0" fmla="*/ 1059060 h 1251801"/>
                            <a:gd name="connsiteX1" fmla="*/ 284202 w 2762882"/>
                            <a:gd name="connsiteY1" fmla="*/ 641175 h 1251801"/>
                            <a:gd name="connsiteX2" fmla="*/ 572170 w 2762882"/>
                            <a:gd name="connsiteY2" fmla="*/ 214175 h 1251801"/>
                            <a:gd name="connsiteX3" fmla="*/ 731750 w 2762882"/>
                            <a:gd name="connsiteY3" fmla="*/ 54876 h 1251801"/>
                            <a:gd name="connsiteX4" fmla="*/ 891433 w 2762882"/>
                            <a:gd name="connsiteY4" fmla="*/ 281 h 1251801"/>
                            <a:gd name="connsiteX5" fmla="*/ 1072378 w 2762882"/>
                            <a:gd name="connsiteY5" fmla="*/ 73196 h 1251801"/>
                            <a:gd name="connsiteX6" fmla="*/ 1261026 w 2762882"/>
                            <a:gd name="connsiteY6" fmla="*/ 297329 h 1251801"/>
                            <a:gd name="connsiteX7" fmla="*/ 1488060 w 2762882"/>
                            <a:gd name="connsiteY7" fmla="*/ 648102 h 1251801"/>
                            <a:gd name="connsiteX8" fmla="*/ 1701458 w 2762882"/>
                            <a:gd name="connsiteY8" fmla="*/ 961152 h 1251801"/>
                            <a:gd name="connsiteX9" fmla="*/ 1892970 w 2762882"/>
                            <a:gd name="connsiteY9" fmla="*/ 1160660 h 1251801"/>
                            <a:gd name="connsiteX10" fmla="*/ 2106865 w 2762882"/>
                            <a:gd name="connsiteY10" fmla="*/ 1251565 h 1251801"/>
                            <a:gd name="connsiteX11" fmla="*/ 2331746 w 2762882"/>
                            <a:gd name="connsiteY11" fmla="*/ 1175709 h 1251801"/>
                            <a:gd name="connsiteX12" fmla="*/ 2547096 w 2762882"/>
                            <a:gd name="connsiteY12" fmla="*/ 944144 h 1251801"/>
                            <a:gd name="connsiteX13" fmla="*/ 2762885 w 2762882"/>
                            <a:gd name="connsiteY13" fmla="*/ 613651 h 1251801"/>
                            <a:gd name="connsiteX0" fmla="*/ 1 w 2478681"/>
                            <a:gd name="connsiteY0" fmla="*/ 641175 h 1251801"/>
                            <a:gd name="connsiteX1" fmla="*/ 287969 w 2478681"/>
                            <a:gd name="connsiteY1" fmla="*/ 214175 h 1251801"/>
                            <a:gd name="connsiteX2" fmla="*/ 447549 w 2478681"/>
                            <a:gd name="connsiteY2" fmla="*/ 54876 h 1251801"/>
                            <a:gd name="connsiteX3" fmla="*/ 607232 w 2478681"/>
                            <a:gd name="connsiteY3" fmla="*/ 281 h 1251801"/>
                            <a:gd name="connsiteX4" fmla="*/ 788177 w 2478681"/>
                            <a:gd name="connsiteY4" fmla="*/ 73196 h 1251801"/>
                            <a:gd name="connsiteX5" fmla="*/ 976825 w 2478681"/>
                            <a:gd name="connsiteY5" fmla="*/ 297329 h 1251801"/>
                            <a:gd name="connsiteX6" fmla="*/ 1203859 w 2478681"/>
                            <a:gd name="connsiteY6" fmla="*/ 648102 h 1251801"/>
                            <a:gd name="connsiteX7" fmla="*/ 1417257 w 2478681"/>
                            <a:gd name="connsiteY7" fmla="*/ 961152 h 1251801"/>
                            <a:gd name="connsiteX8" fmla="*/ 1608769 w 2478681"/>
                            <a:gd name="connsiteY8" fmla="*/ 1160660 h 1251801"/>
                            <a:gd name="connsiteX9" fmla="*/ 1822664 w 2478681"/>
                            <a:gd name="connsiteY9" fmla="*/ 1251565 h 1251801"/>
                            <a:gd name="connsiteX10" fmla="*/ 2047545 w 2478681"/>
                            <a:gd name="connsiteY10" fmla="*/ 1175709 h 1251801"/>
                            <a:gd name="connsiteX11" fmla="*/ 2262895 w 2478681"/>
                            <a:gd name="connsiteY11" fmla="*/ 944144 h 1251801"/>
                            <a:gd name="connsiteX12" fmla="*/ 2478684 w 2478681"/>
                            <a:gd name="connsiteY12" fmla="*/ 613651 h 125180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</a:cxnLst>
                          <a:rect l="l" t="t" r="r" b="b"/>
                          <a:pathLst>
                            <a:path w="2478681" h="1251801">
                              <a:moveTo>
                                <a:pt x="1" y="641175"/>
                              </a:moveTo>
                              <a:cubicBezTo>
                                <a:pt x="95362" y="500361"/>
                                <a:pt x="213378" y="311892"/>
                                <a:pt x="287969" y="214175"/>
                              </a:cubicBezTo>
                              <a:cubicBezTo>
                                <a:pt x="362560" y="116458"/>
                                <a:pt x="394338" y="90525"/>
                                <a:pt x="447549" y="54876"/>
                              </a:cubicBezTo>
                              <a:cubicBezTo>
                                <a:pt x="500760" y="19227"/>
                                <a:pt x="550461" y="-2772"/>
                                <a:pt x="607232" y="281"/>
                              </a:cubicBezTo>
                              <a:cubicBezTo>
                                <a:pt x="664003" y="3334"/>
                                <a:pt x="726578" y="23688"/>
                                <a:pt x="788177" y="73196"/>
                              </a:cubicBezTo>
                              <a:cubicBezTo>
                                <a:pt x="849776" y="122704"/>
                                <a:pt x="907545" y="201511"/>
                                <a:pt x="976825" y="297329"/>
                              </a:cubicBezTo>
                              <a:cubicBezTo>
                                <a:pt x="1046105" y="393147"/>
                                <a:pt x="1130454" y="537465"/>
                                <a:pt x="1203859" y="648102"/>
                              </a:cubicBezTo>
                              <a:cubicBezTo>
                                <a:pt x="1277264" y="758739"/>
                                <a:pt x="1349772" y="875726"/>
                                <a:pt x="1417257" y="961152"/>
                              </a:cubicBezTo>
                              <a:cubicBezTo>
                                <a:pt x="1484742" y="1046578"/>
                                <a:pt x="1541201" y="1112258"/>
                                <a:pt x="1608769" y="1160660"/>
                              </a:cubicBezTo>
                              <a:cubicBezTo>
                                <a:pt x="1676337" y="1209062"/>
                                <a:pt x="1749535" y="1249057"/>
                                <a:pt x="1822664" y="1251565"/>
                              </a:cubicBezTo>
                              <a:cubicBezTo>
                                <a:pt x="1895793" y="1254073"/>
                                <a:pt x="1967374" y="1237144"/>
                                <a:pt x="2047545" y="1175709"/>
                              </a:cubicBezTo>
                              <a:cubicBezTo>
                                <a:pt x="2127716" y="1114274"/>
                                <a:pt x="2191039" y="1037820"/>
                                <a:pt x="2262895" y="944144"/>
                              </a:cubicBezTo>
                              <a:cubicBezTo>
                                <a:pt x="2334751" y="850468"/>
                                <a:pt x="2410773" y="710372"/>
                                <a:pt x="2478684" y="613651"/>
                              </a:cubicBezTo>
                            </a:path>
                          </a:pathLst>
                        </a:custGeom>
                        <a:noFill/>
                        <a:ln w="9525" cap="rnd" cmpd="sng" algn="ctr">
                          <a:solidFill>
                            <a:srgbClr val="A62A9D"/>
                          </a:solidFill>
                          <a:prstDash val="solid"/>
                          <a:tailEnd type="none" w="med" len="med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GB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+mn-ea"/>
                            <a:cs typeface="+mn-cs"/>
                          </a:endParaRPr>
                        </a:p>
                      </p:txBody>
                    </p:sp>
                  </p:grpSp>
                </p:grpSp>
              </p:grpSp>
              <p:cxnSp>
                <p:nvCxnSpPr>
                  <p:cNvPr id="108" name="Straight Arrow Connector 107"/>
                  <p:cNvCxnSpPr/>
                  <p:nvPr/>
                </p:nvCxnSpPr>
                <p:spPr bwMode="auto">
                  <a:xfrm>
                    <a:off x="5590375" y="2628746"/>
                    <a:ext cx="353225" cy="0"/>
                  </a:xfrm>
                  <a:prstGeom prst="straightConnector1">
                    <a:avLst/>
                  </a:prstGeom>
                  <a:solidFill>
                    <a:schemeClr val="accent1"/>
                  </a:solidFill>
                  <a:ln w="9525" cap="rnd" cmpd="sng" algn="ctr">
                    <a:solidFill>
                      <a:srgbClr val="A62A9D"/>
                    </a:solidFill>
                    <a:prstDash val="solid"/>
                    <a:round/>
                    <a:headEnd type="none" w="med" len="med"/>
                    <a:tailEnd type="stealth" w="sm" len="sm"/>
                  </a:ln>
                  <a:effectLst/>
                </p:spPr>
              </p:cxnSp>
            </p:grpSp>
          </p:grpSp>
          <p:sp>
            <p:nvSpPr>
              <p:cNvPr id="29" name="TextBox 28"/>
              <p:cNvSpPr txBox="1"/>
              <p:nvPr/>
            </p:nvSpPr>
            <p:spPr>
              <a:xfrm>
                <a:off x="7776805" y="1490344"/>
                <a:ext cx="83820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 smtClean="0">
                    <a:solidFill>
                      <a:srgbClr val="FF0000"/>
                    </a:solidFill>
                    <a:latin typeface="Arial Rounded MT Bold" panose="020F0704030504030204" pitchFamily="34" charset="0"/>
                  </a:rPr>
                  <a:t>FEL</a:t>
                </a:r>
                <a:endParaRPr lang="en-GB" sz="1600" b="1" dirty="0">
                  <a:solidFill>
                    <a:srgbClr val="FF0000"/>
                  </a:solidFill>
                  <a:latin typeface="Arial Rounded MT Bold" panose="020F0704030504030204" pitchFamily="34" charset="0"/>
                </a:endParaRPr>
              </a:p>
            </p:txBody>
          </p:sp>
          <p:grpSp>
            <p:nvGrpSpPr>
              <p:cNvPr id="30" name="Group 29"/>
              <p:cNvGrpSpPr/>
              <p:nvPr/>
            </p:nvGrpSpPr>
            <p:grpSpPr>
              <a:xfrm>
                <a:off x="378263" y="1356284"/>
                <a:ext cx="1186914" cy="1086754"/>
                <a:chOff x="566528" y="1356284"/>
                <a:chExt cx="1186914" cy="1086754"/>
              </a:xfrm>
            </p:grpSpPr>
            <p:pic>
              <p:nvPicPr>
                <p:cNvPr id="92" name="Picture 8"/>
                <p:cNvPicPr>
                  <a:picLocks noChangeAspect="1" noChangeArrowheads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9417" t="20151" r="61867" b="17782"/>
                <a:stretch/>
              </p:blipFill>
              <p:spPr bwMode="auto">
                <a:xfrm>
                  <a:off x="1301340" y="1356284"/>
                  <a:ext cx="452102" cy="54728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grpSp>
              <p:nvGrpSpPr>
                <p:cNvPr id="93" name="Group 92"/>
                <p:cNvGrpSpPr/>
                <p:nvPr/>
              </p:nvGrpSpPr>
              <p:grpSpPr>
                <a:xfrm>
                  <a:off x="566528" y="1828800"/>
                  <a:ext cx="1122463" cy="614238"/>
                  <a:chOff x="566528" y="1828800"/>
                  <a:chExt cx="1122463" cy="614238"/>
                </a:xfrm>
              </p:grpSpPr>
              <p:grpSp>
                <p:nvGrpSpPr>
                  <p:cNvPr id="94" name="Group 93"/>
                  <p:cNvGrpSpPr/>
                  <p:nvPr/>
                </p:nvGrpSpPr>
                <p:grpSpPr>
                  <a:xfrm>
                    <a:off x="566528" y="1828800"/>
                    <a:ext cx="743679" cy="614238"/>
                    <a:chOff x="566528" y="4046416"/>
                    <a:chExt cx="743679" cy="614238"/>
                  </a:xfrm>
                </p:grpSpPr>
                <p:sp>
                  <p:nvSpPr>
                    <p:cNvPr id="96" name="Freeform 95"/>
                    <p:cNvSpPr/>
                    <p:nvPr/>
                  </p:nvSpPr>
                  <p:spPr bwMode="auto">
                    <a:xfrm>
                      <a:off x="645906" y="4128731"/>
                      <a:ext cx="238098" cy="516725"/>
                    </a:xfrm>
                    <a:custGeom>
                      <a:avLst/>
                      <a:gdLst>
                        <a:gd name="connsiteX0" fmla="*/ 0 w 238098"/>
                        <a:gd name="connsiteY0" fmla="*/ 516725 h 516725"/>
                        <a:gd name="connsiteX1" fmla="*/ 35461 w 238098"/>
                        <a:gd name="connsiteY1" fmla="*/ 136780 h 516725"/>
                        <a:gd name="connsiteX2" fmla="*/ 172241 w 238098"/>
                        <a:gd name="connsiteY2" fmla="*/ 0 h 516725"/>
                        <a:gd name="connsiteX3" fmla="*/ 238098 w 238098"/>
                        <a:gd name="connsiteY3" fmla="*/ 509126 h 516725"/>
                        <a:gd name="connsiteX4" fmla="*/ 0 w 238098"/>
                        <a:gd name="connsiteY4" fmla="*/ 516725 h 5167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38098" h="516725">
                          <a:moveTo>
                            <a:pt x="0" y="516725"/>
                          </a:moveTo>
                          <a:lnTo>
                            <a:pt x="35461" y="136780"/>
                          </a:lnTo>
                          <a:lnTo>
                            <a:pt x="172241" y="0"/>
                          </a:lnTo>
                          <a:lnTo>
                            <a:pt x="238098" y="509126"/>
                          </a:lnTo>
                          <a:lnTo>
                            <a:pt x="0" y="516725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FF0000">
                            <a:alpha val="75000"/>
                          </a:srgbClr>
                        </a:gs>
                        <a:gs pos="62056">
                          <a:srgbClr val="FF0000">
                            <a:alpha val="50000"/>
                          </a:srgbClr>
                        </a:gs>
                        <a:gs pos="32000">
                          <a:srgbClr val="FF0000">
                            <a:alpha val="70000"/>
                          </a:srgbClr>
                        </a:gs>
                        <a:gs pos="100000">
                          <a:srgbClr val="FF0000">
                            <a:alpha val="25000"/>
                          </a:srgbClr>
                        </a:gs>
                      </a:gsLst>
                      <a:lin ang="5400000" scaled="0"/>
                    </a:gradFill>
                    <a:ln w="3175" cap="rnd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97" name="Rounded Rectangle 96"/>
                    <p:cNvSpPr/>
                    <p:nvPr/>
                  </p:nvSpPr>
                  <p:spPr bwMode="auto">
                    <a:xfrm>
                      <a:off x="944447" y="4046416"/>
                      <a:ext cx="365760" cy="289531"/>
                    </a:xfrm>
                    <a:prstGeom prst="roundRect">
                      <a:avLst>
                        <a:gd name="adj" fmla="val 38262"/>
                      </a:avLst>
                    </a:prstGeom>
                    <a:solidFill>
                      <a:srgbClr val="CCEC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p:txBody>
                </p:sp>
                <p:cxnSp>
                  <p:nvCxnSpPr>
                    <p:cNvPr id="98" name="Straight Connector 97"/>
                    <p:cNvCxnSpPr/>
                    <p:nvPr/>
                  </p:nvCxnSpPr>
                  <p:spPr bwMode="auto">
                    <a:xfrm>
                      <a:off x="1058984" y="4168891"/>
                      <a:ext cx="137160" cy="0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19050" cap="rnd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</p:cxnSp>
                <p:cxnSp>
                  <p:nvCxnSpPr>
                    <p:cNvPr id="99" name="Straight Connector 98"/>
                    <p:cNvCxnSpPr/>
                    <p:nvPr/>
                  </p:nvCxnSpPr>
                  <p:spPr bwMode="auto">
                    <a:xfrm>
                      <a:off x="1058096" y="4223591"/>
                      <a:ext cx="138545" cy="0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19050" cap="rnd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</p:cxnSp>
                <p:sp>
                  <p:nvSpPr>
                    <p:cNvPr id="100" name="Freeform 99"/>
                    <p:cNvSpPr/>
                    <p:nvPr/>
                  </p:nvSpPr>
                  <p:spPr bwMode="auto">
                    <a:xfrm>
                      <a:off x="668702" y="4126198"/>
                      <a:ext cx="407808" cy="146912"/>
                    </a:xfrm>
                    <a:custGeom>
                      <a:avLst/>
                      <a:gdLst>
                        <a:gd name="connsiteX0" fmla="*/ 407808 w 407808"/>
                        <a:gd name="connsiteY0" fmla="*/ 65857 h 146912"/>
                        <a:gd name="connsiteX1" fmla="*/ 149445 w 407808"/>
                        <a:gd name="connsiteY1" fmla="*/ 0 h 146912"/>
                        <a:gd name="connsiteX2" fmla="*/ 0 w 407808"/>
                        <a:gd name="connsiteY2" fmla="*/ 146912 h 146912"/>
                        <a:gd name="connsiteX3" fmla="*/ 407808 w 407808"/>
                        <a:gd name="connsiteY3" fmla="*/ 65857 h 1469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07808" h="146912">
                          <a:moveTo>
                            <a:pt x="407808" y="65857"/>
                          </a:moveTo>
                          <a:lnTo>
                            <a:pt x="149445" y="0"/>
                          </a:lnTo>
                          <a:lnTo>
                            <a:pt x="0" y="146912"/>
                          </a:lnTo>
                          <a:lnTo>
                            <a:pt x="407808" y="65857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FF0000">
                            <a:alpha val="75000"/>
                          </a:srgbClr>
                        </a:gs>
                        <a:gs pos="80000">
                          <a:srgbClr val="FF0000">
                            <a:alpha val="50000"/>
                          </a:srgbClr>
                        </a:gs>
                        <a:gs pos="49000">
                          <a:srgbClr val="FF0000">
                            <a:alpha val="70000"/>
                          </a:srgbClr>
                        </a:gs>
                        <a:gs pos="100000">
                          <a:srgbClr val="FF0000">
                            <a:alpha val="25000"/>
                          </a:srgbClr>
                        </a:gs>
                      </a:gsLst>
                      <a:lin ang="10800000" scaled="0"/>
                    </a:gradFill>
                    <a:ln w="3175" cap="rnd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p:txBody>
                </p:sp>
                <p:cxnSp>
                  <p:nvCxnSpPr>
                    <p:cNvPr id="101" name="Straight Connector 100"/>
                    <p:cNvCxnSpPr/>
                    <p:nvPr/>
                  </p:nvCxnSpPr>
                  <p:spPr bwMode="auto">
                    <a:xfrm rot="-2700000">
                      <a:off x="566528" y="4196282"/>
                      <a:ext cx="365760" cy="0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12700" cap="rnd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</p:cxnSp>
                <p:sp>
                  <p:nvSpPr>
                    <p:cNvPr id="102" name="Freeform 101"/>
                    <p:cNvSpPr/>
                    <p:nvPr/>
                  </p:nvSpPr>
                  <p:spPr bwMode="auto">
                    <a:xfrm>
                      <a:off x="590333" y="4609694"/>
                      <a:ext cx="352640" cy="50960"/>
                    </a:xfrm>
                    <a:custGeom>
                      <a:avLst/>
                      <a:gdLst>
                        <a:gd name="connsiteX0" fmla="*/ 9979 w 352640"/>
                        <a:gd name="connsiteY0" fmla="*/ 58559 h 87266"/>
                        <a:gd name="connsiteX1" fmla="*/ 91034 w 352640"/>
                        <a:gd name="connsiteY1" fmla="*/ 12965 h 87266"/>
                        <a:gd name="connsiteX2" fmla="*/ 161957 w 352640"/>
                        <a:gd name="connsiteY2" fmla="*/ 48427 h 87266"/>
                        <a:gd name="connsiteX3" fmla="*/ 222748 w 352640"/>
                        <a:gd name="connsiteY3" fmla="*/ 301 h 87266"/>
                        <a:gd name="connsiteX4" fmla="*/ 293671 w 352640"/>
                        <a:gd name="connsiteY4" fmla="*/ 30696 h 87266"/>
                        <a:gd name="connsiteX5" fmla="*/ 336732 w 352640"/>
                        <a:gd name="connsiteY5" fmla="*/ 83888 h 87266"/>
                        <a:gd name="connsiteX6" fmla="*/ 9979 w 352640"/>
                        <a:gd name="connsiteY6" fmla="*/ 58559 h 8726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52640" h="87266">
                          <a:moveTo>
                            <a:pt x="9979" y="58559"/>
                          </a:moveTo>
                          <a:cubicBezTo>
                            <a:pt x="-30971" y="46739"/>
                            <a:pt x="65704" y="14654"/>
                            <a:pt x="91034" y="12965"/>
                          </a:cubicBezTo>
                          <a:cubicBezTo>
                            <a:pt x="116364" y="11276"/>
                            <a:pt x="140005" y="50538"/>
                            <a:pt x="161957" y="48427"/>
                          </a:cubicBezTo>
                          <a:cubicBezTo>
                            <a:pt x="183909" y="46316"/>
                            <a:pt x="200796" y="3256"/>
                            <a:pt x="222748" y="301"/>
                          </a:cubicBezTo>
                          <a:cubicBezTo>
                            <a:pt x="244700" y="-2654"/>
                            <a:pt x="274674" y="16765"/>
                            <a:pt x="293671" y="30696"/>
                          </a:cubicBezTo>
                          <a:cubicBezTo>
                            <a:pt x="312668" y="44627"/>
                            <a:pt x="384014" y="71223"/>
                            <a:pt x="336732" y="83888"/>
                          </a:cubicBezTo>
                          <a:cubicBezTo>
                            <a:pt x="289450" y="96553"/>
                            <a:pt x="50929" y="70379"/>
                            <a:pt x="9979" y="58559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p:txBody>
                </p:sp>
              </p:grpSp>
              <p:sp>
                <p:nvSpPr>
                  <p:cNvPr id="95" name="Right Arrow 94"/>
                  <p:cNvSpPr/>
                  <p:nvPr/>
                </p:nvSpPr>
                <p:spPr bwMode="auto">
                  <a:xfrm>
                    <a:off x="1331840" y="1943620"/>
                    <a:ext cx="357151" cy="61321"/>
                  </a:xfrm>
                  <a:prstGeom prst="rightArrow">
                    <a:avLst/>
                  </a:prstGeom>
                  <a:solidFill>
                    <a:srgbClr val="FFFF00"/>
                  </a:solidFill>
                  <a:ln w="9525" cap="flat" cmpd="sng" algn="ctr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GB" sz="14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</p:grpSp>
          </p:grpSp>
          <p:grpSp>
            <p:nvGrpSpPr>
              <p:cNvPr id="31" name="Group 30"/>
              <p:cNvGrpSpPr/>
              <p:nvPr/>
            </p:nvGrpSpPr>
            <p:grpSpPr>
              <a:xfrm>
                <a:off x="1612958" y="1411440"/>
                <a:ext cx="1208185" cy="1028403"/>
                <a:chOff x="1962593" y="1411440"/>
                <a:chExt cx="1208185" cy="1028403"/>
              </a:xfrm>
            </p:grpSpPr>
            <p:pic>
              <p:nvPicPr>
                <p:cNvPr id="81" name="Picture 10"/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3162" t="19438" r="-3298"/>
                <a:stretch/>
              </p:blipFill>
              <p:spPr bwMode="auto">
                <a:xfrm>
                  <a:off x="2670592" y="1411440"/>
                  <a:ext cx="500186" cy="61874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grpSp>
              <p:nvGrpSpPr>
                <p:cNvPr id="82" name="Group 81"/>
                <p:cNvGrpSpPr/>
                <p:nvPr/>
              </p:nvGrpSpPr>
              <p:grpSpPr>
                <a:xfrm>
                  <a:off x="1962593" y="1825605"/>
                  <a:ext cx="1126631" cy="614238"/>
                  <a:chOff x="1962593" y="1825605"/>
                  <a:chExt cx="1126631" cy="614238"/>
                </a:xfrm>
              </p:grpSpPr>
              <p:grpSp>
                <p:nvGrpSpPr>
                  <p:cNvPr id="83" name="Group 82"/>
                  <p:cNvGrpSpPr/>
                  <p:nvPr/>
                </p:nvGrpSpPr>
                <p:grpSpPr>
                  <a:xfrm>
                    <a:off x="1962593" y="1825605"/>
                    <a:ext cx="743679" cy="614238"/>
                    <a:chOff x="566528" y="4046416"/>
                    <a:chExt cx="743679" cy="614238"/>
                  </a:xfrm>
                </p:grpSpPr>
                <p:sp>
                  <p:nvSpPr>
                    <p:cNvPr id="85" name="Freeform 84"/>
                    <p:cNvSpPr/>
                    <p:nvPr/>
                  </p:nvSpPr>
                  <p:spPr bwMode="auto">
                    <a:xfrm>
                      <a:off x="645906" y="4128731"/>
                      <a:ext cx="238098" cy="516725"/>
                    </a:xfrm>
                    <a:custGeom>
                      <a:avLst/>
                      <a:gdLst>
                        <a:gd name="connsiteX0" fmla="*/ 0 w 238098"/>
                        <a:gd name="connsiteY0" fmla="*/ 516725 h 516725"/>
                        <a:gd name="connsiteX1" fmla="*/ 35461 w 238098"/>
                        <a:gd name="connsiteY1" fmla="*/ 136780 h 516725"/>
                        <a:gd name="connsiteX2" fmla="*/ 172241 w 238098"/>
                        <a:gd name="connsiteY2" fmla="*/ 0 h 516725"/>
                        <a:gd name="connsiteX3" fmla="*/ 238098 w 238098"/>
                        <a:gd name="connsiteY3" fmla="*/ 509126 h 516725"/>
                        <a:gd name="connsiteX4" fmla="*/ 0 w 238098"/>
                        <a:gd name="connsiteY4" fmla="*/ 516725 h 5167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38098" h="516725">
                          <a:moveTo>
                            <a:pt x="0" y="516725"/>
                          </a:moveTo>
                          <a:lnTo>
                            <a:pt x="35461" y="136780"/>
                          </a:lnTo>
                          <a:lnTo>
                            <a:pt x="172241" y="0"/>
                          </a:lnTo>
                          <a:lnTo>
                            <a:pt x="238098" y="509126"/>
                          </a:lnTo>
                          <a:lnTo>
                            <a:pt x="0" y="516725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FF0000">
                            <a:alpha val="75000"/>
                          </a:srgbClr>
                        </a:gs>
                        <a:gs pos="62056">
                          <a:srgbClr val="FF0000">
                            <a:alpha val="50000"/>
                          </a:srgbClr>
                        </a:gs>
                        <a:gs pos="32000">
                          <a:srgbClr val="FF0000">
                            <a:alpha val="70000"/>
                          </a:srgbClr>
                        </a:gs>
                        <a:gs pos="100000">
                          <a:srgbClr val="FF0000">
                            <a:alpha val="25000"/>
                          </a:srgbClr>
                        </a:gs>
                      </a:gsLst>
                      <a:lin ang="5400000" scaled="0"/>
                    </a:gradFill>
                    <a:ln w="3175" cap="rnd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86" name="Rounded Rectangle 85"/>
                    <p:cNvSpPr/>
                    <p:nvPr/>
                  </p:nvSpPr>
                  <p:spPr bwMode="auto">
                    <a:xfrm>
                      <a:off x="944447" y="4046416"/>
                      <a:ext cx="365760" cy="289531"/>
                    </a:xfrm>
                    <a:prstGeom prst="roundRect">
                      <a:avLst>
                        <a:gd name="adj" fmla="val 38262"/>
                      </a:avLst>
                    </a:prstGeom>
                    <a:solidFill>
                      <a:srgbClr val="CCEC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p:txBody>
                </p:sp>
                <p:cxnSp>
                  <p:nvCxnSpPr>
                    <p:cNvPr id="87" name="Straight Connector 86"/>
                    <p:cNvCxnSpPr/>
                    <p:nvPr/>
                  </p:nvCxnSpPr>
                  <p:spPr bwMode="auto">
                    <a:xfrm>
                      <a:off x="1058984" y="4168891"/>
                      <a:ext cx="137160" cy="0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19050" cap="rnd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</p:cxnSp>
                <p:cxnSp>
                  <p:nvCxnSpPr>
                    <p:cNvPr id="88" name="Straight Connector 87"/>
                    <p:cNvCxnSpPr/>
                    <p:nvPr/>
                  </p:nvCxnSpPr>
                  <p:spPr bwMode="auto">
                    <a:xfrm>
                      <a:off x="1058096" y="4223591"/>
                      <a:ext cx="138545" cy="0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19050" cap="rnd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</p:cxnSp>
                <p:sp>
                  <p:nvSpPr>
                    <p:cNvPr id="89" name="Freeform 88"/>
                    <p:cNvSpPr/>
                    <p:nvPr/>
                  </p:nvSpPr>
                  <p:spPr bwMode="auto">
                    <a:xfrm>
                      <a:off x="668702" y="4126198"/>
                      <a:ext cx="407808" cy="146912"/>
                    </a:xfrm>
                    <a:custGeom>
                      <a:avLst/>
                      <a:gdLst>
                        <a:gd name="connsiteX0" fmla="*/ 407808 w 407808"/>
                        <a:gd name="connsiteY0" fmla="*/ 65857 h 146912"/>
                        <a:gd name="connsiteX1" fmla="*/ 149445 w 407808"/>
                        <a:gd name="connsiteY1" fmla="*/ 0 h 146912"/>
                        <a:gd name="connsiteX2" fmla="*/ 0 w 407808"/>
                        <a:gd name="connsiteY2" fmla="*/ 146912 h 146912"/>
                        <a:gd name="connsiteX3" fmla="*/ 407808 w 407808"/>
                        <a:gd name="connsiteY3" fmla="*/ 65857 h 1469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07808" h="146912">
                          <a:moveTo>
                            <a:pt x="407808" y="65857"/>
                          </a:moveTo>
                          <a:lnTo>
                            <a:pt x="149445" y="0"/>
                          </a:lnTo>
                          <a:lnTo>
                            <a:pt x="0" y="146912"/>
                          </a:lnTo>
                          <a:lnTo>
                            <a:pt x="407808" y="65857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FF0000">
                            <a:alpha val="75000"/>
                          </a:srgbClr>
                        </a:gs>
                        <a:gs pos="80000">
                          <a:srgbClr val="FF0000">
                            <a:alpha val="50000"/>
                          </a:srgbClr>
                        </a:gs>
                        <a:gs pos="49000">
                          <a:srgbClr val="FF0000">
                            <a:alpha val="70000"/>
                          </a:srgbClr>
                        </a:gs>
                        <a:gs pos="100000">
                          <a:srgbClr val="FF0000">
                            <a:alpha val="25000"/>
                          </a:srgbClr>
                        </a:gs>
                      </a:gsLst>
                      <a:lin ang="10800000" scaled="0"/>
                    </a:gradFill>
                    <a:ln w="3175" cap="rnd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p:txBody>
                </p:sp>
                <p:cxnSp>
                  <p:nvCxnSpPr>
                    <p:cNvPr id="90" name="Straight Connector 89"/>
                    <p:cNvCxnSpPr/>
                    <p:nvPr/>
                  </p:nvCxnSpPr>
                  <p:spPr bwMode="auto">
                    <a:xfrm rot="-2700000">
                      <a:off x="566528" y="4196282"/>
                      <a:ext cx="365760" cy="0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12700" cap="rnd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</p:cxnSp>
                <p:sp>
                  <p:nvSpPr>
                    <p:cNvPr id="91" name="Freeform 90"/>
                    <p:cNvSpPr/>
                    <p:nvPr/>
                  </p:nvSpPr>
                  <p:spPr bwMode="auto">
                    <a:xfrm>
                      <a:off x="590333" y="4609694"/>
                      <a:ext cx="352640" cy="50960"/>
                    </a:xfrm>
                    <a:custGeom>
                      <a:avLst/>
                      <a:gdLst>
                        <a:gd name="connsiteX0" fmla="*/ 9979 w 352640"/>
                        <a:gd name="connsiteY0" fmla="*/ 58559 h 87266"/>
                        <a:gd name="connsiteX1" fmla="*/ 91034 w 352640"/>
                        <a:gd name="connsiteY1" fmla="*/ 12965 h 87266"/>
                        <a:gd name="connsiteX2" fmla="*/ 161957 w 352640"/>
                        <a:gd name="connsiteY2" fmla="*/ 48427 h 87266"/>
                        <a:gd name="connsiteX3" fmla="*/ 222748 w 352640"/>
                        <a:gd name="connsiteY3" fmla="*/ 301 h 87266"/>
                        <a:gd name="connsiteX4" fmla="*/ 293671 w 352640"/>
                        <a:gd name="connsiteY4" fmla="*/ 30696 h 87266"/>
                        <a:gd name="connsiteX5" fmla="*/ 336732 w 352640"/>
                        <a:gd name="connsiteY5" fmla="*/ 83888 h 87266"/>
                        <a:gd name="connsiteX6" fmla="*/ 9979 w 352640"/>
                        <a:gd name="connsiteY6" fmla="*/ 58559 h 8726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52640" h="87266">
                          <a:moveTo>
                            <a:pt x="9979" y="58559"/>
                          </a:moveTo>
                          <a:cubicBezTo>
                            <a:pt x="-30971" y="46739"/>
                            <a:pt x="65704" y="14654"/>
                            <a:pt x="91034" y="12965"/>
                          </a:cubicBezTo>
                          <a:cubicBezTo>
                            <a:pt x="116364" y="11276"/>
                            <a:pt x="140005" y="50538"/>
                            <a:pt x="161957" y="48427"/>
                          </a:cubicBezTo>
                          <a:cubicBezTo>
                            <a:pt x="183909" y="46316"/>
                            <a:pt x="200796" y="3256"/>
                            <a:pt x="222748" y="301"/>
                          </a:cubicBezTo>
                          <a:cubicBezTo>
                            <a:pt x="244700" y="-2654"/>
                            <a:pt x="274674" y="16765"/>
                            <a:pt x="293671" y="30696"/>
                          </a:cubicBezTo>
                          <a:cubicBezTo>
                            <a:pt x="312668" y="44627"/>
                            <a:pt x="384014" y="71223"/>
                            <a:pt x="336732" y="83888"/>
                          </a:cubicBezTo>
                          <a:cubicBezTo>
                            <a:pt x="289450" y="96553"/>
                            <a:pt x="50929" y="70379"/>
                            <a:pt x="9979" y="58559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p:txBody>
                </p:sp>
              </p:grpSp>
              <p:sp>
                <p:nvSpPr>
                  <p:cNvPr id="84" name="Right Arrow 83"/>
                  <p:cNvSpPr/>
                  <p:nvPr/>
                </p:nvSpPr>
                <p:spPr bwMode="auto">
                  <a:xfrm>
                    <a:off x="2732073" y="1944324"/>
                    <a:ext cx="357151" cy="61321"/>
                  </a:xfrm>
                  <a:prstGeom prst="rightArrow">
                    <a:avLst/>
                  </a:prstGeom>
                  <a:solidFill>
                    <a:srgbClr val="FFFF00"/>
                  </a:solidFill>
                  <a:ln w="9525" cap="flat" cmpd="sng" algn="ctr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GB" sz="14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</p:grpSp>
          </p:grpSp>
          <p:grpSp>
            <p:nvGrpSpPr>
              <p:cNvPr id="32" name="Group 31"/>
              <p:cNvGrpSpPr/>
              <p:nvPr/>
            </p:nvGrpSpPr>
            <p:grpSpPr>
              <a:xfrm>
                <a:off x="4124986" y="1412266"/>
                <a:ext cx="1123004" cy="1029678"/>
                <a:chOff x="4689781" y="1412010"/>
                <a:chExt cx="1123004" cy="1029678"/>
              </a:xfrm>
            </p:grpSpPr>
            <p:pic>
              <p:nvPicPr>
                <p:cNvPr id="70" name="Picture 21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90729" y="1412010"/>
                  <a:ext cx="296011" cy="49583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grpSp>
              <p:nvGrpSpPr>
                <p:cNvPr id="71" name="Group 70"/>
                <p:cNvGrpSpPr/>
                <p:nvPr/>
              </p:nvGrpSpPr>
              <p:grpSpPr>
                <a:xfrm>
                  <a:off x="4689781" y="1827450"/>
                  <a:ext cx="1123004" cy="614238"/>
                  <a:chOff x="4689781" y="1827450"/>
                  <a:chExt cx="1123004" cy="614238"/>
                </a:xfrm>
              </p:grpSpPr>
              <p:grpSp>
                <p:nvGrpSpPr>
                  <p:cNvPr id="72" name="Group 71"/>
                  <p:cNvGrpSpPr/>
                  <p:nvPr/>
                </p:nvGrpSpPr>
                <p:grpSpPr>
                  <a:xfrm>
                    <a:off x="4689781" y="1827450"/>
                    <a:ext cx="743679" cy="614238"/>
                    <a:chOff x="566528" y="4046416"/>
                    <a:chExt cx="743679" cy="614238"/>
                  </a:xfrm>
                </p:grpSpPr>
                <p:sp>
                  <p:nvSpPr>
                    <p:cNvPr id="74" name="Freeform 73"/>
                    <p:cNvSpPr/>
                    <p:nvPr/>
                  </p:nvSpPr>
                  <p:spPr bwMode="auto">
                    <a:xfrm>
                      <a:off x="645906" y="4128731"/>
                      <a:ext cx="238098" cy="516725"/>
                    </a:xfrm>
                    <a:custGeom>
                      <a:avLst/>
                      <a:gdLst>
                        <a:gd name="connsiteX0" fmla="*/ 0 w 238098"/>
                        <a:gd name="connsiteY0" fmla="*/ 516725 h 516725"/>
                        <a:gd name="connsiteX1" fmla="*/ 35461 w 238098"/>
                        <a:gd name="connsiteY1" fmla="*/ 136780 h 516725"/>
                        <a:gd name="connsiteX2" fmla="*/ 172241 w 238098"/>
                        <a:gd name="connsiteY2" fmla="*/ 0 h 516725"/>
                        <a:gd name="connsiteX3" fmla="*/ 238098 w 238098"/>
                        <a:gd name="connsiteY3" fmla="*/ 509126 h 516725"/>
                        <a:gd name="connsiteX4" fmla="*/ 0 w 238098"/>
                        <a:gd name="connsiteY4" fmla="*/ 516725 h 5167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38098" h="516725">
                          <a:moveTo>
                            <a:pt x="0" y="516725"/>
                          </a:moveTo>
                          <a:lnTo>
                            <a:pt x="35461" y="136780"/>
                          </a:lnTo>
                          <a:lnTo>
                            <a:pt x="172241" y="0"/>
                          </a:lnTo>
                          <a:lnTo>
                            <a:pt x="238098" y="509126"/>
                          </a:lnTo>
                          <a:lnTo>
                            <a:pt x="0" y="516725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FF0000">
                            <a:alpha val="75000"/>
                          </a:srgbClr>
                        </a:gs>
                        <a:gs pos="62056">
                          <a:srgbClr val="FF0000">
                            <a:alpha val="50000"/>
                          </a:srgbClr>
                        </a:gs>
                        <a:gs pos="32000">
                          <a:srgbClr val="FF0000">
                            <a:alpha val="70000"/>
                          </a:srgbClr>
                        </a:gs>
                        <a:gs pos="100000">
                          <a:srgbClr val="FF0000">
                            <a:alpha val="25000"/>
                          </a:srgbClr>
                        </a:gs>
                      </a:gsLst>
                      <a:lin ang="5400000" scaled="0"/>
                    </a:gradFill>
                    <a:ln w="3175" cap="rnd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75" name="Rounded Rectangle 74"/>
                    <p:cNvSpPr/>
                    <p:nvPr/>
                  </p:nvSpPr>
                  <p:spPr bwMode="auto">
                    <a:xfrm>
                      <a:off x="944447" y="4046416"/>
                      <a:ext cx="365760" cy="289531"/>
                    </a:xfrm>
                    <a:prstGeom prst="roundRect">
                      <a:avLst>
                        <a:gd name="adj" fmla="val 38262"/>
                      </a:avLst>
                    </a:prstGeom>
                    <a:solidFill>
                      <a:srgbClr val="CCEC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p:txBody>
                </p:sp>
                <p:cxnSp>
                  <p:nvCxnSpPr>
                    <p:cNvPr id="76" name="Straight Connector 75"/>
                    <p:cNvCxnSpPr/>
                    <p:nvPr/>
                  </p:nvCxnSpPr>
                  <p:spPr bwMode="auto">
                    <a:xfrm>
                      <a:off x="1058984" y="4168891"/>
                      <a:ext cx="137160" cy="0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19050" cap="rnd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</p:cxnSp>
                <p:cxnSp>
                  <p:nvCxnSpPr>
                    <p:cNvPr id="77" name="Straight Connector 76"/>
                    <p:cNvCxnSpPr/>
                    <p:nvPr/>
                  </p:nvCxnSpPr>
                  <p:spPr bwMode="auto">
                    <a:xfrm>
                      <a:off x="1058096" y="4223591"/>
                      <a:ext cx="138545" cy="0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19050" cap="rnd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</p:cxnSp>
                <p:sp>
                  <p:nvSpPr>
                    <p:cNvPr id="78" name="Freeform 77"/>
                    <p:cNvSpPr/>
                    <p:nvPr/>
                  </p:nvSpPr>
                  <p:spPr bwMode="auto">
                    <a:xfrm>
                      <a:off x="668702" y="4126198"/>
                      <a:ext cx="407808" cy="146912"/>
                    </a:xfrm>
                    <a:custGeom>
                      <a:avLst/>
                      <a:gdLst>
                        <a:gd name="connsiteX0" fmla="*/ 407808 w 407808"/>
                        <a:gd name="connsiteY0" fmla="*/ 65857 h 146912"/>
                        <a:gd name="connsiteX1" fmla="*/ 149445 w 407808"/>
                        <a:gd name="connsiteY1" fmla="*/ 0 h 146912"/>
                        <a:gd name="connsiteX2" fmla="*/ 0 w 407808"/>
                        <a:gd name="connsiteY2" fmla="*/ 146912 h 146912"/>
                        <a:gd name="connsiteX3" fmla="*/ 407808 w 407808"/>
                        <a:gd name="connsiteY3" fmla="*/ 65857 h 1469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07808" h="146912">
                          <a:moveTo>
                            <a:pt x="407808" y="65857"/>
                          </a:moveTo>
                          <a:lnTo>
                            <a:pt x="149445" y="0"/>
                          </a:lnTo>
                          <a:lnTo>
                            <a:pt x="0" y="146912"/>
                          </a:lnTo>
                          <a:lnTo>
                            <a:pt x="407808" y="65857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FF0000">
                            <a:alpha val="75000"/>
                          </a:srgbClr>
                        </a:gs>
                        <a:gs pos="80000">
                          <a:srgbClr val="FF0000">
                            <a:alpha val="50000"/>
                          </a:srgbClr>
                        </a:gs>
                        <a:gs pos="49000">
                          <a:srgbClr val="FF0000">
                            <a:alpha val="70000"/>
                          </a:srgbClr>
                        </a:gs>
                        <a:gs pos="100000">
                          <a:srgbClr val="FF0000">
                            <a:alpha val="25000"/>
                          </a:srgbClr>
                        </a:gs>
                      </a:gsLst>
                      <a:lin ang="10800000" scaled="0"/>
                    </a:gradFill>
                    <a:ln w="3175" cap="rnd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p:txBody>
                </p:sp>
                <p:cxnSp>
                  <p:nvCxnSpPr>
                    <p:cNvPr id="79" name="Straight Connector 78"/>
                    <p:cNvCxnSpPr/>
                    <p:nvPr/>
                  </p:nvCxnSpPr>
                  <p:spPr bwMode="auto">
                    <a:xfrm rot="-2700000">
                      <a:off x="566528" y="4196282"/>
                      <a:ext cx="365760" cy="0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12700" cap="rnd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</p:cxnSp>
                <p:sp>
                  <p:nvSpPr>
                    <p:cNvPr id="80" name="Freeform 79"/>
                    <p:cNvSpPr/>
                    <p:nvPr/>
                  </p:nvSpPr>
                  <p:spPr bwMode="auto">
                    <a:xfrm>
                      <a:off x="590333" y="4609694"/>
                      <a:ext cx="352640" cy="50960"/>
                    </a:xfrm>
                    <a:custGeom>
                      <a:avLst/>
                      <a:gdLst>
                        <a:gd name="connsiteX0" fmla="*/ 9979 w 352640"/>
                        <a:gd name="connsiteY0" fmla="*/ 58559 h 87266"/>
                        <a:gd name="connsiteX1" fmla="*/ 91034 w 352640"/>
                        <a:gd name="connsiteY1" fmla="*/ 12965 h 87266"/>
                        <a:gd name="connsiteX2" fmla="*/ 161957 w 352640"/>
                        <a:gd name="connsiteY2" fmla="*/ 48427 h 87266"/>
                        <a:gd name="connsiteX3" fmla="*/ 222748 w 352640"/>
                        <a:gd name="connsiteY3" fmla="*/ 301 h 87266"/>
                        <a:gd name="connsiteX4" fmla="*/ 293671 w 352640"/>
                        <a:gd name="connsiteY4" fmla="*/ 30696 h 87266"/>
                        <a:gd name="connsiteX5" fmla="*/ 336732 w 352640"/>
                        <a:gd name="connsiteY5" fmla="*/ 83888 h 87266"/>
                        <a:gd name="connsiteX6" fmla="*/ 9979 w 352640"/>
                        <a:gd name="connsiteY6" fmla="*/ 58559 h 8726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52640" h="87266">
                          <a:moveTo>
                            <a:pt x="9979" y="58559"/>
                          </a:moveTo>
                          <a:cubicBezTo>
                            <a:pt x="-30971" y="46739"/>
                            <a:pt x="65704" y="14654"/>
                            <a:pt x="91034" y="12965"/>
                          </a:cubicBezTo>
                          <a:cubicBezTo>
                            <a:pt x="116364" y="11276"/>
                            <a:pt x="140005" y="50538"/>
                            <a:pt x="161957" y="48427"/>
                          </a:cubicBezTo>
                          <a:cubicBezTo>
                            <a:pt x="183909" y="46316"/>
                            <a:pt x="200796" y="3256"/>
                            <a:pt x="222748" y="301"/>
                          </a:cubicBezTo>
                          <a:cubicBezTo>
                            <a:pt x="244700" y="-2654"/>
                            <a:pt x="274674" y="16765"/>
                            <a:pt x="293671" y="30696"/>
                          </a:cubicBezTo>
                          <a:cubicBezTo>
                            <a:pt x="312668" y="44627"/>
                            <a:pt x="384014" y="71223"/>
                            <a:pt x="336732" y="83888"/>
                          </a:cubicBezTo>
                          <a:cubicBezTo>
                            <a:pt x="289450" y="96553"/>
                            <a:pt x="50929" y="70379"/>
                            <a:pt x="9979" y="58559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p:txBody>
                </p:sp>
              </p:grpSp>
              <p:sp>
                <p:nvSpPr>
                  <p:cNvPr id="73" name="Right Arrow 72"/>
                  <p:cNvSpPr/>
                  <p:nvPr/>
                </p:nvSpPr>
                <p:spPr bwMode="auto">
                  <a:xfrm>
                    <a:off x="5455634" y="1948573"/>
                    <a:ext cx="357151" cy="61321"/>
                  </a:xfrm>
                  <a:prstGeom prst="rightArrow">
                    <a:avLst/>
                  </a:prstGeom>
                  <a:solidFill>
                    <a:srgbClr val="FFFF00"/>
                  </a:solidFill>
                  <a:ln w="9525" cap="flat" cmpd="sng" algn="ctr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GB" sz="14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</p:grpSp>
          </p:grpSp>
          <p:grpSp>
            <p:nvGrpSpPr>
              <p:cNvPr id="33" name="Group 32"/>
              <p:cNvGrpSpPr/>
              <p:nvPr/>
            </p:nvGrpSpPr>
            <p:grpSpPr>
              <a:xfrm>
                <a:off x="5379513" y="1490788"/>
                <a:ext cx="1123353" cy="949082"/>
                <a:chOff x="5881553" y="1490788"/>
                <a:chExt cx="1123353" cy="949082"/>
              </a:xfrm>
            </p:grpSpPr>
            <p:pic>
              <p:nvPicPr>
                <p:cNvPr id="59" name="Picture 25"/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685860" y="1490788"/>
                  <a:ext cx="311160" cy="27432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grpSp>
              <p:nvGrpSpPr>
                <p:cNvPr id="60" name="Group 59"/>
                <p:cNvGrpSpPr/>
                <p:nvPr/>
              </p:nvGrpSpPr>
              <p:grpSpPr>
                <a:xfrm>
                  <a:off x="5881553" y="1825632"/>
                  <a:ext cx="1123353" cy="614238"/>
                  <a:chOff x="5881553" y="1825632"/>
                  <a:chExt cx="1123353" cy="614238"/>
                </a:xfrm>
              </p:grpSpPr>
              <p:grpSp>
                <p:nvGrpSpPr>
                  <p:cNvPr id="61" name="Group 60"/>
                  <p:cNvGrpSpPr/>
                  <p:nvPr/>
                </p:nvGrpSpPr>
                <p:grpSpPr>
                  <a:xfrm>
                    <a:off x="5881553" y="1825632"/>
                    <a:ext cx="743679" cy="614238"/>
                    <a:chOff x="566528" y="4046416"/>
                    <a:chExt cx="743679" cy="614238"/>
                  </a:xfrm>
                </p:grpSpPr>
                <p:sp>
                  <p:nvSpPr>
                    <p:cNvPr id="63" name="Freeform 62"/>
                    <p:cNvSpPr/>
                    <p:nvPr/>
                  </p:nvSpPr>
                  <p:spPr bwMode="auto">
                    <a:xfrm>
                      <a:off x="645906" y="4128731"/>
                      <a:ext cx="238098" cy="516725"/>
                    </a:xfrm>
                    <a:custGeom>
                      <a:avLst/>
                      <a:gdLst>
                        <a:gd name="connsiteX0" fmla="*/ 0 w 238098"/>
                        <a:gd name="connsiteY0" fmla="*/ 516725 h 516725"/>
                        <a:gd name="connsiteX1" fmla="*/ 35461 w 238098"/>
                        <a:gd name="connsiteY1" fmla="*/ 136780 h 516725"/>
                        <a:gd name="connsiteX2" fmla="*/ 172241 w 238098"/>
                        <a:gd name="connsiteY2" fmla="*/ 0 h 516725"/>
                        <a:gd name="connsiteX3" fmla="*/ 238098 w 238098"/>
                        <a:gd name="connsiteY3" fmla="*/ 509126 h 516725"/>
                        <a:gd name="connsiteX4" fmla="*/ 0 w 238098"/>
                        <a:gd name="connsiteY4" fmla="*/ 516725 h 5167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38098" h="516725">
                          <a:moveTo>
                            <a:pt x="0" y="516725"/>
                          </a:moveTo>
                          <a:lnTo>
                            <a:pt x="35461" y="136780"/>
                          </a:lnTo>
                          <a:lnTo>
                            <a:pt x="172241" y="0"/>
                          </a:lnTo>
                          <a:lnTo>
                            <a:pt x="238098" y="509126"/>
                          </a:lnTo>
                          <a:lnTo>
                            <a:pt x="0" y="516725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FF0000">
                            <a:alpha val="75000"/>
                          </a:srgbClr>
                        </a:gs>
                        <a:gs pos="62056">
                          <a:srgbClr val="FF0000">
                            <a:alpha val="50000"/>
                          </a:srgbClr>
                        </a:gs>
                        <a:gs pos="32000">
                          <a:srgbClr val="FF0000">
                            <a:alpha val="70000"/>
                          </a:srgbClr>
                        </a:gs>
                        <a:gs pos="100000">
                          <a:srgbClr val="FF0000">
                            <a:alpha val="25000"/>
                          </a:srgbClr>
                        </a:gs>
                      </a:gsLst>
                      <a:lin ang="5400000" scaled="0"/>
                    </a:gradFill>
                    <a:ln w="3175" cap="rnd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64" name="Rounded Rectangle 63"/>
                    <p:cNvSpPr/>
                    <p:nvPr/>
                  </p:nvSpPr>
                  <p:spPr bwMode="auto">
                    <a:xfrm>
                      <a:off x="944447" y="4046416"/>
                      <a:ext cx="365760" cy="289531"/>
                    </a:xfrm>
                    <a:prstGeom prst="roundRect">
                      <a:avLst>
                        <a:gd name="adj" fmla="val 38262"/>
                      </a:avLst>
                    </a:prstGeom>
                    <a:solidFill>
                      <a:srgbClr val="CCEC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p:txBody>
                </p:sp>
                <p:cxnSp>
                  <p:nvCxnSpPr>
                    <p:cNvPr id="65" name="Straight Connector 64"/>
                    <p:cNvCxnSpPr/>
                    <p:nvPr/>
                  </p:nvCxnSpPr>
                  <p:spPr bwMode="auto">
                    <a:xfrm>
                      <a:off x="1058984" y="4168891"/>
                      <a:ext cx="137160" cy="0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19050" cap="rnd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</p:cxnSp>
                <p:cxnSp>
                  <p:nvCxnSpPr>
                    <p:cNvPr id="66" name="Straight Connector 65"/>
                    <p:cNvCxnSpPr/>
                    <p:nvPr/>
                  </p:nvCxnSpPr>
                  <p:spPr bwMode="auto">
                    <a:xfrm>
                      <a:off x="1058096" y="4223591"/>
                      <a:ext cx="138545" cy="0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19050" cap="rnd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</p:cxnSp>
                <p:sp>
                  <p:nvSpPr>
                    <p:cNvPr id="67" name="Freeform 66"/>
                    <p:cNvSpPr/>
                    <p:nvPr/>
                  </p:nvSpPr>
                  <p:spPr bwMode="auto">
                    <a:xfrm>
                      <a:off x="668702" y="4126198"/>
                      <a:ext cx="407808" cy="146912"/>
                    </a:xfrm>
                    <a:custGeom>
                      <a:avLst/>
                      <a:gdLst>
                        <a:gd name="connsiteX0" fmla="*/ 407808 w 407808"/>
                        <a:gd name="connsiteY0" fmla="*/ 65857 h 146912"/>
                        <a:gd name="connsiteX1" fmla="*/ 149445 w 407808"/>
                        <a:gd name="connsiteY1" fmla="*/ 0 h 146912"/>
                        <a:gd name="connsiteX2" fmla="*/ 0 w 407808"/>
                        <a:gd name="connsiteY2" fmla="*/ 146912 h 146912"/>
                        <a:gd name="connsiteX3" fmla="*/ 407808 w 407808"/>
                        <a:gd name="connsiteY3" fmla="*/ 65857 h 1469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07808" h="146912">
                          <a:moveTo>
                            <a:pt x="407808" y="65857"/>
                          </a:moveTo>
                          <a:lnTo>
                            <a:pt x="149445" y="0"/>
                          </a:lnTo>
                          <a:lnTo>
                            <a:pt x="0" y="146912"/>
                          </a:lnTo>
                          <a:lnTo>
                            <a:pt x="407808" y="65857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FF0000">
                            <a:alpha val="75000"/>
                          </a:srgbClr>
                        </a:gs>
                        <a:gs pos="80000">
                          <a:srgbClr val="FF0000">
                            <a:alpha val="50000"/>
                          </a:srgbClr>
                        </a:gs>
                        <a:gs pos="49000">
                          <a:srgbClr val="FF0000">
                            <a:alpha val="70000"/>
                          </a:srgbClr>
                        </a:gs>
                        <a:gs pos="100000">
                          <a:srgbClr val="FF0000">
                            <a:alpha val="25000"/>
                          </a:srgbClr>
                        </a:gs>
                      </a:gsLst>
                      <a:lin ang="10800000" scaled="0"/>
                    </a:gradFill>
                    <a:ln w="3175" cap="rnd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p:txBody>
                </p:sp>
                <p:cxnSp>
                  <p:nvCxnSpPr>
                    <p:cNvPr id="68" name="Straight Connector 67"/>
                    <p:cNvCxnSpPr/>
                    <p:nvPr/>
                  </p:nvCxnSpPr>
                  <p:spPr bwMode="auto">
                    <a:xfrm rot="-2700000">
                      <a:off x="566528" y="4196282"/>
                      <a:ext cx="365760" cy="0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12700" cap="rnd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</p:cxnSp>
                <p:sp>
                  <p:nvSpPr>
                    <p:cNvPr id="69" name="Freeform 68"/>
                    <p:cNvSpPr/>
                    <p:nvPr/>
                  </p:nvSpPr>
                  <p:spPr bwMode="auto">
                    <a:xfrm>
                      <a:off x="590333" y="4609694"/>
                      <a:ext cx="352640" cy="50960"/>
                    </a:xfrm>
                    <a:custGeom>
                      <a:avLst/>
                      <a:gdLst>
                        <a:gd name="connsiteX0" fmla="*/ 9979 w 352640"/>
                        <a:gd name="connsiteY0" fmla="*/ 58559 h 87266"/>
                        <a:gd name="connsiteX1" fmla="*/ 91034 w 352640"/>
                        <a:gd name="connsiteY1" fmla="*/ 12965 h 87266"/>
                        <a:gd name="connsiteX2" fmla="*/ 161957 w 352640"/>
                        <a:gd name="connsiteY2" fmla="*/ 48427 h 87266"/>
                        <a:gd name="connsiteX3" fmla="*/ 222748 w 352640"/>
                        <a:gd name="connsiteY3" fmla="*/ 301 h 87266"/>
                        <a:gd name="connsiteX4" fmla="*/ 293671 w 352640"/>
                        <a:gd name="connsiteY4" fmla="*/ 30696 h 87266"/>
                        <a:gd name="connsiteX5" fmla="*/ 336732 w 352640"/>
                        <a:gd name="connsiteY5" fmla="*/ 83888 h 87266"/>
                        <a:gd name="connsiteX6" fmla="*/ 9979 w 352640"/>
                        <a:gd name="connsiteY6" fmla="*/ 58559 h 8726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52640" h="87266">
                          <a:moveTo>
                            <a:pt x="9979" y="58559"/>
                          </a:moveTo>
                          <a:cubicBezTo>
                            <a:pt x="-30971" y="46739"/>
                            <a:pt x="65704" y="14654"/>
                            <a:pt x="91034" y="12965"/>
                          </a:cubicBezTo>
                          <a:cubicBezTo>
                            <a:pt x="116364" y="11276"/>
                            <a:pt x="140005" y="50538"/>
                            <a:pt x="161957" y="48427"/>
                          </a:cubicBezTo>
                          <a:cubicBezTo>
                            <a:pt x="183909" y="46316"/>
                            <a:pt x="200796" y="3256"/>
                            <a:pt x="222748" y="301"/>
                          </a:cubicBezTo>
                          <a:cubicBezTo>
                            <a:pt x="244700" y="-2654"/>
                            <a:pt x="274674" y="16765"/>
                            <a:pt x="293671" y="30696"/>
                          </a:cubicBezTo>
                          <a:cubicBezTo>
                            <a:pt x="312668" y="44627"/>
                            <a:pt x="384014" y="71223"/>
                            <a:pt x="336732" y="83888"/>
                          </a:cubicBezTo>
                          <a:cubicBezTo>
                            <a:pt x="289450" y="96553"/>
                            <a:pt x="50929" y="70379"/>
                            <a:pt x="9979" y="58559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p:txBody>
                </p:sp>
              </p:grpSp>
              <p:sp>
                <p:nvSpPr>
                  <p:cNvPr id="62" name="Right Arrow 61"/>
                  <p:cNvSpPr/>
                  <p:nvPr/>
                </p:nvSpPr>
                <p:spPr bwMode="auto">
                  <a:xfrm>
                    <a:off x="6647755" y="1944324"/>
                    <a:ext cx="357151" cy="61321"/>
                  </a:xfrm>
                  <a:prstGeom prst="rightArrow">
                    <a:avLst/>
                  </a:prstGeom>
                  <a:solidFill>
                    <a:srgbClr val="FFFF00"/>
                  </a:solidFill>
                  <a:ln w="9525" cap="flat" cmpd="sng" algn="ctr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GB" sz="14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</p:grpSp>
          </p:grpSp>
          <p:grpSp>
            <p:nvGrpSpPr>
              <p:cNvPr id="34" name="Group 33"/>
              <p:cNvGrpSpPr/>
              <p:nvPr/>
            </p:nvGrpSpPr>
            <p:grpSpPr>
              <a:xfrm>
                <a:off x="6638896" y="1533798"/>
                <a:ext cx="1115658" cy="909240"/>
                <a:chOff x="6916811" y="1533798"/>
                <a:chExt cx="1115658" cy="909240"/>
              </a:xfrm>
            </p:grpSpPr>
            <p:pic>
              <p:nvPicPr>
                <p:cNvPr id="48" name="Picture 33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694447" y="1533798"/>
                  <a:ext cx="248193" cy="18701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grpSp>
              <p:nvGrpSpPr>
                <p:cNvPr id="49" name="Group 48"/>
                <p:cNvGrpSpPr/>
                <p:nvPr/>
              </p:nvGrpSpPr>
              <p:grpSpPr>
                <a:xfrm>
                  <a:off x="6916811" y="1828800"/>
                  <a:ext cx="1115658" cy="614238"/>
                  <a:chOff x="6916811" y="1828800"/>
                  <a:chExt cx="1115658" cy="614238"/>
                </a:xfrm>
              </p:grpSpPr>
              <p:grpSp>
                <p:nvGrpSpPr>
                  <p:cNvPr id="50" name="Group 49"/>
                  <p:cNvGrpSpPr/>
                  <p:nvPr/>
                </p:nvGrpSpPr>
                <p:grpSpPr>
                  <a:xfrm>
                    <a:off x="6916811" y="1828800"/>
                    <a:ext cx="743679" cy="614238"/>
                    <a:chOff x="566528" y="4046416"/>
                    <a:chExt cx="743679" cy="614238"/>
                  </a:xfrm>
                </p:grpSpPr>
                <p:sp>
                  <p:nvSpPr>
                    <p:cNvPr id="52" name="Freeform 51"/>
                    <p:cNvSpPr/>
                    <p:nvPr/>
                  </p:nvSpPr>
                  <p:spPr bwMode="auto">
                    <a:xfrm>
                      <a:off x="645906" y="4128731"/>
                      <a:ext cx="238098" cy="516725"/>
                    </a:xfrm>
                    <a:custGeom>
                      <a:avLst/>
                      <a:gdLst>
                        <a:gd name="connsiteX0" fmla="*/ 0 w 238098"/>
                        <a:gd name="connsiteY0" fmla="*/ 516725 h 516725"/>
                        <a:gd name="connsiteX1" fmla="*/ 35461 w 238098"/>
                        <a:gd name="connsiteY1" fmla="*/ 136780 h 516725"/>
                        <a:gd name="connsiteX2" fmla="*/ 172241 w 238098"/>
                        <a:gd name="connsiteY2" fmla="*/ 0 h 516725"/>
                        <a:gd name="connsiteX3" fmla="*/ 238098 w 238098"/>
                        <a:gd name="connsiteY3" fmla="*/ 509126 h 516725"/>
                        <a:gd name="connsiteX4" fmla="*/ 0 w 238098"/>
                        <a:gd name="connsiteY4" fmla="*/ 516725 h 5167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38098" h="516725">
                          <a:moveTo>
                            <a:pt x="0" y="516725"/>
                          </a:moveTo>
                          <a:lnTo>
                            <a:pt x="35461" y="136780"/>
                          </a:lnTo>
                          <a:lnTo>
                            <a:pt x="172241" y="0"/>
                          </a:lnTo>
                          <a:lnTo>
                            <a:pt x="238098" y="509126"/>
                          </a:lnTo>
                          <a:lnTo>
                            <a:pt x="0" y="516725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FF0000">
                            <a:alpha val="75000"/>
                          </a:srgbClr>
                        </a:gs>
                        <a:gs pos="62056">
                          <a:srgbClr val="FF0000">
                            <a:alpha val="50000"/>
                          </a:srgbClr>
                        </a:gs>
                        <a:gs pos="32000">
                          <a:srgbClr val="FF0000">
                            <a:alpha val="70000"/>
                          </a:srgbClr>
                        </a:gs>
                        <a:gs pos="100000">
                          <a:srgbClr val="FF0000">
                            <a:alpha val="25000"/>
                          </a:srgbClr>
                        </a:gs>
                      </a:gsLst>
                      <a:lin ang="5400000" scaled="0"/>
                    </a:gradFill>
                    <a:ln w="3175" cap="rnd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53" name="Rounded Rectangle 52"/>
                    <p:cNvSpPr/>
                    <p:nvPr/>
                  </p:nvSpPr>
                  <p:spPr bwMode="auto">
                    <a:xfrm>
                      <a:off x="944447" y="4046416"/>
                      <a:ext cx="365760" cy="289531"/>
                    </a:xfrm>
                    <a:prstGeom prst="roundRect">
                      <a:avLst>
                        <a:gd name="adj" fmla="val 38262"/>
                      </a:avLst>
                    </a:prstGeom>
                    <a:solidFill>
                      <a:srgbClr val="CCEC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p:txBody>
                </p:sp>
                <p:cxnSp>
                  <p:nvCxnSpPr>
                    <p:cNvPr id="54" name="Straight Connector 53"/>
                    <p:cNvCxnSpPr/>
                    <p:nvPr/>
                  </p:nvCxnSpPr>
                  <p:spPr bwMode="auto">
                    <a:xfrm>
                      <a:off x="1058984" y="4168891"/>
                      <a:ext cx="137160" cy="0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19050" cap="rnd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</p:cxnSp>
                <p:cxnSp>
                  <p:nvCxnSpPr>
                    <p:cNvPr id="55" name="Straight Connector 54"/>
                    <p:cNvCxnSpPr/>
                    <p:nvPr/>
                  </p:nvCxnSpPr>
                  <p:spPr bwMode="auto">
                    <a:xfrm>
                      <a:off x="1058096" y="4223591"/>
                      <a:ext cx="138545" cy="0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19050" cap="rnd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</p:cxnSp>
                <p:sp>
                  <p:nvSpPr>
                    <p:cNvPr id="56" name="Freeform 55"/>
                    <p:cNvSpPr/>
                    <p:nvPr/>
                  </p:nvSpPr>
                  <p:spPr bwMode="auto">
                    <a:xfrm>
                      <a:off x="668702" y="4126198"/>
                      <a:ext cx="407808" cy="146912"/>
                    </a:xfrm>
                    <a:custGeom>
                      <a:avLst/>
                      <a:gdLst>
                        <a:gd name="connsiteX0" fmla="*/ 407808 w 407808"/>
                        <a:gd name="connsiteY0" fmla="*/ 65857 h 146912"/>
                        <a:gd name="connsiteX1" fmla="*/ 149445 w 407808"/>
                        <a:gd name="connsiteY1" fmla="*/ 0 h 146912"/>
                        <a:gd name="connsiteX2" fmla="*/ 0 w 407808"/>
                        <a:gd name="connsiteY2" fmla="*/ 146912 h 146912"/>
                        <a:gd name="connsiteX3" fmla="*/ 407808 w 407808"/>
                        <a:gd name="connsiteY3" fmla="*/ 65857 h 1469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07808" h="146912">
                          <a:moveTo>
                            <a:pt x="407808" y="65857"/>
                          </a:moveTo>
                          <a:lnTo>
                            <a:pt x="149445" y="0"/>
                          </a:lnTo>
                          <a:lnTo>
                            <a:pt x="0" y="146912"/>
                          </a:lnTo>
                          <a:lnTo>
                            <a:pt x="407808" y="65857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FF0000">
                            <a:alpha val="75000"/>
                          </a:srgbClr>
                        </a:gs>
                        <a:gs pos="80000">
                          <a:srgbClr val="FF0000">
                            <a:alpha val="50000"/>
                          </a:srgbClr>
                        </a:gs>
                        <a:gs pos="49000">
                          <a:srgbClr val="FF0000">
                            <a:alpha val="70000"/>
                          </a:srgbClr>
                        </a:gs>
                        <a:gs pos="100000">
                          <a:srgbClr val="FF0000">
                            <a:alpha val="25000"/>
                          </a:srgbClr>
                        </a:gs>
                      </a:gsLst>
                      <a:lin ang="10800000" scaled="0"/>
                    </a:gradFill>
                    <a:ln w="3175" cap="rnd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p:txBody>
                </p:sp>
                <p:cxnSp>
                  <p:nvCxnSpPr>
                    <p:cNvPr id="57" name="Straight Connector 56"/>
                    <p:cNvCxnSpPr/>
                    <p:nvPr/>
                  </p:nvCxnSpPr>
                  <p:spPr bwMode="auto">
                    <a:xfrm rot="-2700000">
                      <a:off x="566528" y="4196282"/>
                      <a:ext cx="365760" cy="0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12700" cap="rnd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</p:cxnSp>
                <p:sp>
                  <p:nvSpPr>
                    <p:cNvPr id="58" name="Freeform 57"/>
                    <p:cNvSpPr/>
                    <p:nvPr/>
                  </p:nvSpPr>
                  <p:spPr bwMode="auto">
                    <a:xfrm>
                      <a:off x="590333" y="4609694"/>
                      <a:ext cx="352640" cy="50960"/>
                    </a:xfrm>
                    <a:custGeom>
                      <a:avLst/>
                      <a:gdLst>
                        <a:gd name="connsiteX0" fmla="*/ 9979 w 352640"/>
                        <a:gd name="connsiteY0" fmla="*/ 58559 h 87266"/>
                        <a:gd name="connsiteX1" fmla="*/ 91034 w 352640"/>
                        <a:gd name="connsiteY1" fmla="*/ 12965 h 87266"/>
                        <a:gd name="connsiteX2" fmla="*/ 161957 w 352640"/>
                        <a:gd name="connsiteY2" fmla="*/ 48427 h 87266"/>
                        <a:gd name="connsiteX3" fmla="*/ 222748 w 352640"/>
                        <a:gd name="connsiteY3" fmla="*/ 301 h 87266"/>
                        <a:gd name="connsiteX4" fmla="*/ 293671 w 352640"/>
                        <a:gd name="connsiteY4" fmla="*/ 30696 h 87266"/>
                        <a:gd name="connsiteX5" fmla="*/ 336732 w 352640"/>
                        <a:gd name="connsiteY5" fmla="*/ 83888 h 87266"/>
                        <a:gd name="connsiteX6" fmla="*/ 9979 w 352640"/>
                        <a:gd name="connsiteY6" fmla="*/ 58559 h 8726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52640" h="87266">
                          <a:moveTo>
                            <a:pt x="9979" y="58559"/>
                          </a:moveTo>
                          <a:cubicBezTo>
                            <a:pt x="-30971" y="46739"/>
                            <a:pt x="65704" y="14654"/>
                            <a:pt x="91034" y="12965"/>
                          </a:cubicBezTo>
                          <a:cubicBezTo>
                            <a:pt x="116364" y="11276"/>
                            <a:pt x="140005" y="50538"/>
                            <a:pt x="161957" y="48427"/>
                          </a:cubicBezTo>
                          <a:cubicBezTo>
                            <a:pt x="183909" y="46316"/>
                            <a:pt x="200796" y="3256"/>
                            <a:pt x="222748" y="301"/>
                          </a:cubicBezTo>
                          <a:cubicBezTo>
                            <a:pt x="244700" y="-2654"/>
                            <a:pt x="274674" y="16765"/>
                            <a:pt x="293671" y="30696"/>
                          </a:cubicBezTo>
                          <a:cubicBezTo>
                            <a:pt x="312668" y="44627"/>
                            <a:pt x="384014" y="71223"/>
                            <a:pt x="336732" y="83888"/>
                          </a:cubicBezTo>
                          <a:cubicBezTo>
                            <a:pt x="289450" y="96553"/>
                            <a:pt x="50929" y="70379"/>
                            <a:pt x="9979" y="58559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p:txBody>
                </p:sp>
              </p:grpSp>
              <p:sp>
                <p:nvSpPr>
                  <p:cNvPr id="51" name="Right Arrow 50"/>
                  <p:cNvSpPr/>
                  <p:nvPr/>
                </p:nvSpPr>
                <p:spPr bwMode="auto">
                  <a:xfrm>
                    <a:off x="7675318" y="1944324"/>
                    <a:ext cx="357151" cy="61321"/>
                  </a:xfrm>
                  <a:prstGeom prst="rightArrow">
                    <a:avLst/>
                  </a:prstGeom>
                  <a:solidFill>
                    <a:srgbClr val="FFFF00"/>
                  </a:solidFill>
                  <a:ln w="9525" cap="flat" cmpd="sng" algn="ctr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GB" sz="14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</p:grpSp>
          </p:grpSp>
          <p:grpSp>
            <p:nvGrpSpPr>
              <p:cNvPr id="35" name="Group 34"/>
              <p:cNvGrpSpPr/>
              <p:nvPr/>
            </p:nvGrpSpPr>
            <p:grpSpPr>
              <a:xfrm>
                <a:off x="2864327" y="1414558"/>
                <a:ext cx="1350922" cy="1026730"/>
                <a:chOff x="3321542" y="1414558"/>
                <a:chExt cx="1350922" cy="1026730"/>
              </a:xfrm>
            </p:grpSpPr>
            <p:pic>
              <p:nvPicPr>
                <p:cNvPr id="37" name="Picture 32"/>
                <p:cNvPicPr>
                  <a:picLocks noChangeAspect="1" noChangeArrowheads="1"/>
                </p:cNvPicPr>
                <p:nvPr/>
              </p:nvPicPr>
              <p:blipFill rotWithShape="1"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27679"/>
                <a:stretch/>
              </p:blipFill>
              <p:spPr bwMode="auto">
                <a:xfrm>
                  <a:off x="3958541" y="1414558"/>
                  <a:ext cx="713923" cy="4867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grpSp>
              <p:nvGrpSpPr>
                <p:cNvPr id="38" name="Group 37"/>
                <p:cNvGrpSpPr/>
                <p:nvPr/>
              </p:nvGrpSpPr>
              <p:grpSpPr>
                <a:xfrm>
                  <a:off x="3321542" y="1827050"/>
                  <a:ext cx="1120738" cy="614238"/>
                  <a:chOff x="3321542" y="1827050"/>
                  <a:chExt cx="1120738" cy="614238"/>
                </a:xfrm>
              </p:grpSpPr>
              <p:grpSp>
                <p:nvGrpSpPr>
                  <p:cNvPr id="39" name="Group 38"/>
                  <p:cNvGrpSpPr/>
                  <p:nvPr/>
                </p:nvGrpSpPr>
                <p:grpSpPr>
                  <a:xfrm>
                    <a:off x="3321542" y="1827050"/>
                    <a:ext cx="743679" cy="614238"/>
                    <a:chOff x="566528" y="4046416"/>
                    <a:chExt cx="743679" cy="614238"/>
                  </a:xfrm>
                </p:grpSpPr>
                <p:sp>
                  <p:nvSpPr>
                    <p:cNvPr id="41" name="Freeform 40"/>
                    <p:cNvSpPr/>
                    <p:nvPr/>
                  </p:nvSpPr>
                  <p:spPr bwMode="auto">
                    <a:xfrm>
                      <a:off x="645906" y="4128731"/>
                      <a:ext cx="238098" cy="516725"/>
                    </a:xfrm>
                    <a:custGeom>
                      <a:avLst/>
                      <a:gdLst>
                        <a:gd name="connsiteX0" fmla="*/ 0 w 238098"/>
                        <a:gd name="connsiteY0" fmla="*/ 516725 h 516725"/>
                        <a:gd name="connsiteX1" fmla="*/ 35461 w 238098"/>
                        <a:gd name="connsiteY1" fmla="*/ 136780 h 516725"/>
                        <a:gd name="connsiteX2" fmla="*/ 172241 w 238098"/>
                        <a:gd name="connsiteY2" fmla="*/ 0 h 516725"/>
                        <a:gd name="connsiteX3" fmla="*/ 238098 w 238098"/>
                        <a:gd name="connsiteY3" fmla="*/ 509126 h 516725"/>
                        <a:gd name="connsiteX4" fmla="*/ 0 w 238098"/>
                        <a:gd name="connsiteY4" fmla="*/ 516725 h 5167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38098" h="516725">
                          <a:moveTo>
                            <a:pt x="0" y="516725"/>
                          </a:moveTo>
                          <a:lnTo>
                            <a:pt x="35461" y="136780"/>
                          </a:lnTo>
                          <a:lnTo>
                            <a:pt x="172241" y="0"/>
                          </a:lnTo>
                          <a:lnTo>
                            <a:pt x="238098" y="509126"/>
                          </a:lnTo>
                          <a:lnTo>
                            <a:pt x="0" y="516725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FF0000">
                            <a:alpha val="75000"/>
                          </a:srgbClr>
                        </a:gs>
                        <a:gs pos="62056">
                          <a:srgbClr val="FF0000">
                            <a:alpha val="50000"/>
                          </a:srgbClr>
                        </a:gs>
                        <a:gs pos="32000">
                          <a:srgbClr val="FF0000">
                            <a:alpha val="70000"/>
                          </a:srgbClr>
                        </a:gs>
                        <a:gs pos="100000">
                          <a:srgbClr val="FF0000">
                            <a:alpha val="25000"/>
                          </a:srgbClr>
                        </a:gs>
                      </a:gsLst>
                      <a:lin ang="5400000" scaled="0"/>
                    </a:gradFill>
                    <a:ln w="3175" cap="rnd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42" name="Rounded Rectangle 41"/>
                    <p:cNvSpPr/>
                    <p:nvPr/>
                  </p:nvSpPr>
                  <p:spPr bwMode="auto">
                    <a:xfrm>
                      <a:off x="944447" y="4046416"/>
                      <a:ext cx="365760" cy="289531"/>
                    </a:xfrm>
                    <a:prstGeom prst="roundRect">
                      <a:avLst>
                        <a:gd name="adj" fmla="val 38262"/>
                      </a:avLst>
                    </a:prstGeom>
                    <a:solidFill>
                      <a:srgbClr val="CCEC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p:txBody>
                </p:sp>
                <p:cxnSp>
                  <p:nvCxnSpPr>
                    <p:cNvPr id="43" name="Straight Connector 42"/>
                    <p:cNvCxnSpPr/>
                    <p:nvPr/>
                  </p:nvCxnSpPr>
                  <p:spPr bwMode="auto">
                    <a:xfrm>
                      <a:off x="1058984" y="4168891"/>
                      <a:ext cx="137160" cy="0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19050" cap="rnd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</p:cxnSp>
                <p:cxnSp>
                  <p:nvCxnSpPr>
                    <p:cNvPr id="44" name="Straight Connector 43"/>
                    <p:cNvCxnSpPr/>
                    <p:nvPr/>
                  </p:nvCxnSpPr>
                  <p:spPr bwMode="auto">
                    <a:xfrm>
                      <a:off x="1058096" y="4223591"/>
                      <a:ext cx="138545" cy="0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19050" cap="rnd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</p:cxnSp>
                <p:sp>
                  <p:nvSpPr>
                    <p:cNvPr id="45" name="Freeform 44"/>
                    <p:cNvSpPr/>
                    <p:nvPr/>
                  </p:nvSpPr>
                  <p:spPr bwMode="auto">
                    <a:xfrm>
                      <a:off x="668702" y="4126198"/>
                      <a:ext cx="407808" cy="146912"/>
                    </a:xfrm>
                    <a:custGeom>
                      <a:avLst/>
                      <a:gdLst>
                        <a:gd name="connsiteX0" fmla="*/ 407808 w 407808"/>
                        <a:gd name="connsiteY0" fmla="*/ 65857 h 146912"/>
                        <a:gd name="connsiteX1" fmla="*/ 149445 w 407808"/>
                        <a:gd name="connsiteY1" fmla="*/ 0 h 146912"/>
                        <a:gd name="connsiteX2" fmla="*/ 0 w 407808"/>
                        <a:gd name="connsiteY2" fmla="*/ 146912 h 146912"/>
                        <a:gd name="connsiteX3" fmla="*/ 407808 w 407808"/>
                        <a:gd name="connsiteY3" fmla="*/ 65857 h 1469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07808" h="146912">
                          <a:moveTo>
                            <a:pt x="407808" y="65857"/>
                          </a:moveTo>
                          <a:lnTo>
                            <a:pt x="149445" y="0"/>
                          </a:lnTo>
                          <a:lnTo>
                            <a:pt x="0" y="146912"/>
                          </a:lnTo>
                          <a:lnTo>
                            <a:pt x="407808" y="65857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FF0000">
                            <a:alpha val="75000"/>
                          </a:srgbClr>
                        </a:gs>
                        <a:gs pos="80000">
                          <a:srgbClr val="FF0000">
                            <a:alpha val="50000"/>
                          </a:srgbClr>
                        </a:gs>
                        <a:gs pos="49000">
                          <a:srgbClr val="FF0000">
                            <a:alpha val="70000"/>
                          </a:srgbClr>
                        </a:gs>
                        <a:gs pos="100000">
                          <a:srgbClr val="FF0000">
                            <a:alpha val="25000"/>
                          </a:srgbClr>
                        </a:gs>
                      </a:gsLst>
                      <a:lin ang="10800000" scaled="0"/>
                    </a:gradFill>
                    <a:ln w="3175" cap="rnd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p:txBody>
                </p:sp>
                <p:cxnSp>
                  <p:nvCxnSpPr>
                    <p:cNvPr id="46" name="Straight Connector 45"/>
                    <p:cNvCxnSpPr/>
                    <p:nvPr/>
                  </p:nvCxnSpPr>
                  <p:spPr bwMode="auto">
                    <a:xfrm rot="-2700000">
                      <a:off x="566528" y="4196282"/>
                      <a:ext cx="365760" cy="0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12700" cap="rnd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</p:cxnSp>
                <p:sp>
                  <p:nvSpPr>
                    <p:cNvPr id="47" name="Freeform 46"/>
                    <p:cNvSpPr/>
                    <p:nvPr/>
                  </p:nvSpPr>
                  <p:spPr bwMode="auto">
                    <a:xfrm>
                      <a:off x="590333" y="4609694"/>
                      <a:ext cx="352640" cy="50960"/>
                    </a:xfrm>
                    <a:custGeom>
                      <a:avLst/>
                      <a:gdLst>
                        <a:gd name="connsiteX0" fmla="*/ 9979 w 352640"/>
                        <a:gd name="connsiteY0" fmla="*/ 58559 h 87266"/>
                        <a:gd name="connsiteX1" fmla="*/ 91034 w 352640"/>
                        <a:gd name="connsiteY1" fmla="*/ 12965 h 87266"/>
                        <a:gd name="connsiteX2" fmla="*/ 161957 w 352640"/>
                        <a:gd name="connsiteY2" fmla="*/ 48427 h 87266"/>
                        <a:gd name="connsiteX3" fmla="*/ 222748 w 352640"/>
                        <a:gd name="connsiteY3" fmla="*/ 301 h 87266"/>
                        <a:gd name="connsiteX4" fmla="*/ 293671 w 352640"/>
                        <a:gd name="connsiteY4" fmla="*/ 30696 h 87266"/>
                        <a:gd name="connsiteX5" fmla="*/ 336732 w 352640"/>
                        <a:gd name="connsiteY5" fmla="*/ 83888 h 87266"/>
                        <a:gd name="connsiteX6" fmla="*/ 9979 w 352640"/>
                        <a:gd name="connsiteY6" fmla="*/ 58559 h 8726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52640" h="87266">
                          <a:moveTo>
                            <a:pt x="9979" y="58559"/>
                          </a:moveTo>
                          <a:cubicBezTo>
                            <a:pt x="-30971" y="46739"/>
                            <a:pt x="65704" y="14654"/>
                            <a:pt x="91034" y="12965"/>
                          </a:cubicBezTo>
                          <a:cubicBezTo>
                            <a:pt x="116364" y="11276"/>
                            <a:pt x="140005" y="50538"/>
                            <a:pt x="161957" y="48427"/>
                          </a:cubicBezTo>
                          <a:cubicBezTo>
                            <a:pt x="183909" y="46316"/>
                            <a:pt x="200796" y="3256"/>
                            <a:pt x="222748" y="301"/>
                          </a:cubicBezTo>
                          <a:cubicBezTo>
                            <a:pt x="244700" y="-2654"/>
                            <a:pt x="274674" y="16765"/>
                            <a:pt x="293671" y="30696"/>
                          </a:cubicBezTo>
                          <a:cubicBezTo>
                            <a:pt x="312668" y="44627"/>
                            <a:pt x="384014" y="71223"/>
                            <a:pt x="336732" y="83888"/>
                          </a:cubicBezTo>
                          <a:cubicBezTo>
                            <a:pt x="289450" y="96553"/>
                            <a:pt x="50929" y="70379"/>
                            <a:pt x="9979" y="58559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p:txBody>
                </p:sp>
              </p:grpSp>
              <p:sp>
                <p:nvSpPr>
                  <p:cNvPr id="40" name="Right Arrow 39"/>
                  <p:cNvSpPr/>
                  <p:nvPr/>
                </p:nvSpPr>
                <p:spPr bwMode="auto">
                  <a:xfrm>
                    <a:off x="4085129" y="1943620"/>
                    <a:ext cx="357151" cy="61321"/>
                  </a:xfrm>
                  <a:prstGeom prst="rightArrow">
                    <a:avLst/>
                  </a:prstGeom>
                  <a:solidFill>
                    <a:srgbClr val="FFFF00"/>
                  </a:solidFill>
                  <a:ln w="9525" cap="flat" cmpd="sng" algn="ctr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GB" sz="14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</p:grpSp>
          </p:grpSp>
          <p:cxnSp>
            <p:nvCxnSpPr>
              <p:cNvPr id="36" name="Straight Connector 35"/>
              <p:cNvCxnSpPr/>
              <p:nvPr/>
            </p:nvCxnSpPr>
            <p:spPr bwMode="auto">
              <a:xfrm>
                <a:off x="362524" y="1977292"/>
                <a:ext cx="8503920" cy="0"/>
              </a:xfrm>
              <a:prstGeom prst="line">
                <a:avLst/>
              </a:prstGeom>
              <a:solidFill>
                <a:schemeClr val="accent1"/>
              </a:solidFill>
              <a:ln w="12700" cap="rnd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dashDot"/>
                <a:round/>
                <a:headEnd type="none" w="med" len="med"/>
                <a:tailEnd type="triangle" w="sm" len="lg"/>
              </a:ln>
              <a:effectLst/>
            </p:spPr>
          </p:cxnSp>
        </p:grpSp>
        <p:pic>
          <p:nvPicPr>
            <p:cNvPr id="21" name="Picture 2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465" y="2701520"/>
              <a:ext cx="1011799" cy="8820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2" name="Picture 2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2129" y="2701520"/>
              <a:ext cx="1011799" cy="8820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" name="Picture 2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9370" y="2700303"/>
              <a:ext cx="1011799" cy="8820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4" name="Picture 3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9672" y="2733804"/>
              <a:ext cx="964829" cy="8503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5" name="Picture 3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4281" y="2730182"/>
              <a:ext cx="964829" cy="8503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6" name="Picture 4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6754" y="2703115"/>
              <a:ext cx="1024328" cy="8934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57" name="Group 156"/>
          <p:cNvGrpSpPr/>
          <p:nvPr/>
        </p:nvGrpSpPr>
        <p:grpSpPr>
          <a:xfrm>
            <a:off x="7690116" y="923258"/>
            <a:ext cx="1152128" cy="755068"/>
            <a:chOff x="742854" y="1166218"/>
            <a:chExt cx="3012239" cy="365760"/>
          </a:xfrm>
        </p:grpSpPr>
        <p:sp>
          <p:nvSpPr>
            <p:cNvPr id="158" name="Rounded Rectangle 157"/>
            <p:cNvSpPr>
              <a:spLocks noChangeAspect="1"/>
            </p:cNvSpPr>
            <p:nvPr/>
          </p:nvSpPr>
          <p:spPr bwMode="auto">
            <a:xfrm>
              <a:off x="844628" y="1166218"/>
              <a:ext cx="2726526" cy="365760"/>
            </a:xfrm>
            <a:prstGeom prst="roundRect">
              <a:avLst>
                <a:gd name="adj" fmla="val 44564"/>
              </a:avLst>
            </a:prstGeom>
            <a:solidFill>
              <a:srgbClr val="F3572D"/>
            </a:solidFill>
            <a:ln w="9525" cap="flat" cmpd="sng" algn="ctr">
              <a:solidFill>
                <a:srgbClr val="FFFF9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742854" y="1173851"/>
              <a:ext cx="3012239" cy="3429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latin typeface="Arial Narrow"/>
                  <a:cs typeface="Arial Narrow"/>
                </a:rPr>
                <a:t>FEL or collider</a:t>
              </a:r>
              <a:endParaRPr lang="en-GB" sz="2000" b="1" dirty="0">
                <a:latin typeface="Arial Narrow"/>
                <a:cs typeface="Arial Narrow"/>
              </a:endParaRPr>
            </a:p>
          </p:txBody>
        </p:sp>
      </p:grpSp>
      <p:sp>
        <p:nvSpPr>
          <p:cNvPr id="160" name="TextBox 159"/>
          <p:cNvSpPr txBox="1"/>
          <p:nvPr/>
        </p:nvSpPr>
        <p:spPr>
          <a:xfrm>
            <a:off x="6372200" y="958233"/>
            <a:ext cx="1296144" cy="523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Arial Narrow"/>
                <a:cs typeface="Arial Narrow"/>
              </a:rPr>
              <a:t>Cool </a:t>
            </a:r>
            <a:r>
              <a:rPr lang="en-US" sz="2800" b="1" dirty="0" smtClean="0">
                <a:latin typeface="Symbol"/>
                <a:cs typeface="Arial Narrow"/>
              </a:rPr>
              <a:t>e</a:t>
            </a:r>
            <a:endParaRPr lang="en-GB" sz="2000" b="1" dirty="0">
              <a:latin typeface="Symbol"/>
              <a:cs typeface="Arial Narrow"/>
            </a:endParaRPr>
          </a:p>
        </p:txBody>
      </p:sp>
      <p:sp>
        <p:nvSpPr>
          <p:cNvPr id="161" name="TextBox 160"/>
          <p:cNvSpPr txBox="1"/>
          <p:nvPr/>
        </p:nvSpPr>
        <p:spPr>
          <a:xfrm rot="10800000">
            <a:off x="7289104" y="1246264"/>
            <a:ext cx="3792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+mn-lt"/>
                <a:cs typeface="Arial Narrow"/>
              </a:rPr>
              <a:t>T</a:t>
            </a:r>
            <a:endParaRPr lang="en-GB" sz="1600" b="1" dirty="0">
              <a:latin typeface="+mn-lt"/>
              <a:cs typeface="Arial Narrow"/>
            </a:endParaRPr>
          </a:p>
        </p:txBody>
      </p:sp>
      <p:sp>
        <p:nvSpPr>
          <p:cNvPr id="162" name="Rounded Rectangle 161"/>
          <p:cNvSpPr>
            <a:spLocks noChangeAspect="1"/>
          </p:cNvSpPr>
          <p:nvPr/>
        </p:nvSpPr>
        <p:spPr bwMode="auto">
          <a:xfrm>
            <a:off x="255385" y="923248"/>
            <a:ext cx="1303560" cy="755064"/>
          </a:xfrm>
          <a:prstGeom prst="roundRect">
            <a:avLst>
              <a:gd name="adj" fmla="val 44564"/>
            </a:avLst>
          </a:prstGeom>
          <a:solidFill>
            <a:srgbClr val="FFFF99"/>
          </a:solidFill>
          <a:ln w="9525" cap="flat" cmpd="sng" algn="ctr">
            <a:solidFill>
              <a:srgbClr val="FFFF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179512" y="1091401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Arial Narrow"/>
                <a:cs typeface="Arial Narrow"/>
              </a:rPr>
              <a:t>Accelerate </a:t>
            </a:r>
            <a:endParaRPr lang="en-GB" sz="2000" b="1" dirty="0">
              <a:latin typeface="Arial Narrow"/>
              <a:cs typeface="Arial Narrow"/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2771800" y="1091401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Arial Narrow"/>
                <a:cs typeface="Arial Narrow"/>
              </a:rPr>
              <a:t>Disperse</a:t>
            </a:r>
            <a:endParaRPr lang="en-GB" sz="2000" b="1" dirty="0">
              <a:latin typeface="Arial Narrow"/>
              <a:cs typeface="Arial Narrow"/>
            </a:endParaRPr>
          </a:p>
        </p:txBody>
      </p:sp>
      <p:sp>
        <p:nvSpPr>
          <p:cNvPr id="165" name="TextBox 164"/>
          <p:cNvSpPr txBox="1"/>
          <p:nvPr/>
        </p:nvSpPr>
        <p:spPr>
          <a:xfrm>
            <a:off x="5266964" y="1091401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Arial Narrow"/>
                <a:cs typeface="Arial Narrow"/>
              </a:rPr>
              <a:t>Focus</a:t>
            </a:r>
            <a:endParaRPr lang="en-GB" sz="2000" b="1" dirty="0">
              <a:latin typeface="Arial Narrow"/>
              <a:cs typeface="Arial Narrow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3995936" y="1091401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Arial Narrow"/>
                <a:cs typeface="Arial Narrow"/>
              </a:rPr>
              <a:t>Zero </a:t>
            </a:r>
            <a:r>
              <a:rPr lang="en-US" sz="2000" b="1" dirty="0" smtClean="0">
                <a:latin typeface="Symbol"/>
                <a:cs typeface="Arial Narrow"/>
              </a:rPr>
              <a:t>D</a:t>
            </a:r>
            <a:r>
              <a:rPr lang="en-US" sz="2000" b="1" dirty="0" smtClean="0">
                <a:latin typeface="Arial Narrow"/>
                <a:cs typeface="Arial Narrow"/>
              </a:rPr>
              <a:t>E/E</a:t>
            </a:r>
            <a:endParaRPr lang="en-GB" sz="2000" b="1" dirty="0">
              <a:latin typeface="Arial Narrow"/>
              <a:cs typeface="Arial Narrow"/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1547664" y="958233"/>
            <a:ext cx="1296144" cy="523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Arial Narrow"/>
                <a:cs typeface="Arial Narrow"/>
              </a:rPr>
              <a:t>Cool </a:t>
            </a:r>
            <a:r>
              <a:rPr lang="en-US" sz="2800" b="1" dirty="0" smtClean="0">
                <a:latin typeface="Symbol"/>
                <a:cs typeface="Arial Narrow"/>
              </a:rPr>
              <a:t>e</a:t>
            </a:r>
            <a:endParaRPr lang="en-GB" sz="2000" b="1" dirty="0">
              <a:latin typeface="Symbol"/>
              <a:cs typeface="Arial Narrow"/>
            </a:endParaRPr>
          </a:p>
        </p:txBody>
      </p:sp>
      <p:sp>
        <p:nvSpPr>
          <p:cNvPr id="168" name="TextBox 167"/>
          <p:cNvSpPr txBox="1"/>
          <p:nvPr/>
        </p:nvSpPr>
        <p:spPr>
          <a:xfrm rot="10800000">
            <a:off x="2464568" y="1246264"/>
            <a:ext cx="3792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+mn-lt"/>
                <a:cs typeface="Arial Narrow"/>
              </a:rPr>
              <a:t>T</a:t>
            </a:r>
            <a:endParaRPr lang="en-GB" sz="1600" b="1" dirty="0">
              <a:latin typeface="+mn-lt"/>
              <a:cs typeface="Arial Narrow"/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7729043" y="2988240"/>
            <a:ext cx="107853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Arial Narrow"/>
                <a:cs typeface="Arial Narrow"/>
              </a:rPr>
              <a:t>Laser pulse shape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 Narrow"/>
              <a:cs typeface="Arial Narrow"/>
            </a:endParaRPr>
          </a:p>
        </p:txBody>
      </p:sp>
      <p:pic>
        <p:nvPicPr>
          <p:cNvPr id="170" name="Picture 169"/>
          <p:cNvPicPr>
            <a:picLocks noChangeAspect="1"/>
          </p:cNvPicPr>
          <p:nvPr/>
        </p:nvPicPr>
        <p:blipFill rotWithShape="1">
          <a:blip r:embed="rId11"/>
          <a:srcRect l="26588" t="22823" r="21318" b="30337"/>
          <a:stretch/>
        </p:blipFill>
        <p:spPr>
          <a:xfrm>
            <a:off x="270230" y="3716132"/>
            <a:ext cx="2429562" cy="2019172"/>
          </a:xfrm>
          <a:prstGeom prst="rect">
            <a:avLst/>
          </a:prstGeom>
        </p:spPr>
      </p:pic>
      <p:sp>
        <p:nvSpPr>
          <p:cNvPr id="171" name="Rectangle 170"/>
          <p:cNvSpPr/>
          <p:nvPr/>
        </p:nvSpPr>
        <p:spPr>
          <a:xfrm>
            <a:off x="3917611" y="6331442"/>
            <a:ext cx="24677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Arial Narrow"/>
                <a:cs typeface="Arial Narrow"/>
              </a:rPr>
              <a:t>arXiv:1604.01259 &amp; AAC-2016</a:t>
            </a:r>
            <a:endParaRPr lang="en-US" sz="1600" dirty="0">
              <a:latin typeface="Arial Narrow"/>
              <a:cs typeface="Arial Narrow"/>
            </a:endParaRPr>
          </a:p>
        </p:txBody>
      </p:sp>
      <p:pic>
        <p:nvPicPr>
          <p:cNvPr id="172" name="Picture 171"/>
          <p:cNvPicPr>
            <a:picLocks noChangeAspect="1"/>
          </p:cNvPicPr>
          <p:nvPr/>
        </p:nvPicPr>
        <p:blipFill rotWithShape="1">
          <a:blip r:embed="rId12"/>
          <a:srcRect l="6365" t="2563" r="11046" b="54216"/>
          <a:stretch/>
        </p:blipFill>
        <p:spPr>
          <a:xfrm>
            <a:off x="3072985" y="3656414"/>
            <a:ext cx="2499723" cy="1046549"/>
          </a:xfrm>
          <a:prstGeom prst="rect">
            <a:avLst/>
          </a:prstGeom>
        </p:spPr>
      </p:pic>
      <p:pic>
        <p:nvPicPr>
          <p:cNvPr id="173" name="Picture 172"/>
          <p:cNvPicPr preferRelativeResize="0">
            <a:picLocks/>
          </p:cNvPicPr>
          <p:nvPr/>
        </p:nvPicPr>
        <p:blipFill rotWithShape="1">
          <a:blip r:embed="rId13"/>
          <a:srcRect l="9185" t="47897" r="14076"/>
          <a:stretch/>
        </p:blipFill>
        <p:spPr>
          <a:xfrm>
            <a:off x="3072986" y="4699562"/>
            <a:ext cx="2507126" cy="1325880"/>
          </a:xfrm>
          <a:prstGeom prst="rect">
            <a:avLst/>
          </a:prstGeom>
        </p:spPr>
      </p:pic>
      <p:sp>
        <p:nvSpPr>
          <p:cNvPr id="174" name="Rectangle 173"/>
          <p:cNvSpPr/>
          <p:nvPr/>
        </p:nvSpPr>
        <p:spPr>
          <a:xfrm>
            <a:off x="176168" y="6309320"/>
            <a:ext cx="35317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Arial Narrow"/>
                <a:cs typeface="Arial Narrow"/>
              </a:rPr>
              <a:t>A. Seryi, </a:t>
            </a:r>
            <a:r>
              <a:rPr lang="en-US" sz="1600" dirty="0" err="1">
                <a:latin typeface="Arial Narrow"/>
                <a:cs typeface="Arial Narrow"/>
              </a:rPr>
              <a:t>Zs</a:t>
            </a:r>
            <a:r>
              <a:rPr lang="en-US" sz="1600" dirty="0">
                <a:latin typeface="Arial Narrow"/>
                <a:cs typeface="Arial Narrow"/>
              </a:rPr>
              <a:t>. </a:t>
            </a:r>
            <a:r>
              <a:rPr lang="en-US" sz="1600" dirty="0" err="1">
                <a:latin typeface="Arial Narrow"/>
                <a:cs typeface="Arial Narrow"/>
              </a:rPr>
              <a:t>Lecz</a:t>
            </a:r>
            <a:r>
              <a:rPr lang="en-US" sz="1600" dirty="0">
                <a:latin typeface="Arial Narrow"/>
                <a:cs typeface="Arial Narrow"/>
              </a:rPr>
              <a:t>, I. V. </a:t>
            </a:r>
            <a:r>
              <a:rPr lang="en-US" sz="1600" dirty="0" err="1">
                <a:latin typeface="Arial Narrow"/>
                <a:cs typeface="Arial Narrow"/>
              </a:rPr>
              <a:t>Konoplev</a:t>
            </a:r>
            <a:r>
              <a:rPr lang="en-US" sz="1600" dirty="0">
                <a:latin typeface="Arial Narrow"/>
                <a:cs typeface="Arial Narrow"/>
              </a:rPr>
              <a:t>, A. Andreev</a:t>
            </a:r>
          </a:p>
        </p:txBody>
      </p:sp>
      <p:sp>
        <p:nvSpPr>
          <p:cNvPr id="175" name="TextBox 174"/>
          <p:cNvSpPr txBox="1"/>
          <p:nvPr/>
        </p:nvSpPr>
        <p:spPr>
          <a:xfrm>
            <a:off x="251520" y="5750368"/>
            <a:ext cx="244827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0000"/>
                </a:solidFill>
                <a:latin typeface="Arial Narrow"/>
                <a:cs typeface="Arial Narrow"/>
              </a:rPr>
              <a:t>Screw-shaped laser pulse and trajectories of electrons</a:t>
            </a:r>
            <a:endParaRPr lang="en-GB" sz="1600" dirty="0">
              <a:solidFill>
                <a:srgbClr val="000000"/>
              </a:solidFill>
              <a:latin typeface="Arial Narrow"/>
              <a:cs typeface="Arial Narrow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3059832" y="5816654"/>
            <a:ext cx="244827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0000"/>
                </a:solidFill>
                <a:latin typeface="Arial Narrow"/>
                <a:cs typeface="Arial Narrow"/>
              </a:rPr>
              <a:t>Bubble shape (top) and </a:t>
            </a:r>
            <a:r>
              <a:rPr lang="en-US" sz="1600" dirty="0" err="1" smtClean="0">
                <a:solidFill>
                  <a:srgbClr val="000000"/>
                </a:solidFill>
                <a:latin typeface="Arial Narrow"/>
                <a:cs typeface="Arial Narrow"/>
              </a:rPr>
              <a:t>solenoidal</a:t>
            </a:r>
            <a:r>
              <a:rPr lang="en-US" sz="1600" dirty="0" smtClean="0">
                <a:solidFill>
                  <a:srgbClr val="000000"/>
                </a:solidFill>
                <a:latin typeface="Arial Narrow"/>
                <a:cs typeface="Arial Narrow"/>
              </a:rPr>
              <a:t> field map (bottom)</a:t>
            </a:r>
            <a:endParaRPr lang="en-GB" sz="1600" dirty="0">
              <a:solidFill>
                <a:srgbClr val="000000"/>
              </a:solidFill>
              <a:latin typeface="Arial Narrow"/>
              <a:cs typeface="Arial Narrow"/>
            </a:endParaRPr>
          </a:p>
        </p:txBody>
      </p:sp>
      <p:sp>
        <p:nvSpPr>
          <p:cNvPr id="2" name="TextBox 1"/>
          <p:cNvSpPr txBox="1"/>
          <p:nvPr/>
        </p:nvSpPr>
        <p:spPr>
          <a:xfrm rot="19544792">
            <a:off x="1253904" y="259233"/>
            <a:ext cx="1015021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Arial Rounded MT Bold" panose="020F0704030504030204" pitchFamily="34" charset="0"/>
              </a:rPr>
              <a:t>NEW!</a:t>
            </a:r>
            <a:endParaRPr lang="en-GB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611317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15616" y="116632"/>
            <a:ext cx="8028384" cy="670334"/>
          </a:xfrm>
        </p:spPr>
        <p:txBody>
          <a:bodyPr/>
          <a:lstStyle/>
          <a:p>
            <a:r>
              <a:rPr lang="en-GB" sz="2400" dirty="0">
                <a:solidFill>
                  <a:srgbClr val="FF0000"/>
                </a:solidFill>
              </a:rPr>
              <a:t>Training of next generation of accelerator scientists</a:t>
            </a:r>
            <a:endParaRPr lang="en-GB" sz="2400" i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879709"/>
            <a:ext cx="2125216" cy="122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879709"/>
            <a:ext cx="1581009" cy="119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9602" y="869811"/>
            <a:ext cx="1676494" cy="1207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8576" y="893702"/>
            <a:ext cx="1757720" cy="1207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251520" y="2237963"/>
            <a:ext cx="8568952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000000"/>
                </a:solidFill>
                <a:latin typeface="Arial"/>
              </a:rPr>
              <a:t>i</a:t>
            </a:r>
            <a:r>
              <a:rPr lang="en-GB" b="1" dirty="0" smtClean="0">
                <a:solidFill>
                  <a:srgbClr val="000000"/>
                </a:solidFill>
                <a:latin typeface="Arial"/>
              </a:rPr>
              <a:t>s necessary, for our community to be able realise the aspirations of building next generation machines – ILC or CLIC, FCC, CEPC or HE-LHC, or plasma-based collider</a:t>
            </a:r>
            <a:endParaRPr lang="en-US" b="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2827" y="869811"/>
            <a:ext cx="1825677" cy="1224136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0" y="3750131"/>
            <a:ext cx="9179496" cy="2919229"/>
            <a:chOff x="0" y="3645024"/>
            <a:chExt cx="9179496" cy="2919229"/>
          </a:xfrm>
        </p:grpSpPr>
        <p:grpSp>
          <p:nvGrpSpPr>
            <p:cNvPr id="11" name="Group 10"/>
            <p:cNvGrpSpPr/>
            <p:nvPr/>
          </p:nvGrpSpPr>
          <p:grpSpPr>
            <a:xfrm>
              <a:off x="467544" y="4478279"/>
              <a:ext cx="7920880" cy="1182969"/>
              <a:chOff x="467544" y="3933056"/>
              <a:chExt cx="7920880" cy="1182969"/>
            </a:xfrm>
          </p:grpSpPr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7544" y="4035905"/>
                <a:ext cx="936104" cy="947117"/>
              </a:xfrm>
              <a:prstGeom prst="rect">
                <a:avLst/>
              </a:prstGeom>
            </p:spPr>
          </p:pic>
          <p:pic>
            <p:nvPicPr>
              <p:cNvPr id="15" name="Picture 2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47664" y="4223648"/>
                <a:ext cx="3713572" cy="8923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" name="Picture 15"/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5623393" y="4107913"/>
                <a:ext cx="2116959" cy="1008112"/>
              </a:xfrm>
              <a:prstGeom prst="rect">
                <a:avLst/>
              </a:prstGeom>
            </p:spPr>
          </p:pic>
          <p:pic>
            <p:nvPicPr>
              <p:cNvPr id="17" name="Picture 16"/>
              <p:cNvPicPr>
                <a:picLocks noChangeAspect="1"/>
              </p:cNvPicPr>
              <p:nvPr/>
            </p:nvPicPr>
            <p:blipFill rotWithShape="1"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4211960" y="3933056"/>
                <a:ext cx="1440160" cy="750921"/>
              </a:xfrm>
              <a:prstGeom prst="rect">
                <a:avLst/>
              </a:prstGeom>
            </p:spPr>
          </p:pic>
          <p:pic>
            <p:nvPicPr>
              <p:cNvPr id="18" name="Picture 17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236296" y="3963897"/>
                <a:ext cx="1152128" cy="736184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3645024"/>
              <a:ext cx="914400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i="1" dirty="0" smtClean="0">
                  <a:solidFill>
                    <a:srgbClr val="000000"/>
                  </a:solidFill>
                  <a:latin typeface="Arial"/>
                </a:rPr>
                <a:t>Coordinated efforts of accelerator institutes </a:t>
              </a:r>
              <a:r>
                <a:rPr lang="en-GB" i="1" dirty="0" smtClean="0">
                  <a:solidFill>
                    <a:srgbClr val="000000"/>
                  </a:solidFill>
                  <a:latin typeface="Arial Narrow"/>
                  <a:cs typeface="Arial Narrow"/>
                </a:rPr>
                <a:t>(JAI, Cockcroft)</a:t>
              </a:r>
              <a:r>
                <a:rPr lang="en-GB" i="1" dirty="0" smtClean="0">
                  <a:solidFill>
                    <a:srgbClr val="000000"/>
                  </a:solidFill>
                  <a:latin typeface="Arial"/>
                </a:rPr>
                <a:t> and international and regional accelerator schools </a:t>
              </a:r>
              <a:r>
                <a:rPr lang="en-GB" i="1" dirty="0" smtClean="0">
                  <a:solidFill>
                    <a:srgbClr val="000000"/>
                  </a:solidFill>
                  <a:latin typeface="Arial Narrow"/>
                  <a:cs typeface="Arial Narrow"/>
                </a:rPr>
                <a:t>(USPAS, CAS, JUAS) </a:t>
              </a:r>
              <a:endParaRPr lang="en-US" i="1" dirty="0">
                <a:solidFill>
                  <a:srgbClr val="000000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5496" y="5733256"/>
              <a:ext cx="914400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i="1" dirty="0" smtClean="0">
                  <a:solidFill>
                    <a:srgbClr val="000000"/>
                  </a:solidFill>
                  <a:latin typeface="Arial"/>
                </a:rPr>
                <a:t>…will allow to overcome the shortage of accelerator physicists and be ready for construction and operation of new projects</a:t>
              </a:r>
              <a:endParaRPr lang="en-US" i="1" dirty="0">
                <a:solidFill>
                  <a:srgbClr val="000000"/>
                </a:solidFill>
                <a:latin typeface="Arial Narrow"/>
                <a:cs typeface="Arial Narrow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2807588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47664" y="116632"/>
            <a:ext cx="6659485" cy="670334"/>
          </a:xfrm>
        </p:spPr>
        <p:txBody>
          <a:bodyPr/>
          <a:lstStyle/>
          <a:p>
            <a:r>
              <a:rPr lang="en-US" sz="2400" dirty="0" smtClean="0">
                <a:solidFill>
                  <a:srgbClr val="FF0000"/>
                </a:solidFill>
              </a:rPr>
              <a:t>Conclusions</a:t>
            </a:r>
            <a:endParaRPr lang="en-GB" sz="2400" i="1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84213" y="1052736"/>
            <a:ext cx="7772400" cy="5544914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dirty="0" smtClean="0"/>
              <a:t>Variety of projects and bright opportunities for studies of QCD challenging questions</a:t>
            </a:r>
          </a:p>
          <a:p>
            <a:pPr marL="0" indent="0" algn="ctr">
              <a:buNone/>
            </a:pPr>
            <a:endParaRPr lang="en-GB" sz="2400" dirty="0"/>
          </a:p>
          <a:p>
            <a:pPr marL="0" indent="0" algn="ctr">
              <a:buNone/>
            </a:pPr>
            <a:r>
              <a:rPr lang="en-GB" sz="2400" dirty="0" smtClean="0"/>
              <a:t>Accelerator science continue to bring novel ideas which allow to aim at ever increasing performance</a:t>
            </a:r>
          </a:p>
          <a:p>
            <a:pPr marL="0" indent="0" algn="ctr">
              <a:buNone/>
            </a:pPr>
            <a:endParaRPr lang="en-GB" sz="2400" dirty="0"/>
          </a:p>
          <a:p>
            <a:pPr marL="0" indent="0" algn="ctr">
              <a:buNone/>
            </a:pPr>
            <a:r>
              <a:rPr lang="en-GB" sz="2400" dirty="0" smtClean="0"/>
              <a:t>Technology development is key for realization of next project, and often stimulate new design ideas</a:t>
            </a:r>
          </a:p>
          <a:p>
            <a:pPr marL="0" indent="0" algn="ctr">
              <a:buNone/>
            </a:pPr>
            <a:endParaRPr lang="en-GB" sz="2400" dirty="0"/>
          </a:p>
          <a:p>
            <a:pPr marL="0" indent="0" algn="ctr">
              <a:buNone/>
            </a:pPr>
            <a:r>
              <a:rPr lang="en-GB" sz="2400" dirty="0" smtClean="0"/>
              <a:t>Keep an eye on advanced concepts!</a:t>
            </a:r>
          </a:p>
          <a:p>
            <a:pPr marL="0" indent="0" algn="ctr">
              <a:buNone/>
            </a:pPr>
            <a:endParaRPr lang="en-GB" sz="2400" dirty="0"/>
          </a:p>
          <a:p>
            <a:pPr marL="0" indent="0" algn="ctr">
              <a:buNone/>
            </a:pPr>
            <a:r>
              <a:rPr lang="en-GB" sz="2400" dirty="0" smtClean="0"/>
              <a:t>Training of next generation of accelerator scientists is key for continuing success of our field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57861320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77496" y="260648"/>
            <a:ext cx="7704856" cy="432048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Higher energy hadron collider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919" y="3554261"/>
            <a:ext cx="8857133" cy="275505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1520" y="2564904"/>
            <a:ext cx="77768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FCC-</a:t>
            </a:r>
            <a:r>
              <a:rPr lang="en-GB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hh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European Design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Study for ~100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TeV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pp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collider in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 ~100 km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ring – </a:t>
            </a:r>
            <a:r>
              <a:rPr lang="en-GB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EuroCirCol</a:t>
            </a:r>
            <a:endParaRPr lang="en-GB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 CDR by end of 2018 &amp; input to European Strategy 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 (JAI / Oxford is coordinating </a:t>
            </a:r>
            <a:r>
              <a:rPr lang="en-GB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EuroCirCol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WP3 on Experimental Interaction Region design)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520" y="980728"/>
            <a:ext cx="777686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High field magnets – the key to higher energy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Nb3Sn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may lead to ~16 T magnets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HL-LHC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magnets provide a ~1.2 km test of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Nb3Sn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HTS inserts may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increase field to 20 T</a:t>
            </a:r>
          </a:p>
          <a:p>
            <a:endParaRPr lang="en-GB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HE-LHC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– use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of high field magnets in existing LHC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tunnel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068273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77496" y="260648"/>
            <a:ext cx="7704856" cy="432048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Magnet R&amp;D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960831" y="5583998"/>
            <a:ext cx="3203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Dec 2015: 2 in 1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dipole of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1.8 m length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reaches nominal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11.3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2962" y="836712"/>
            <a:ext cx="3681717" cy="476879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2924" y="4659964"/>
            <a:ext cx="1776600" cy="138648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38454" y="914081"/>
            <a:ext cx="475141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LHC: nominal 8.3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HL-LHC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- 11 T dipoles in dispersion suppression collimators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- 12-13 T low-𝛽 quadrupoles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at ATLAS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and CMS IR’s</a:t>
            </a:r>
            <a:endParaRPr lang="en-GB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63888" y="6093296"/>
            <a:ext cx="151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Nb3Sn matrix</a:t>
            </a:r>
            <a:endParaRPr lang="en-GB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/>
          <a:srcRect l="770" t="7576" r="1086" b="2990"/>
          <a:stretch/>
        </p:blipFill>
        <p:spPr>
          <a:xfrm>
            <a:off x="179512" y="2461426"/>
            <a:ext cx="5124944" cy="209354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07504" y="4629713"/>
            <a:ext cx="329198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March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2016: Nb3Sn quadrupole model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1.5m long, aperture 150mm) reached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current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of 18 kA (nominal 16.5 kA) at FNAL.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coils from CERN and 2 coils from US</a:t>
            </a:r>
          </a:p>
        </p:txBody>
      </p:sp>
    </p:spTree>
    <p:extLst>
      <p:ext uri="{BB962C8B-B14F-4D97-AF65-F5344CB8AC3E}">
        <p14:creationId xmlns:p14="http://schemas.microsoft.com/office/powerpoint/2010/main" val="60651139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77496" y="260648"/>
            <a:ext cx="7704856" cy="432048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Hadron colliders parameters</a:t>
            </a:r>
            <a:endParaRPr lang="en-GB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157719"/>
              </p:ext>
            </p:extLst>
          </p:nvPr>
        </p:nvGraphicFramePr>
        <p:xfrm>
          <a:off x="35496" y="1013002"/>
          <a:ext cx="9073008" cy="5104960"/>
        </p:xfrm>
        <a:graphic>
          <a:graphicData uri="http://schemas.openxmlformats.org/drawingml/2006/table">
            <a:tbl>
              <a:tblPr firstRow="1" bandRow="1"/>
              <a:tblGrid>
                <a:gridCol w="31683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525896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parameter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FCC-</a:t>
                      </a:r>
                      <a:r>
                        <a:rPr lang="en-GB" sz="2000" b="1" dirty="0" err="1" smtClean="0">
                          <a:solidFill>
                            <a:schemeClr val="bg1"/>
                          </a:solidFill>
                        </a:rPr>
                        <a:t>hh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AT" sz="2000" b="1" dirty="0" smtClean="0">
                          <a:solidFill>
                            <a:schemeClr val="bg1"/>
                          </a:solidFill>
                        </a:rPr>
                        <a:t>SPPC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HE-LHC*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AT" sz="2000" b="1" dirty="0" smtClean="0">
                          <a:solidFill>
                            <a:schemeClr val="bg1"/>
                          </a:solidFill>
                        </a:rPr>
                        <a:t>(HL) LHC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collision energy </a:t>
                      </a:r>
                      <a:r>
                        <a:rPr kumimoji="0" lang="en-GB" sz="1800" b="1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cms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GB" sz="1800" b="1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TeV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71.2</a:t>
                      </a:r>
                      <a:endParaRPr kumimoji="0" lang="en-GB" sz="1800" b="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&gt;25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  <a:endParaRPr kumimoji="0" lang="de-AT" sz="1800" b="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1093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dipole field [T]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20</a:t>
                      </a:r>
                      <a:endParaRPr kumimoji="0" lang="en-GB" sz="1800" b="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8.3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155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circumference</a:t>
                      </a:r>
                      <a:r>
                        <a:rPr kumimoji="0" lang="de-AT" sz="1800" b="1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[km]</a:t>
                      </a:r>
                      <a:endParaRPr kumimoji="0" lang="en-GB" sz="1800" b="1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100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54</a:t>
                      </a:r>
                      <a:endParaRPr kumimoji="0" lang="en-GB" sz="1800" b="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  <a:endParaRPr kumimoji="0" lang="de-AT" sz="1800" b="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155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# IP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 main &amp; 2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</a:t>
                      </a:r>
                      <a:endParaRPr kumimoji="0" lang="en-GB" sz="1800" b="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 &amp; 2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 &amp; 2</a:t>
                      </a:r>
                      <a:endParaRPr kumimoji="0" lang="de-AT" sz="1800" b="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155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beam current [A]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0.5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1.0</a:t>
                      </a:r>
                      <a:endParaRPr kumimoji="0" lang="en-GB" sz="1800" b="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1.12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(1.12) 0.58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intensity  [10</a:t>
                      </a:r>
                      <a:r>
                        <a:rPr kumimoji="0" lang="en-GB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 (0.2)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</a:t>
                      </a:r>
                      <a:endParaRPr kumimoji="0" lang="en-GB" sz="1800" b="0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2.2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(2.2) 1.15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spacing  [ns]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25 (5)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  <a:endParaRPr kumimoji="0" lang="en-GB" sz="1800" b="0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beta* 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[m]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0.3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0.75</a:t>
                      </a:r>
                      <a:endParaRPr kumimoji="0" lang="en-GB" sz="1800" b="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0.25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(0.15) 0.55</a:t>
                      </a:r>
                      <a:endParaRPr kumimoji="0" lang="en-GB" sz="1800" b="0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75528647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luminosity/IP [10</a:t>
                      </a:r>
                      <a:r>
                        <a:rPr kumimoji="0" lang="en-GB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GB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GB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5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20 - 30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12</a:t>
                      </a:r>
                      <a:endParaRPr kumimoji="0" lang="en-GB" sz="1800" b="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&gt;25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(5) 1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events/bunch crossing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170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&lt;1020 (204)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400</a:t>
                      </a:r>
                      <a:endParaRPr kumimoji="0" lang="en-GB" sz="1800" b="0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850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(135) 27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stored energy/beam [GJ]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8.4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6.6</a:t>
                      </a:r>
                      <a:endParaRPr kumimoji="0" lang="en-GB" sz="1800" b="0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1.2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(0.7) 0.36</a:t>
                      </a:r>
                      <a:endParaRPr kumimoji="0" lang="en-GB" sz="1800" b="0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synchrotr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. rad.</a:t>
                      </a:r>
                      <a:r>
                        <a:rPr kumimoji="0" lang="en-GB" sz="1800" b="1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[W/m/beam]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30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58</a:t>
                      </a:r>
                      <a:endParaRPr kumimoji="0" lang="en-GB" sz="1800" b="0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3.6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(0.35) 0.18</a:t>
                      </a:r>
                      <a:endParaRPr kumimoji="0" lang="en-GB" sz="1800" b="0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6918724" y="1311451"/>
            <a:ext cx="8242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*</a:t>
            </a:r>
            <a:r>
              <a:rPr lang="en-GB" sz="1200" dirty="0" smtClean="0">
                <a:solidFill>
                  <a:schemeClr val="bg1"/>
                </a:solidFill>
              </a:rPr>
              <a:t>tentative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35873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5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7_Orbit">
  <a:themeElements>
    <a:clrScheme name="Orbit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Orbi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8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0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8_Orbit">
  <a:themeElements>
    <a:clrScheme name="Orbit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Orbi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40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47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48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4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8.xml><?xml version="1.0" encoding="utf-8"?>
<a:theme xmlns:a="http://schemas.openxmlformats.org/drawingml/2006/main" name="2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9.xml><?xml version="1.0" encoding="utf-8"?>
<a:theme xmlns:a="http://schemas.openxmlformats.org/drawingml/2006/main" name="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5875">
          <a:solidFill>
            <a:srgbClr val="0070C0"/>
          </a:solidFill>
          <a:headEnd type="triangle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7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1_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5875">
          <a:solidFill>
            <a:srgbClr val="0070C0"/>
          </a:solidFill>
          <a:headEnd type="triangle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1.xml><?xml version="1.0" encoding="utf-8"?>
<a:theme xmlns:a="http://schemas.openxmlformats.org/drawingml/2006/main" name="2_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5875">
          <a:solidFill>
            <a:srgbClr val="0070C0"/>
          </a:solidFill>
          <a:headEnd type="triangle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2.xml><?xml version="1.0" encoding="utf-8"?>
<a:theme xmlns:a="http://schemas.openxmlformats.org/drawingml/2006/main" name="3_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5875">
          <a:solidFill>
            <a:srgbClr val="0070C0"/>
          </a:solidFill>
          <a:headEnd type="triangle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3.xml><?xml version="1.0" encoding="utf-8"?>
<a:theme xmlns:a="http://schemas.openxmlformats.org/drawingml/2006/main" name="4_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5875">
          <a:solidFill>
            <a:srgbClr val="0070C0"/>
          </a:solidFill>
          <a:headEnd type="triangle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4.xml><?xml version="1.0" encoding="utf-8"?>
<a:theme xmlns:a="http://schemas.openxmlformats.org/drawingml/2006/main" name="5_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5875">
          <a:solidFill>
            <a:srgbClr val="0070C0"/>
          </a:solidFill>
          <a:headEnd type="triangle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5.xml><?xml version="1.0" encoding="utf-8"?>
<a:theme xmlns:a="http://schemas.openxmlformats.org/drawingml/2006/main" name="6_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5875">
          <a:solidFill>
            <a:srgbClr val="0070C0"/>
          </a:solidFill>
          <a:headEnd type="triangle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6.xml><?xml version="1.0" encoding="utf-8"?>
<a:theme xmlns:a="http://schemas.openxmlformats.org/drawingml/2006/main" name="7_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5875">
          <a:solidFill>
            <a:srgbClr val="0070C0"/>
          </a:solidFill>
          <a:headEnd type="triangle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7.xml><?xml version="1.0" encoding="utf-8"?>
<a:theme xmlns:a="http://schemas.openxmlformats.org/drawingml/2006/main" name="8_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5875">
          <a:solidFill>
            <a:srgbClr val="0070C0"/>
          </a:solidFill>
          <a:headEnd type="triangle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8.xml><?xml version="1.0" encoding="utf-8"?>
<a:theme xmlns:a="http://schemas.openxmlformats.org/drawingml/2006/main" name="9_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5875">
          <a:solidFill>
            <a:srgbClr val="0070C0"/>
          </a:solidFill>
          <a:headEnd type="triangle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9.xml><?xml version="1.0" encoding="utf-8"?>
<a:theme xmlns:a="http://schemas.openxmlformats.org/drawingml/2006/main" name="10_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5875">
          <a:solidFill>
            <a:srgbClr val="0070C0"/>
          </a:solidFill>
          <a:headEnd type="triangle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6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0.xml><?xml version="1.0" encoding="utf-8"?>
<a:theme xmlns:a="http://schemas.openxmlformats.org/drawingml/2006/main" name="11_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5875">
          <a:solidFill>
            <a:srgbClr val="0070C0"/>
          </a:solidFill>
          <a:headEnd type="triangle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1.xml><?xml version="1.0" encoding="utf-8"?>
<a:theme xmlns:a="http://schemas.openxmlformats.org/drawingml/2006/main" name="12_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5875">
          <a:solidFill>
            <a:srgbClr val="0070C0"/>
          </a:solidFill>
          <a:headEnd type="triangle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2.xml><?xml version="1.0" encoding="utf-8"?>
<a:theme xmlns:a="http://schemas.openxmlformats.org/drawingml/2006/main" name="13_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5875">
          <a:solidFill>
            <a:srgbClr val="0070C0"/>
          </a:solidFill>
          <a:headEnd type="triangle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3.xml><?xml version="1.0" encoding="utf-8"?>
<a:theme xmlns:a="http://schemas.openxmlformats.org/drawingml/2006/main" name="14_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5875">
          <a:solidFill>
            <a:srgbClr val="0070C0"/>
          </a:solidFill>
          <a:headEnd type="triangle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4.xml><?xml version="1.0" encoding="utf-8"?>
<a:theme xmlns:a="http://schemas.openxmlformats.org/drawingml/2006/main" name="15_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5875">
          <a:solidFill>
            <a:srgbClr val="0070C0"/>
          </a:solidFill>
          <a:headEnd type="triangle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5.xml><?xml version="1.0" encoding="utf-8"?>
<a:theme xmlns:a="http://schemas.openxmlformats.org/drawingml/2006/main" name="16_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5875">
          <a:solidFill>
            <a:srgbClr val="0070C0"/>
          </a:solidFill>
          <a:headEnd type="triangle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6.xml><?xml version="1.0" encoding="utf-8"?>
<a:theme xmlns:a="http://schemas.openxmlformats.org/drawingml/2006/main" name="Design_Milestone_Review">
  <a:themeElements>
    <a:clrScheme name="Custom 4">
      <a:dk1>
        <a:srgbClr val="A4001D"/>
      </a:dk1>
      <a:lt1>
        <a:sysClr val="window" lastClr="FFFFFF"/>
      </a:lt1>
      <a:dk2>
        <a:srgbClr val="E17000"/>
      </a:dk2>
      <a:lt2>
        <a:srgbClr val="000000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7.xml><?xml version="1.0" encoding="utf-8"?>
<a:theme xmlns:a="http://schemas.openxmlformats.org/drawingml/2006/main" name="17_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5875">
          <a:solidFill>
            <a:srgbClr val="0070C0"/>
          </a:solidFill>
          <a:headEnd type="triangle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8.xml><?xml version="1.0" encoding="utf-8"?>
<a:theme xmlns:a="http://schemas.openxmlformats.org/drawingml/2006/main" name="18_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5875">
          <a:solidFill>
            <a:srgbClr val="0070C0"/>
          </a:solidFill>
          <a:headEnd type="triangle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9.xml><?xml version="1.0" encoding="utf-8"?>
<a:theme xmlns:a="http://schemas.openxmlformats.org/drawingml/2006/main" name="19_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5875">
          <a:solidFill>
            <a:srgbClr val="0070C0"/>
          </a:solidFill>
          <a:headEnd type="triangle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0.xml><?xml version="1.0" encoding="utf-8"?>
<a:theme xmlns:a="http://schemas.openxmlformats.org/drawingml/2006/main" name="2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1.xml><?xml version="1.0" encoding="utf-8"?>
<a:theme xmlns:a="http://schemas.openxmlformats.org/drawingml/2006/main" name="2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2.xml><?xml version="1.0" encoding="utf-8"?>
<a:theme xmlns:a="http://schemas.openxmlformats.org/drawingml/2006/main" name="2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3.xml><?xml version="1.0" encoding="utf-8"?>
<a:theme xmlns:a="http://schemas.openxmlformats.org/drawingml/2006/main" name="2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4.xml><?xml version="1.0" encoding="utf-8"?>
<a:theme xmlns:a="http://schemas.openxmlformats.org/drawingml/2006/main" name="20_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5875">
          <a:solidFill>
            <a:srgbClr val="0070C0"/>
          </a:solidFill>
          <a:headEnd type="triangle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45.xml><?xml version="1.0" encoding="utf-8"?>
<a:theme xmlns:a="http://schemas.openxmlformats.org/drawingml/2006/main" name="9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6.xml><?xml version="1.0" encoding="utf-8"?>
<a:theme xmlns:a="http://schemas.openxmlformats.org/drawingml/2006/main" name="11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7.xml><?xml version="1.0" encoding="utf-8"?>
<a:theme xmlns:a="http://schemas.openxmlformats.org/drawingml/2006/main" name="12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8.xml><?xml version="1.0" encoding="utf-8"?>
<a:theme xmlns:a="http://schemas.openxmlformats.org/drawingml/2006/main" name="13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9.xml><?xml version="1.0" encoding="utf-8"?>
<a:theme xmlns:a="http://schemas.openxmlformats.org/drawingml/2006/main" name="14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0.xml><?xml version="1.0" encoding="utf-8"?>
<a:theme xmlns:a="http://schemas.openxmlformats.org/drawingml/2006/main" name="15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1.xml><?xml version="1.0" encoding="utf-8"?>
<a:theme xmlns:a="http://schemas.openxmlformats.org/drawingml/2006/main" name="16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2.xml><?xml version="1.0" encoding="utf-8"?>
<a:theme xmlns:a="http://schemas.openxmlformats.org/drawingml/2006/main" name="17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3.xml><?xml version="1.0" encoding="utf-8"?>
<a:theme xmlns:a="http://schemas.openxmlformats.org/drawingml/2006/main" name="18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4.xml><?xml version="1.0" encoding="utf-8"?>
<a:theme xmlns:a="http://schemas.openxmlformats.org/drawingml/2006/main" name="19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5.xml><?xml version="1.0" encoding="utf-8"?>
<a:theme xmlns:a="http://schemas.openxmlformats.org/drawingml/2006/main" name="20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6.xml><?xml version="1.0" encoding="utf-8"?>
<a:theme xmlns:a="http://schemas.openxmlformats.org/drawingml/2006/main" name="21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7.xml><?xml version="1.0" encoding="utf-8"?>
<a:theme xmlns:a="http://schemas.openxmlformats.org/drawingml/2006/main" name="22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8.xml><?xml version="1.0" encoding="utf-8"?>
<a:theme xmlns:a="http://schemas.openxmlformats.org/drawingml/2006/main" name="23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9.xml><?xml version="1.0" encoding="utf-8"?>
<a:theme xmlns:a="http://schemas.openxmlformats.org/drawingml/2006/main" name="24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Orbit">
  <a:themeElements>
    <a:clrScheme name="Orbit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Orbi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0.xml><?xml version="1.0" encoding="utf-8"?>
<a:theme xmlns:a="http://schemas.openxmlformats.org/drawingml/2006/main" name="25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1.xml><?xml version="1.0" encoding="utf-8"?>
<a:theme xmlns:a="http://schemas.openxmlformats.org/drawingml/2006/main" name="26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2.xml><?xml version="1.0" encoding="utf-8"?>
<a:theme xmlns:a="http://schemas.openxmlformats.org/drawingml/2006/main" name="27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3.xml><?xml version="1.0" encoding="utf-8"?>
<a:theme xmlns:a="http://schemas.openxmlformats.org/drawingml/2006/main" name="28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4.xml><?xml version="1.0" encoding="utf-8"?>
<a:theme xmlns:a="http://schemas.openxmlformats.org/drawingml/2006/main" name="29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5.xml><?xml version="1.0" encoding="utf-8"?>
<a:theme xmlns:a="http://schemas.openxmlformats.org/drawingml/2006/main" name="30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4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4_Orbit">
  <a:themeElements>
    <a:clrScheme name="Orbit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Orbi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6_Orbit">
  <a:themeElements>
    <a:clrScheme name="Orbit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Orbi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2983</Words>
  <Application>Microsoft Macintosh PowerPoint</Application>
  <PresentationFormat>On-screen Show (4:3)</PresentationFormat>
  <Paragraphs>535</Paragraphs>
  <Slides>66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65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132" baseType="lpstr">
      <vt:lpstr>5_JAI</vt:lpstr>
      <vt:lpstr>7_JAI</vt:lpstr>
      <vt:lpstr>6_JAI</vt:lpstr>
      <vt:lpstr>3_JAI</vt:lpstr>
      <vt:lpstr>2_JAI</vt:lpstr>
      <vt:lpstr>3_Orbit</vt:lpstr>
      <vt:lpstr>4_JAI</vt:lpstr>
      <vt:lpstr>4_Orbit</vt:lpstr>
      <vt:lpstr>6_Orbit</vt:lpstr>
      <vt:lpstr>7_Orbit</vt:lpstr>
      <vt:lpstr>8_JAI</vt:lpstr>
      <vt:lpstr>10_JAI</vt:lpstr>
      <vt:lpstr>8_Orbit</vt:lpstr>
      <vt:lpstr>40_JAI</vt:lpstr>
      <vt:lpstr>47_JAI</vt:lpstr>
      <vt:lpstr>48_JAI</vt:lpstr>
      <vt:lpstr>43_Office Theme</vt:lpstr>
      <vt:lpstr>24_Office Theme</vt:lpstr>
      <vt:lpstr>Blank</vt:lpstr>
      <vt:lpstr>1_Blank</vt:lpstr>
      <vt:lpstr>2_Blank</vt:lpstr>
      <vt:lpstr>3_Blank</vt:lpstr>
      <vt:lpstr>4_Blank</vt:lpstr>
      <vt:lpstr>5_Blank</vt:lpstr>
      <vt:lpstr>6_Blank</vt:lpstr>
      <vt:lpstr>7_Blank</vt:lpstr>
      <vt:lpstr>8_Blank</vt:lpstr>
      <vt:lpstr>9_Blank</vt:lpstr>
      <vt:lpstr>10_Blank</vt:lpstr>
      <vt:lpstr>11_Blank</vt:lpstr>
      <vt:lpstr>12_Blank</vt:lpstr>
      <vt:lpstr>13_Blank</vt:lpstr>
      <vt:lpstr>14_Blank</vt:lpstr>
      <vt:lpstr>15_Blank</vt:lpstr>
      <vt:lpstr>16_Blank</vt:lpstr>
      <vt:lpstr>Design_Milestone_Review</vt:lpstr>
      <vt:lpstr>17_Blank</vt:lpstr>
      <vt:lpstr>18_Blank</vt:lpstr>
      <vt:lpstr>19_Blank</vt:lpstr>
      <vt:lpstr>25_Office Theme</vt:lpstr>
      <vt:lpstr>26_Office Theme</vt:lpstr>
      <vt:lpstr>27_Office Theme</vt:lpstr>
      <vt:lpstr>28_Office Theme</vt:lpstr>
      <vt:lpstr>20_Blank</vt:lpstr>
      <vt:lpstr>9_JAI</vt:lpstr>
      <vt:lpstr>11_JAI</vt:lpstr>
      <vt:lpstr>12_JAI</vt:lpstr>
      <vt:lpstr>13_JAI</vt:lpstr>
      <vt:lpstr>14_JAI</vt:lpstr>
      <vt:lpstr>15_JAI</vt:lpstr>
      <vt:lpstr>16_JAI</vt:lpstr>
      <vt:lpstr>17_JAI</vt:lpstr>
      <vt:lpstr>18_JAI</vt:lpstr>
      <vt:lpstr>19_JAI</vt:lpstr>
      <vt:lpstr>20_JAI</vt:lpstr>
      <vt:lpstr>21_JAI</vt:lpstr>
      <vt:lpstr>22_JAI</vt:lpstr>
      <vt:lpstr>23_JAI</vt:lpstr>
      <vt:lpstr>24_JAI</vt:lpstr>
      <vt:lpstr>25_JAI</vt:lpstr>
      <vt:lpstr>26_JAI</vt:lpstr>
      <vt:lpstr>27_JAI</vt:lpstr>
      <vt:lpstr>28_JAI</vt:lpstr>
      <vt:lpstr>29_JAI</vt:lpstr>
      <vt:lpstr>30_JAI</vt:lpstr>
      <vt:lpstr>KGPlot</vt:lpstr>
      <vt:lpstr>Introduction: Setting the Stage overview of accelerator projects in the future</vt:lpstr>
      <vt:lpstr>Contents</vt:lpstr>
      <vt:lpstr>Acknowledgements</vt:lpstr>
      <vt:lpstr>Contents</vt:lpstr>
      <vt:lpstr>High Lumi LHC</vt:lpstr>
      <vt:lpstr>High Lumi LHC</vt:lpstr>
      <vt:lpstr>Higher energy hadron collider</vt:lpstr>
      <vt:lpstr>Magnet R&amp;D</vt:lpstr>
      <vt:lpstr>Hadron colliders parameters</vt:lpstr>
      <vt:lpstr>Contents</vt:lpstr>
      <vt:lpstr>Facility for Antiproton and Ion Research</vt:lpstr>
      <vt:lpstr>FAIR – accelerator facility</vt:lpstr>
      <vt:lpstr>Physics at FAIR</vt:lpstr>
      <vt:lpstr>FAIR – four research pillars</vt:lpstr>
      <vt:lpstr>NICA – Nuclotron based Ion Collider fAcility </vt:lpstr>
      <vt:lpstr>NICA – science goals</vt:lpstr>
      <vt:lpstr>NICA – science goals</vt:lpstr>
      <vt:lpstr>NICA – three detectors</vt:lpstr>
      <vt:lpstr>NICA – status and construction plans</vt:lpstr>
      <vt:lpstr>Present and future Heavy Ion experiments</vt:lpstr>
      <vt:lpstr>RHIC – Relativistic Heavy Ion Collider</vt:lpstr>
      <vt:lpstr>ESFRI roadmap 2016</vt:lpstr>
      <vt:lpstr>ESFRI roadmap 2016</vt:lpstr>
      <vt:lpstr>SPIRAL2- Système de Production d’Ions Radioactifs en Ligne de 2e generation</vt:lpstr>
      <vt:lpstr>SPIRAL2 – construction at GANIL, France</vt:lpstr>
      <vt:lpstr>Contents</vt:lpstr>
      <vt:lpstr>Electron – Ion : LHeC</vt:lpstr>
      <vt:lpstr>LHeC ring-ring</vt:lpstr>
      <vt:lpstr>LHeC linac-ring</vt:lpstr>
      <vt:lpstr>FCC-he option</vt:lpstr>
      <vt:lpstr>Electron – Ion : eRHIC (BNL)</vt:lpstr>
      <vt:lpstr>eRHIC – coherent electron cooling</vt:lpstr>
      <vt:lpstr>Electron – Ion : MEIC (JLAB)</vt:lpstr>
      <vt:lpstr>Electron – Ion : MEIC (JLAB)</vt:lpstr>
      <vt:lpstr>Contents</vt:lpstr>
      <vt:lpstr>FCC-ee &amp; CepC</vt:lpstr>
      <vt:lpstr>CLIC and ILC</vt:lpstr>
      <vt:lpstr>CLIC project</vt:lpstr>
      <vt:lpstr>CLIC two beam scheme</vt:lpstr>
      <vt:lpstr>CLIC test facility (CTF3)</vt:lpstr>
      <vt:lpstr>CLIC test facility (CTF3)</vt:lpstr>
      <vt:lpstr>2-beam acceleration module in CTF3</vt:lpstr>
      <vt:lpstr>ILC project</vt:lpstr>
      <vt:lpstr>ILC site specific design</vt:lpstr>
      <vt:lpstr>ILC SCRF technology development</vt:lpstr>
      <vt:lpstr>ILC cryomodule and string tests</vt:lpstr>
      <vt:lpstr>ILC &amp; CLIC nanobeams at ATF2/KEK</vt:lpstr>
      <vt:lpstr>Nanobeams at ATF2 Final Focus</vt:lpstr>
      <vt:lpstr>Contents</vt:lpstr>
      <vt:lpstr>SuperKEKB factory</vt:lpstr>
      <vt:lpstr>KEKB to SuperKEKB</vt:lpstr>
      <vt:lpstr>SuperKEKB Belle II and IR magnets</vt:lpstr>
      <vt:lpstr>SuperKEKB status</vt:lpstr>
      <vt:lpstr>Super Charm-Tau factory project at BINP</vt:lpstr>
      <vt:lpstr>BINP colliders: VEPP-4M</vt:lpstr>
      <vt:lpstr>BINP colliders: VEPP-2000</vt:lpstr>
      <vt:lpstr>Contents</vt:lpstr>
      <vt:lpstr>Advanced accelerator techniques</vt:lpstr>
      <vt:lpstr>Advanced accelerator community marching towards new challenges</vt:lpstr>
      <vt:lpstr>Concepts of plasma acceleration based colliders</vt:lpstr>
      <vt:lpstr>Advanced accelerator community developing roadmaps toward plasma-based collider in 2040</vt:lpstr>
      <vt:lpstr>AWAKE: proton driven plasma acceleration</vt:lpstr>
      <vt:lpstr>Difficulties of plasma acceleration based colliders</vt:lpstr>
      <vt:lpstr>Laser-plasma stage with e cooling</vt:lpstr>
      <vt:lpstr>Training of next generation of accelerator scientists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2013-08-31T11:01:27Z</dcterms:created>
  <dcterms:modified xsi:type="dcterms:W3CDTF">2016-09-04T06:34:07Z</dcterms:modified>
</cp:coreProperties>
</file>