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04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462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61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1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47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49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96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27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486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65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345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ABA8-F585-4E30-BFB5-54CB5D3857CF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50723-01E4-4699-A4F3-97D2B3E08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0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Power supply discussion</a:t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December 8</a:t>
            </a:r>
            <a:r>
              <a:rPr lang="en-GB" baseline="30000" dirty="0" smtClean="0"/>
              <a:t>th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Carlos Abellan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02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Supply Needs for 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12 </a:t>
            </a:r>
            <a:r>
              <a:rPr lang="en-GB" dirty="0" err="1" smtClean="0"/>
              <a:t>Maraton</a:t>
            </a:r>
            <a:r>
              <a:rPr lang="en-GB" dirty="0" smtClean="0"/>
              <a:t> Needed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Configuration</a:t>
            </a:r>
            <a:r>
              <a:rPr lang="es-ES_tradnl" dirty="0" smtClean="0"/>
              <a:t>:</a:t>
            </a:r>
          </a:p>
          <a:p>
            <a:pPr marL="457200" lvl="1" indent="0">
              <a:buNone/>
            </a:pPr>
            <a:endParaRPr lang="es-ES_tradnl" dirty="0" smtClean="0"/>
          </a:p>
          <a:p>
            <a:pPr lvl="2"/>
            <a:r>
              <a:rPr lang="es-ES_tradnl" dirty="0" smtClean="0"/>
              <a:t> 12 </a:t>
            </a:r>
            <a:r>
              <a:rPr lang="es-ES_tradnl" dirty="0" err="1" smtClean="0"/>
              <a:t>channels</a:t>
            </a:r>
            <a:r>
              <a:rPr lang="es-ES_tradnl" dirty="0" smtClean="0"/>
              <a:t>  2-8V @ 50A</a:t>
            </a:r>
          </a:p>
          <a:p>
            <a:pPr marL="914400" lvl="2" indent="0">
              <a:buNone/>
            </a:pPr>
            <a:endParaRPr lang="es-ES_tradnl" dirty="0" smtClean="0"/>
          </a:p>
          <a:p>
            <a:pPr lvl="3"/>
            <a:r>
              <a:rPr lang="es-ES_tradnl" dirty="0" smtClean="0"/>
              <a:t>LV to be </a:t>
            </a:r>
            <a:r>
              <a:rPr lang="es-ES_tradnl" dirty="0" err="1" smtClean="0"/>
              <a:t>later</a:t>
            </a:r>
            <a:r>
              <a:rPr lang="es-ES_tradnl" dirty="0" smtClean="0"/>
              <a:t> </a:t>
            </a:r>
            <a:r>
              <a:rPr lang="es-ES_tradnl" dirty="0" err="1" smtClean="0"/>
              <a:t>regulated</a:t>
            </a:r>
            <a:r>
              <a:rPr lang="es-ES_tradnl" dirty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a linear </a:t>
            </a:r>
            <a:r>
              <a:rPr lang="es-ES_tradnl" dirty="0" err="1" smtClean="0"/>
              <a:t>regulator</a:t>
            </a:r>
            <a:endParaRPr lang="es-ES_tradnl" dirty="0" smtClean="0"/>
          </a:p>
          <a:p>
            <a:pPr lvl="3"/>
            <a:r>
              <a:rPr lang="es-ES_tradnl" dirty="0" err="1" smtClean="0"/>
              <a:t>Work</a:t>
            </a:r>
            <a:r>
              <a:rPr lang="es-ES_tradnl" dirty="0" smtClean="0"/>
              <a:t> at 75% of full load (35 A)</a:t>
            </a:r>
            <a:endParaRPr lang="en-GB" dirty="0"/>
          </a:p>
        </p:txBody>
      </p:sp>
      <p:pic>
        <p:nvPicPr>
          <p:cNvPr id="1028" name="Picture 4" descr="http://www.wiener-d.com/content/images/7MARA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355" y="365125"/>
            <a:ext cx="4560804" cy="332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627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 Power supply recycling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Available:</a:t>
            </a:r>
          </a:p>
          <a:p>
            <a:pPr lvl="1"/>
            <a:r>
              <a:rPr lang="es-ES_tradnl" dirty="0" smtClean="0"/>
              <a:t>4 (TT) + 4(IT) + 1 (SPARE) = 9 </a:t>
            </a:r>
            <a:r>
              <a:rPr lang="es-ES_tradnl" dirty="0" err="1" smtClean="0"/>
              <a:t>Maraton</a:t>
            </a:r>
            <a:endParaRPr lang="es-ES_tradnl" dirty="0" smtClean="0"/>
          </a:p>
          <a:p>
            <a:pPr lvl="1"/>
            <a:r>
              <a:rPr lang="es-ES_tradnl" dirty="0" smtClean="0"/>
              <a:t>BUT:</a:t>
            </a:r>
          </a:p>
          <a:p>
            <a:pPr lvl="2"/>
            <a:r>
              <a:rPr lang="es-ES_tradnl" dirty="0" err="1" smtClean="0"/>
              <a:t>Currently</a:t>
            </a:r>
            <a:r>
              <a:rPr lang="es-ES_tradnl" dirty="0" smtClean="0"/>
              <a:t> 6CH 2-8V@50 A and 6CH 5-15V@20 A</a:t>
            </a:r>
          </a:p>
          <a:p>
            <a:pPr lvl="2"/>
            <a:r>
              <a:rPr lang="es-ES_tradnl" dirty="0" err="1" smtClean="0"/>
              <a:t>Need</a:t>
            </a:r>
            <a:r>
              <a:rPr lang="es-ES_tradnl" dirty="0" smtClean="0"/>
              <a:t> to </a:t>
            </a:r>
            <a:r>
              <a:rPr lang="es-ES_tradnl" dirty="0" err="1" smtClean="0"/>
              <a:t>modify</a:t>
            </a:r>
            <a:r>
              <a:rPr lang="es-ES_tradnl" dirty="0" smtClean="0"/>
              <a:t> </a:t>
            </a:r>
            <a:r>
              <a:rPr lang="es-ES_tradnl" dirty="0" err="1" smtClean="0"/>
              <a:t>these</a:t>
            </a:r>
            <a:r>
              <a:rPr lang="es-ES_tradnl" dirty="0" smtClean="0"/>
              <a:t> </a:t>
            </a:r>
            <a:r>
              <a:rPr lang="es-ES_tradnl" dirty="0" err="1" smtClean="0"/>
              <a:t>supplies</a:t>
            </a:r>
            <a:r>
              <a:rPr lang="es-ES_tradnl" dirty="0" smtClean="0"/>
              <a:t> </a:t>
            </a:r>
            <a:endParaRPr lang="en-GB" dirty="0" smtClean="0"/>
          </a:p>
          <a:p>
            <a:r>
              <a:rPr lang="es-ES_tradnl" dirty="0" err="1" smtClean="0"/>
              <a:t>Cost</a:t>
            </a:r>
            <a:r>
              <a:rPr lang="es-ES_tradnl" dirty="0" smtClean="0"/>
              <a:t> </a:t>
            </a:r>
            <a:r>
              <a:rPr lang="es-ES_tradnl" dirty="0" err="1" smtClean="0"/>
              <a:t>estimates</a:t>
            </a:r>
            <a:r>
              <a:rPr lang="es-ES_tradnl" dirty="0" smtClean="0"/>
              <a:t>:</a:t>
            </a:r>
          </a:p>
          <a:p>
            <a:pPr lvl="1"/>
            <a:r>
              <a:rPr lang="es-ES_tradnl" dirty="0" smtClean="0"/>
              <a:t>New </a:t>
            </a:r>
            <a:r>
              <a:rPr lang="es-ES_tradnl" dirty="0" err="1" smtClean="0"/>
              <a:t>Maraton</a:t>
            </a:r>
            <a:r>
              <a:rPr lang="es-ES_tradnl" dirty="0" smtClean="0"/>
              <a:t>: 8956€</a:t>
            </a:r>
          </a:p>
          <a:p>
            <a:pPr lvl="1"/>
            <a:r>
              <a:rPr lang="es-ES_tradnl" dirty="0" err="1" smtClean="0"/>
              <a:t>Modify</a:t>
            </a:r>
            <a:r>
              <a:rPr lang="es-ES_tradnl" dirty="0" smtClean="0"/>
              <a:t> 6CH of a </a:t>
            </a:r>
            <a:r>
              <a:rPr lang="es-ES_tradnl" dirty="0" err="1" smtClean="0"/>
              <a:t>Maraton</a:t>
            </a:r>
            <a:r>
              <a:rPr lang="es-ES_tradnl" dirty="0" smtClean="0"/>
              <a:t>: 4540€ (~50% of a new </a:t>
            </a:r>
            <a:r>
              <a:rPr lang="es-ES_tradnl" dirty="0" err="1" smtClean="0"/>
              <a:t>one</a:t>
            </a:r>
            <a:r>
              <a:rPr lang="es-ES_tradnl" dirty="0" smtClean="0"/>
              <a:t>)</a:t>
            </a:r>
          </a:p>
          <a:p>
            <a:pPr lvl="1"/>
            <a:endParaRPr lang="en-GB" dirty="0"/>
          </a:p>
        </p:txBody>
      </p:sp>
      <p:pic>
        <p:nvPicPr>
          <p:cNvPr id="1028" name="Picture 4" descr="http://www.wiener-d.com/content/images/7MARA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828" y="365125"/>
            <a:ext cx="4320171" cy="315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871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103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 supply discussion </vt:lpstr>
      <vt:lpstr>Power Supply Needs for UT</vt:lpstr>
      <vt:lpstr>ST Power supply recycling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supply discussion</dc:title>
  <dc:creator>Carlos Abellan Beteta</dc:creator>
  <cp:lastModifiedBy>Carlos Abellan Beteta</cp:lastModifiedBy>
  <cp:revision>2</cp:revision>
  <dcterms:created xsi:type="dcterms:W3CDTF">2014-12-08T13:27:39Z</dcterms:created>
  <dcterms:modified xsi:type="dcterms:W3CDTF">2014-12-08T13:29:09Z</dcterms:modified>
</cp:coreProperties>
</file>