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9"/>
  </p:notesMasterIdLst>
  <p:handoutMasterIdLst>
    <p:handoutMasterId r:id="rId30"/>
  </p:handoutMasterIdLst>
  <p:sldIdLst>
    <p:sldId id="256" r:id="rId5"/>
    <p:sldId id="257" r:id="rId6"/>
    <p:sldId id="258" r:id="rId7"/>
    <p:sldId id="289" r:id="rId8"/>
    <p:sldId id="259" r:id="rId9"/>
    <p:sldId id="262" r:id="rId10"/>
    <p:sldId id="286" r:id="rId11"/>
    <p:sldId id="298" r:id="rId12"/>
    <p:sldId id="263" r:id="rId13"/>
    <p:sldId id="281" r:id="rId14"/>
    <p:sldId id="261" r:id="rId15"/>
    <p:sldId id="271" r:id="rId16"/>
    <p:sldId id="272" r:id="rId17"/>
    <p:sldId id="287" r:id="rId18"/>
    <p:sldId id="299" r:id="rId19"/>
    <p:sldId id="282" r:id="rId20"/>
    <p:sldId id="295" r:id="rId21"/>
    <p:sldId id="284" r:id="rId22"/>
    <p:sldId id="296" r:id="rId23"/>
    <p:sldId id="291" r:id="rId24"/>
    <p:sldId id="297" r:id="rId25"/>
    <p:sldId id="292" r:id="rId26"/>
    <p:sldId id="293" r:id="rId27"/>
    <p:sldId id="294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>
        <p:scale>
          <a:sx n="70" d="100"/>
          <a:sy n="70" d="100"/>
        </p:scale>
        <p:origin x="-13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8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CDDB16-1070-4D5E-8EED-DE50558736F5}" type="doc">
      <dgm:prSet loTypeId="urn:microsoft.com/office/officeart/2005/8/layout/chevron1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553DF11-BCD3-4D08-9CE6-0892F5B1A7C3}">
      <dgm:prSet phldrT="[Text]" custT="1"/>
      <dgm:spPr/>
      <dgm:t>
        <a:bodyPr/>
        <a:lstStyle/>
        <a:p>
          <a:r>
            <a:rPr lang="en-US" sz="1200" dirty="0" smtClean="0"/>
            <a:t>Internal External layers</a:t>
          </a:r>
          <a:endParaRPr lang="en-US" sz="1200" dirty="0"/>
        </a:p>
      </dgm:t>
    </dgm:pt>
    <dgm:pt modelId="{8414D931-EE71-4AED-8A91-FA725825B72C}" type="parTrans" cxnId="{E8C8341E-6E29-4206-AB67-E4EDB3F4C5B7}">
      <dgm:prSet/>
      <dgm:spPr/>
      <dgm:t>
        <a:bodyPr/>
        <a:lstStyle/>
        <a:p>
          <a:endParaRPr lang="en-US" sz="1200"/>
        </a:p>
      </dgm:t>
    </dgm:pt>
    <dgm:pt modelId="{7A7D5C89-22F2-43D9-9F66-6817E9DADE6F}" type="sibTrans" cxnId="{E8C8341E-6E29-4206-AB67-E4EDB3F4C5B7}">
      <dgm:prSet/>
      <dgm:spPr/>
      <dgm:t>
        <a:bodyPr/>
        <a:lstStyle/>
        <a:p>
          <a:endParaRPr lang="en-US" sz="1200"/>
        </a:p>
      </dgm:t>
    </dgm:pt>
    <dgm:pt modelId="{E5AC1BA7-ADED-48C6-AF36-FD9669F56AF8}">
      <dgm:prSet phldrT="[Text]" custT="1"/>
      <dgm:spPr/>
      <dgm:t>
        <a:bodyPr/>
        <a:lstStyle/>
        <a:p>
          <a:r>
            <a:rPr lang="en-US" sz="1200" dirty="0" smtClean="0"/>
            <a:t>Pole</a:t>
          </a:r>
          <a:endParaRPr lang="en-US" sz="1200" dirty="0"/>
        </a:p>
      </dgm:t>
    </dgm:pt>
    <dgm:pt modelId="{B140F8DB-625C-4EF4-860D-5E52B96157B1}" type="parTrans" cxnId="{FF600F37-8B4A-4E77-96B4-8B53F28D3980}">
      <dgm:prSet/>
      <dgm:spPr/>
      <dgm:t>
        <a:bodyPr/>
        <a:lstStyle/>
        <a:p>
          <a:endParaRPr lang="en-US" sz="1200"/>
        </a:p>
      </dgm:t>
    </dgm:pt>
    <dgm:pt modelId="{FA2EF14F-38FA-4455-ADC8-49F7D4ADD028}" type="sibTrans" cxnId="{FF600F37-8B4A-4E77-96B4-8B53F28D3980}">
      <dgm:prSet/>
      <dgm:spPr/>
      <dgm:t>
        <a:bodyPr/>
        <a:lstStyle/>
        <a:p>
          <a:endParaRPr lang="en-US" sz="1200"/>
        </a:p>
      </dgm:t>
    </dgm:pt>
    <dgm:pt modelId="{08D3E623-7623-47C4-9735-4E70F59C0CF6}">
      <dgm:prSet phldrT="[Text]" custT="1"/>
      <dgm:spPr/>
      <dgm:t>
        <a:bodyPr/>
        <a:lstStyle/>
        <a:p>
          <a:r>
            <a:rPr lang="en-US" sz="1200" dirty="0" smtClean="0"/>
            <a:t>R[DC]</a:t>
          </a:r>
          <a:endParaRPr lang="en-US" sz="1200" dirty="0"/>
        </a:p>
      </dgm:t>
    </dgm:pt>
    <dgm:pt modelId="{54396FC9-0EB2-4CF2-BA37-492FD5142921}" type="parTrans" cxnId="{15610920-A404-434E-91D4-BE42EE0184CD}">
      <dgm:prSet/>
      <dgm:spPr/>
      <dgm:t>
        <a:bodyPr/>
        <a:lstStyle/>
        <a:p>
          <a:endParaRPr lang="en-US" sz="1200"/>
        </a:p>
      </dgm:t>
    </dgm:pt>
    <dgm:pt modelId="{A15AD5D7-B5BA-47C7-B0C5-64A78956FA46}" type="sibTrans" cxnId="{15610920-A404-434E-91D4-BE42EE0184CD}">
      <dgm:prSet/>
      <dgm:spPr/>
      <dgm:t>
        <a:bodyPr/>
        <a:lstStyle/>
        <a:p>
          <a:endParaRPr lang="en-US" sz="1200"/>
        </a:p>
      </dgm:t>
    </dgm:pt>
    <dgm:pt modelId="{F8D5D949-F3B4-4994-A2B9-14B97A44A12F}">
      <dgm:prSet phldrT="[Text]" custT="1"/>
      <dgm:spPr/>
      <dgm:t>
        <a:bodyPr/>
        <a:lstStyle/>
        <a:p>
          <a:r>
            <a:rPr lang="en-US" sz="1200" dirty="0" smtClean="0"/>
            <a:t>L</a:t>
          </a:r>
          <a:endParaRPr lang="en-US" sz="1200" dirty="0"/>
        </a:p>
      </dgm:t>
    </dgm:pt>
    <dgm:pt modelId="{AF285A74-3CF3-424D-850E-B025F5ABFCF9}" type="parTrans" cxnId="{8B5E5CBA-CA5D-46D8-A325-9A8CE1E99C98}">
      <dgm:prSet/>
      <dgm:spPr/>
      <dgm:t>
        <a:bodyPr/>
        <a:lstStyle/>
        <a:p>
          <a:endParaRPr lang="en-US" sz="1200"/>
        </a:p>
      </dgm:t>
    </dgm:pt>
    <dgm:pt modelId="{F7049987-FBA9-446C-A373-A642046C08DF}" type="sibTrans" cxnId="{8B5E5CBA-CA5D-46D8-A325-9A8CE1E99C98}">
      <dgm:prSet/>
      <dgm:spPr/>
      <dgm:t>
        <a:bodyPr/>
        <a:lstStyle/>
        <a:p>
          <a:endParaRPr lang="en-US" sz="1200"/>
        </a:p>
      </dgm:t>
    </dgm:pt>
    <dgm:pt modelId="{A400B4F9-8861-4127-AD9A-5E291FBF7D32}">
      <dgm:prSet phldrT="[Text]" custT="1"/>
      <dgm:spPr/>
      <dgm:t>
        <a:bodyPr/>
        <a:lstStyle/>
        <a:p>
          <a:r>
            <a:rPr lang="en-US" sz="1200" dirty="0" smtClean="0"/>
            <a:t>R Insulation (SELV))</a:t>
          </a:r>
          <a:endParaRPr lang="en-US" sz="1200" dirty="0"/>
        </a:p>
      </dgm:t>
    </dgm:pt>
    <dgm:pt modelId="{9DB17246-27BF-4300-B703-BB5C54B7D783}" type="parTrans" cxnId="{D468E8BE-75CA-49D7-94CF-0860ECED1F67}">
      <dgm:prSet/>
      <dgm:spPr/>
      <dgm:t>
        <a:bodyPr/>
        <a:lstStyle/>
        <a:p>
          <a:endParaRPr lang="en-US" sz="1200"/>
        </a:p>
      </dgm:t>
    </dgm:pt>
    <dgm:pt modelId="{868C47D6-2F7B-40F4-8929-8BBF75080B08}" type="sibTrans" cxnId="{D468E8BE-75CA-49D7-94CF-0860ECED1F67}">
      <dgm:prSet/>
      <dgm:spPr/>
      <dgm:t>
        <a:bodyPr/>
        <a:lstStyle/>
        <a:p>
          <a:endParaRPr lang="en-US" sz="1200"/>
        </a:p>
      </dgm:t>
    </dgm:pt>
    <dgm:pt modelId="{E4BC0CB7-C154-478A-BE68-7FDAE08CCFF9}">
      <dgm:prSet phldrT="[Text]" custT="1"/>
      <dgm:spPr/>
      <dgm:t>
        <a:bodyPr/>
        <a:lstStyle/>
        <a:p>
          <a:r>
            <a:rPr lang="en-US" sz="1200" dirty="0" smtClean="0"/>
            <a:t>R[DC]</a:t>
          </a:r>
          <a:endParaRPr lang="en-US" sz="1200" dirty="0"/>
        </a:p>
      </dgm:t>
    </dgm:pt>
    <dgm:pt modelId="{BFB3D355-A59C-4E62-B3DA-2A85D5279717}" type="parTrans" cxnId="{5EB82B3D-0F14-4F20-A757-BBEAC9B8495E}">
      <dgm:prSet/>
      <dgm:spPr/>
      <dgm:t>
        <a:bodyPr/>
        <a:lstStyle/>
        <a:p>
          <a:endParaRPr lang="en-US" sz="1200"/>
        </a:p>
      </dgm:t>
    </dgm:pt>
    <dgm:pt modelId="{EBB04DB6-C28C-4ED4-8B2A-F9C8D130DE4F}" type="sibTrans" cxnId="{5EB82B3D-0F14-4F20-A757-BBEAC9B8495E}">
      <dgm:prSet/>
      <dgm:spPr/>
      <dgm:t>
        <a:bodyPr/>
        <a:lstStyle/>
        <a:p>
          <a:endParaRPr lang="en-US" sz="1200"/>
        </a:p>
      </dgm:t>
    </dgm:pt>
    <dgm:pt modelId="{D68615C6-A9F4-4C49-ADBE-09714CD94B01}">
      <dgm:prSet phldrT="[Text]" custT="1"/>
      <dgm:spPr/>
      <dgm:t>
        <a:bodyPr/>
        <a:lstStyle/>
        <a:p>
          <a:r>
            <a:rPr lang="en-US" sz="1200" dirty="0" smtClean="0"/>
            <a:t>L</a:t>
          </a:r>
          <a:endParaRPr lang="en-US" sz="1200" dirty="0"/>
        </a:p>
      </dgm:t>
    </dgm:pt>
    <dgm:pt modelId="{120B6966-F581-4F4F-8B57-583057F12F10}" type="parTrans" cxnId="{7E934FFB-4A1C-4E9B-A533-30AF61593DF4}">
      <dgm:prSet/>
      <dgm:spPr/>
      <dgm:t>
        <a:bodyPr/>
        <a:lstStyle/>
        <a:p>
          <a:endParaRPr lang="en-US" sz="1200"/>
        </a:p>
      </dgm:t>
    </dgm:pt>
    <dgm:pt modelId="{A46C9F08-5A0D-4231-9738-7822CDA2BC77}" type="sibTrans" cxnId="{7E934FFB-4A1C-4E9B-A533-30AF61593DF4}">
      <dgm:prSet/>
      <dgm:spPr/>
      <dgm:t>
        <a:bodyPr/>
        <a:lstStyle/>
        <a:p>
          <a:endParaRPr lang="en-US" sz="1200"/>
        </a:p>
      </dgm:t>
    </dgm:pt>
    <dgm:pt modelId="{C0151CAA-6480-4985-AB6C-2DB5C9262274}">
      <dgm:prSet phldrT="[Text]" custT="1"/>
      <dgm:spPr/>
      <dgm:t>
        <a:bodyPr/>
        <a:lstStyle/>
        <a:p>
          <a:r>
            <a:rPr lang="en-US" sz="1200" dirty="0" smtClean="0"/>
            <a:t>HV</a:t>
          </a:r>
          <a:endParaRPr lang="en-US" sz="1200" dirty="0"/>
        </a:p>
      </dgm:t>
    </dgm:pt>
    <dgm:pt modelId="{B3A616A1-8E63-4714-AA7B-0C009B4A93FF}" type="parTrans" cxnId="{35245EC1-36AF-484A-A91D-53C58411F63D}">
      <dgm:prSet/>
      <dgm:spPr/>
      <dgm:t>
        <a:bodyPr/>
        <a:lstStyle/>
        <a:p>
          <a:endParaRPr lang="en-US" sz="1200"/>
        </a:p>
      </dgm:t>
    </dgm:pt>
    <dgm:pt modelId="{21D31007-54D1-4B83-BFED-4B4945CDCD26}" type="sibTrans" cxnId="{35245EC1-36AF-484A-A91D-53C58411F63D}">
      <dgm:prSet/>
      <dgm:spPr/>
      <dgm:t>
        <a:bodyPr/>
        <a:lstStyle/>
        <a:p>
          <a:endParaRPr lang="en-US" sz="1200"/>
        </a:p>
      </dgm:t>
    </dgm:pt>
    <dgm:pt modelId="{F2F885D1-076A-4DB9-92E8-073D61940DB7}">
      <dgm:prSet phldrT="[Text]" custT="1"/>
      <dgm:spPr/>
      <dgm:t>
        <a:bodyPr/>
        <a:lstStyle/>
        <a:p>
          <a:r>
            <a:rPr lang="en-US" sz="1200" dirty="0" smtClean="0"/>
            <a:t>Discharge test</a:t>
          </a:r>
          <a:endParaRPr lang="en-US" sz="1200" dirty="0"/>
        </a:p>
      </dgm:t>
    </dgm:pt>
    <dgm:pt modelId="{B22EC1E3-D5A3-4E52-A7F5-A3B7D40780B6}" type="parTrans" cxnId="{02DF307D-8408-4D65-A9CF-FD98AAB8BE21}">
      <dgm:prSet/>
      <dgm:spPr/>
      <dgm:t>
        <a:bodyPr/>
        <a:lstStyle/>
        <a:p>
          <a:endParaRPr lang="en-US" sz="1200"/>
        </a:p>
      </dgm:t>
    </dgm:pt>
    <dgm:pt modelId="{3F1414CC-FDD7-4131-97A7-4D7E3B3F5495}" type="sibTrans" cxnId="{02DF307D-8408-4D65-A9CF-FD98AAB8BE21}">
      <dgm:prSet/>
      <dgm:spPr/>
      <dgm:t>
        <a:bodyPr/>
        <a:lstStyle/>
        <a:p>
          <a:endParaRPr lang="en-US" sz="1200"/>
        </a:p>
      </dgm:t>
    </dgm:pt>
    <dgm:pt modelId="{4692D6FC-4E5F-4FA7-9862-C6E5CCF07812}">
      <dgm:prSet phldrT="[Text]" custT="1"/>
      <dgm:spPr/>
      <dgm:t>
        <a:bodyPr/>
        <a:lstStyle/>
        <a:p>
          <a:r>
            <a:rPr lang="en-US" sz="1200" dirty="0" smtClean="0"/>
            <a:t>R[DC]</a:t>
          </a:r>
          <a:endParaRPr lang="en-US" sz="1200" dirty="0"/>
        </a:p>
      </dgm:t>
    </dgm:pt>
    <dgm:pt modelId="{8AD60354-656C-42F6-8F9F-1A3D4DCB7AD1}" type="parTrans" cxnId="{26685045-F1AD-4FCB-86F3-E85E86A5E9C4}">
      <dgm:prSet/>
      <dgm:spPr/>
      <dgm:t>
        <a:bodyPr/>
        <a:lstStyle/>
        <a:p>
          <a:endParaRPr lang="en-US" sz="1200"/>
        </a:p>
      </dgm:t>
    </dgm:pt>
    <dgm:pt modelId="{B3DF005D-F88E-4097-AE10-9F9BB12AE1B6}" type="sibTrans" cxnId="{26685045-F1AD-4FCB-86F3-E85E86A5E9C4}">
      <dgm:prSet/>
      <dgm:spPr/>
      <dgm:t>
        <a:bodyPr/>
        <a:lstStyle/>
        <a:p>
          <a:endParaRPr lang="en-US" sz="1200"/>
        </a:p>
      </dgm:t>
    </dgm:pt>
    <dgm:pt modelId="{EC5A8DB4-55C9-494E-B133-5B40AA2FC841}">
      <dgm:prSet phldrT="[Text]" custT="1"/>
      <dgm:spPr/>
      <dgm:t>
        <a:bodyPr/>
        <a:lstStyle/>
        <a:p>
          <a:r>
            <a:rPr lang="en-US" sz="1200" dirty="0" smtClean="0"/>
            <a:t>L</a:t>
          </a:r>
          <a:endParaRPr lang="en-US" sz="1200" dirty="0"/>
        </a:p>
      </dgm:t>
    </dgm:pt>
    <dgm:pt modelId="{1F14F8AC-03E5-4079-BFBD-7C27DB54A50A}" type="parTrans" cxnId="{83557405-2791-4AF5-A0FF-A27FCCE8AFE5}">
      <dgm:prSet/>
      <dgm:spPr/>
      <dgm:t>
        <a:bodyPr/>
        <a:lstStyle/>
        <a:p>
          <a:endParaRPr lang="en-US" sz="1200"/>
        </a:p>
      </dgm:t>
    </dgm:pt>
    <dgm:pt modelId="{D25BDED6-C9EC-4879-9AA8-A2B9A1A6D7CB}" type="sibTrans" cxnId="{83557405-2791-4AF5-A0FF-A27FCCE8AFE5}">
      <dgm:prSet/>
      <dgm:spPr/>
      <dgm:t>
        <a:bodyPr/>
        <a:lstStyle/>
        <a:p>
          <a:endParaRPr lang="en-US" sz="1200"/>
        </a:p>
      </dgm:t>
    </dgm:pt>
    <dgm:pt modelId="{B0287404-3530-4B52-BCBA-B9B0DF2D0F1D}">
      <dgm:prSet phldrT="[Text]" custT="1"/>
      <dgm:spPr/>
      <dgm:t>
        <a:bodyPr/>
        <a:lstStyle/>
        <a:p>
          <a:r>
            <a:rPr lang="en-US" sz="1200" dirty="0" smtClean="0"/>
            <a:t>Discharge</a:t>
          </a:r>
          <a:endParaRPr lang="en-US" sz="1200" dirty="0"/>
        </a:p>
      </dgm:t>
    </dgm:pt>
    <dgm:pt modelId="{14133C35-D887-4F36-9A66-F78F4FB6B1F4}" type="parTrans" cxnId="{F5EBB1F7-292A-4D86-938C-5BEB031F45B3}">
      <dgm:prSet/>
      <dgm:spPr/>
      <dgm:t>
        <a:bodyPr/>
        <a:lstStyle/>
        <a:p>
          <a:endParaRPr lang="en-US" sz="1200"/>
        </a:p>
      </dgm:t>
    </dgm:pt>
    <dgm:pt modelId="{AD044C7A-7F7A-4F29-8204-8AC69BD83F1C}" type="sibTrans" cxnId="{F5EBB1F7-292A-4D86-938C-5BEB031F45B3}">
      <dgm:prSet/>
      <dgm:spPr/>
      <dgm:t>
        <a:bodyPr/>
        <a:lstStyle/>
        <a:p>
          <a:endParaRPr lang="en-US" sz="1200"/>
        </a:p>
      </dgm:t>
    </dgm:pt>
    <dgm:pt modelId="{A59BF5DF-1876-4062-AE78-1C37403A2054}">
      <dgm:prSet phldrT="[Text]" custT="1"/>
      <dgm:spPr/>
      <dgm:t>
        <a:bodyPr/>
        <a:lstStyle/>
        <a:p>
          <a:r>
            <a:rPr lang="en-US" sz="1200" dirty="0" smtClean="0"/>
            <a:t>HV</a:t>
          </a:r>
          <a:endParaRPr lang="en-US" sz="1200" dirty="0"/>
        </a:p>
      </dgm:t>
    </dgm:pt>
    <dgm:pt modelId="{3876CE82-3F17-4E45-919E-F627EE4EBDD2}" type="parTrans" cxnId="{21404051-4C51-44C8-87A4-DAE027326506}">
      <dgm:prSet/>
      <dgm:spPr/>
      <dgm:t>
        <a:bodyPr/>
        <a:lstStyle/>
        <a:p>
          <a:endParaRPr lang="en-US" sz="1200"/>
        </a:p>
      </dgm:t>
    </dgm:pt>
    <dgm:pt modelId="{E6BC5772-84EC-4562-8D4D-C9CE14EF73CD}" type="sibTrans" cxnId="{21404051-4C51-44C8-87A4-DAE027326506}">
      <dgm:prSet/>
      <dgm:spPr/>
      <dgm:t>
        <a:bodyPr/>
        <a:lstStyle/>
        <a:p>
          <a:endParaRPr lang="en-US" sz="1200"/>
        </a:p>
      </dgm:t>
    </dgm:pt>
    <dgm:pt modelId="{F5135346-F726-425E-8DAA-390AB924489A}">
      <dgm:prSet phldrT="[Text]" custT="1"/>
      <dgm:spPr/>
      <dgm:t>
        <a:bodyPr/>
        <a:lstStyle/>
        <a:p>
          <a:r>
            <a:rPr lang="en-US" sz="1200" dirty="0" smtClean="0"/>
            <a:t>Collaring</a:t>
          </a:r>
          <a:endParaRPr lang="en-US" sz="1200" dirty="0"/>
        </a:p>
      </dgm:t>
    </dgm:pt>
    <dgm:pt modelId="{CE82C155-019C-4153-A6CF-65220E917A7E}" type="parTrans" cxnId="{57D659A6-F120-467E-AA44-682351D73FFE}">
      <dgm:prSet/>
      <dgm:spPr/>
      <dgm:t>
        <a:bodyPr/>
        <a:lstStyle/>
        <a:p>
          <a:endParaRPr lang="en-US" sz="1200"/>
        </a:p>
      </dgm:t>
    </dgm:pt>
    <dgm:pt modelId="{00EDAD0E-6943-41BA-9230-94DEE1C8B001}" type="sibTrans" cxnId="{57D659A6-F120-467E-AA44-682351D73FFE}">
      <dgm:prSet/>
      <dgm:spPr/>
      <dgm:t>
        <a:bodyPr/>
        <a:lstStyle/>
        <a:p>
          <a:endParaRPr lang="en-US" sz="1200"/>
        </a:p>
      </dgm:t>
    </dgm:pt>
    <dgm:pt modelId="{C260ACFD-69D6-4531-8F91-DA6586E04636}">
      <dgm:prSet phldrT="[Text]" custT="1"/>
      <dgm:spPr/>
      <dgm:t>
        <a:bodyPr/>
        <a:lstStyle/>
        <a:p>
          <a:r>
            <a:rPr lang="en-US" sz="1200" dirty="0" smtClean="0"/>
            <a:t>R[DC]</a:t>
          </a:r>
          <a:endParaRPr lang="en-US" sz="1200" dirty="0"/>
        </a:p>
      </dgm:t>
    </dgm:pt>
    <dgm:pt modelId="{FF267BFB-4138-466E-8FE2-C6F58B4CDA70}" type="parTrans" cxnId="{2F19D0E2-775A-4443-A55F-470F18A6576B}">
      <dgm:prSet/>
      <dgm:spPr/>
      <dgm:t>
        <a:bodyPr/>
        <a:lstStyle/>
        <a:p>
          <a:endParaRPr lang="en-US" sz="1200"/>
        </a:p>
      </dgm:t>
    </dgm:pt>
    <dgm:pt modelId="{B74FE9F7-77C6-4553-8980-7138B9B2638A}" type="sibTrans" cxnId="{2F19D0E2-775A-4443-A55F-470F18A6576B}">
      <dgm:prSet/>
      <dgm:spPr/>
      <dgm:t>
        <a:bodyPr/>
        <a:lstStyle/>
        <a:p>
          <a:endParaRPr lang="en-US" sz="1200"/>
        </a:p>
      </dgm:t>
    </dgm:pt>
    <dgm:pt modelId="{754E89CB-51DA-4266-8BC1-2C1EBDA14BBF}">
      <dgm:prSet phldrT="[Text]" custT="1"/>
      <dgm:spPr/>
      <dgm:t>
        <a:bodyPr/>
        <a:lstStyle/>
        <a:p>
          <a:r>
            <a:rPr lang="en-US" sz="1200" dirty="0" smtClean="0"/>
            <a:t>HV</a:t>
          </a:r>
          <a:endParaRPr lang="en-US" sz="1200" dirty="0"/>
        </a:p>
      </dgm:t>
    </dgm:pt>
    <dgm:pt modelId="{43CE0D11-500E-46B9-B2F1-5A396B6877AF}" type="parTrans" cxnId="{7C05F6B9-0B61-4C47-8D13-37E754389FDF}">
      <dgm:prSet/>
      <dgm:spPr/>
      <dgm:t>
        <a:bodyPr/>
        <a:lstStyle/>
        <a:p>
          <a:endParaRPr lang="en-US" sz="1200"/>
        </a:p>
      </dgm:t>
    </dgm:pt>
    <dgm:pt modelId="{D9734967-C100-4E7A-BE1A-52558BE0645E}" type="sibTrans" cxnId="{7C05F6B9-0B61-4C47-8D13-37E754389FDF}">
      <dgm:prSet/>
      <dgm:spPr/>
      <dgm:t>
        <a:bodyPr/>
        <a:lstStyle/>
        <a:p>
          <a:endParaRPr lang="en-US" sz="1200"/>
        </a:p>
      </dgm:t>
    </dgm:pt>
    <dgm:pt modelId="{2A355A5E-8691-4ABA-B05F-E72BB09CEBD8}">
      <dgm:prSet phldrT="[Text]" custT="1"/>
      <dgm:spPr/>
      <dgm:t>
        <a:bodyPr/>
        <a:lstStyle/>
        <a:p>
          <a:r>
            <a:rPr lang="en-US" sz="1200" dirty="0" smtClean="0"/>
            <a:t>Discharge</a:t>
          </a:r>
          <a:endParaRPr lang="en-US" sz="1200" dirty="0"/>
        </a:p>
      </dgm:t>
    </dgm:pt>
    <dgm:pt modelId="{27B828BC-BEA1-443C-8C6E-5765018AC017}" type="parTrans" cxnId="{F5F8A2C4-11AB-4A81-98C8-4D4B07A441D1}">
      <dgm:prSet/>
      <dgm:spPr/>
      <dgm:t>
        <a:bodyPr/>
        <a:lstStyle/>
        <a:p>
          <a:endParaRPr lang="en-US" sz="1200"/>
        </a:p>
      </dgm:t>
    </dgm:pt>
    <dgm:pt modelId="{2067B491-0B5E-4C87-A8C6-30F8C729854F}" type="sibTrans" cxnId="{F5F8A2C4-11AB-4A81-98C8-4D4B07A441D1}">
      <dgm:prSet/>
      <dgm:spPr/>
      <dgm:t>
        <a:bodyPr/>
        <a:lstStyle/>
        <a:p>
          <a:endParaRPr lang="en-US" sz="1200"/>
        </a:p>
      </dgm:t>
    </dgm:pt>
    <dgm:pt modelId="{CFA4A86C-7E60-45D9-8119-0E7BFAACEAAD}">
      <dgm:prSet phldrT="[Text]" custT="1"/>
      <dgm:spPr/>
      <dgm:t>
        <a:bodyPr/>
        <a:lstStyle/>
        <a:p>
          <a:r>
            <a:rPr lang="en-US" sz="1200" dirty="0" smtClean="0"/>
            <a:t>R[DC]</a:t>
          </a:r>
          <a:endParaRPr lang="en-US" sz="1200" dirty="0"/>
        </a:p>
      </dgm:t>
    </dgm:pt>
    <dgm:pt modelId="{E9369B3D-5B89-4F68-8ABD-FBD44AD3F8BD}" type="parTrans" cxnId="{70EDC737-73A8-4853-A08B-09635F76D287}">
      <dgm:prSet/>
      <dgm:spPr/>
      <dgm:t>
        <a:bodyPr/>
        <a:lstStyle/>
        <a:p>
          <a:endParaRPr lang="en-US" sz="1200"/>
        </a:p>
      </dgm:t>
    </dgm:pt>
    <dgm:pt modelId="{47B151FC-A3FC-4F4B-9A35-9F4F7297F031}" type="sibTrans" cxnId="{70EDC737-73A8-4853-A08B-09635F76D287}">
      <dgm:prSet/>
      <dgm:spPr/>
      <dgm:t>
        <a:bodyPr/>
        <a:lstStyle/>
        <a:p>
          <a:endParaRPr lang="en-US" sz="1200"/>
        </a:p>
      </dgm:t>
    </dgm:pt>
    <dgm:pt modelId="{C165A7E0-7448-4F2A-9823-0E8D6428E7F6}">
      <dgm:prSet phldrT="[Text]" custT="1"/>
      <dgm:spPr/>
      <dgm:t>
        <a:bodyPr/>
        <a:lstStyle/>
        <a:p>
          <a:r>
            <a:rPr lang="en-US" sz="1200" dirty="0" smtClean="0"/>
            <a:t>L,C</a:t>
          </a:r>
          <a:endParaRPr lang="en-US" sz="1200" dirty="0"/>
        </a:p>
      </dgm:t>
    </dgm:pt>
    <dgm:pt modelId="{3CF411D2-D054-4626-ABAB-A53E837C9C7E}" type="parTrans" cxnId="{6D9153B8-0AB0-4D7B-BFFB-60610F58A08C}">
      <dgm:prSet/>
      <dgm:spPr/>
      <dgm:t>
        <a:bodyPr/>
        <a:lstStyle/>
        <a:p>
          <a:endParaRPr lang="en-US" sz="1200"/>
        </a:p>
      </dgm:t>
    </dgm:pt>
    <dgm:pt modelId="{B2EE30B8-BD83-4DEB-8C25-4BCE60D94B3A}" type="sibTrans" cxnId="{6D9153B8-0AB0-4D7B-BFFB-60610F58A08C}">
      <dgm:prSet/>
      <dgm:spPr/>
      <dgm:t>
        <a:bodyPr/>
        <a:lstStyle/>
        <a:p>
          <a:endParaRPr lang="en-US" sz="1200"/>
        </a:p>
      </dgm:t>
    </dgm:pt>
    <dgm:pt modelId="{C5B977B9-F0FB-4E75-A153-CF2A46587AE4}">
      <dgm:prSet phldrT="[Text]" custT="1"/>
      <dgm:spPr/>
      <dgm:t>
        <a:bodyPr/>
        <a:lstStyle/>
        <a:p>
          <a:r>
            <a:rPr lang="en-US" sz="1200" dirty="0" smtClean="0"/>
            <a:t>HV</a:t>
          </a:r>
          <a:endParaRPr lang="en-US" sz="1200" dirty="0"/>
        </a:p>
      </dgm:t>
    </dgm:pt>
    <dgm:pt modelId="{33CE7EA7-1F93-407C-8577-E764F7ACB669}" type="parTrans" cxnId="{7139D364-DD5D-44A3-8675-A811CC19A8FE}">
      <dgm:prSet/>
      <dgm:spPr/>
      <dgm:t>
        <a:bodyPr/>
        <a:lstStyle/>
        <a:p>
          <a:endParaRPr lang="en-US" sz="1200"/>
        </a:p>
      </dgm:t>
    </dgm:pt>
    <dgm:pt modelId="{456DF03C-90FF-4610-B0AF-94FE1C007543}" type="sibTrans" cxnId="{7139D364-DD5D-44A3-8675-A811CC19A8FE}">
      <dgm:prSet/>
      <dgm:spPr/>
      <dgm:t>
        <a:bodyPr/>
        <a:lstStyle/>
        <a:p>
          <a:endParaRPr lang="en-US" sz="1200"/>
        </a:p>
      </dgm:t>
    </dgm:pt>
    <dgm:pt modelId="{259CE915-A422-4740-A8CD-EF8D74EFA2A0}">
      <dgm:prSet phldrT="[Text]" custT="1"/>
      <dgm:spPr/>
      <dgm:t>
        <a:bodyPr/>
        <a:lstStyle/>
        <a:p>
          <a:r>
            <a:rPr lang="en-US" sz="1200" dirty="0" smtClean="0"/>
            <a:t>Discharge</a:t>
          </a:r>
          <a:endParaRPr lang="en-US" sz="1200" dirty="0"/>
        </a:p>
      </dgm:t>
    </dgm:pt>
    <dgm:pt modelId="{D0F34AE1-8FB9-4C47-9BA3-15515492A9E3}" type="parTrans" cxnId="{C6A55F40-BE55-446E-8417-E596A7184B48}">
      <dgm:prSet/>
      <dgm:spPr/>
      <dgm:t>
        <a:bodyPr/>
        <a:lstStyle/>
        <a:p>
          <a:endParaRPr lang="en-US" sz="1200"/>
        </a:p>
      </dgm:t>
    </dgm:pt>
    <dgm:pt modelId="{A27B6A7F-2556-46A7-BDCA-7F75C1ABBD10}" type="sibTrans" cxnId="{C6A55F40-BE55-446E-8417-E596A7184B48}">
      <dgm:prSet/>
      <dgm:spPr/>
      <dgm:t>
        <a:bodyPr/>
        <a:lstStyle/>
        <a:p>
          <a:endParaRPr lang="en-US" sz="1200"/>
        </a:p>
      </dgm:t>
    </dgm:pt>
    <dgm:pt modelId="{75C7B7C5-BE2F-4B26-805D-18A0341A672F}">
      <dgm:prSet phldrT="[Text]" custT="1"/>
      <dgm:spPr/>
      <dgm:t>
        <a:bodyPr/>
        <a:lstStyle/>
        <a:p>
          <a:r>
            <a:rPr lang="en-US" sz="1200" dirty="0" smtClean="0"/>
            <a:t>Final</a:t>
          </a:r>
          <a:endParaRPr lang="en-US" sz="1200" dirty="0"/>
        </a:p>
      </dgm:t>
    </dgm:pt>
    <dgm:pt modelId="{86E9915B-E98D-4F9E-9091-18216BD41318}" type="parTrans" cxnId="{A68F52A0-B05B-4395-A736-066D8E3D7CA3}">
      <dgm:prSet/>
      <dgm:spPr/>
      <dgm:t>
        <a:bodyPr/>
        <a:lstStyle/>
        <a:p>
          <a:endParaRPr lang="en-US" sz="1200"/>
        </a:p>
      </dgm:t>
    </dgm:pt>
    <dgm:pt modelId="{733769B7-E69C-4D38-A897-0AFFA5FA0197}" type="sibTrans" cxnId="{A68F52A0-B05B-4395-A736-066D8E3D7CA3}">
      <dgm:prSet/>
      <dgm:spPr/>
      <dgm:t>
        <a:bodyPr/>
        <a:lstStyle/>
        <a:p>
          <a:endParaRPr lang="en-US" sz="1200"/>
        </a:p>
      </dgm:t>
    </dgm:pt>
    <dgm:pt modelId="{38121798-C5DC-4A04-8DA3-C7FCDBC889FA}">
      <dgm:prSet phldrT="[Text]" custT="1"/>
      <dgm:spPr/>
      <dgm:t>
        <a:bodyPr/>
        <a:lstStyle/>
        <a:p>
          <a:r>
            <a:rPr lang="en-US" sz="1200" dirty="0" smtClean="0"/>
            <a:t>R[DC]</a:t>
          </a:r>
          <a:endParaRPr lang="en-US" sz="1200" dirty="0"/>
        </a:p>
      </dgm:t>
    </dgm:pt>
    <dgm:pt modelId="{A4B2A672-6973-4E24-9872-AAB2198A7EF8}" type="parTrans" cxnId="{B849B9D6-A7BB-4566-8688-A45AD27252F4}">
      <dgm:prSet/>
      <dgm:spPr/>
      <dgm:t>
        <a:bodyPr/>
        <a:lstStyle/>
        <a:p>
          <a:endParaRPr lang="en-US" sz="1200"/>
        </a:p>
      </dgm:t>
    </dgm:pt>
    <dgm:pt modelId="{E7CC19BB-121B-4D22-884F-3B70FB542332}" type="sibTrans" cxnId="{B849B9D6-A7BB-4566-8688-A45AD27252F4}">
      <dgm:prSet/>
      <dgm:spPr/>
      <dgm:t>
        <a:bodyPr/>
        <a:lstStyle/>
        <a:p>
          <a:endParaRPr lang="en-US" sz="1200"/>
        </a:p>
      </dgm:t>
    </dgm:pt>
    <dgm:pt modelId="{D59BAD03-E270-4E07-BAA3-6ABE46E6500C}">
      <dgm:prSet phldrT="[Text]" custT="1"/>
      <dgm:spPr/>
      <dgm:t>
        <a:bodyPr/>
        <a:lstStyle/>
        <a:p>
          <a:r>
            <a:rPr lang="en-US" sz="1200" dirty="0" smtClean="0"/>
            <a:t>L,C</a:t>
          </a:r>
          <a:endParaRPr lang="en-US" sz="1200" dirty="0"/>
        </a:p>
      </dgm:t>
    </dgm:pt>
    <dgm:pt modelId="{EB7CCA0B-3062-4A06-BDC2-DD22A1A851F4}" type="parTrans" cxnId="{643E182D-01AC-48F7-A9D1-E73B0B028135}">
      <dgm:prSet/>
      <dgm:spPr/>
      <dgm:t>
        <a:bodyPr/>
        <a:lstStyle/>
        <a:p>
          <a:endParaRPr lang="en-US" sz="1200"/>
        </a:p>
      </dgm:t>
    </dgm:pt>
    <dgm:pt modelId="{F4DC2343-FD48-4268-93B9-A9A06EFB43B7}" type="sibTrans" cxnId="{643E182D-01AC-48F7-A9D1-E73B0B028135}">
      <dgm:prSet/>
      <dgm:spPr/>
      <dgm:t>
        <a:bodyPr/>
        <a:lstStyle/>
        <a:p>
          <a:endParaRPr lang="en-US" sz="1200"/>
        </a:p>
      </dgm:t>
    </dgm:pt>
    <dgm:pt modelId="{27B02BB6-DE41-40D4-B9B2-237A41C78414}">
      <dgm:prSet phldrT="[Text]" custT="1"/>
      <dgm:spPr/>
      <dgm:t>
        <a:bodyPr/>
        <a:lstStyle/>
        <a:p>
          <a:r>
            <a:rPr lang="en-US" sz="1200" dirty="0" smtClean="0"/>
            <a:t>HV</a:t>
          </a:r>
          <a:endParaRPr lang="en-US" sz="1200" dirty="0"/>
        </a:p>
      </dgm:t>
    </dgm:pt>
    <dgm:pt modelId="{C2D6CA1B-7ACE-4C15-BC27-708AEDE4FD85}" type="parTrans" cxnId="{EAE8CBB3-2495-4A68-8E39-2C3DCC8E44B2}">
      <dgm:prSet/>
      <dgm:spPr/>
      <dgm:t>
        <a:bodyPr/>
        <a:lstStyle/>
        <a:p>
          <a:endParaRPr lang="en-US" sz="1200"/>
        </a:p>
      </dgm:t>
    </dgm:pt>
    <dgm:pt modelId="{BE1292CD-AEA1-49CC-AA4F-11BFC3564470}" type="sibTrans" cxnId="{EAE8CBB3-2495-4A68-8E39-2C3DCC8E44B2}">
      <dgm:prSet/>
      <dgm:spPr/>
      <dgm:t>
        <a:bodyPr/>
        <a:lstStyle/>
        <a:p>
          <a:endParaRPr lang="en-US" sz="1200"/>
        </a:p>
      </dgm:t>
    </dgm:pt>
    <dgm:pt modelId="{780D81AD-DD7A-4EA7-8859-30BF12FF4F36}">
      <dgm:prSet phldrT="[Text]" custT="1"/>
      <dgm:spPr/>
      <dgm:t>
        <a:bodyPr/>
        <a:lstStyle/>
        <a:p>
          <a:r>
            <a:rPr lang="en-US" sz="1200" dirty="0" smtClean="0"/>
            <a:t>Discharge</a:t>
          </a:r>
          <a:endParaRPr lang="en-US" sz="1200" dirty="0"/>
        </a:p>
      </dgm:t>
    </dgm:pt>
    <dgm:pt modelId="{B1BABDB2-8D28-4EC3-8D0E-0AD664FEEF43}" type="parTrans" cxnId="{5E131CE9-F4B7-4BA0-B0AD-3097560105E5}">
      <dgm:prSet/>
      <dgm:spPr/>
      <dgm:t>
        <a:bodyPr/>
        <a:lstStyle/>
        <a:p>
          <a:endParaRPr lang="en-US" sz="1200"/>
        </a:p>
      </dgm:t>
    </dgm:pt>
    <dgm:pt modelId="{28E97048-8291-41C9-B1CC-72C061433704}" type="sibTrans" cxnId="{5E131CE9-F4B7-4BA0-B0AD-3097560105E5}">
      <dgm:prSet/>
      <dgm:spPr/>
      <dgm:t>
        <a:bodyPr/>
        <a:lstStyle/>
        <a:p>
          <a:endParaRPr lang="en-US" sz="1200"/>
        </a:p>
      </dgm:t>
    </dgm:pt>
    <dgm:pt modelId="{D5A2BFB3-037E-4E1A-8A3C-0D91F151726A}">
      <dgm:prSet phldrT="[Text]" custT="1"/>
      <dgm:spPr/>
      <dgm:t>
        <a:bodyPr/>
        <a:lstStyle/>
        <a:p>
          <a:r>
            <a:rPr lang="en-US" sz="1200" dirty="0" smtClean="0"/>
            <a:t>HV</a:t>
          </a:r>
          <a:endParaRPr lang="en-US" sz="1200" dirty="0"/>
        </a:p>
      </dgm:t>
    </dgm:pt>
    <dgm:pt modelId="{0F925850-996D-4022-9F18-F1F234693C2A}" type="parTrans" cxnId="{81674E80-7EF8-4036-B8B0-5009898BA3F4}">
      <dgm:prSet/>
      <dgm:spPr/>
      <dgm:t>
        <a:bodyPr/>
        <a:lstStyle/>
        <a:p>
          <a:endParaRPr lang="en-US" sz="1200"/>
        </a:p>
      </dgm:t>
    </dgm:pt>
    <dgm:pt modelId="{83EA6A19-E4DA-4051-ABC8-4DD609A697FD}" type="sibTrans" cxnId="{81674E80-7EF8-4036-B8B0-5009898BA3F4}">
      <dgm:prSet/>
      <dgm:spPr/>
      <dgm:t>
        <a:bodyPr/>
        <a:lstStyle/>
        <a:p>
          <a:endParaRPr lang="en-US" sz="1200"/>
        </a:p>
      </dgm:t>
    </dgm:pt>
    <dgm:pt modelId="{24EC0CAE-8FC1-4E09-A7CC-33017DC26F96}">
      <dgm:prSet phldrT="[Text]" custT="1"/>
      <dgm:spPr/>
      <dgm:t>
        <a:bodyPr/>
        <a:lstStyle/>
        <a:p>
          <a:r>
            <a:rPr lang="en-US" sz="1200" dirty="0" smtClean="0"/>
            <a:t>L, C</a:t>
          </a:r>
          <a:endParaRPr lang="en-US" sz="1200" dirty="0"/>
        </a:p>
      </dgm:t>
    </dgm:pt>
    <dgm:pt modelId="{5D4C1300-4292-48E7-A368-23F6EECE6264}" type="parTrans" cxnId="{75612885-38DC-4935-9DFA-3DC1BE664CEF}">
      <dgm:prSet/>
      <dgm:spPr/>
      <dgm:t>
        <a:bodyPr/>
        <a:lstStyle/>
        <a:p>
          <a:endParaRPr lang="en-US" sz="1200"/>
        </a:p>
      </dgm:t>
    </dgm:pt>
    <dgm:pt modelId="{227C7BEF-CE36-40CC-AD48-3A35D1F5246C}" type="sibTrans" cxnId="{75612885-38DC-4935-9DFA-3DC1BE664CEF}">
      <dgm:prSet/>
      <dgm:spPr/>
      <dgm:t>
        <a:bodyPr/>
        <a:lstStyle/>
        <a:p>
          <a:endParaRPr lang="en-US" sz="1200"/>
        </a:p>
      </dgm:t>
    </dgm:pt>
    <dgm:pt modelId="{E97D9924-5120-471A-9CC0-3CB8DC88B69B}">
      <dgm:prSet phldrT="[Text]" custT="1"/>
      <dgm:spPr/>
      <dgm:t>
        <a:bodyPr lIns="0" tIns="0" rIns="0" bIns="0"/>
        <a:lstStyle/>
        <a:p>
          <a:r>
            <a:rPr lang="en-US" sz="1200" dirty="0" smtClean="0"/>
            <a:t>Adding </a:t>
          </a:r>
          <a:r>
            <a:rPr lang="en-US" sz="1050" dirty="0" smtClean="0"/>
            <a:t>instrumentation</a:t>
          </a:r>
          <a:endParaRPr lang="en-US" sz="1050" dirty="0"/>
        </a:p>
      </dgm:t>
    </dgm:pt>
    <dgm:pt modelId="{000C3012-F5E2-4FBE-8630-DE1A674E4A25}" type="parTrans" cxnId="{C1498890-7B71-4E2B-91DC-692BB43103E5}">
      <dgm:prSet/>
      <dgm:spPr/>
      <dgm:t>
        <a:bodyPr/>
        <a:lstStyle/>
        <a:p>
          <a:endParaRPr lang="en-US" sz="1200"/>
        </a:p>
      </dgm:t>
    </dgm:pt>
    <dgm:pt modelId="{F0EC3000-CF04-4784-8BC8-42EAAB229D69}" type="sibTrans" cxnId="{C1498890-7B71-4E2B-91DC-692BB43103E5}">
      <dgm:prSet/>
      <dgm:spPr/>
      <dgm:t>
        <a:bodyPr/>
        <a:lstStyle/>
        <a:p>
          <a:endParaRPr lang="en-US" sz="1200"/>
        </a:p>
      </dgm:t>
    </dgm:pt>
    <dgm:pt modelId="{5E8E05E0-F40B-4175-B079-1BA3E601257E}">
      <dgm:prSet phldrT="[Text]" custT="1"/>
      <dgm:spPr/>
      <dgm:t>
        <a:bodyPr/>
        <a:lstStyle/>
        <a:p>
          <a:r>
            <a:rPr lang="en-US" sz="1200" dirty="0" smtClean="0"/>
            <a:t>Shell welding</a:t>
          </a:r>
          <a:endParaRPr lang="en-US" sz="1200" dirty="0"/>
        </a:p>
      </dgm:t>
    </dgm:pt>
    <dgm:pt modelId="{F84C7E0D-24EC-4673-9AAA-A1440AD820CB}" type="parTrans" cxnId="{94159C35-CFC6-4CBD-90A4-5AA0737C23C4}">
      <dgm:prSet/>
      <dgm:spPr/>
      <dgm:t>
        <a:bodyPr/>
        <a:lstStyle/>
        <a:p>
          <a:endParaRPr lang="en-US" sz="1200"/>
        </a:p>
      </dgm:t>
    </dgm:pt>
    <dgm:pt modelId="{94EDF834-D064-4703-B267-7B66AFEDE097}" type="sibTrans" cxnId="{94159C35-CFC6-4CBD-90A4-5AA0737C23C4}">
      <dgm:prSet/>
      <dgm:spPr/>
      <dgm:t>
        <a:bodyPr/>
        <a:lstStyle/>
        <a:p>
          <a:endParaRPr lang="en-US" sz="1200"/>
        </a:p>
      </dgm:t>
    </dgm:pt>
    <dgm:pt modelId="{2FE57EB8-624D-4AD9-9ED9-D17AC1B2EFD2}">
      <dgm:prSet phldrT="[Text]" custT="1"/>
      <dgm:spPr/>
      <dgm:t>
        <a:bodyPr/>
        <a:lstStyle/>
        <a:p>
          <a:r>
            <a:rPr lang="en-US" sz="1200" smtClean="0"/>
            <a:t>Visual</a:t>
          </a:r>
          <a:endParaRPr lang="en-US" sz="1200" dirty="0"/>
        </a:p>
      </dgm:t>
    </dgm:pt>
    <dgm:pt modelId="{11ECC042-4FFA-4F5F-B05A-3210ED17DBA4}" type="parTrans" cxnId="{B85797BB-3B87-4E3F-A6D1-A5D3CADC174E}">
      <dgm:prSet/>
      <dgm:spPr/>
      <dgm:t>
        <a:bodyPr/>
        <a:lstStyle/>
        <a:p>
          <a:endParaRPr lang="en-US" sz="1200"/>
        </a:p>
      </dgm:t>
    </dgm:pt>
    <dgm:pt modelId="{F66F8367-CDF7-4B96-A05A-3C6638D1173B}" type="sibTrans" cxnId="{B85797BB-3B87-4E3F-A6D1-A5D3CADC174E}">
      <dgm:prSet/>
      <dgm:spPr/>
      <dgm:t>
        <a:bodyPr/>
        <a:lstStyle/>
        <a:p>
          <a:endParaRPr lang="en-US" sz="1200"/>
        </a:p>
      </dgm:t>
    </dgm:pt>
    <dgm:pt modelId="{E2CF2586-B3B0-4120-B591-634516298634}">
      <dgm:prSet phldrT="[Text]" custT="1"/>
      <dgm:spPr/>
      <dgm:t>
        <a:bodyPr/>
        <a:lstStyle/>
        <a:p>
          <a:r>
            <a:rPr lang="en-US" sz="1200" dirty="0" smtClean="0"/>
            <a:t>Visual</a:t>
          </a:r>
          <a:endParaRPr lang="en-US" sz="1200" dirty="0"/>
        </a:p>
      </dgm:t>
    </dgm:pt>
    <dgm:pt modelId="{FBE1A284-7383-4E8D-8D44-82C380E61DA9}" type="parTrans" cxnId="{E7AAE1C5-B4F0-4C25-9C6D-C303463A5AD2}">
      <dgm:prSet/>
      <dgm:spPr/>
      <dgm:t>
        <a:bodyPr/>
        <a:lstStyle/>
        <a:p>
          <a:endParaRPr lang="en-US" sz="1200"/>
        </a:p>
      </dgm:t>
    </dgm:pt>
    <dgm:pt modelId="{32EC84CB-03B6-450C-8045-7B705DDFFAA9}" type="sibTrans" cxnId="{E7AAE1C5-B4F0-4C25-9C6D-C303463A5AD2}">
      <dgm:prSet/>
      <dgm:spPr/>
      <dgm:t>
        <a:bodyPr/>
        <a:lstStyle/>
        <a:p>
          <a:endParaRPr lang="en-US" sz="1200"/>
        </a:p>
      </dgm:t>
    </dgm:pt>
    <dgm:pt modelId="{B757C0AB-F3A0-4123-BFF8-8A0C7B58BC5D}" type="pres">
      <dgm:prSet presAssocID="{09CDDB16-1070-4D5E-8EED-DE50558736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A0248AC-E1E2-4C30-89E4-E4C3911F70E7}" type="pres">
      <dgm:prSet presAssocID="{7553DF11-BCD3-4D08-9CE6-0892F5B1A7C3}" presName="composite" presStyleCnt="0"/>
      <dgm:spPr/>
    </dgm:pt>
    <dgm:pt modelId="{27AEE21B-C7F5-4B27-8395-099652F19577}" type="pres">
      <dgm:prSet presAssocID="{7553DF11-BCD3-4D08-9CE6-0892F5B1A7C3}" presName="par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C9D3AF-7AD2-47DF-88AF-85136D8E4FB5}" type="pres">
      <dgm:prSet presAssocID="{7553DF11-BCD3-4D08-9CE6-0892F5B1A7C3}" presName="desTx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CFE903-27F4-40B5-B963-62E873D8BF4E}" type="pres">
      <dgm:prSet presAssocID="{7A7D5C89-22F2-43D9-9F66-6817E9DADE6F}" presName="space" presStyleCnt="0"/>
      <dgm:spPr/>
    </dgm:pt>
    <dgm:pt modelId="{BA4A0CC3-E1A4-4514-B3B4-546C67FFA3D2}" type="pres">
      <dgm:prSet presAssocID="{E5AC1BA7-ADED-48C6-AF36-FD9669F56AF8}" presName="composite" presStyleCnt="0"/>
      <dgm:spPr/>
    </dgm:pt>
    <dgm:pt modelId="{48AD3F84-32FF-496D-93A2-CB48AAF970A1}" type="pres">
      <dgm:prSet presAssocID="{E5AC1BA7-ADED-48C6-AF36-FD9669F56AF8}" presName="par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00B005-3773-44F3-8E00-6FC92086761A}" type="pres">
      <dgm:prSet presAssocID="{E5AC1BA7-ADED-48C6-AF36-FD9669F56AF8}" presName="desTx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C19F78-1978-42E9-ABB7-6AD5CCC8688B}" type="pres">
      <dgm:prSet presAssocID="{FA2EF14F-38FA-4455-ADC8-49F7D4ADD028}" presName="space" presStyleCnt="0"/>
      <dgm:spPr/>
    </dgm:pt>
    <dgm:pt modelId="{9B7F39FF-5D48-4161-9687-4327B9CDDB6D}" type="pres">
      <dgm:prSet presAssocID="{E97D9924-5120-471A-9CC0-3CB8DC88B69B}" presName="composite" presStyleCnt="0"/>
      <dgm:spPr/>
    </dgm:pt>
    <dgm:pt modelId="{C65AB73B-C0F9-4B14-B594-E8DE442F6A24}" type="pres">
      <dgm:prSet presAssocID="{E97D9924-5120-471A-9CC0-3CB8DC88B69B}" presName="par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64E294-75A6-4200-AC80-BE1AFA028839}" type="pres">
      <dgm:prSet presAssocID="{E97D9924-5120-471A-9CC0-3CB8DC88B69B}" presName="desTx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9DC6C6-3052-42B0-B37D-6135EC348199}" type="pres">
      <dgm:prSet presAssocID="{F0EC3000-CF04-4784-8BC8-42EAAB229D69}" presName="space" presStyleCnt="0"/>
      <dgm:spPr/>
    </dgm:pt>
    <dgm:pt modelId="{1FD45BEA-0D74-4D8B-B260-ADB1770F4872}" type="pres">
      <dgm:prSet presAssocID="{F5135346-F726-425E-8DAA-390AB924489A}" presName="composite" presStyleCnt="0"/>
      <dgm:spPr/>
    </dgm:pt>
    <dgm:pt modelId="{81284E4F-D4A5-4096-9296-78412EEA3730}" type="pres">
      <dgm:prSet presAssocID="{F5135346-F726-425E-8DAA-390AB924489A}" presName="par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7D956B-C69B-43FE-B984-CF88128601CB}" type="pres">
      <dgm:prSet presAssocID="{F5135346-F726-425E-8DAA-390AB924489A}" presName="desTx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BB8CF3-D484-4747-865B-71EA95091798}" type="pres">
      <dgm:prSet presAssocID="{00EDAD0E-6943-41BA-9230-94DEE1C8B001}" presName="space" presStyleCnt="0"/>
      <dgm:spPr/>
    </dgm:pt>
    <dgm:pt modelId="{B617F704-9672-4870-A784-A3A8E0AFCA03}" type="pres">
      <dgm:prSet presAssocID="{5E8E05E0-F40B-4175-B079-1BA3E601257E}" presName="composite" presStyleCnt="0"/>
      <dgm:spPr/>
    </dgm:pt>
    <dgm:pt modelId="{14468D65-0CCB-4075-9768-D1342C576A81}" type="pres">
      <dgm:prSet presAssocID="{5E8E05E0-F40B-4175-B079-1BA3E601257E}" presName="par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5D8567-9C06-4BFE-8F13-860B90130A21}" type="pres">
      <dgm:prSet presAssocID="{5E8E05E0-F40B-4175-B079-1BA3E601257E}" presName="desTx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7051F5-9F3D-4C8D-91A4-CD743DE063C7}" type="pres">
      <dgm:prSet presAssocID="{94EDF834-D064-4703-B267-7B66AFEDE097}" presName="space" presStyleCnt="0"/>
      <dgm:spPr/>
    </dgm:pt>
    <dgm:pt modelId="{57AC62A0-6D44-442A-A1D3-8BE7B09036E5}" type="pres">
      <dgm:prSet presAssocID="{75C7B7C5-BE2F-4B26-805D-18A0341A672F}" presName="composite" presStyleCnt="0"/>
      <dgm:spPr/>
    </dgm:pt>
    <dgm:pt modelId="{C1F61E11-EC0E-48E3-ABD9-AEF7DA50A15F}" type="pres">
      <dgm:prSet presAssocID="{75C7B7C5-BE2F-4B26-805D-18A0341A672F}" presName="par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8BA8A4-ADCF-4050-8893-F750DC8DE888}" type="pres">
      <dgm:prSet presAssocID="{75C7B7C5-BE2F-4B26-805D-18A0341A672F}" presName="desTx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9077400-4DCD-473E-AD03-27C78628CEAA}" type="presOf" srcId="{C0151CAA-6480-4985-AB6C-2DB5C9262274}" destId="{0400B005-3773-44F3-8E00-6FC92086761A}" srcOrd="0" destOrd="4" presId="urn:microsoft.com/office/officeart/2005/8/layout/chevron1"/>
    <dgm:cxn modelId="{5E131CE9-F4B7-4BA0-B0AD-3097560105E5}" srcId="{75C7B7C5-BE2F-4B26-805D-18A0341A672F}" destId="{780D81AD-DD7A-4EA7-8859-30BF12FF4F36}" srcOrd="3" destOrd="0" parTransId="{B1BABDB2-8D28-4EC3-8D0E-0AD664FEEF43}" sibTransId="{28E97048-8291-41C9-B1CC-72C061433704}"/>
    <dgm:cxn modelId="{643E182D-01AC-48F7-A9D1-E73B0B028135}" srcId="{75C7B7C5-BE2F-4B26-805D-18A0341A672F}" destId="{D59BAD03-E270-4E07-BAA3-6ABE46E6500C}" srcOrd="1" destOrd="0" parTransId="{EB7CCA0B-3062-4A06-BDC2-DD22A1A851F4}" sibTransId="{F4DC2343-FD48-4268-93B9-A9A06EFB43B7}"/>
    <dgm:cxn modelId="{4CA029D9-BAE2-48BF-B6C8-794A677CC6D0}" type="presOf" srcId="{08D3E623-7623-47C4-9735-4E70F59C0CF6}" destId="{DAC9D3AF-7AD2-47DF-88AF-85136D8E4FB5}" srcOrd="0" destOrd="2" presId="urn:microsoft.com/office/officeart/2005/8/layout/chevron1"/>
    <dgm:cxn modelId="{EB16440F-5F2A-428B-B8E8-AB69A0C4B8FF}" type="presOf" srcId="{D5A2BFB3-037E-4E1A-8A3C-0D91F151726A}" destId="{0400B005-3773-44F3-8E00-6FC92086761A}" srcOrd="0" destOrd="1" presId="urn:microsoft.com/office/officeart/2005/8/layout/chevron1"/>
    <dgm:cxn modelId="{BEE63F38-ABB0-4DA7-B69A-9478394FD950}" type="presOf" srcId="{75C7B7C5-BE2F-4B26-805D-18A0341A672F}" destId="{C1F61E11-EC0E-48E3-ABD9-AEF7DA50A15F}" srcOrd="0" destOrd="0" presId="urn:microsoft.com/office/officeart/2005/8/layout/chevron1"/>
    <dgm:cxn modelId="{0E81D437-A2E7-4D9F-92B7-6A5DEF8C270D}" type="presOf" srcId="{E97D9924-5120-471A-9CC0-3CB8DC88B69B}" destId="{C65AB73B-C0F9-4B14-B594-E8DE442F6A24}" srcOrd="0" destOrd="0" presId="urn:microsoft.com/office/officeart/2005/8/layout/chevron1"/>
    <dgm:cxn modelId="{75612885-38DC-4935-9DFA-3DC1BE664CEF}" srcId="{F5135346-F726-425E-8DAA-390AB924489A}" destId="{24EC0CAE-8FC1-4E09-A7CC-33017DC26F96}" srcOrd="1" destOrd="0" parTransId="{5D4C1300-4292-48E7-A368-23F6EECE6264}" sibTransId="{227C7BEF-CE36-40CC-AD48-3A35D1F5246C}"/>
    <dgm:cxn modelId="{02DF307D-8408-4D65-A9CF-FD98AAB8BE21}" srcId="{E5AC1BA7-ADED-48C6-AF36-FD9669F56AF8}" destId="{F2F885D1-076A-4DB9-92E8-073D61940DB7}" srcOrd="5" destOrd="0" parTransId="{B22EC1E3-D5A3-4E52-A7F5-A3B7D40780B6}" sibTransId="{3F1414CC-FDD7-4131-97A7-4D7E3B3F5495}"/>
    <dgm:cxn modelId="{26685045-F1AD-4FCB-86F3-E85E86A5E9C4}" srcId="{E97D9924-5120-471A-9CC0-3CB8DC88B69B}" destId="{4692D6FC-4E5F-4FA7-9862-C6E5CCF07812}" srcOrd="0" destOrd="0" parTransId="{8AD60354-656C-42F6-8F9F-1A3D4DCB7AD1}" sibTransId="{B3DF005D-F88E-4097-AE10-9F9BB12AE1B6}"/>
    <dgm:cxn modelId="{2F19D0E2-775A-4443-A55F-470F18A6576B}" srcId="{F5135346-F726-425E-8DAA-390AB924489A}" destId="{C260ACFD-69D6-4531-8F91-DA6586E04636}" srcOrd="0" destOrd="0" parTransId="{FF267BFB-4138-466E-8FE2-C6F58B4CDA70}" sibTransId="{B74FE9F7-77C6-4553-8980-7138B9B2638A}"/>
    <dgm:cxn modelId="{57D659A6-F120-467E-AA44-682351D73FFE}" srcId="{09CDDB16-1070-4D5E-8EED-DE50558736F5}" destId="{F5135346-F726-425E-8DAA-390AB924489A}" srcOrd="3" destOrd="0" parTransId="{CE82C155-019C-4153-A6CF-65220E917A7E}" sibTransId="{00EDAD0E-6943-41BA-9230-94DEE1C8B001}"/>
    <dgm:cxn modelId="{E8C8341E-6E29-4206-AB67-E4EDB3F4C5B7}" srcId="{09CDDB16-1070-4D5E-8EED-DE50558736F5}" destId="{7553DF11-BCD3-4D08-9CE6-0892F5B1A7C3}" srcOrd="0" destOrd="0" parTransId="{8414D931-EE71-4AED-8A91-FA725825B72C}" sibTransId="{7A7D5C89-22F2-43D9-9F66-6817E9DADE6F}"/>
    <dgm:cxn modelId="{0F2C4B8E-D68E-41F1-B47E-BDF3948C9CA5}" type="presOf" srcId="{38121798-C5DC-4A04-8DA3-C7FCDBC889FA}" destId="{508BA8A4-ADCF-4050-8893-F750DC8DE888}" srcOrd="0" destOrd="0" presId="urn:microsoft.com/office/officeart/2005/8/layout/chevron1"/>
    <dgm:cxn modelId="{EAE8CBB3-2495-4A68-8E39-2C3DCC8E44B2}" srcId="{75C7B7C5-BE2F-4B26-805D-18A0341A672F}" destId="{27B02BB6-DE41-40D4-B9B2-237A41C78414}" srcOrd="2" destOrd="0" parTransId="{C2D6CA1B-7ACE-4C15-BC27-708AEDE4FD85}" sibTransId="{BE1292CD-AEA1-49CC-AA4F-11BFC3564470}"/>
    <dgm:cxn modelId="{45B87401-C539-4F26-B408-8DC5CBC6688B}" type="presOf" srcId="{4692D6FC-4E5F-4FA7-9862-C6E5CCF07812}" destId="{CB64E294-75A6-4200-AC80-BE1AFA028839}" srcOrd="0" destOrd="0" presId="urn:microsoft.com/office/officeart/2005/8/layout/chevron1"/>
    <dgm:cxn modelId="{110916FD-D8FC-4BDE-8364-3A6712BDB983}" type="presOf" srcId="{CFA4A86C-7E60-45D9-8119-0E7BFAACEAAD}" destId="{455D8567-9C06-4BFE-8F13-860B90130A21}" srcOrd="0" destOrd="0" presId="urn:microsoft.com/office/officeart/2005/8/layout/chevron1"/>
    <dgm:cxn modelId="{B8356376-F69C-4B27-8E84-9A6C5877CA22}" type="presOf" srcId="{2FE57EB8-624D-4AD9-9ED9-D17AC1B2EFD2}" destId="{0400B005-3773-44F3-8E00-6FC92086761A}" srcOrd="0" destOrd="0" presId="urn:microsoft.com/office/officeart/2005/8/layout/chevron1"/>
    <dgm:cxn modelId="{0A5911FF-DC0E-4F41-B669-0DDAED613CE9}" type="presOf" srcId="{09CDDB16-1070-4D5E-8EED-DE50558736F5}" destId="{B757C0AB-F3A0-4123-BFF8-8A0C7B58BC5D}" srcOrd="0" destOrd="0" presId="urn:microsoft.com/office/officeart/2005/8/layout/chevron1"/>
    <dgm:cxn modelId="{B5BBFD58-E038-46CD-A605-E67E7B8073EC}" type="presOf" srcId="{EC5A8DB4-55C9-494E-B133-5B40AA2FC841}" destId="{CB64E294-75A6-4200-AC80-BE1AFA028839}" srcOrd="0" destOrd="1" presId="urn:microsoft.com/office/officeart/2005/8/layout/chevron1"/>
    <dgm:cxn modelId="{A68F52A0-B05B-4395-A736-066D8E3D7CA3}" srcId="{09CDDB16-1070-4D5E-8EED-DE50558736F5}" destId="{75C7B7C5-BE2F-4B26-805D-18A0341A672F}" srcOrd="5" destOrd="0" parTransId="{86E9915B-E98D-4F9E-9091-18216BD41318}" sibTransId="{733769B7-E69C-4D38-A897-0AFFA5FA0197}"/>
    <dgm:cxn modelId="{E6CF22D1-24F1-433D-93B7-7A4637C1A671}" type="presOf" srcId="{E4BC0CB7-C154-478A-BE68-7FDAE08CCFF9}" destId="{0400B005-3773-44F3-8E00-6FC92086761A}" srcOrd="0" destOrd="2" presId="urn:microsoft.com/office/officeart/2005/8/layout/chevron1"/>
    <dgm:cxn modelId="{C6A55F40-BE55-446E-8417-E596A7184B48}" srcId="{5E8E05E0-F40B-4175-B079-1BA3E601257E}" destId="{259CE915-A422-4740-A8CD-EF8D74EFA2A0}" srcOrd="3" destOrd="0" parTransId="{D0F34AE1-8FB9-4C47-9BA3-15515492A9E3}" sibTransId="{A27B6A7F-2556-46A7-BDCA-7F75C1ABBD10}"/>
    <dgm:cxn modelId="{5EB82B3D-0F14-4F20-A757-BBEAC9B8495E}" srcId="{E5AC1BA7-ADED-48C6-AF36-FD9669F56AF8}" destId="{E4BC0CB7-C154-478A-BE68-7FDAE08CCFF9}" srcOrd="2" destOrd="0" parTransId="{BFB3D355-A59C-4E62-B3DA-2A85D5279717}" sibTransId="{EBB04DB6-C28C-4ED4-8B2A-F9C8D130DE4F}"/>
    <dgm:cxn modelId="{2CB069B7-BB21-4FB8-8233-9B10E25F828E}" type="presOf" srcId="{E2CF2586-B3B0-4120-B591-634516298634}" destId="{DAC9D3AF-7AD2-47DF-88AF-85136D8E4FB5}" srcOrd="0" destOrd="0" presId="urn:microsoft.com/office/officeart/2005/8/layout/chevron1"/>
    <dgm:cxn modelId="{21404051-4C51-44C8-87A4-DAE027326506}" srcId="{E97D9924-5120-471A-9CC0-3CB8DC88B69B}" destId="{A59BF5DF-1876-4062-AE78-1C37403A2054}" srcOrd="3" destOrd="0" parTransId="{3876CE82-3F17-4E45-919E-F627EE4EBDD2}" sibTransId="{E6BC5772-84EC-4562-8D4D-C9CE14EF73CD}"/>
    <dgm:cxn modelId="{C0CBC543-8EE6-46B8-8A8A-39F406F0DAB0}" type="presOf" srcId="{F8D5D949-F3B4-4994-A2B9-14B97A44A12F}" destId="{DAC9D3AF-7AD2-47DF-88AF-85136D8E4FB5}" srcOrd="0" destOrd="3" presId="urn:microsoft.com/office/officeart/2005/8/layout/chevron1"/>
    <dgm:cxn modelId="{D468E8BE-75CA-49D7-94CF-0860ECED1F67}" srcId="{7553DF11-BCD3-4D08-9CE6-0892F5B1A7C3}" destId="{A400B4F9-8861-4127-AD9A-5E291FBF7D32}" srcOrd="1" destOrd="0" parTransId="{9DB17246-27BF-4300-B703-BB5C54B7D783}" sibTransId="{868C47D6-2F7B-40F4-8929-8BBF75080B08}"/>
    <dgm:cxn modelId="{C1498890-7B71-4E2B-91DC-692BB43103E5}" srcId="{09CDDB16-1070-4D5E-8EED-DE50558736F5}" destId="{E97D9924-5120-471A-9CC0-3CB8DC88B69B}" srcOrd="2" destOrd="0" parTransId="{000C3012-F5E2-4FBE-8630-DE1A674E4A25}" sibTransId="{F0EC3000-CF04-4784-8BC8-42EAAB229D69}"/>
    <dgm:cxn modelId="{6D9153B8-0AB0-4D7B-BFFB-60610F58A08C}" srcId="{5E8E05E0-F40B-4175-B079-1BA3E601257E}" destId="{C165A7E0-7448-4F2A-9823-0E8D6428E7F6}" srcOrd="1" destOrd="0" parTransId="{3CF411D2-D054-4626-ABAB-A53E837C9C7E}" sibTransId="{B2EE30B8-BD83-4DEB-8C25-4BCE60D94B3A}"/>
    <dgm:cxn modelId="{09E8848F-69DA-45ED-B5AF-3E1BD9C1B2A4}" type="presOf" srcId="{5E8E05E0-F40B-4175-B079-1BA3E601257E}" destId="{14468D65-0CCB-4075-9768-D1342C576A81}" srcOrd="0" destOrd="0" presId="urn:microsoft.com/office/officeart/2005/8/layout/chevron1"/>
    <dgm:cxn modelId="{15610920-A404-434E-91D4-BE42EE0184CD}" srcId="{7553DF11-BCD3-4D08-9CE6-0892F5B1A7C3}" destId="{08D3E623-7623-47C4-9735-4E70F59C0CF6}" srcOrd="2" destOrd="0" parTransId="{54396FC9-0EB2-4CF2-BA37-492FD5142921}" sibTransId="{A15AD5D7-B5BA-47C7-B0C5-64A78956FA46}"/>
    <dgm:cxn modelId="{18B03E5D-E6DC-4A98-8F67-C0A2CA6BEEF1}" type="presOf" srcId="{F5135346-F726-425E-8DAA-390AB924489A}" destId="{81284E4F-D4A5-4096-9296-78412EEA3730}" srcOrd="0" destOrd="0" presId="urn:microsoft.com/office/officeart/2005/8/layout/chevron1"/>
    <dgm:cxn modelId="{7E934FFB-4A1C-4E9B-A533-30AF61593DF4}" srcId="{E5AC1BA7-ADED-48C6-AF36-FD9669F56AF8}" destId="{D68615C6-A9F4-4C49-ADBE-09714CD94B01}" srcOrd="3" destOrd="0" parTransId="{120B6966-F581-4F4F-8B57-583057F12F10}" sibTransId="{A46C9F08-5A0D-4231-9738-7822CDA2BC77}"/>
    <dgm:cxn modelId="{E4680669-DD79-4955-BCFB-75E8A9A5CCAC}" type="presOf" srcId="{C260ACFD-69D6-4531-8F91-DA6586E04636}" destId="{837D956B-C69B-43FE-B984-CF88128601CB}" srcOrd="0" destOrd="0" presId="urn:microsoft.com/office/officeart/2005/8/layout/chevron1"/>
    <dgm:cxn modelId="{F5F8A2C4-11AB-4A81-98C8-4D4B07A441D1}" srcId="{F5135346-F726-425E-8DAA-390AB924489A}" destId="{2A355A5E-8691-4ABA-B05F-E72BB09CEBD8}" srcOrd="3" destOrd="0" parTransId="{27B828BC-BEA1-443C-8C6E-5765018AC017}" sibTransId="{2067B491-0B5E-4C87-A8C6-30F8C729854F}"/>
    <dgm:cxn modelId="{8B5E5CBA-CA5D-46D8-A325-9A8CE1E99C98}" srcId="{7553DF11-BCD3-4D08-9CE6-0892F5B1A7C3}" destId="{F8D5D949-F3B4-4994-A2B9-14B97A44A12F}" srcOrd="3" destOrd="0" parTransId="{AF285A74-3CF3-424D-850E-B025F5ABFCF9}" sibTransId="{F7049987-FBA9-446C-A373-A642046C08DF}"/>
    <dgm:cxn modelId="{78341846-D8A2-4805-94CB-8DF81D517651}" type="presOf" srcId="{27B02BB6-DE41-40D4-B9B2-237A41C78414}" destId="{508BA8A4-ADCF-4050-8893-F750DC8DE888}" srcOrd="0" destOrd="2" presId="urn:microsoft.com/office/officeart/2005/8/layout/chevron1"/>
    <dgm:cxn modelId="{EF3BA63F-298E-448B-BC04-7975F04517B9}" type="presOf" srcId="{C165A7E0-7448-4F2A-9823-0E8D6428E7F6}" destId="{455D8567-9C06-4BFE-8F13-860B90130A21}" srcOrd="0" destOrd="1" presId="urn:microsoft.com/office/officeart/2005/8/layout/chevron1"/>
    <dgm:cxn modelId="{7C05F6B9-0B61-4C47-8D13-37E754389FDF}" srcId="{F5135346-F726-425E-8DAA-390AB924489A}" destId="{754E89CB-51DA-4266-8BC1-2C1EBDA14BBF}" srcOrd="2" destOrd="0" parTransId="{43CE0D11-500E-46B9-B2F1-5A396B6877AF}" sibTransId="{D9734967-C100-4E7A-BE1A-52558BE0645E}"/>
    <dgm:cxn modelId="{F5EBB1F7-292A-4D86-938C-5BEB031F45B3}" srcId="{E97D9924-5120-471A-9CC0-3CB8DC88B69B}" destId="{B0287404-3530-4B52-BCBA-B9B0DF2D0F1D}" srcOrd="2" destOrd="0" parTransId="{14133C35-D887-4F36-9A66-F78F4FB6B1F4}" sibTransId="{AD044C7A-7F7A-4F29-8204-8AC69BD83F1C}"/>
    <dgm:cxn modelId="{4872B6F6-AD04-4986-A411-981988094E5E}" type="presOf" srcId="{E5AC1BA7-ADED-48C6-AF36-FD9669F56AF8}" destId="{48AD3F84-32FF-496D-93A2-CB48AAF970A1}" srcOrd="0" destOrd="0" presId="urn:microsoft.com/office/officeart/2005/8/layout/chevron1"/>
    <dgm:cxn modelId="{6FF58197-0383-4F86-A6EC-FD6B549A2BCE}" type="presOf" srcId="{2A355A5E-8691-4ABA-B05F-E72BB09CEBD8}" destId="{837D956B-C69B-43FE-B984-CF88128601CB}" srcOrd="0" destOrd="3" presId="urn:microsoft.com/office/officeart/2005/8/layout/chevron1"/>
    <dgm:cxn modelId="{83557405-2791-4AF5-A0FF-A27FCCE8AFE5}" srcId="{E97D9924-5120-471A-9CC0-3CB8DC88B69B}" destId="{EC5A8DB4-55C9-494E-B133-5B40AA2FC841}" srcOrd="1" destOrd="0" parTransId="{1F14F8AC-03E5-4079-BFBD-7C27DB54A50A}" sibTransId="{D25BDED6-C9EC-4879-9AA8-A2B9A1A6D7CB}"/>
    <dgm:cxn modelId="{B849B9D6-A7BB-4566-8688-A45AD27252F4}" srcId="{75C7B7C5-BE2F-4B26-805D-18A0341A672F}" destId="{38121798-C5DC-4A04-8DA3-C7FCDBC889FA}" srcOrd="0" destOrd="0" parTransId="{A4B2A672-6973-4E24-9872-AAB2198A7EF8}" sibTransId="{E7CC19BB-121B-4D22-884F-3B70FB542332}"/>
    <dgm:cxn modelId="{E4EA5A67-29D9-4A40-AC79-AFC000E3C3BC}" type="presOf" srcId="{7553DF11-BCD3-4D08-9CE6-0892F5B1A7C3}" destId="{27AEE21B-C7F5-4B27-8395-099652F19577}" srcOrd="0" destOrd="0" presId="urn:microsoft.com/office/officeart/2005/8/layout/chevron1"/>
    <dgm:cxn modelId="{E7AAE1C5-B4F0-4C25-9C6D-C303463A5AD2}" srcId="{7553DF11-BCD3-4D08-9CE6-0892F5B1A7C3}" destId="{E2CF2586-B3B0-4120-B591-634516298634}" srcOrd="0" destOrd="0" parTransId="{FBE1A284-7383-4E8D-8D44-82C380E61DA9}" sibTransId="{32EC84CB-03B6-450C-8045-7B705DDFFAA9}"/>
    <dgm:cxn modelId="{94159C35-CFC6-4CBD-90A4-5AA0737C23C4}" srcId="{09CDDB16-1070-4D5E-8EED-DE50558736F5}" destId="{5E8E05E0-F40B-4175-B079-1BA3E601257E}" srcOrd="4" destOrd="0" parTransId="{F84C7E0D-24EC-4673-9AAA-A1440AD820CB}" sibTransId="{94EDF834-D064-4703-B267-7B66AFEDE097}"/>
    <dgm:cxn modelId="{40C1D64B-2A31-4AB5-ACD2-3749C82F605B}" type="presOf" srcId="{F2F885D1-076A-4DB9-92E8-073D61940DB7}" destId="{0400B005-3773-44F3-8E00-6FC92086761A}" srcOrd="0" destOrd="5" presId="urn:microsoft.com/office/officeart/2005/8/layout/chevron1"/>
    <dgm:cxn modelId="{D9D901B9-6139-40AD-9C11-569E9EA0E799}" type="presOf" srcId="{259CE915-A422-4740-A8CD-EF8D74EFA2A0}" destId="{455D8567-9C06-4BFE-8F13-860B90130A21}" srcOrd="0" destOrd="3" presId="urn:microsoft.com/office/officeart/2005/8/layout/chevron1"/>
    <dgm:cxn modelId="{4F93D15E-426F-4A2A-B70D-9843536BB11E}" type="presOf" srcId="{754E89CB-51DA-4266-8BC1-2C1EBDA14BBF}" destId="{837D956B-C69B-43FE-B984-CF88128601CB}" srcOrd="0" destOrd="2" presId="urn:microsoft.com/office/officeart/2005/8/layout/chevron1"/>
    <dgm:cxn modelId="{C393BAED-DD56-42DF-AE82-7FD618885BB7}" type="presOf" srcId="{780D81AD-DD7A-4EA7-8859-30BF12FF4F36}" destId="{508BA8A4-ADCF-4050-8893-F750DC8DE888}" srcOrd="0" destOrd="3" presId="urn:microsoft.com/office/officeart/2005/8/layout/chevron1"/>
    <dgm:cxn modelId="{25D0318E-9B17-47E7-917C-B39F6CD37243}" type="presOf" srcId="{D68615C6-A9F4-4C49-ADBE-09714CD94B01}" destId="{0400B005-3773-44F3-8E00-6FC92086761A}" srcOrd="0" destOrd="3" presId="urn:microsoft.com/office/officeart/2005/8/layout/chevron1"/>
    <dgm:cxn modelId="{70EDC737-73A8-4853-A08B-09635F76D287}" srcId="{5E8E05E0-F40B-4175-B079-1BA3E601257E}" destId="{CFA4A86C-7E60-45D9-8119-0E7BFAACEAAD}" srcOrd="0" destOrd="0" parTransId="{E9369B3D-5B89-4F68-8ABD-FBD44AD3F8BD}" sibTransId="{47B151FC-A3FC-4F4B-9A35-9F4F7297F031}"/>
    <dgm:cxn modelId="{A2562E2B-78F5-4630-9CEB-B635E49D7B0C}" type="presOf" srcId="{B0287404-3530-4B52-BCBA-B9B0DF2D0F1D}" destId="{CB64E294-75A6-4200-AC80-BE1AFA028839}" srcOrd="0" destOrd="2" presId="urn:microsoft.com/office/officeart/2005/8/layout/chevron1"/>
    <dgm:cxn modelId="{B7D4FD89-2E58-46D2-A20C-ACA25D4E2F10}" type="presOf" srcId="{A59BF5DF-1876-4062-AE78-1C37403A2054}" destId="{CB64E294-75A6-4200-AC80-BE1AFA028839}" srcOrd="0" destOrd="3" presId="urn:microsoft.com/office/officeart/2005/8/layout/chevron1"/>
    <dgm:cxn modelId="{D2D078FA-805F-4A6E-8313-833217C41FF1}" type="presOf" srcId="{A400B4F9-8861-4127-AD9A-5E291FBF7D32}" destId="{DAC9D3AF-7AD2-47DF-88AF-85136D8E4FB5}" srcOrd="0" destOrd="1" presId="urn:microsoft.com/office/officeart/2005/8/layout/chevron1"/>
    <dgm:cxn modelId="{FF600F37-8B4A-4E77-96B4-8B53F28D3980}" srcId="{09CDDB16-1070-4D5E-8EED-DE50558736F5}" destId="{E5AC1BA7-ADED-48C6-AF36-FD9669F56AF8}" srcOrd="1" destOrd="0" parTransId="{B140F8DB-625C-4EF4-860D-5E52B96157B1}" sibTransId="{FA2EF14F-38FA-4455-ADC8-49F7D4ADD028}"/>
    <dgm:cxn modelId="{81674E80-7EF8-4036-B8B0-5009898BA3F4}" srcId="{E5AC1BA7-ADED-48C6-AF36-FD9669F56AF8}" destId="{D5A2BFB3-037E-4E1A-8A3C-0D91F151726A}" srcOrd="1" destOrd="0" parTransId="{0F925850-996D-4022-9F18-F1F234693C2A}" sibTransId="{83EA6A19-E4DA-4051-ABC8-4DD609A697FD}"/>
    <dgm:cxn modelId="{DDE8E0FE-9E3F-4D16-9730-0B8D3CE9BCAB}" type="presOf" srcId="{D59BAD03-E270-4E07-BAA3-6ABE46E6500C}" destId="{508BA8A4-ADCF-4050-8893-F750DC8DE888}" srcOrd="0" destOrd="1" presId="urn:microsoft.com/office/officeart/2005/8/layout/chevron1"/>
    <dgm:cxn modelId="{7139D364-DD5D-44A3-8675-A811CC19A8FE}" srcId="{5E8E05E0-F40B-4175-B079-1BA3E601257E}" destId="{C5B977B9-F0FB-4E75-A153-CF2A46587AE4}" srcOrd="2" destOrd="0" parTransId="{33CE7EA7-1F93-407C-8577-E764F7ACB669}" sibTransId="{456DF03C-90FF-4610-B0AF-94FE1C007543}"/>
    <dgm:cxn modelId="{63CD1591-35B3-4E06-A670-5567243379B7}" type="presOf" srcId="{C5B977B9-F0FB-4E75-A153-CF2A46587AE4}" destId="{455D8567-9C06-4BFE-8F13-860B90130A21}" srcOrd="0" destOrd="2" presId="urn:microsoft.com/office/officeart/2005/8/layout/chevron1"/>
    <dgm:cxn modelId="{B85797BB-3B87-4E3F-A6D1-A5D3CADC174E}" srcId="{E5AC1BA7-ADED-48C6-AF36-FD9669F56AF8}" destId="{2FE57EB8-624D-4AD9-9ED9-D17AC1B2EFD2}" srcOrd="0" destOrd="0" parTransId="{11ECC042-4FFA-4F5F-B05A-3210ED17DBA4}" sibTransId="{F66F8367-CDF7-4B96-A05A-3C6638D1173B}"/>
    <dgm:cxn modelId="{EAC545CD-B101-4EFA-B282-817A4754FA88}" type="presOf" srcId="{24EC0CAE-8FC1-4E09-A7CC-33017DC26F96}" destId="{837D956B-C69B-43FE-B984-CF88128601CB}" srcOrd="0" destOrd="1" presId="urn:microsoft.com/office/officeart/2005/8/layout/chevron1"/>
    <dgm:cxn modelId="{35245EC1-36AF-484A-A91D-53C58411F63D}" srcId="{E5AC1BA7-ADED-48C6-AF36-FD9669F56AF8}" destId="{C0151CAA-6480-4985-AB6C-2DB5C9262274}" srcOrd="4" destOrd="0" parTransId="{B3A616A1-8E63-4714-AA7B-0C009B4A93FF}" sibTransId="{21D31007-54D1-4B83-BFED-4B4945CDCD26}"/>
    <dgm:cxn modelId="{533C5043-D5B4-437D-A73B-2B1D9D1E9FB7}" type="presParOf" srcId="{B757C0AB-F3A0-4123-BFF8-8A0C7B58BC5D}" destId="{5A0248AC-E1E2-4C30-89E4-E4C3911F70E7}" srcOrd="0" destOrd="0" presId="urn:microsoft.com/office/officeart/2005/8/layout/chevron1"/>
    <dgm:cxn modelId="{55EC80C6-F823-4535-A7D5-39B60BA71150}" type="presParOf" srcId="{5A0248AC-E1E2-4C30-89E4-E4C3911F70E7}" destId="{27AEE21B-C7F5-4B27-8395-099652F19577}" srcOrd="0" destOrd="0" presId="urn:microsoft.com/office/officeart/2005/8/layout/chevron1"/>
    <dgm:cxn modelId="{FD4CD1AB-EACB-4023-B6FC-3A48212A2B9A}" type="presParOf" srcId="{5A0248AC-E1E2-4C30-89E4-E4C3911F70E7}" destId="{DAC9D3AF-7AD2-47DF-88AF-85136D8E4FB5}" srcOrd="1" destOrd="0" presId="urn:microsoft.com/office/officeart/2005/8/layout/chevron1"/>
    <dgm:cxn modelId="{A2240BD1-5331-48D2-9F7B-BD8B994F1F8F}" type="presParOf" srcId="{B757C0AB-F3A0-4123-BFF8-8A0C7B58BC5D}" destId="{53CFE903-27F4-40B5-B963-62E873D8BF4E}" srcOrd="1" destOrd="0" presId="urn:microsoft.com/office/officeart/2005/8/layout/chevron1"/>
    <dgm:cxn modelId="{E98846C6-417A-44C7-956F-FE8C408588BC}" type="presParOf" srcId="{B757C0AB-F3A0-4123-BFF8-8A0C7B58BC5D}" destId="{BA4A0CC3-E1A4-4514-B3B4-546C67FFA3D2}" srcOrd="2" destOrd="0" presId="urn:microsoft.com/office/officeart/2005/8/layout/chevron1"/>
    <dgm:cxn modelId="{C7EB1C54-89DD-4938-B5D2-5FC5E1093D93}" type="presParOf" srcId="{BA4A0CC3-E1A4-4514-B3B4-546C67FFA3D2}" destId="{48AD3F84-32FF-496D-93A2-CB48AAF970A1}" srcOrd="0" destOrd="0" presId="urn:microsoft.com/office/officeart/2005/8/layout/chevron1"/>
    <dgm:cxn modelId="{BB9FD431-E908-4EAF-9337-0CC821350EAD}" type="presParOf" srcId="{BA4A0CC3-E1A4-4514-B3B4-546C67FFA3D2}" destId="{0400B005-3773-44F3-8E00-6FC92086761A}" srcOrd="1" destOrd="0" presId="urn:microsoft.com/office/officeart/2005/8/layout/chevron1"/>
    <dgm:cxn modelId="{1DD16E7C-E90E-467B-8147-50D8FFD67C1D}" type="presParOf" srcId="{B757C0AB-F3A0-4123-BFF8-8A0C7B58BC5D}" destId="{C6C19F78-1978-42E9-ABB7-6AD5CCC8688B}" srcOrd="3" destOrd="0" presId="urn:microsoft.com/office/officeart/2005/8/layout/chevron1"/>
    <dgm:cxn modelId="{E796B949-E838-4FEB-AA88-1A8955D2B3D1}" type="presParOf" srcId="{B757C0AB-F3A0-4123-BFF8-8A0C7B58BC5D}" destId="{9B7F39FF-5D48-4161-9687-4327B9CDDB6D}" srcOrd="4" destOrd="0" presId="urn:microsoft.com/office/officeart/2005/8/layout/chevron1"/>
    <dgm:cxn modelId="{264CBE6F-0EBD-48EE-A241-55E6BDFBAC93}" type="presParOf" srcId="{9B7F39FF-5D48-4161-9687-4327B9CDDB6D}" destId="{C65AB73B-C0F9-4B14-B594-E8DE442F6A24}" srcOrd="0" destOrd="0" presId="urn:microsoft.com/office/officeart/2005/8/layout/chevron1"/>
    <dgm:cxn modelId="{3AF1205E-DD09-4F98-BEBF-F4653156AAD5}" type="presParOf" srcId="{9B7F39FF-5D48-4161-9687-4327B9CDDB6D}" destId="{CB64E294-75A6-4200-AC80-BE1AFA028839}" srcOrd="1" destOrd="0" presId="urn:microsoft.com/office/officeart/2005/8/layout/chevron1"/>
    <dgm:cxn modelId="{D5BD4F17-C782-40F7-A45C-A81E5B2246C8}" type="presParOf" srcId="{B757C0AB-F3A0-4123-BFF8-8A0C7B58BC5D}" destId="{FE9DC6C6-3052-42B0-B37D-6135EC348199}" srcOrd="5" destOrd="0" presId="urn:microsoft.com/office/officeart/2005/8/layout/chevron1"/>
    <dgm:cxn modelId="{50F54D99-E778-486A-B81D-5B200BD01741}" type="presParOf" srcId="{B757C0AB-F3A0-4123-BFF8-8A0C7B58BC5D}" destId="{1FD45BEA-0D74-4D8B-B260-ADB1770F4872}" srcOrd="6" destOrd="0" presId="urn:microsoft.com/office/officeart/2005/8/layout/chevron1"/>
    <dgm:cxn modelId="{9A5935E6-C7CA-41F6-A819-1C4FB2F75A7D}" type="presParOf" srcId="{1FD45BEA-0D74-4D8B-B260-ADB1770F4872}" destId="{81284E4F-D4A5-4096-9296-78412EEA3730}" srcOrd="0" destOrd="0" presId="urn:microsoft.com/office/officeart/2005/8/layout/chevron1"/>
    <dgm:cxn modelId="{45937694-B5E4-4CDA-8C69-DD3D40D1B699}" type="presParOf" srcId="{1FD45BEA-0D74-4D8B-B260-ADB1770F4872}" destId="{837D956B-C69B-43FE-B984-CF88128601CB}" srcOrd="1" destOrd="0" presId="urn:microsoft.com/office/officeart/2005/8/layout/chevron1"/>
    <dgm:cxn modelId="{78E0A464-B5F0-41DA-861D-48D615A50B7F}" type="presParOf" srcId="{B757C0AB-F3A0-4123-BFF8-8A0C7B58BC5D}" destId="{50BB8CF3-D484-4747-865B-71EA95091798}" srcOrd="7" destOrd="0" presId="urn:microsoft.com/office/officeart/2005/8/layout/chevron1"/>
    <dgm:cxn modelId="{0A0D6FB1-C3BE-4000-AAEB-E308654C3687}" type="presParOf" srcId="{B757C0AB-F3A0-4123-BFF8-8A0C7B58BC5D}" destId="{B617F704-9672-4870-A784-A3A8E0AFCA03}" srcOrd="8" destOrd="0" presId="urn:microsoft.com/office/officeart/2005/8/layout/chevron1"/>
    <dgm:cxn modelId="{583FE41F-5912-4DE6-8694-A1CF1F6AFFC8}" type="presParOf" srcId="{B617F704-9672-4870-A784-A3A8E0AFCA03}" destId="{14468D65-0CCB-4075-9768-D1342C576A81}" srcOrd="0" destOrd="0" presId="urn:microsoft.com/office/officeart/2005/8/layout/chevron1"/>
    <dgm:cxn modelId="{003DB56A-2776-4F99-827C-EAF787BD8A61}" type="presParOf" srcId="{B617F704-9672-4870-A784-A3A8E0AFCA03}" destId="{455D8567-9C06-4BFE-8F13-860B90130A21}" srcOrd="1" destOrd="0" presId="urn:microsoft.com/office/officeart/2005/8/layout/chevron1"/>
    <dgm:cxn modelId="{4DA677F0-8F37-4C6B-93B2-BF79C8451E56}" type="presParOf" srcId="{B757C0AB-F3A0-4123-BFF8-8A0C7B58BC5D}" destId="{407051F5-9F3D-4C8D-91A4-CD743DE063C7}" srcOrd="9" destOrd="0" presId="urn:microsoft.com/office/officeart/2005/8/layout/chevron1"/>
    <dgm:cxn modelId="{3151A325-0D0B-429D-81E8-C4EEF5841548}" type="presParOf" srcId="{B757C0AB-F3A0-4123-BFF8-8A0C7B58BC5D}" destId="{57AC62A0-6D44-442A-A1D3-8BE7B09036E5}" srcOrd="10" destOrd="0" presId="urn:microsoft.com/office/officeart/2005/8/layout/chevron1"/>
    <dgm:cxn modelId="{D0915504-A4B9-4113-A6F3-29A656B299D4}" type="presParOf" srcId="{57AC62A0-6D44-442A-A1D3-8BE7B09036E5}" destId="{C1F61E11-EC0E-48E3-ABD9-AEF7DA50A15F}" srcOrd="0" destOrd="0" presId="urn:microsoft.com/office/officeart/2005/8/layout/chevron1"/>
    <dgm:cxn modelId="{1164DC60-62BA-4B14-AFD5-1DEA4A1F1D12}" type="presParOf" srcId="{57AC62A0-6D44-442A-A1D3-8BE7B09036E5}" destId="{508BA8A4-ADCF-4050-8893-F750DC8DE888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CDDB16-1070-4D5E-8EED-DE50558736F5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22FCD4B-27BD-4D85-81C7-B11164A404DF}">
      <dgm:prSet phldrT="[Text]"/>
      <dgm:spPr/>
      <dgm:t>
        <a:bodyPr/>
        <a:lstStyle/>
        <a:p>
          <a:pPr algn="ctr"/>
          <a:r>
            <a:rPr lang="en-US" dirty="0" smtClean="0"/>
            <a:t>During cable insulation</a:t>
          </a:r>
          <a:endParaRPr lang="en-US" dirty="0"/>
        </a:p>
      </dgm:t>
    </dgm:pt>
    <dgm:pt modelId="{1131054C-07C1-4926-B855-8BB4A78D7DBD}" type="parTrans" cxnId="{331261B2-358B-49A0-B433-FBE6E1708516}">
      <dgm:prSet/>
      <dgm:spPr/>
      <dgm:t>
        <a:bodyPr/>
        <a:lstStyle/>
        <a:p>
          <a:pPr algn="ctr"/>
          <a:endParaRPr lang="en-US"/>
        </a:p>
      </dgm:t>
    </dgm:pt>
    <dgm:pt modelId="{9D9C5DE3-0378-4EEC-8066-2FDA35D8F816}" type="sibTrans" cxnId="{331261B2-358B-49A0-B433-FBE6E1708516}">
      <dgm:prSet/>
      <dgm:spPr/>
      <dgm:t>
        <a:bodyPr/>
        <a:lstStyle/>
        <a:p>
          <a:pPr algn="ctr"/>
          <a:endParaRPr lang="en-US"/>
        </a:p>
      </dgm:t>
    </dgm:pt>
    <dgm:pt modelId="{0176145E-2712-4DC0-81C6-E9D66AB0CE49}">
      <dgm:prSet phldrT="[Text]"/>
      <dgm:spPr/>
      <dgm:t>
        <a:bodyPr/>
        <a:lstStyle/>
        <a:p>
          <a:pPr algn="ctr"/>
          <a:r>
            <a:rPr lang="en-US" dirty="0" smtClean="0"/>
            <a:t>Internal layer before drying</a:t>
          </a:r>
          <a:endParaRPr lang="en-US" dirty="0"/>
        </a:p>
      </dgm:t>
    </dgm:pt>
    <dgm:pt modelId="{0EF86B43-2AD9-4334-AA35-7C52B21634D7}" type="parTrans" cxnId="{07F26EED-8CC8-4224-95B9-FBEBE3E99992}">
      <dgm:prSet/>
      <dgm:spPr/>
      <dgm:t>
        <a:bodyPr/>
        <a:lstStyle/>
        <a:p>
          <a:pPr algn="ctr"/>
          <a:endParaRPr lang="en-US"/>
        </a:p>
      </dgm:t>
    </dgm:pt>
    <dgm:pt modelId="{3C4FDAE5-812E-4C01-9C94-A20A65B1414E}" type="sibTrans" cxnId="{07F26EED-8CC8-4224-95B9-FBEBE3E99992}">
      <dgm:prSet/>
      <dgm:spPr/>
      <dgm:t>
        <a:bodyPr/>
        <a:lstStyle/>
        <a:p>
          <a:pPr algn="ctr"/>
          <a:endParaRPr lang="en-US"/>
        </a:p>
      </dgm:t>
    </dgm:pt>
    <dgm:pt modelId="{7553DF11-BCD3-4D08-9CE6-0892F5B1A7C3}">
      <dgm:prSet phldrT="[Text]"/>
      <dgm:spPr/>
      <dgm:t>
        <a:bodyPr/>
        <a:lstStyle/>
        <a:p>
          <a:pPr algn="ctr"/>
          <a:r>
            <a:rPr lang="en-US" dirty="0" smtClean="0"/>
            <a:t>Internal &amp; External after drying (with the </a:t>
          </a:r>
          <a:r>
            <a:rPr lang="en-US" dirty="0" err="1" smtClean="0"/>
            <a:t>mould</a:t>
          </a:r>
          <a:r>
            <a:rPr lang="en-US" dirty="0" smtClean="0"/>
            <a:t>)</a:t>
          </a:r>
          <a:endParaRPr lang="en-US" dirty="0"/>
        </a:p>
      </dgm:t>
    </dgm:pt>
    <dgm:pt modelId="{8414D931-EE71-4AED-8A91-FA725825B72C}" type="parTrans" cxnId="{E8C8341E-6E29-4206-AB67-E4EDB3F4C5B7}">
      <dgm:prSet/>
      <dgm:spPr/>
      <dgm:t>
        <a:bodyPr/>
        <a:lstStyle/>
        <a:p>
          <a:pPr algn="ctr"/>
          <a:endParaRPr lang="en-US"/>
        </a:p>
      </dgm:t>
    </dgm:pt>
    <dgm:pt modelId="{7A7D5C89-22F2-43D9-9F66-6817E9DADE6F}" type="sibTrans" cxnId="{E8C8341E-6E29-4206-AB67-E4EDB3F4C5B7}">
      <dgm:prSet/>
      <dgm:spPr/>
      <dgm:t>
        <a:bodyPr/>
        <a:lstStyle/>
        <a:p>
          <a:pPr algn="ctr"/>
          <a:endParaRPr lang="en-US"/>
        </a:p>
      </dgm:t>
    </dgm:pt>
    <dgm:pt modelId="{86D215CF-5A31-4BD8-B4A4-06BB274A875D}">
      <dgm:prSet phldrT="[Text]"/>
      <dgm:spPr/>
      <dgm:t>
        <a:bodyPr/>
        <a:lstStyle/>
        <a:p>
          <a:pPr algn="ctr"/>
          <a:r>
            <a:rPr lang="en-US" dirty="0" smtClean="0"/>
            <a:t>Visual</a:t>
          </a:r>
          <a:endParaRPr lang="en-US" dirty="0"/>
        </a:p>
      </dgm:t>
    </dgm:pt>
    <dgm:pt modelId="{D4020BA5-4439-4438-A41F-4D2A16E3D771}" type="parTrans" cxnId="{45B70B47-0B6B-4461-879C-57239EC2D021}">
      <dgm:prSet/>
      <dgm:spPr/>
      <dgm:t>
        <a:bodyPr/>
        <a:lstStyle/>
        <a:p>
          <a:pPr algn="ctr"/>
          <a:endParaRPr lang="en-US"/>
        </a:p>
      </dgm:t>
    </dgm:pt>
    <dgm:pt modelId="{3A42DB4C-A1A2-4A48-A62F-8961F4DFB90B}" type="sibTrans" cxnId="{45B70B47-0B6B-4461-879C-57239EC2D021}">
      <dgm:prSet/>
      <dgm:spPr/>
      <dgm:t>
        <a:bodyPr/>
        <a:lstStyle/>
        <a:p>
          <a:pPr algn="ctr"/>
          <a:endParaRPr lang="en-US"/>
        </a:p>
      </dgm:t>
    </dgm:pt>
    <dgm:pt modelId="{CF4D7664-6BD3-4FD3-BA77-390979F25816}">
      <dgm:prSet phldrT="[Text]"/>
      <dgm:spPr/>
      <dgm:t>
        <a:bodyPr/>
        <a:lstStyle/>
        <a:p>
          <a:pPr algn="ctr"/>
          <a:r>
            <a:rPr lang="en-US" dirty="0" smtClean="0"/>
            <a:t>Visual</a:t>
          </a:r>
          <a:endParaRPr lang="en-US" dirty="0"/>
        </a:p>
      </dgm:t>
    </dgm:pt>
    <dgm:pt modelId="{53FB3416-00AB-4673-8285-C316813D190C}" type="parTrans" cxnId="{D39CBC68-FB72-4102-BCA7-9BAFC9C6AF13}">
      <dgm:prSet/>
      <dgm:spPr/>
      <dgm:t>
        <a:bodyPr/>
        <a:lstStyle/>
        <a:p>
          <a:pPr algn="ctr"/>
          <a:endParaRPr lang="en-US"/>
        </a:p>
      </dgm:t>
    </dgm:pt>
    <dgm:pt modelId="{56965131-135B-47FA-841D-38269046BE23}" type="sibTrans" cxnId="{D39CBC68-FB72-4102-BCA7-9BAFC9C6AF13}">
      <dgm:prSet/>
      <dgm:spPr/>
      <dgm:t>
        <a:bodyPr/>
        <a:lstStyle/>
        <a:p>
          <a:pPr algn="ctr"/>
          <a:endParaRPr lang="en-US"/>
        </a:p>
      </dgm:t>
    </dgm:pt>
    <dgm:pt modelId="{A3F03F50-D372-4782-8E89-517EADEFF70B}">
      <dgm:prSet phldrT="[Text]"/>
      <dgm:spPr/>
      <dgm:t>
        <a:bodyPr/>
        <a:lstStyle/>
        <a:p>
          <a:pPr algn="ctr"/>
          <a:r>
            <a:rPr lang="en-US" dirty="0" smtClean="0"/>
            <a:t>Resistance</a:t>
          </a:r>
          <a:endParaRPr lang="en-US" dirty="0"/>
        </a:p>
      </dgm:t>
    </dgm:pt>
    <dgm:pt modelId="{128BDE98-941B-4B5A-AFFD-291C55503CC5}" type="parTrans" cxnId="{E9309F6F-9DD8-4217-9464-6F2A891314A1}">
      <dgm:prSet/>
      <dgm:spPr/>
      <dgm:t>
        <a:bodyPr/>
        <a:lstStyle/>
        <a:p>
          <a:pPr algn="ctr"/>
          <a:endParaRPr lang="en-US"/>
        </a:p>
      </dgm:t>
    </dgm:pt>
    <dgm:pt modelId="{BD9D5928-4E34-49DD-AD42-DB952EF91576}" type="sibTrans" cxnId="{E9309F6F-9DD8-4217-9464-6F2A891314A1}">
      <dgm:prSet/>
      <dgm:spPr/>
      <dgm:t>
        <a:bodyPr/>
        <a:lstStyle/>
        <a:p>
          <a:pPr algn="ctr"/>
          <a:endParaRPr lang="en-US"/>
        </a:p>
      </dgm:t>
    </dgm:pt>
    <dgm:pt modelId="{08D3E623-7623-47C4-9735-4E70F59C0CF6}">
      <dgm:prSet phldrT="[Text]"/>
      <dgm:spPr/>
      <dgm:t>
        <a:bodyPr/>
        <a:lstStyle/>
        <a:p>
          <a:pPr algn="ctr"/>
          <a:r>
            <a:rPr lang="en-US" dirty="0" smtClean="0"/>
            <a:t>Continuity</a:t>
          </a:r>
          <a:endParaRPr lang="en-US" dirty="0"/>
        </a:p>
      </dgm:t>
    </dgm:pt>
    <dgm:pt modelId="{54396FC9-0EB2-4CF2-BA37-492FD5142921}" type="parTrans" cxnId="{15610920-A404-434E-91D4-BE42EE0184CD}">
      <dgm:prSet/>
      <dgm:spPr/>
      <dgm:t>
        <a:bodyPr/>
        <a:lstStyle/>
        <a:p>
          <a:pPr algn="ctr"/>
          <a:endParaRPr lang="en-US"/>
        </a:p>
      </dgm:t>
    </dgm:pt>
    <dgm:pt modelId="{A15AD5D7-B5BA-47C7-B0C5-64A78956FA46}" type="sibTrans" cxnId="{15610920-A404-434E-91D4-BE42EE0184CD}">
      <dgm:prSet/>
      <dgm:spPr/>
      <dgm:t>
        <a:bodyPr/>
        <a:lstStyle/>
        <a:p>
          <a:pPr algn="ctr"/>
          <a:endParaRPr lang="en-US"/>
        </a:p>
      </dgm:t>
    </dgm:pt>
    <dgm:pt modelId="{7CB26F17-9C7E-4A32-BE21-2F6E1FFDBB41}">
      <dgm:prSet phldrT="[Text]"/>
      <dgm:spPr/>
      <dgm:t>
        <a:bodyPr/>
        <a:lstStyle/>
        <a:p>
          <a:pPr algn="ctr"/>
          <a:r>
            <a:rPr lang="en-US" dirty="0" smtClean="0"/>
            <a:t>Internal before winding of external layer</a:t>
          </a:r>
          <a:endParaRPr lang="en-US" dirty="0"/>
        </a:p>
      </dgm:t>
    </dgm:pt>
    <dgm:pt modelId="{1F4BACE7-8A83-4136-9D26-726FE476C90E}" type="parTrans" cxnId="{FDEFDC74-3E5B-4BFF-A601-3D2C04E1DA50}">
      <dgm:prSet/>
      <dgm:spPr/>
      <dgm:t>
        <a:bodyPr/>
        <a:lstStyle/>
        <a:p>
          <a:pPr algn="ctr"/>
          <a:endParaRPr lang="en-US"/>
        </a:p>
      </dgm:t>
    </dgm:pt>
    <dgm:pt modelId="{EED0A49B-FCED-4BD8-93B4-12699361D5D2}" type="sibTrans" cxnId="{FDEFDC74-3E5B-4BFF-A601-3D2C04E1DA50}">
      <dgm:prSet/>
      <dgm:spPr/>
      <dgm:t>
        <a:bodyPr/>
        <a:lstStyle/>
        <a:p>
          <a:pPr algn="ctr"/>
          <a:endParaRPr lang="en-US"/>
        </a:p>
      </dgm:t>
    </dgm:pt>
    <dgm:pt modelId="{C8B18635-AEFB-4339-9932-4D3B930609C8}">
      <dgm:prSet phldrT="[Text]"/>
      <dgm:spPr/>
      <dgm:t>
        <a:bodyPr/>
        <a:lstStyle/>
        <a:p>
          <a:pPr algn="ctr"/>
          <a:r>
            <a:rPr lang="en-US" dirty="0" smtClean="0"/>
            <a:t>Visual</a:t>
          </a:r>
          <a:endParaRPr lang="en-US" dirty="0"/>
        </a:p>
      </dgm:t>
    </dgm:pt>
    <dgm:pt modelId="{64A564F1-86CC-4E4A-8E4E-E3FAB80B4D49}" type="parTrans" cxnId="{26BFAD62-3930-4AFB-AD0C-047BF9C3C019}">
      <dgm:prSet/>
      <dgm:spPr/>
      <dgm:t>
        <a:bodyPr/>
        <a:lstStyle/>
        <a:p>
          <a:pPr algn="ctr"/>
          <a:endParaRPr lang="en-US"/>
        </a:p>
      </dgm:t>
    </dgm:pt>
    <dgm:pt modelId="{B8A2FE59-1EBF-46FD-9923-24277ECCBA3D}" type="sibTrans" cxnId="{26BFAD62-3930-4AFB-AD0C-047BF9C3C019}">
      <dgm:prSet/>
      <dgm:spPr/>
      <dgm:t>
        <a:bodyPr/>
        <a:lstStyle/>
        <a:p>
          <a:pPr algn="ctr"/>
          <a:endParaRPr lang="en-US"/>
        </a:p>
      </dgm:t>
    </dgm:pt>
    <dgm:pt modelId="{F8D5D949-F3B4-4994-A2B9-14B97A44A12F}">
      <dgm:prSet phldrT="[Text]"/>
      <dgm:spPr/>
      <dgm:t>
        <a:bodyPr/>
        <a:lstStyle/>
        <a:p>
          <a:pPr algn="ctr"/>
          <a:r>
            <a:rPr lang="en-US" dirty="0" smtClean="0"/>
            <a:t>Inductance</a:t>
          </a:r>
          <a:endParaRPr lang="en-US" dirty="0"/>
        </a:p>
      </dgm:t>
    </dgm:pt>
    <dgm:pt modelId="{AF285A74-3CF3-424D-850E-B025F5ABFCF9}" type="parTrans" cxnId="{8B5E5CBA-CA5D-46D8-A325-9A8CE1E99C98}">
      <dgm:prSet/>
      <dgm:spPr/>
      <dgm:t>
        <a:bodyPr/>
        <a:lstStyle/>
        <a:p>
          <a:pPr algn="ctr"/>
          <a:endParaRPr lang="en-US"/>
        </a:p>
      </dgm:t>
    </dgm:pt>
    <dgm:pt modelId="{F7049987-FBA9-446C-A373-A642046C08DF}" type="sibTrans" cxnId="{8B5E5CBA-CA5D-46D8-A325-9A8CE1E99C98}">
      <dgm:prSet/>
      <dgm:spPr/>
      <dgm:t>
        <a:bodyPr/>
        <a:lstStyle/>
        <a:p>
          <a:pPr algn="ctr"/>
          <a:endParaRPr lang="en-US"/>
        </a:p>
      </dgm:t>
    </dgm:pt>
    <dgm:pt modelId="{DF601DCB-65A1-401D-80A4-5EB4F8BECE1D}">
      <dgm:prSet phldrT="[Text]"/>
      <dgm:spPr/>
      <dgm:t>
        <a:bodyPr/>
        <a:lstStyle/>
        <a:p>
          <a:pPr algn="ctr"/>
          <a:r>
            <a:rPr lang="en-US" dirty="0" smtClean="0"/>
            <a:t>Internal after drying (with the </a:t>
          </a:r>
          <a:r>
            <a:rPr lang="en-US" dirty="0" err="1" smtClean="0"/>
            <a:t>mould</a:t>
          </a:r>
          <a:r>
            <a:rPr lang="en-US" dirty="0" smtClean="0"/>
            <a:t>)</a:t>
          </a:r>
          <a:endParaRPr lang="en-US" dirty="0"/>
        </a:p>
      </dgm:t>
    </dgm:pt>
    <dgm:pt modelId="{EBE55A4E-CF79-40C9-A23B-5C06EF7EFB06}" type="parTrans" cxnId="{A8FA31F2-A8E9-4756-949B-E4E3814CAB87}">
      <dgm:prSet/>
      <dgm:spPr/>
      <dgm:t>
        <a:bodyPr/>
        <a:lstStyle/>
        <a:p>
          <a:pPr algn="ctr"/>
          <a:endParaRPr lang="en-US"/>
        </a:p>
      </dgm:t>
    </dgm:pt>
    <dgm:pt modelId="{ABFA9E2F-0F8B-45F9-99D5-FE2921B73F56}" type="sibTrans" cxnId="{A8FA31F2-A8E9-4756-949B-E4E3814CAB87}">
      <dgm:prSet/>
      <dgm:spPr/>
      <dgm:t>
        <a:bodyPr/>
        <a:lstStyle/>
        <a:p>
          <a:pPr algn="ctr"/>
          <a:endParaRPr lang="en-US"/>
        </a:p>
      </dgm:t>
    </dgm:pt>
    <dgm:pt modelId="{B4136669-99FD-4297-863F-E1CF87D10128}">
      <dgm:prSet phldrT="[Text]"/>
      <dgm:spPr/>
      <dgm:t>
        <a:bodyPr/>
        <a:lstStyle/>
        <a:p>
          <a:pPr algn="ctr"/>
          <a:r>
            <a:rPr lang="en-US" dirty="0" smtClean="0"/>
            <a:t>Insulation resistance (Very Low Voltage)</a:t>
          </a:r>
          <a:endParaRPr lang="en-US" dirty="0"/>
        </a:p>
      </dgm:t>
    </dgm:pt>
    <dgm:pt modelId="{29299744-DBCF-476F-A970-EC6D014153A4}" type="parTrans" cxnId="{CC8C8861-7801-4022-830D-8F0A73E5723C}">
      <dgm:prSet/>
      <dgm:spPr/>
      <dgm:t>
        <a:bodyPr/>
        <a:lstStyle/>
        <a:p>
          <a:pPr algn="ctr"/>
          <a:endParaRPr lang="en-US"/>
        </a:p>
      </dgm:t>
    </dgm:pt>
    <dgm:pt modelId="{FE0B4336-C44D-4D6A-B9F9-DC6935DF9CEE}" type="sibTrans" cxnId="{CC8C8861-7801-4022-830D-8F0A73E5723C}">
      <dgm:prSet/>
      <dgm:spPr/>
      <dgm:t>
        <a:bodyPr/>
        <a:lstStyle/>
        <a:p>
          <a:pPr algn="ctr"/>
          <a:endParaRPr lang="en-US"/>
        </a:p>
      </dgm:t>
    </dgm:pt>
    <dgm:pt modelId="{9BC3612F-AFB0-4262-ABD8-7594D5FAC740}">
      <dgm:prSet phldrT="[Text]"/>
      <dgm:spPr/>
      <dgm:t>
        <a:bodyPr/>
        <a:lstStyle/>
        <a:p>
          <a:pPr algn="ctr"/>
          <a:r>
            <a:rPr lang="en-US" dirty="0" smtClean="0"/>
            <a:t>Internal &amp; External after drying</a:t>
          </a:r>
          <a:endParaRPr lang="en-US" dirty="0"/>
        </a:p>
      </dgm:t>
    </dgm:pt>
    <dgm:pt modelId="{1DC76EFF-CBA4-492A-82FE-91A151F41E93}" type="parTrans" cxnId="{634B5C53-D05D-4815-81D9-AA41463EF29E}">
      <dgm:prSet/>
      <dgm:spPr/>
      <dgm:t>
        <a:bodyPr/>
        <a:lstStyle/>
        <a:p>
          <a:pPr algn="ctr"/>
          <a:endParaRPr lang="en-US"/>
        </a:p>
      </dgm:t>
    </dgm:pt>
    <dgm:pt modelId="{CCC83C7D-E847-48C9-8A2B-AAB17B31501D}" type="sibTrans" cxnId="{634B5C53-D05D-4815-81D9-AA41463EF29E}">
      <dgm:prSet/>
      <dgm:spPr/>
      <dgm:t>
        <a:bodyPr/>
        <a:lstStyle/>
        <a:p>
          <a:pPr algn="ctr"/>
          <a:endParaRPr lang="en-US"/>
        </a:p>
      </dgm:t>
    </dgm:pt>
    <dgm:pt modelId="{A400B4F9-8861-4127-AD9A-5E291FBF7D32}">
      <dgm:prSet phldrT="[Text]"/>
      <dgm:spPr/>
      <dgm:t>
        <a:bodyPr/>
        <a:lstStyle/>
        <a:p>
          <a:pPr algn="ctr"/>
          <a:r>
            <a:rPr lang="en-US" dirty="0" smtClean="0"/>
            <a:t>Insulation resistance (Very Low Voltage)</a:t>
          </a:r>
          <a:endParaRPr lang="en-US" dirty="0"/>
        </a:p>
      </dgm:t>
    </dgm:pt>
    <dgm:pt modelId="{9DB17246-27BF-4300-B703-BB5C54B7D783}" type="parTrans" cxnId="{D468E8BE-75CA-49D7-94CF-0860ECED1F67}">
      <dgm:prSet/>
      <dgm:spPr/>
      <dgm:t>
        <a:bodyPr/>
        <a:lstStyle/>
        <a:p>
          <a:pPr algn="ctr"/>
          <a:endParaRPr lang="en-US"/>
        </a:p>
      </dgm:t>
    </dgm:pt>
    <dgm:pt modelId="{868C47D6-2F7B-40F4-8929-8BBF75080B08}" type="sibTrans" cxnId="{D468E8BE-75CA-49D7-94CF-0860ECED1F67}">
      <dgm:prSet/>
      <dgm:spPr/>
      <dgm:t>
        <a:bodyPr/>
        <a:lstStyle/>
        <a:p>
          <a:pPr algn="ctr"/>
          <a:endParaRPr lang="en-US"/>
        </a:p>
      </dgm:t>
    </dgm:pt>
    <dgm:pt modelId="{2FB4284A-D1A5-42D3-B66E-8ACEB21E571F}">
      <dgm:prSet phldrT="[Text]"/>
      <dgm:spPr/>
      <dgm:t>
        <a:bodyPr/>
        <a:lstStyle/>
        <a:p>
          <a:pPr algn="ctr"/>
          <a:r>
            <a:rPr lang="en-US" dirty="0" smtClean="0"/>
            <a:t>Visual</a:t>
          </a:r>
          <a:endParaRPr lang="en-US" dirty="0"/>
        </a:p>
      </dgm:t>
    </dgm:pt>
    <dgm:pt modelId="{91F4FCCB-38B6-4A1A-9923-EFF265A750E8}" type="parTrans" cxnId="{E53F546A-F4FD-4729-9876-0E744B1A5AA3}">
      <dgm:prSet/>
      <dgm:spPr/>
      <dgm:t>
        <a:bodyPr/>
        <a:lstStyle/>
        <a:p>
          <a:pPr algn="ctr"/>
          <a:endParaRPr lang="en-US"/>
        </a:p>
      </dgm:t>
    </dgm:pt>
    <dgm:pt modelId="{D507361E-CDA3-4B74-B26D-7E22A7C7DC40}" type="sibTrans" cxnId="{E53F546A-F4FD-4729-9876-0E744B1A5AA3}">
      <dgm:prSet/>
      <dgm:spPr/>
      <dgm:t>
        <a:bodyPr/>
        <a:lstStyle/>
        <a:p>
          <a:pPr algn="ctr"/>
          <a:endParaRPr lang="en-US"/>
        </a:p>
      </dgm:t>
    </dgm:pt>
    <dgm:pt modelId="{50AAC609-4E01-4588-A6DB-693DEC769ABA}" type="pres">
      <dgm:prSet presAssocID="{09CDDB16-1070-4D5E-8EED-DE50558736F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DC6A825-489F-4C99-A365-2472D4989D9D}" type="pres">
      <dgm:prSet presAssocID="{E22FCD4B-27BD-4D85-81C7-B11164A404DF}" presName="horFlow" presStyleCnt="0"/>
      <dgm:spPr/>
    </dgm:pt>
    <dgm:pt modelId="{8DBF6D66-88BC-49F7-A44A-AA9826EE25C9}" type="pres">
      <dgm:prSet presAssocID="{E22FCD4B-27BD-4D85-81C7-B11164A404DF}" presName="bigChev" presStyleLbl="node1" presStyleIdx="0" presStyleCnt="6" custScaleX="121333"/>
      <dgm:spPr/>
      <dgm:t>
        <a:bodyPr/>
        <a:lstStyle/>
        <a:p>
          <a:endParaRPr lang="en-US"/>
        </a:p>
      </dgm:t>
    </dgm:pt>
    <dgm:pt modelId="{477B280E-E6E3-47DF-8645-97C13B8867F8}" type="pres">
      <dgm:prSet presAssocID="{D4020BA5-4439-4438-A41F-4D2A16E3D771}" presName="parTrans" presStyleCnt="0"/>
      <dgm:spPr/>
    </dgm:pt>
    <dgm:pt modelId="{22D2546E-FA44-4EE2-9905-049ACF93E906}" type="pres">
      <dgm:prSet presAssocID="{86D215CF-5A31-4BD8-B4A4-06BB274A875D}" presName="node" presStyleLbl="alignAccFollowNode1" presStyleIdx="0" presStyleCnt="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03CAE0-E6B7-4311-9B29-06C4C9D0A605}" type="pres">
      <dgm:prSet presAssocID="{E22FCD4B-27BD-4D85-81C7-B11164A404DF}" presName="vSp" presStyleCnt="0"/>
      <dgm:spPr/>
    </dgm:pt>
    <dgm:pt modelId="{39C12D91-B18A-45C2-BB51-42802053A5D1}" type="pres">
      <dgm:prSet presAssocID="{0176145E-2712-4DC0-81C6-E9D66AB0CE49}" presName="horFlow" presStyleCnt="0"/>
      <dgm:spPr/>
    </dgm:pt>
    <dgm:pt modelId="{31E85E08-0162-4DF8-8EA0-5EDBB20F633F}" type="pres">
      <dgm:prSet presAssocID="{0176145E-2712-4DC0-81C6-E9D66AB0CE49}" presName="bigChev" presStyleLbl="node1" presStyleIdx="1" presStyleCnt="6" custScaleX="121333"/>
      <dgm:spPr/>
      <dgm:t>
        <a:bodyPr/>
        <a:lstStyle/>
        <a:p>
          <a:endParaRPr lang="en-US"/>
        </a:p>
      </dgm:t>
    </dgm:pt>
    <dgm:pt modelId="{58723B44-2535-4DFE-98D8-61F491D1450D}" type="pres">
      <dgm:prSet presAssocID="{53FB3416-00AB-4673-8285-C316813D190C}" presName="parTrans" presStyleCnt="0"/>
      <dgm:spPr/>
    </dgm:pt>
    <dgm:pt modelId="{4285F970-AADD-4655-BA7D-55550BFBEFEA}" type="pres">
      <dgm:prSet presAssocID="{CF4D7664-6BD3-4FD3-BA77-390979F25816}" presName="node" presStyleLbl="alignAccFollowNode1" presStyleIdx="1" presStyleCnt="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B491BB-14E5-4393-97DC-D53E4848DB7E}" type="pres">
      <dgm:prSet presAssocID="{0176145E-2712-4DC0-81C6-E9D66AB0CE49}" presName="vSp" presStyleCnt="0"/>
      <dgm:spPr/>
    </dgm:pt>
    <dgm:pt modelId="{69009227-E394-4351-8763-8F78EEB80842}" type="pres">
      <dgm:prSet presAssocID="{DF601DCB-65A1-401D-80A4-5EB4F8BECE1D}" presName="horFlow" presStyleCnt="0"/>
      <dgm:spPr/>
    </dgm:pt>
    <dgm:pt modelId="{F0A2025F-8088-4238-94B3-E7C513D99C99}" type="pres">
      <dgm:prSet presAssocID="{DF601DCB-65A1-401D-80A4-5EB4F8BECE1D}" presName="bigChev" presStyleLbl="node1" presStyleIdx="2" presStyleCnt="6" custScaleX="121333"/>
      <dgm:spPr/>
      <dgm:t>
        <a:bodyPr/>
        <a:lstStyle/>
        <a:p>
          <a:endParaRPr lang="en-US"/>
        </a:p>
      </dgm:t>
    </dgm:pt>
    <dgm:pt modelId="{5D83459B-EFCB-48EE-BE7E-634B374C9543}" type="pres">
      <dgm:prSet presAssocID="{29299744-DBCF-476F-A970-EC6D014153A4}" presName="parTrans" presStyleCnt="0"/>
      <dgm:spPr/>
    </dgm:pt>
    <dgm:pt modelId="{B962D8D3-370F-48CF-A017-07A370EB2BBA}" type="pres">
      <dgm:prSet presAssocID="{B4136669-99FD-4297-863F-E1CF87D10128}" presName="node" presStyleLbl="alignAccFollowNode1" presStyleIdx="2" presStyleCnt="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7A0D06-256A-4EF7-BD06-7A69673E9AFA}" type="pres">
      <dgm:prSet presAssocID="{DF601DCB-65A1-401D-80A4-5EB4F8BECE1D}" presName="vSp" presStyleCnt="0"/>
      <dgm:spPr/>
    </dgm:pt>
    <dgm:pt modelId="{88E37C67-E014-40D3-9BDA-9D93D4D4E3DF}" type="pres">
      <dgm:prSet presAssocID="{7CB26F17-9C7E-4A32-BE21-2F6E1FFDBB41}" presName="horFlow" presStyleCnt="0"/>
      <dgm:spPr/>
    </dgm:pt>
    <dgm:pt modelId="{1A469771-8D2C-442A-A2CF-40E01775A39B}" type="pres">
      <dgm:prSet presAssocID="{7CB26F17-9C7E-4A32-BE21-2F6E1FFDBB41}" presName="bigChev" presStyleLbl="node1" presStyleIdx="3" presStyleCnt="6" custScaleX="121333"/>
      <dgm:spPr/>
      <dgm:t>
        <a:bodyPr/>
        <a:lstStyle/>
        <a:p>
          <a:endParaRPr lang="en-US"/>
        </a:p>
      </dgm:t>
    </dgm:pt>
    <dgm:pt modelId="{7603647D-B2D1-48B8-8DA8-72A25D677673}" type="pres">
      <dgm:prSet presAssocID="{64A564F1-86CC-4E4A-8E4E-E3FAB80B4D49}" presName="parTrans" presStyleCnt="0"/>
      <dgm:spPr/>
    </dgm:pt>
    <dgm:pt modelId="{8D5DEA93-B49D-4154-953E-047FD432B020}" type="pres">
      <dgm:prSet presAssocID="{C8B18635-AEFB-4339-9932-4D3B930609C8}" presName="node" presStyleLbl="alignAccFollowNode1" presStyleIdx="3" presStyleCnt="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2BFC1B-9F94-4632-A45B-226D7665E974}" type="pres">
      <dgm:prSet presAssocID="{7CB26F17-9C7E-4A32-BE21-2F6E1FFDBB41}" presName="vSp" presStyleCnt="0"/>
      <dgm:spPr/>
    </dgm:pt>
    <dgm:pt modelId="{9265A8AE-504B-4528-A432-02F7A0556C21}" type="pres">
      <dgm:prSet presAssocID="{7553DF11-BCD3-4D08-9CE6-0892F5B1A7C3}" presName="horFlow" presStyleCnt="0"/>
      <dgm:spPr/>
    </dgm:pt>
    <dgm:pt modelId="{072AC3F0-7AA6-4AAE-A826-F74418DC620A}" type="pres">
      <dgm:prSet presAssocID="{7553DF11-BCD3-4D08-9CE6-0892F5B1A7C3}" presName="bigChev" presStyleLbl="node1" presStyleIdx="4" presStyleCnt="6" custScaleX="121333"/>
      <dgm:spPr/>
      <dgm:t>
        <a:bodyPr/>
        <a:lstStyle/>
        <a:p>
          <a:endParaRPr lang="en-US"/>
        </a:p>
      </dgm:t>
    </dgm:pt>
    <dgm:pt modelId="{2B81FF38-B386-4467-8694-5A5086C8856C}" type="pres">
      <dgm:prSet presAssocID="{9DB17246-27BF-4300-B703-BB5C54B7D783}" presName="parTrans" presStyleCnt="0"/>
      <dgm:spPr/>
    </dgm:pt>
    <dgm:pt modelId="{DE1858A5-1944-4514-B26F-142002901FFB}" type="pres">
      <dgm:prSet presAssocID="{A400B4F9-8861-4127-AD9A-5E291FBF7D32}" presName="node" presStyleLbl="alignAccFollowNode1" presStyleIdx="4" presStyleCnt="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D12DF3-7180-4CE3-B22E-406C6E4118E5}" type="pres">
      <dgm:prSet presAssocID="{7553DF11-BCD3-4D08-9CE6-0892F5B1A7C3}" presName="vSp" presStyleCnt="0"/>
      <dgm:spPr/>
    </dgm:pt>
    <dgm:pt modelId="{9181FF09-AF43-408A-BA5A-DA55F8D1E2E4}" type="pres">
      <dgm:prSet presAssocID="{9BC3612F-AFB0-4262-ABD8-7594D5FAC740}" presName="horFlow" presStyleCnt="0"/>
      <dgm:spPr/>
    </dgm:pt>
    <dgm:pt modelId="{36B54623-A32D-4FD6-8079-5D314A95C48D}" type="pres">
      <dgm:prSet presAssocID="{9BC3612F-AFB0-4262-ABD8-7594D5FAC740}" presName="bigChev" presStyleLbl="node1" presStyleIdx="5" presStyleCnt="6" custScaleX="121333"/>
      <dgm:spPr/>
      <dgm:t>
        <a:bodyPr/>
        <a:lstStyle/>
        <a:p>
          <a:endParaRPr lang="en-US"/>
        </a:p>
      </dgm:t>
    </dgm:pt>
    <dgm:pt modelId="{A5F1C3E5-5048-4226-A68E-3B4D09002210}" type="pres">
      <dgm:prSet presAssocID="{91F4FCCB-38B6-4A1A-9923-EFF265A750E8}" presName="parTrans" presStyleCnt="0"/>
      <dgm:spPr/>
    </dgm:pt>
    <dgm:pt modelId="{85E72109-E6AC-4AF6-86B8-85C275820DA5}" type="pres">
      <dgm:prSet presAssocID="{2FB4284A-D1A5-42D3-B66E-8ACEB21E571F}" presName="node" presStyleLbl="alignAccFollowNode1" presStyleIdx="5" presStyleCnt="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36B5A8-D543-4E62-9F67-F626D6F60488}" type="pres">
      <dgm:prSet presAssocID="{D507361E-CDA3-4B74-B26D-7E22A7C7DC40}" presName="sibTrans" presStyleCnt="0"/>
      <dgm:spPr/>
    </dgm:pt>
    <dgm:pt modelId="{FBD70EE6-82C7-4572-B56B-1305F1843C26}" type="pres">
      <dgm:prSet presAssocID="{A3F03F50-D372-4782-8E89-517EADEFF70B}" presName="node" presStyleLbl="alignAccFollowNode1" presStyleIdx="6" presStyleCnt="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02145B-633C-477E-8068-959C6C412EF1}" type="pres">
      <dgm:prSet presAssocID="{BD9D5928-4E34-49DD-AD42-DB952EF91576}" presName="sibTrans" presStyleCnt="0"/>
      <dgm:spPr/>
    </dgm:pt>
    <dgm:pt modelId="{854BB396-6AD1-44AE-8D06-E23C73449E3C}" type="pres">
      <dgm:prSet presAssocID="{08D3E623-7623-47C4-9735-4E70F59C0CF6}" presName="node" presStyleLbl="alignAccFollowNode1" presStyleIdx="7" presStyleCnt="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60C193-CEF4-483D-AC67-798150AD822D}" type="pres">
      <dgm:prSet presAssocID="{A15AD5D7-B5BA-47C7-B0C5-64A78956FA46}" presName="sibTrans" presStyleCnt="0"/>
      <dgm:spPr/>
    </dgm:pt>
    <dgm:pt modelId="{A225B775-57A7-4C63-9241-007FD6A208D6}" type="pres">
      <dgm:prSet presAssocID="{F8D5D949-F3B4-4994-A2B9-14B97A44A12F}" presName="node" presStyleLbl="alignAccFollowNode1" presStyleIdx="8" presStyleCnt="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86EF04D-4118-47A9-AC2D-222A4E34E14F}" type="presOf" srcId="{A3F03F50-D372-4782-8E89-517EADEFF70B}" destId="{FBD70EE6-82C7-4572-B56B-1305F1843C26}" srcOrd="0" destOrd="0" presId="urn:microsoft.com/office/officeart/2005/8/layout/lProcess3"/>
    <dgm:cxn modelId="{E53F546A-F4FD-4729-9876-0E744B1A5AA3}" srcId="{9BC3612F-AFB0-4262-ABD8-7594D5FAC740}" destId="{2FB4284A-D1A5-42D3-B66E-8ACEB21E571F}" srcOrd="0" destOrd="0" parTransId="{91F4FCCB-38B6-4A1A-9923-EFF265A750E8}" sibTransId="{D507361E-CDA3-4B74-B26D-7E22A7C7DC40}"/>
    <dgm:cxn modelId="{61C2A19B-656F-49BD-9127-1C2829FE245D}" type="presOf" srcId="{A400B4F9-8861-4127-AD9A-5E291FBF7D32}" destId="{DE1858A5-1944-4514-B26F-142002901FFB}" srcOrd="0" destOrd="0" presId="urn:microsoft.com/office/officeart/2005/8/layout/lProcess3"/>
    <dgm:cxn modelId="{CEFF1FA3-7399-45DE-BCCA-EC15936908AA}" type="presOf" srcId="{7CB26F17-9C7E-4A32-BE21-2F6E1FFDBB41}" destId="{1A469771-8D2C-442A-A2CF-40E01775A39B}" srcOrd="0" destOrd="0" presId="urn:microsoft.com/office/officeart/2005/8/layout/lProcess3"/>
    <dgm:cxn modelId="{15610920-A404-434E-91D4-BE42EE0184CD}" srcId="{9BC3612F-AFB0-4262-ABD8-7594D5FAC740}" destId="{08D3E623-7623-47C4-9735-4E70F59C0CF6}" srcOrd="2" destOrd="0" parTransId="{54396FC9-0EB2-4CF2-BA37-492FD5142921}" sibTransId="{A15AD5D7-B5BA-47C7-B0C5-64A78956FA46}"/>
    <dgm:cxn modelId="{E9309F6F-9DD8-4217-9464-6F2A891314A1}" srcId="{9BC3612F-AFB0-4262-ABD8-7594D5FAC740}" destId="{A3F03F50-D372-4782-8E89-517EADEFF70B}" srcOrd="1" destOrd="0" parTransId="{128BDE98-941B-4B5A-AFFD-291C55503CC5}" sibTransId="{BD9D5928-4E34-49DD-AD42-DB952EF91576}"/>
    <dgm:cxn modelId="{476AA7BB-6159-4E3D-BDC2-B44E2A05E81E}" type="presOf" srcId="{7553DF11-BCD3-4D08-9CE6-0892F5B1A7C3}" destId="{072AC3F0-7AA6-4AAE-A826-F74418DC620A}" srcOrd="0" destOrd="0" presId="urn:microsoft.com/office/officeart/2005/8/layout/lProcess3"/>
    <dgm:cxn modelId="{26BFAD62-3930-4AFB-AD0C-047BF9C3C019}" srcId="{7CB26F17-9C7E-4A32-BE21-2F6E1FFDBB41}" destId="{C8B18635-AEFB-4339-9932-4D3B930609C8}" srcOrd="0" destOrd="0" parTransId="{64A564F1-86CC-4E4A-8E4E-E3FAB80B4D49}" sibTransId="{B8A2FE59-1EBF-46FD-9923-24277ECCBA3D}"/>
    <dgm:cxn modelId="{D39CBC68-FB72-4102-BCA7-9BAFC9C6AF13}" srcId="{0176145E-2712-4DC0-81C6-E9D66AB0CE49}" destId="{CF4D7664-6BD3-4FD3-BA77-390979F25816}" srcOrd="0" destOrd="0" parTransId="{53FB3416-00AB-4673-8285-C316813D190C}" sibTransId="{56965131-135B-47FA-841D-38269046BE23}"/>
    <dgm:cxn modelId="{CC8C8861-7801-4022-830D-8F0A73E5723C}" srcId="{DF601DCB-65A1-401D-80A4-5EB4F8BECE1D}" destId="{B4136669-99FD-4297-863F-E1CF87D10128}" srcOrd="0" destOrd="0" parTransId="{29299744-DBCF-476F-A970-EC6D014153A4}" sibTransId="{FE0B4336-C44D-4D6A-B9F9-DC6935DF9CEE}"/>
    <dgm:cxn modelId="{1A089904-430C-449B-A05B-5E7D07024E6C}" type="presOf" srcId="{DF601DCB-65A1-401D-80A4-5EB4F8BECE1D}" destId="{F0A2025F-8088-4238-94B3-E7C513D99C99}" srcOrd="0" destOrd="0" presId="urn:microsoft.com/office/officeart/2005/8/layout/lProcess3"/>
    <dgm:cxn modelId="{8E9C185E-4BA0-463D-B461-A7454D08629B}" type="presOf" srcId="{2FB4284A-D1A5-42D3-B66E-8ACEB21E571F}" destId="{85E72109-E6AC-4AF6-86B8-85C275820DA5}" srcOrd="0" destOrd="0" presId="urn:microsoft.com/office/officeart/2005/8/layout/lProcess3"/>
    <dgm:cxn modelId="{A3819E9F-9B4B-436B-9735-2D9B2A8F5D6B}" type="presOf" srcId="{0176145E-2712-4DC0-81C6-E9D66AB0CE49}" destId="{31E85E08-0162-4DF8-8EA0-5EDBB20F633F}" srcOrd="0" destOrd="0" presId="urn:microsoft.com/office/officeart/2005/8/layout/lProcess3"/>
    <dgm:cxn modelId="{3FD8A167-9DAD-41E5-A4BD-7E834059D985}" type="presOf" srcId="{9BC3612F-AFB0-4262-ABD8-7594D5FAC740}" destId="{36B54623-A32D-4FD6-8079-5D314A95C48D}" srcOrd="0" destOrd="0" presId="urn:microsoft.com/office/officeart/2005/8/layout/lProcess3"/>
    <dgm:cxn modelId="{FDEFDC74-3E5B-4BFF-A601-3D2C04E1DA50}" srcId="{09CDDB16-1070-4D5E-8EED-DE50558736F5}" destId="{7CB26F17-9C7E-4A32-BE21-2F6E1FFDBB41}" srcOrd="3" destOrd="0" parTransId="{1F4BACE7-8A83-4136-9D26-726FE476C90E}" sibTransId="{EED0A49B-FCED-4BD8-93B4-12699361D5D2}"/>
    <dgm:cxn modelId="{04D15E75-CFD6-4D49-83E7-8559FD65A352}" type="presOf" srcId="{B4136669-99FD-4297-863F-E1CF87D10128}" destId="{B962D8D3-370F-48CF-A017-07A370EB2BBA}" srcOrd="0" destOrd="0" presId="urn:microsoft.com/office/officeart/2005/8/layout/lProcess3"/>
    <dgm:cxn modelId="{331261B2-358B-49A0-B433-FBE6E1708516}" srcId="{09CDDB16-1070-4D5E-8EED-DE50558736F5}" destId="{E22FCD4B-27BD-4D85-81C7-B11164A404DF}" srcOrd="0" destOrd="0" parTransId="{1131054C-07C1-4926-B855-8BB4A78D7DBD}" sibTransId="{9D9C5DE3-0378-4EEC-8066-2FDA35D8F816}"/>
    <dgm:cxn modelId="{98DE7AE9-871E-4F36-9694-D69983825872}" type="presOf" srcId="{86D215CF-5A31-4BD8-B4A4-06BB274A875D}" destId="{22D2546E-FA44-4EE2-9905-049ACF93E906}" srcOrd="0" destOrd="0" presId="urn:microsoft.com/office/officeart/2005/8/layout/lProcess3"/>
    <dgm:cxn modelId="{A859349F-5C9E-4831-92B8-A4F761F039C2}" type="presOf" srcId="{08D3E623-7623-47C4-9735-4E70F59C0CF6}" destId="{854BB396-6AD1-44AE-8D06-E23C73449E3C}" srcOrd="0" destOrd="0" presId="urn:microsoft.com/office/officeart/2005/8/layout/lProcess3"/>
    <dgm:cxn modelId="{45B70B47-0B6B-4461-879C-57239EC2D021}" srcId="{E22FCD4B-27BD-4D85-81C7-B11164A404DF}" destId="{86D215CF-5A31-4BD8-B4A4-06BB274A875D}" srcOrd="0" destOrd="0" parTransId="{D4020BA5-4439-4438-A41F-4D2A16E3D771}" sibTransId="{3A42DB4C-A1A2-4A48-A62F-8961F4DFB90B}"/>
    <dgm:cxn modelId="{D468E8BE-75CA-49D7-94CF-0860ECED1F67}" srcId="{7553DF11-BCD3-4D08-9CE6-0892F5B1A7C3}" destId="{A400B4F9-8861-4127-AD9A-5E291FBF7D32}" srcOrd="0" destOrd="0" parTransId="{9DB17246-27BF-4300-B703-BB5C54B7D783}" sibTransId="{868C47D6-2F7B-40F4-8929-8BBF75080B08}"/>
    <dgm:cxn modelId="{6D5BF4DF-59C2-4073-84CF-8A3D6F4CFEDF}" type="presOf" srcId="{09CDDB16-1070-4D5E-8EED-DE50558736F5}" destId="{50AAC609-4E01-4588-A6DB-693DEC769ABA}" srcOrd="0" destOrd="0" presId="urn:microsoft.com/office/officeart/2005/8/layout/lProcess3"/>
    <dgm:cxn modelId="{060681FA-D05B-422B-B7F4-2498405A0AD0}" type="presOf" srcId="{C8B18635-AEFB-4339-9932-4D3B930609C8}" destId="{8D5DEA93-B49D-4154-953E-047FD432B020}" srcOrd="0" destOrd="0" presId="urn:microsoft.com/office/officeart/2005/8/layout/lProcess3"/>
    <dgm:cxn modelId="{BD0A5AFA-74CD-4358-B27F-C6096F955084}" type="presOf" srcId="{F8D5D949-F3B4-4994-A2B9-14B97A44A12F}" destId="{A225B775-57A7-4C63-9241-007FD6A208D6}" srcOrd="0" destOrd="0" presId="urn:microsoft.com/office/officeart/2005/8/layout/lProcess3"/>
    <dgm:cxn modelId="{8B5E5CBA-CA5D-46D8-A325-9A8CE1E99C98}" srcId="{9BC3612F-AFB0-4262-ABD8-7594D5FAC740}" destId="{F8D5D949-F3B4-4994-A2B9-14B97A44A12F}" srcOrd="3" destOrd="0" parTransId="{AF285A74-3CF3-424D-850E-B025F5ABFCF9}" sibTransId="{F7049987-FBA9-446C-A373-A642046C08DF}"/>
    <dgm:cxn modelId="{F1C234A4-CFB7-4B2A-B46B-E8895F5DFE53}" type="presOf" srcId="{CF4D7664-6BD3-4FD3-BA77-390979F25816}" destId="{4285F970-AADD-4655-BA7D-55550BFBEFEA}" srcOrd="0" destOrd="0" presId="urn:microsoft.com/office/officeart/2005/8/layout/lProcess3"/>
    <dgm:cxn modelId="{A8FA31F2-A8E9-4756-949B-E4E3814CAB87}" srcId="{09CDDB16-1070-4D5E-8EED-DE50558736F5}" destId="{DF601DCB-65A1-401D-80A4-5EB4F8BECE1D}" srcOrd="2" destOrd="0" parTransId="{EBE55A4E-CF79-40C9-A23B-5C06EF7EFB06}" sibTransId="{ABFA9E2F-0F8B-45F9-99D5-FE2921B73F56}"/>
    <dgm:cxn modelId="{E8C8341E-6E29-4206-AB67-E4EDB3F4C5B7}" srcId="{09CDDB16-1070-4D5E-8EED-DE50558736F5}" destId="{7553DF11-BCD3-4D08-9CE6-0892F5B1A7C3}" srcOrd="4" destOrd="0" parTransId="{8414D931-EE71-4AED-8A91-FA725825B72C}" sibTransId="{7A7D5C89-22F2-43D9-9F66-6817E9DADE6F}"/>
    <dgm:cxn modelId="{07F26EED-8CC8-4224-95B9-FBEBE3E99992}" srcId="{09CDDB16-1070-4D5E-8EED-DE50558736F5}" destId="{0176145E-2712-4DC0-81C6-E9D66AB0CE49}" srcOrd="1" destOrd="0" parTransId="{0EF86B43-2AD9-4334-AA35-7C52B21634D7}" sibTransId="{3C4FDAE5-812E-4C01-9C94-A20A65B1414E}"/>
    <dgm:cxn modelId="{634B5C53-D05D-4815-81D9-AA41463EF29E}" srcId="{09CDDB16-1070-4D5E-8EED-DE50558736F5}" destId="{9BC3612F-AFB0-4262-ABD8-7594D5FAC740}" srcOrd="5" destOrd="0" parTransId="{1DC76EFF-CBA4-492A-82FE-91A151F41E93}" sibTransId="{CCC83C7D-E847-48C9-8A2B-AAB17B31501D}"/>
    <dgm:cxn modelId="{F40C4F5A-01A0-4FF8-827C-3227D7D3984D}" type="presOf" srcId="{E22FCD4B-27BD-4D85-81C7-B11164A404DF}" destId="{8DBF6D66-88BC-49F7-A44A-AA9826EE25C9}" srcOrd="0" destOrd="0" presId="urn:microsoft.com/office/officeart/2005/8/layout/lProcess3"/>
    <dgm:cxn modelId="{853055EF-F2D6-4884-8B38-9A4557472EC6}" type="presParOf" srcId="{50AAC609-4E01-4588-A6DB-693DEC769ABA}" destId="{2DC6A825-489F-4C99-A365-2472D4989D9D}" srcOrd="0" destOrd="0" presId="urn:microsoft.com/office/officeart/2005/8/layout/lProcess3"/>
    <dgm:cxn modelId="{0E79CF4F-D621-432C-88E7-E7C9CCC0EB75}" type="presParOf" srcId="{2DC6A825-489F-4C99-A365-2472D4989D9D}" destId="{8DBF6D66-88BC-49F7-A44A-AA9826EE25C9}" srcOrd="0" destOrd="0" presId="urn:microsoft.com/office/officeart/2005/8/layout/lProcess3"/>
    <dgm:cxn modelId="{A4EE4F9B-C8C7-4232-86FA-A519936A73D1}" type="presParOf" srcId="{2DC6A825-489F-4C99-A365-2472D4989D9D}" destId="{477B280E-E6E3-47DF-8645-97C13B8867F8}" srcOrd="1" destOrd="0" presId="urn:microsoft.com/office/officeart/2005/8/layout/lProcess3"/>
    <dgm:cxn modelId="{7F6550F7-63C7-47DA-B3CA-ACFEB58A49A9}" type="presParOf" srcId="{2DC6A825-489F-4C99-A365-2472D4989D9D}" destId="{22D2546E-FA44-4EE2-9905-049ACF93E906}" srcOrd="2" destOrd="0" presId="urn:microsoft.com/office/officeart/2005/8/layout/lProcess3"/>
    <dgm:cxn modelId="{6410025D-D411-4E1E-9196-BA54B888DAA6}" type="presParOf" srcId="{50AAC609-4E01-4588-A6DB-693DEC769ABA}" destId="{3203CAE0-E6B7-4311-9B29-06C4C9D0A605}" srcOrd="1" destOrd="0" presId="urn:microsoft.com/office/officeart/2005/8/layout/lProcess3"/>
    <dgm:cxn modelId="{218C969E-3A7D-4D0D-B707-302AC85915F9}" type="presParOf" srcId="{50AAC609-4E01-4588-A6DB-693DEC769ABA}" destId="{39C12D91-B18A-45C2-BB51-42802053A5D1}" srcOrd="2" destOrd="0" presId="urn:microsoft.com/office/officeart/2005/8/layout/lProcess3"/>
    <dgm:cxn modelId="{01276668-0309-4E27-9F99-81292E6F3D7C}" type="presParOf" srcId="{39C12D91-B18A-45C2-BB51-42802053A5D1}" destId="{31E85E08-0162-4DF8-8EA0-5EDBB20F633F}" srcOrd="0" destOrd="0" presId="urn:microsoft.com/office/officeart/2005/8/layout/lProcess3"/>
    <dgm:cxn modelId="{132C5A67-9C46-4E08-876C-6108B87DE723}" type="presParOf" srcId="{39C12D91-B18A-45C2-BB51-42802053A5D1}" destId="{58723B44-2535-4DFE-98D8-61F491D1450D}" srcOrd="1" destOrd="0" presId="urn:microsoft.com/office/officeart/2005/8/layout/lProcess3"/>
    <dgm:cxn modelId="{4B90A01E-8A08-467E-9A38-96C4D36BEB7B}" type="presParOf" srcId="{39C12D91-B18A-45C2-BB51-42802053A5D1}" destId="{4285F970-AADD-4655-BA7D-55550BFBEFEA}" srcOrd="2" destOrd="0" presId="urn:microsoft.com/office/officeart/2005/8/layout/lProcess3"/>
    <dgm:cxn modelId="{637A8B92-9DA5-4265-9FC4-4E01AE7DCA24}" type="presParOf" srcId="{50AAC609-4E01-4588-A6DB-693DEC769ABA}" destId="{28B491BB-14E5-4393-97DC-D53E4848DB7E}" srcOrd="3" destOrd="0" presId="urn:microsoft.com/office/officeart/2005/8/layout/lProcess3"/>
    <dgm:cxn modelId="{DD3E1187-1051-4F3D-9C3E-FD2A31FBE6D3}" type="presParOf" srcId="{50AAC609-4E01-4588-A6DB-693DEC769ABA}" destId="{69009227-E394-4351-8763-8F78EEB80842}" srcOrd="4" destOrd="0" presId="urn:microsoft.com/office/officeart/2005/8/layout/lProcess3"/>
    <dgm:cxn modelId="{C25A6025-6818-4F26-BDF2-D63990FEBAF4}" type="presParOf" srcId="{69009227-E394-4351-8763-8F78EEB80842}" destId="{F0A2025F-8088-4238-94B3-E7C513D99C99}" srcOrd="0" destOrd="0" presId="urn:microsoft.com/office/officeart/2005/8/layout/lProcess3"/>
    <dgm:cxn modelId="{42371656-B6D9-40FB-BA61-89C8FFD91E0E}" type="presParOf" srcId="{69009227-E394-4351-8763-8F78EEB80842}" destId="{5D83459B-EFCB-48EE-BE7E-634B374C9543}" srcOrd="1" destOrd="0" presId="urn:microsoft.com/office/officeart/2005/8/layout/lProcess3"/>
    <dgm:cxn modelId="{47B1520D-B6B0-4B45-8781-E94CA74703F2}" type="presParOf" srcId="{69009227-E394-4351-8763-8F78EEB80842}" destId="{B962D8D3-370F-48CF-A017-07A370EB2BBA}" srcOrd="2" destOrd="0" presId="urn:microsoft.com/office/officeart/2005/8/layout/lProcess3"/>
    <dgm:cxn modelId="{96311FAD-29BD-43B4-86E0-86A5988CC01A}" type="presParOf" srcId="{50AAC609-4E01-4588-A6DB-693DEC769ABA}" destId="{AE7A0D06-256A-4EF7-BD06-7A69673E9AFA}" srcOrd="5" destOrd="0" presId="urn:microsoft.com/office/officeart/2005/8/layout/lProcess3"/>
    <dgm:cxn modelId="{10EFD1F8-B45F-47E6-93F6-14B2F7331506}" type="presParOf" srcId="{50AAC609-4E01-4588-A6DB-693DEC769ABA}" destId="{88E37C67-E014-40D3-9BDA-9D93D4D4E3DF}" srcOrd="6" destOrd="0" presId="urn:microsoft.com/office/officeart/2005/8/layout/lProcess3"/>
    <dgm:cxn modelId="{367D27E1-5A55-4C43-85D7-39A2660783C7}" type="presParOf" srcId="{88E37C67-E014-40D3-9BDA-9D93D4D4E3DF}" destId="{1A469771-8D2C-442A-A2CF-40E01775A39B}" srcOrd="0" destOrd="0" presId="urn:microsoft.com/office/officeart/2005/8/layout/lProcess3"/>
    <dgm:cxn modelId="{CE970135-1911-4286-950A-904565821647}" type="presParOf" srcId="{88E37C67-E014-40D3-9BDA-9D93D4D4E3DF}" destId="{7603647D-B2D1-48B8-8DA8-72A25D677673}" srcOrd="1" destOrd="0" presId="urn:microsoft.com/office/officeart/2005/8/layout/lProcess3"/>
    <dgm:cxn modelId="{07883CE2-5FB5-4554-A9DD-B534ED894554}" type="presParOf" srcId="{88E37C67-E014-40D3-9BDA-9D93D4D4E3DF}" destId="{8D5DEA93-B49D-4154-953E-047FD432B020}" srcOrd="2" destOrd="0" presId="urn:microsoft.com/office/officeart/2005/8/layout/lProcess3"/>
    <dgm:cxn modelId="{0BE5B1D3-45BE-4EA1-9A67-4D37FDF428F9}" type="presParOf" srcId="{50AAC609-4E01-4588-A6DB-693DEC769ABA}" destId="{FC2BFC1B-9F94-4632-A45B-226D7665E974}" srcOrd="7" destOrd="0" presId="urn:microsoft.com/office/officeart/2005/8/layout/lProcess3"/>
    <dgm:cxn modelId="{A86A2625-03E6-4DD6-97CE-00E2D1391B91}" type="presParOf" srcId="{50AAC609-4E01-4588-A6DB-693DEC769ABA}" destId="{9265A8AE-504B-4528-A432-02F7A0556C21}" srcOrd="8" destOrd="0" presId="urn:microsoft.com/office/officeart/2005/8/layout/lProcess3"/>
    <dgm:cxn modelId="{AFAAAE67-31E0-4883-8196-FBF78B8C1A30}" type="presParOf" srcId="{9265A8AE-504B-4528-A432-02F7A0556C21}" destId="{072AC3F0-7AA6-4AAE-A826-F74418DC620A}" srcOrd="0" destOrd="0" presId="urn:microsoft.com/office/officeart/2005/8/layout/lProcess3"/>
    <dgm:cxn modelId="{3E92D61F-FB52-4CF6-8E50-65966CD01741}" type="presParOf" srcId="{9265A8AE-504B-4528-A432-02F7A0556C21}" destId="{2B81FF38-B386-4467-8694-5A5086C8856C}" srcOrd="1" destOrd="0" presId="urn:microsoft.com/office/officeart/2005/8/layout/lProcess3"/>
    <dgm:cxn modelId="{93D6B140-CD0F-43B4-B557-5A0645AE6A75}" type="presParOf" srcId="{9265A8AE-504B-4528-A432-02F7A0556C21}" destId="{DE1858A5-1944-4514-B26F-142002901FFB}" srcOrd="2" destOrd="0" presId="urn:microsoft.com/office/officeart/2005/8/layout/lProcess3"/>
    <dgm:cxn modelId="{2B858A7B-C732-4C42-BB00-FD57A0A32E92}" type="presParOf" srcId="{50AAC609-4E01-4588-A6DB-693DEC769ABA}" destId="{94D12DF3-7180-4CE3-B22E-406C6E4118E5}" srcOrd="9" destOrd="0" presId="urn:microsoft.com/office/officeart/2005/8/layout/lProcess3"/>
    <dgm:cxn modelId="{8F237A45-5F7B-4863-B145-51CD3E5B259A}" type="presParOf" srcId="{50AAC609-4E01-4588-A6DB-693DEC769ABA}" destId="{9181FF09-AF43-408A-BA5A-DA55F8D1E2E4}" srcOrd="10" destOrd="0" presId="urn:microsoft.com/office/officeart/2005/8/layout/lProcess3"/>
    <dgm:cxn modelId="{25D4097C-9994-469A-B76A-482A2617CF28}" type="presParOf" srcId="{9181FF09-AF43-408A-BA5A-DA55F8D1E2E4}" destId="{36B54623-A32D-4FD6-8079-5D314A95C48D}" srcOrd="0" destOrd="0" presId="urn:microsoft.com/office/officeart/2005/8/layout/lProcess3"/>
    <dgm:cxn modelId="{1668F560-577E-4142-9BC4-EAAE0F41A8FC}" type="presParOf" srcId="{9181FF09-AF43-408A-BA5A-DA55F8D1E2E4}" destId="{A5F1C3E5-5048-4226-A68E-3B4D09002210}" srcOrd="1" destOrd="0" presId="urn:microsoft.com/office/officeart/2005/8/layout/lProcess3"/>
    <dgm:cxn modelId="{02EE420E-EAD6-4A72-B6D0-426A76D52090}" type="presParOf" srcId="{9181FF09-AF43-408A-BA5A-DA55F8D1E2E4}" destId="{85E72109-E6AC-4AF6-86B8-85C275820DA5}" srcOrd="2" destOrd="0" presId="urn:microsoft.com/office/officeart/2005/8/layout/lProcess3"/>
    <dgm:cxn modelId="{55C5AA0E-3D2E-4888-908C-47BC878DDDA4}" type="presParOf" srcId="{9181FF09-AF43-408A-BA5A-DA55F8D1E2E4}" destId="{D636B5A8-D543-4E62-9F67-F626D6F60488}" srcOrd="3" destOrd="0" presId="urn:microsoft.com/office/officeart/2005/8/layout/lProcess3"/>
    <dgm:cxn modelId="{5107019C-A616-46C5-9106-FC080717C025}" type="presParOf" srcId="{9181FF09-AF43-408A-BA5A-DA55F8D1E2E4}" destId="{FBD70EE6-82C7-4572-B56B-1305F1843C26}" srcOrd="4" destOrd="0" presId="urn:microsoft.com/office/officeart/2005/8/layout/lProcess3"/>
    <dgm:cxn modelId="{2C88F18F-FCFC-4917-9F74-DE684A3FA489}" type="presParOf" srcId="{9181FF09-AF43-408A-BA5A-DA55F8D1E2E4}" destId="{A702145B-633C-477E-8068-959C6C412EF1}" srcOrd="5" destOrd="0" presId="urn:microsoft.com/office/officeart/2005/8/layout/lProcess3"/>
    <dgm:cxn modelId="{5D8EB37D-D39A-4411-9072-96AD3DFEA04F}" type="presParOf" srcId="{9181FF09-AF43-408A-BA5A-DA55F8D1E2E4}" destId="{854BB396-6AD1-44AE-8D06-E23C73449E3C}" srcOrd="6" destOrd="0" presId="urn:microsoft.com/office/officeart/2005/8/layout/lProcess3"/>
    <dgm:cxn modelId="{4C40CB0F-1B42-4D0A-8ED0-C190F9C6C468}" type="presParOf" srcId="{9181FF09-AF43-408A-BA5A-DA55F8D1E2E4}" destId="{D160C193-CEF4-483D-AC67-798150AD822D}" srcOrd="7" destOrd="0" presId="urn:microsoft.com/office/officeart/2005/8/layout/lProcess3"/>
    <dgm:cxn modelId="{F105A108-27A8-428E-AE01-B5542AD9EE20}" type="presParOf" srcId="{9181FF09-AF43-408A-BA5A-DA55F8D1E2E4}" destId="{A225B775-57A7-4C63-9241-007FD6A208D6}" srcOrd="8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CDDB16-1070-4D5E-8EED-DE50558736F5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F363619-555E-4A40-B886-322AD78DE184}">
      <dgm:prSet phldrT="[Text]"/>
      <dgm:spPr/>
      <dgm:t>
        <a:bodyPr/>
        <a:lstStyle/>
        <a:p>
          <a:r>
            <a:rPr lang="en-US" dirty="0" smtClean="0"/>
            <a:t>After adding instrumentation</a:t>
          </a:r>
          <a:endParaRPr lang="en-US" dirty="0"/>
        </a:p>
      </dgm:t>
    </dgm:pt>
    <dgm:pt modelId="{D0B34670-A676-4C9B-B075-4554A203D582}" type="parTrans" cxnId="{FF6CBD28-0DD6-41D2-B024-180303E9B82B}">
      <dgm:prSet/>
      <dgm:spPr/>
      <dgm:t>
        <a:bodyPr/>
        <a:lstStyle/>
        <a:p>
          <a:endParaRPr lang="en-US"/>
        </a:p>
      </dgm:t>
    </dgm:pt>
    <dgm:pt modelId="{793DF8E2-03DE-4A36-88C0-8289E7A20C50}" type="sibTrans" cxnId="{FF6CBD28-0DD6-41D2-B024-180303E9B82B}">
      <dgm:prSet/>
      <dgm:spPr/>
      <dgm:t>
        <a:bodyPr/>
        <a:lstStyle/>
        <a:p>
          <a:endParaRPr lang="en-US"/>
        </a:p>
      </dgm:t>
    </dgm:pt>
    <dgm:pt modelId="{22A8634E-7504-4A73-A839-3AE2E29B9A16}">
      <dgm:prSet phldrT="[Text]"/>
      <dgm:spPr/>
      <dgm:t>
        <a:bodyPr/>
        <a:lstStyle/>
        <a:p>
          <a:r>
            <a:rPr lang="en-US" dirty="0" smtClean="0"/>
            <a:t>Before collaring</a:t>
          </a:r>
          <a:endParaRPr lang="en-US" dirty="0"/>
        </a:p>
      </dgm:t>
    </dgm:pt>
    <dgm:pt modelId="{5E415F7D-E3F2-457A-9454-15BF0E616C4D}" type="parTrans" cxnId="{062EEEC6-8C94-4FE1-8FA1-07BCA9EC2031}">
      <dgm:prSet/>
      <dgm:spPr/>
      <dgm:t>
        <a:bodyPr/>
        <a:lstStyle/>
        <a:p>
          <a:endParaRPr lang="en-US"/>
        </a:p>
      </dgm:t>
    </dgm:pt>
    <dgm:pt modelId="{46E8881E-6851-49AD-833B-689BBCBD1EAA}" type="sibTrans" cxnId="{062EEEC6-8C94-4FE1-8FA1-07BCA9EC2031}">
      <dgm:prSet/>
      <dgm:spPr/>
      <dgm:t>
        <a:bodyPr/>
        <a:lstStyle/>
        <a:p>
          <a:endParaRPr lang="en-US"/>
        </a:p>
      </dgm:t>
    </dgm:pt>
    <dgm:pt modelId="{F8D5D949-F3B4-4994-A2B9-14B97A44A12F}">
      <dgm:prSet phldrT="[Text]"/>
      <dgm:spPr/>
      <dgm:t>
        <a:bodyPr/>
        <a:lstStyle/>
        <a:p>
          <a:r>
            <a:rPr lang="en-US" dirty="0" smtClean="0"/>
            <a:t>Pole after impregnation in the </a:t>
          </a:r>
          <a:r>
            <a:rPr lang="en-US" dirty="0" err="1" smtClean="0"/>
            <a:t>mould</a:t>
          </a:r>
          <a:endParaRPr lang="en-US" dirty="0"/>
        </a:p>
      </dgm:t>
    </dgm:pt>
    <dgm:pt modelId="{AF285A74-3CF3-424D-850E-B025F5ABFCF9}" type="parTrans" cxnId="{8B5E5CBA-CA5D-46D8-A325-9A8CE1E99C98}">
      <dgm:prSet/>
      <dgm:spPr/>
      <dgm:t>
        <a:bodyPr/>
        <a:lstStyle/>
        <a:p>
          <a:endParaRPr lang="en-US"/>
        </a:p>
      </dgm:t>
    </dgm:pt>
    <dgm:pt modelId="{F7049987-FBA9-446C-A373-A642046C08DF}" type="sibTrans" cxnId="{8B5E5CBA-CA5D-46D8-A325-9A8CE1E99C98}">
      <dgm:prSet/>
      <dgm:spPr/>
      <dgm:t>
        <a:bodyPr/>
        <a:lstStyle/>
        <a:p>
          <a:endParaRPr lang="en-US"/>
        </a:p>
      </dgm:t>
    </dgm:pt>
    <dgm:pt modelId="{8D23643D-126F-452C-8202-5CD72F315FAC}">
      <dgm:prSet phldrT="[Text]"/>
      <dgm:spPr/>
      <dgm:t>
        <a:bodyPr/>
        <a:lstStyle/>
        <a:p>
          <a:r>
            <a:rPr lang="en-US" dirty="0" smtClean="0"/>
            <a:t>Pole after impregnation, out of the </a:t>
          </a:r>
          <a:r>
            <a:rPr lang="en-US" dirty="0" err="1" smtClean="0"/>
            <a:t>mould</a:t>
          </a:r>
          <a:endParaRPr lang="en-US" dirty="0"/>
        </a:p>
      </dgm:t>
    </dgm:pt>
    <dgm:pt modelId="{820D0DEA-58DD-40DB-B507-5FDAE404E3EB}" type="parTrans" cxnId="{E2A3B8F2-9ABC-4EC7-A580-CF6AFD608043}">
      <dgm:prSet/>
      <dgm:spPr/>
      <dgm:t>
        <a:bodyPr/>
        <a:lstStyle/>
        <a:p>
          <a:endParaRPr lang="en-US"/>
        </a:p>
      </dgm:t>
    </dgm:pt>
    <dgm:pt modelId="{C75B1911-2F1D-44A5-83DD-E00E44E53AA7}" type="sibTrans" cxnId="{E2A3B8F2-9ABC-4EC7-A580-CF6AFD608043}">
      <dgm:prSet/>
      <dgm:spPr/>
      <dgm:t>
        <a:bodyPr/>
        <a:lstStyle/>
        <a:p>
          <a:endParaRPr lang="en-US"/>
        </a:p>
      </dgm:t>
    </dgm:pt>
    <dgm:pt modelId="{7EBD2349-68C0-4AEA-9A1C-413FFF6AF7CA}">
      <dgm:prSet phldrT="[Text]"/>
      <dgm:spPr/>
      <dgm:t>
        <a:bodyPr/>
        <a:lstStyle/>
        <a:p>
          <a:r>
            <a:rPr lang="en-US" dirty="0" smtClean="0"/>
            <a:t>Dielectric HV</a:t>
          </a:r>
          <a:endParaRPr lang="en-US" dirty="0"/>
        </a:p>
      </dgm:t>
    </dgm:pt>
    <dgm:pt modelId="{E2DA8774-DF50-4F9C-8F5F-AD13DE957B07}" type="parTrans" cxnId="{9125D3DD-673E-4363-BE37-DE012C965DC7}">
      <dgm:prSet/>
      <dgm:spPr/>
      <dgm:t>
        <a:bodyPr/>
        <a:lstStyle/>
        <a:p>
          <a:endParaRPr lang="en-US"/>
        </a:p>
      </dgm:t>
    </dgm:pt>
    <dgm:pt modelId="{B4A33288-8D1B-4628-BDC7-66F69FF047E8}" type="sibTrans" cxnId="{9125D3DD-673E-4363-BE37-DE012C965DC7}">
      <dgm:prSet/>
      <dgm:spPr/>
      <dgm:t>
        <a:bodyPr/>
        <a:lstStyle/>
        <a:p>
          <a:endParaRPr lang="en-US"/>
        </a:p>
      </dgm:t>
    </dgm:pt>
    <dgm:pt modelId="{F09994A2-460D-4666-B321-8BF472228894}">
      <dgm:prSet phldrT="[Text]"/>
      <dgm:spPr/>
      <dgm:t>
        <a:bodyPr/>
        <a:lstStyle/>
        <a:p>
          <a:r>
            <a:rPr lang="en-US" dirty="0" smtClean="0"/>
            <a:t>Visual</a:t>
          </a:r>
          <a:endParaRPr lang="en-US" dirty="0"/>
        </a:p>
      </dgm:t>
    </dgm:pt>
    <dgm:pt modelId="{C0F6D862-FA64-440B-AB9D-4E0FEB1A0225}" type="parTrans" cxnId="{3EEC3EB6-4A91-47E8-AEFD-C3E23048953D}">
      <dgm:prSet/>
      <dgm:spPr/>
      <dgm:t>
        <a:bodyPr/>
        <a:lstStyle/>
        <a:p>
          <a:endParaRPr lang="en-US"/>
        </a:p>
      </dgm:t>
    </dgm:pt>
    <dgm:pt modelId="{A0EF4EF1-7B02-4334-AF62-7C8AABD4EECB}" type="sibTrans" cxnId="{3EEC3EB6-4A91-47E8-AEFD-C3E23048953D}">
      <dgm:prSet/>
      <dgm:spPr/>
      <dgm:t>
        <a:bodyPr/>
        <a:lstStyle/>
        <a:p>
          <a:endParaRPr lang="en-US"/>
        </a:p>
      </dgm:t>
    </dgm:pt>
    <dgm:pt modelId="{E4BC0CB7-C154-478A-BE68-7FDAE08CCFF9}">
      <dgm:prSet phldrT="[Text]"/>
      <dgm:spPr/>
      <dgm:t>
        <a:bodyPr/>
        <a:lstStyle/>
        <a:p>
          <a:r>
            <a:rPr lang="en-US" dirty="0" smtClean="0"/>
            <a:t>R(DC)</a:t>
          </a:r>
          <a:endParaRPr lang="en-US" dirty="0"/>
        </a:p>
      </dgm:t>
    </dgm:pt>
    <dgm:pt modelId="{BFB3D355-A59C-4E62-B3DA-2A85D5279717}" type="parTrans" cxnId="{5EB82B3D-0F14-4F20-A757-BBEAC9B8495E}">
      <dgm:prSet/>
      <dgm:spPr/>
      <dgm:t>
        <a:bodyPr/>
        <a:lstStyle/>
        <a:p>
          <a:endParaRPr lang="en-US"/>
        </a:p>
      </dgm:t>
    </dgm:pt>
    <dgm:pt modelId="{EBB04DB6-C28C-4ED4-8B2A-F9C8D130DE4F}" type="sibTrans" cxnId="{5EB82B3D-0F14-4F20-A757-BBEAC9B8495E}">
      <dgm:prSet/>
      <dgm:spPr/>
      <dgm:t>
        <a:bodyPr/>
        <a:lstStyle/>
        <a:p>
          <a:endParaRPr lang="en-US"/>
        </a:p>
      </dgm:t>
    </dgm:pt>
    <dgm:pt modelId="{D68615C6-A9F4-4C49-ADBE-09714CD94B01}">
      <dgm:prSet phldrT="[Text]"/>
      <dgm:spPr/>
      <dgm:t>
        <a:bodyPr/>
        <a:lstStyle/>
        <a:p>
          <a:r>
            <a:rPr lang="en-US" dirty="0" smtClean="0"/>
            <a:t>Inductance</a:t>
          </a:r>
          <a:endParaRPr lang="en-US" dirty="0"/>
        </a:p>
      </dgm:t>
    </dgm:pt>
    <dgm:pt modelId="{120B6966-F581-4F4F-8B57-583057F12F10}" type="parTrans" cxnId="{7E934FFB-4A1C-4E9B-A533-30AF61593DF4}">
      <dgm:prSet/>
      <dgm:spPr/>
      <dgm:t>
        <a:bodyPr/>
        <a:lstStyle/>
        <a:p>
          <a:endParaRPr lang="en-US"/>
        </a:p>
      </dgm:t>
    </dgm:pt>
    <dgm:pt modelId="{A46C9F08-5A0D-4231-9738-7822CDA2BC77}" type="sibTrans" cxnId="{7E934FFB-4A1C-4E9B-A533-30AF61593DF4}">
      <dgm:prSet/>
      <dgm:spPr/>
      <dgm:t>
        <a:bodyPr/>
        <a:lstStyle/>
        <a:p>
          <a:endParaRPr lang="en-US"/>
        </a:p>
      </dgm:t>
    </dgm:pt>
    <dgm:pt modelId="{C0151CAA-6480-4985-AB6C-2DB5C9262274}">
      <dgm:prSet phldrT="[Text]"/>
      <dgm:spPr/>
      <dgm:t>
        <a:bodyPr/>
        <a:lstStyle/>
        <a:p>
          <a:r>
            <a:rPr lang="en-US" dirty="0" err="1" smtClean="0"/>
            <a:t>Dielec</a:t>
          </a:r>
          <a:r>
            <a:rPr lang="en-US" dirty="0" smtClean="0"/>
            <a:t> (Coil/spacer/shim</a:t>
          </a:r>
          <a:endParaRPr lang="en-US" dirty="0"/>
        </a:p>
      </dgm:t>
    </dgm:pt>
    <dgm:pt modelId="{B3A616A1-8E63-4714-AA7B-0C009B4A93FF}" type="parTrans" cxnId="{35245EC1-36AF-484A-A91D-53C58411F63D}">
      <dgm:prSet/>
      <dgm:spPr/>
      <dgm:t>
        <a:bodyPr/>
        <a:lstStyle/>
        <a:p>
          <a:endParaRPr lang="en-US"/>
        </a:p>
      </dgm:t>
    </dgm:pt>
    <dgm:pt modelId="{21D31007-54D1-4B83-BFED-4B4945CDCD26}" type="sibTrans" cxnId="{35245EC1-36AF-484A-A91D-53C58411F63D}">
      <dgm:prSet/>
      <dgm:spPr/>
      <dgm:t>
        <a:bodyPr/>
        <a:lstStyle/>
        <a:p>
          <a:endParaRPr lang="en-US"/>
        </a:p>
      </dgm:t>
    </dgm:pt>
    <dgm:pt modelId="{F2F885D1-076A-4DB9-92E8-073D61940DB7}">
      <dgm:prSet phldrT="[Text]"/>
      <dgm:spPr/>
      <dgm:t>
        <a:bodyPr/>
        <a:lstStyle/>
        <a:p>
          <a:r>
            <a:rPr lang="en-US" dirty="0" smtClean="0"/>
            <a:t>Discharge test (coil)</a:t>
          </a:r>
          <a:endParaRPr lang="en-US" dirty="0"/>
        </a:p>
      </dgm:t>
    </dgm:pt>
    <dgm:pt modelId="{B22EC1E3-D5A3-4E52-A7F5-A3B7D40780B6}" type="parTrans" cxnId="{02DF307D-8408-4D65-A9CF-FD98AAB8BE21}">
      <dgm:prSet/>
      <dgm:spPr/>
      <dgm:t>
        <a:bodyPr/>
        <a:lstStyle/>
        <a:p>
          <a:endParaRPr lang="en-US"/>
        </a:p>
      </dgm:t>
    </dgm:pt>
    <dgm:pt modelId="{3F1414CC-FDD7-4131-97A7-4D7E3B3F5495}" type="sibTrans" cxnId="{02DF307D-8408-4D65-A9CF-FD98AAB8BE21}">
      <dgm:prSet/>
      <dgm:spPr/>
      <dgm:t>
        <a:bodyPr/>
        <a:lstStyle/>
        <a:p>
          <a:endParaRPr lang="en-US"/>
        </a:p>
      </dgm:t>
    </dgm:pt>
    <dgm:pt modelId="{4692D6FC-4E5F-4FA7-9862-C6E5CCF07812}">
      <dgm:prSet phldrT="[Text]"/>
      <dgm:spPr/>
      <dgm:t>
        <a:bodyPr/>
        <a:lstStyle/>
        <a:p>
          <a:r>
            <a:rPr lang="en-US" dirty="0" smtClean="0"/>
            <a:t>R(DC) coil, QHs, other circuits (sensor …)</a:t>
          </a:r>
          <a:endParaRPr lang="en-US" dirty="0"/>
        </a:p>
      </dgm:t>
    </dgm:pt>
    <dgm:pt modelId="{8AD60354-656C-42F6-8F9F-1A3D4DCB7AD1}" type="parTrans" cxnId="{26685045-F1AD-4FCB-86F3-E85E86A5E9C4}">
      <dgm:prSet/>
      <dgm:spPr/>
      <dgm:t>
        <a:bodyPr/>
        <a:lstStyle/>
        <a:p>
          <a:endParaRPr lang="en-US"/>
        </a:p>
      </dgm:t>
    </dgm:pt>
    <dgm:pt modelId="{B3DF005D-F88E-4097-AE10-9F9BB12AE1B6}" type="sibTrans" cxnId="{26685045-F1AD-4FCB-86F3-E85E86A5E9C4}">
      <dgm:prSet/>
      <dgm:spPr/>
      <dgm:t>
        <a:bodyPr/>
        <a:lstStyle/>
        <a:p>
          <a:endParaRPr lang="en-US"/>
        </a:p>
      </dgm:t>
    </dgm:pt>
    <dgm:pt modelId="{EC5A8DB4-55C9-494E-B133-5B40AA2FC841}">
      <dgm:prSet phldrT="[Text]"/>
      <dgm:spPr/>
      <dgm:t>
        <a:bodyPr/>
        <a:lstStyle/>
        <a:p>
          <a:r>
            <a:rPr lang="en-US" dirty="0" smtClean="0"/>
            <a:t>Inductance (coil)</a:t>
          </a:r>
          <a:endParaRPr lang="en-US" dirty="0"/>
        </a:p>
      </dgm:t>
    </dgm:pt>
    <dgm:pt modelId="{1F14F8AC-03E5-4079-BFBD-7C27DB54A50A}" type="parTrans" cxnId="{83557405-2791-4AF5-A0FF-A27FCCE8AFE5}">
      <dgm:prSet/>
      <dgm:spPr/>
      <dgm:t>
        <a:bodyPr/>
        <a:lstStyle/>
        <a:p>
          <a:endParaRPr lang="en-US"/>
        </a:p>
      </dgm:t>
    </dgm:pt>
    <dgm:pt modelId="{D25BDED6-C9EC-4879-9AA8-A2B9A1A6D7CB}" type="sibTrans" cxnId="{83557405-2791-4AF5-A0FF-A27FCCE8AFE5}">
      <dgm:prSet/>
      <dgm:spPr/>
      <dgm:t>
        <a:bodyPr/>
        <a:lstStyle/>
        <a:p>
          <a:endParaRPr lang="en-US"/>
        </a:p>
      </dgm:t>
    </dgm:pt>
    <dgm:pt modelId="{B0287404-3530-4B52-BCBA-B9B0DF2D0F1D}">
      <dgm:prSet phldrT="[Text]"/>
      <dgm:spPr/>
      <dgm:t>
        <a:bodyPr/>
        <a:lstStyle/>
        <a:p>
          <a:r>
            <a:rPr lang="en-US" dirty="0" smtClean="0"/>
            <a:t>Discharge</a:t>
          </a:r>
          <a:endParaRPr lang="en-US" dirty="0"/>
        </a:p>
      </dgm:t>
    </dgm:pt>
    <dgm:pt modelId="{14133C35-D887-4F36-9A66-F78F4FB6B1F4}" type="parTrans" cxnId="{F5EBB1F7-292A-4D86-938C-5BEB031F45B3}">
      <dgm:prSet/>
      <dgm:spPr/>
      <dgm:t>
        <a:bodyPr/>
        <a:lstStyle/>
        <a:p>
          <a:endParaRPr lang="en-US"/>
        </a:p>
      </dgm:t>
    </dgm:pt>
    <dgm:pt modelId="{AD044C7A-7F7A-4F29-8204-8AC69BD83F1C}" type="sibTrans" cxnId="{F5EBB1F7-292A-4D86-938C-5BEB031F45B3}">
      <dgm:prSet/>
      <dgm:spPr/>
      <dgm:t>
        <a:bodyPr/>
        <a:lstStyle/>
        <a:p>
          <a:endParaRPr lang="en-US"/>
        </a:p>
      </dgm:t>
    </dgm:pt>
    <dgm:pt modelId="{A59BF5DF-1876-4062-AE78-1C37403A2054}">
      <dgm:prSet phldrT="[Text]"/>
      <dgm:spPr/>
      <dgm:t>
        <a:bodyPr/>
        <a:lstStyle/>
        <a:p>
          <a:r>
            <a:rPr lang="en-US" dirty="0" smtClean="0"/>
            <a:t>Dielectric (</a:t>
          </a:r>
          <a:r>
            <a:rPr lang="en-US" dirty="0" err="1" smtClean="0"/>
            <a:t>coil,QHs</a:t>
          </a:r>
          <a:r>
            <a:rPr lang="en-US" dirty="0" smtClean="0"/>
            <a:t>)</a:t>
          </a:r>
          <a:endParaRPr lang="en-US" dirty="0"/>
        </a:p>
      </dgm:t>
    </dgm:pt>
    <dgm:pt modelId="{3876CE82-3F17-4E45-919E-F627EE4EBDD2}" type="parTrans" cxnId="{21404051-4C51-44C8-87A4-DAE027326506}">
      <dgm:prSet/>
      <dgm:spPr/>
      <dgm:t>
        <a:bodyPr/>
        <a:lstStyle/>
        <a:p>
          <a:endParaRPr lang="en-US"/>
        </a:p>
      </dgm:t>
    </dgm:pt>
    <dgm:pt modelId="{E6BC5772-84EC-4562-8D4D-C9CE14EF73CD}" type="sibTrans" cxnId="{21404051-4C51-44C8-87A4-DAE027326506}">
      <dgm:prSet/>
      <dgm:spPr/>
      <dgm:t>
        <a:bodyPr/>
        <a:lstStyle/>
        <a:p>
          <a:endParaRPr lang="en-US"/>
        </a:p>
      </dgm:t>
    </dgm:pt>
    <dgm:pt modelId="{9685352F-C8DC-4D2E-AC5F-37B0520D78FC}">
      <dgm:prSet phldrT="[Text]"/>
      <dgm:spPr/>
      <dgm:t>
        <a:bodyPr/>
        <a:lstStyle/>
        <a:p>
          <a:r>
            <a:rPr lang="en-US" dirty="0" smtClean="0"/>
            <a:t>R(DC) coil, QH, inst0rum</a:t>
          </a:r>
          <a:endParaRPr lang="en-US" dirty="0"/>
        </a:p>
      </dgm:t>
    </dgm:pt>
    <dgm:pt modelId="{5F69B7BE-F300-4CE5-828C-FCCC831DFBDF}" type="parTrans" cxnId="{81E0BF33-902B-4223-A58A-FC9AC0F24B9D}">
      <dgm:prSet/>
      <dgm:spPr/>
      <dgm:t>
        <a:bodyPr/>
        <a:lstStyle/>
        <a:p>
          <a:endParaRPr lang="en-US"/>
        </a:p>
      </dgm:t>
    </dgm:pt>
    <dgm:pt modelId="{9DB57B56-76E3-48AD-B753-03DCF2D1D236}" type="sibTrans" cxnId="{81E0BF33-902B-4223-A58A-FC9AC0F24B9D}">
      <dgm:prSet/>
      <dgm:spPr/>
      <dgm:t>
        <a:bodyPr/>
        <a:lstStyle/>
        <a:p>
          <a:endParaRPr lang="en-US"/>
        </a:p>
      </dgm:t>
    </dgm:pt>
    <dgm:pt modelId="{C80DCC83-D25D-43AA-B269-8F752D9A6824}">
      <dgm:prSet phldrT="[Text]"/>
      <dgm:spPr/>
      <dgm:t>
        <a:bodyPr/>
        <a:lstStyle/>
        <a:p>
          <a:r>
            <a:rPr lang="en-US" dirty="0" smtClean="0"/>
            <a:t>L, C</a:t>
          </a:r>
          <a:endParaRPr lang="en-US" dirty="0"/>
        </a:p>
      </dgm:t>
    </dgm:pt>
    <dgm:pt modelId="{81171D02-CA91-4BD1-969E-7263E1F187E6}" type="parTrans" cxnId="{6E6AB200-563A-4648-AD84-6FBCA2A55C55}">
      <dgm:prSet/>
      <dgm:spPr/>
      <dgm:t>
        <a:bodyPr/>
        <a:lstStyle/>
        <a:p>
          <a:endParaRPr lang="en-US"/>
        </a:p>
      </dgm:t>
    </dgm:pt>
    <dgm:pt modelId="{22530F42-BAE8-45EA-ADA9-025E279920CA}" type="sibTrans" cxnId="{6E6AB200-563A-4648-AD84-6FBCA2A55C55}">
      <dgm:prSet/>
      <dgm:spPr/>
      <dgm:t>
        <a:bodyPr/>
        <a:lstStyle/>
        <a:p>
          <a:endParaRPr lang="en-US"/>
        </a:p>
      </dgm:t>
    </dgm:pt>
    <dgm:pt modelId="{1D316080-4DF5-4F85-9F7F-F93CB96373CD}">
      <dgm:prSet phldrT="[Text]"/>
      <dgm:spPr/>
      <dgm:t>
        <a:bodyPr/>
        <a:lstStyle/>
        <a:p>
          <a:r>
            <a:rPr lang="en-US" dirty="0" smtClean="0"/>
            <a:t>HV</a:t>
          </a:r>
          <a:endParaRPr lang="en-US" dirty="0"/>
        </a:p>
      </dgm:t>
    </dgm:pt>
    <dgm:pt modelId="{1456BDDF-E1D8-402D-85C0-533685A0C82A}" type="parTrans" cxnId="{79D67879-10F8-4AE6-BC90-B1301E2ABAA9}">
      <dgm:prSet/>
      <dgm:spPr/>
      <dgm:t>
        <a:bodyPr/>
        <a:lstStyle/>
        <a:p>
          <a:endParaRPr lang="en-US"/>
        </a:p>
      </dgm:t>
    </dgm:pt>
    <dgm:pt modelId="{20657238-105B-425A-A078-6AF2F751B292}" type="sibTrans" cxnId="{79D67879-10F8-4AE6-BC90-B1301E2ABAA9}">
      <dgm:prSet/>
      <dgm:spPr/>
      <dgm:t>
        <a:bodyPr/>
        <a:lstStyle/>
        <a:p>
          <a:endParaRPr lang="en-US"/>
        </a:p>
      </dgm:t>
    </dgm:pt>
    <dgm:pt modelId="{46C1D108-FB64-4F64-A68A-8928C430910C}">
      <dgm:prSet phldrT="[Text]"/>
      <dgm:spPr/>
      <dgm:t>
        <a:bodyPr/>
        <a:lstStyle/>
        <a:p>
          <a:r>
            <a:rPr lang="en-US" dirty="0" smtClean="0"/>
            <a:t>Discharge coil &amp; QH</a:t>
          </a:r>
          <a:endParaRPr lang="en-US" dirty="0"/>
        </a:p>
      </dgm:t>
    </dgm:pt>
    <dgm:pt modelId="{4CA1918E-E273-4E19-BD70-0AC4281E835A}" type="parTrans" cxnId="{AD6A1125-263D-4B4A-9476-25EF115865E8}">
      <dgm:prSet/>
      <dgm:spPr/>
      <dgm:t>
        <a:bodyPr/>
        <a:lstStyle/>
        <a:p>
          <a:endParaRPr lang="en-US"/>
        </a:p>
      </dgm:t>
    </dgm:pt>
    <dgm:pt modelId="{658D440F-ED3F-4181-92F1-51DA062511C0}" type="sibTrans" cxnId="{AD6A1125-263D-4B4A-9476-25EF115865E8}">
      <dgm:prSet/>
      <dgm:spPr/>
      <dgm:t>
        <a:bodyPr/>
        <a:lstStyle/>
        <a:p>
          <a:endParaRPr lang="en-US"/>
        </a:p>
      </dgm:t>
    </dgm:pt>
    <dgm:pt modelId="{2E5F40E8-A8E2-4BEF-92C0-1844B8CC4A44}">
      <dgm:prSet phldrT="[Text]"/>
      <dgm:spPr/>
      <dgm:t>
        <a:bodyPr/>
        <a:lstStyle/>
        <a:p>
          <a:r>
            <a:rPr lang="en-US" dirty="0" smtClean="0"/>
            <a:t>During collaring</a:t>
          </a:r>
          <a:endParaRPr lang="en-US" dirty="0"/>
        </a:p>
      </dgm:t>
    </dgm:pt>
    <dgm:pt modelId="{C9599192-BEF1-4061-9D8E-53BF24251393}" type="parTrans" cxnId="{87DE46A9-CB92-4F8D-914E-C47C6AC383F5}">
      <dgm:prSet/>
      <dgm:spPr/>
      <dgm:t>
        <a:bodyPr/>
        <a:lstStyle/>
        <a:p>
          <a:endParaRPr lang="en-US"/>
        </a:p>
      </dgm:t>
    </dgm:pt>
    <dgm:pt modelId="{BC7B2BF9-3389-48A1-BFBD-6CE82F7B0989}" type="sibTrans" cxnId="{87DE46A9-CB92-4F8D-914E-C47C6AC383F5}">
      <dgm:prSet/>
      <dgm:spPr/>
      <dgm:t>
        <a:bodyPr/>
        <a:lstStyle/>
        <a:p>
          <a:endParaRPr lang="en-US"/>
        </a:p>
      </dgm:t>
    </dgm:pt>
    <dgm:pt modelId="{AF2482DC-102F-4D8F-AB97-56DAB4737D22}">
      <dgm:prSet phldrT="[Text]"/>
      <dgm:spPr/>
      <dgm:t>
        <a:bodyPr/>
        <a:lstStyle/>
        <a:p>
          <a:r>
            <a:rPr lang="en-US" dirty="0" smtClean="0"/>
            <a:t>R(DC) coil</a:t>
          </a:r>
          <a:endParaRPr lang="en-US" dirty="0"/>
        </a:p>
      </dgm:t>
    </dgm:pt>
    <dgm:pt modelId="{FFC947FE-9A8F-4512-8E7A-92F032CAEAF8}" type="parTrans" cxnId="{4FD2C820-63AE-4B60-A170-F1212B29D1E7}">
      <dgm:prSet/>
      <dgm:spPr/>
      <dgm:t>
        <a:bodyPr/>
        <a:lstStyle/>
        <a:p>
          <a:endParaRPr lang="en-US"/>
        </a:p>
      </dgm:t>
    </dgm:pt>
    <dgm:pt modelId="{56B31B7C-2835-4F5B-8971-AD3A1D98F005}" type="sibTrans" cxnId="{4FD2C820-63AE-4B60-A170-F1212B29D1E7}">
      <dgm:prSet/>
      <dgm:spPr/>
      <dgm:t>
        <a:bodyPr/>
        <a:lstStyle/>
        <a:p>
          <a:endParaRPr lang="en-US"/>
        </a:p>
      </dgm:t>
    </dgm:pt>
    <dgm:pt modelId="{F5135346-F726-425E-8DAA-390AB924489A}">
      <dgm:prSet phldrT="[Text]"/>
      <dgm:spPr/>
      <dgm:t>
        <a:bodyPr/>
        <a:lstStyle/>
        <a:p>
          <a:r>
            <a:rPr lang="en-US" dirty="0" smtClean="0"/>
            <a:t>After collaring</a:t>
          </a:r>
          <a:endParaRPr lang="en-US" dirty="0"/>
        </a:p>
      </dgm:t>
    </dgm:pt>
    <dgm:pt modelId="{CE82C155-019C-4153-A6CF-65220E917A7E}" type="parTrans" cxnId="{57D659A6-F120-467E-AA44-682351D73FFE}">
      <dgm:prSet/>
      <dgm:spPr/>
      <dgm:t>
        <a:bodyPr/>
        <a:lstStyle/>
        <a:p>
          <a:endParaRPr lang="en-US"/>
        </a:p>
      </dgm:t>
    </dgm:pt>
    <dgm:pt modelId="{00EDAD0E-6943-41BA-9230-94DEE1C8B001}" type="sibTrans" cxnId="{57D659A6-F120-467E-AA44-682351D73FFE}">
      <dgm:prSet/>
      <dgm:spPr/>
      <dgm:t>
        <a:bodyPr/>
        <a:lstStyle/>
        <a:p>
          <a:endParaRPr lang="en-US"/>
        </a:p>
      </dgm:t>
    </dgm:pt>
    <dgm:pt modelId="{C260ACFD-69D6-4531-8F91-DA6586E04636}">
      <dgm:prSet phldrT="[Text]"/>
      <dgm:spPr/>
      <dgm:t>
        <a:bodyPr/>
        <a:lstStyle/>
        <a:p>
          <a:r>
            <a:rPr lang="en-US" dirty="0" smtClean="0"/>
            <a:t>R(DC) coil, QH, </a:t>
          </a:r>
          <a:r>
            <a:rPr lang="en-US" dirty="0" err="1" smtClean="0"/>
            <a:t>instrum</a:t>
          </a:r>
          <a:endParaRPr lang="en-US" dirty="0"/>
        </a:p>
      </dgm:t>
    </dgm:pt>
    <dgm:pt modelId="{FF267BFB-4138-466E-8FE2-C6F58B4CDA70}" type="parTrans" cxnId="{2F19D0E2-775A-4443-A55F-470F18A6576B}">
      <dgm:prSet/>
      <dgm:spPr/>
      <dgm:t>
        <a:bodyPr/>
        <a:lstStyle/>
        <a:p>
          <a:endParaRPr lang="en-US"/>
        </a:p>
      </dgm:t>
    </dgm:pt>
    <dgm:pt modelId="{B74FE9F7-77C6-4553-8980-7138B9B2638A}" type="sibTrans" cxnId="{2F19D0E2-775A-4443-A55F-470F18A6576B}">
      <dgm:prSet/>
      <dgm:spPr/>
      <dgm:t>
        <a:bodyPr/>
        <a:lstStyle/>
        <a:p>
          <a:endParaRPr lang="en-US"/>
        </a:p>
      </dgm:t>
    </dgm:pt>
    <dgm:pt modelId="{4954105D-F080-4762-9A70-4E9DA91A66A3}">
      <dgm:prSet phldrT="[Text]"/>
      <dgm:spPr/>
      <dgm:t>
        <a:bodyPr/>
        <a:lstStyle/>
        <a:p>
          <a:r>
            <a:rPr lang="en-US" dirty="0" smtClean="0"/>
            <a:t>L, C</a:t>
          </a:r>
          <a:endParaRPr lang="en-US" dirty="0"/>
        </a:p>
      </dgm:t>
    </dgm:pt>
    <dgm:pt modelId="{E2358B78-C341-4B32-BA96-1625854ECAC1}" type="parTrans" cxnId="{8FD5DD79-0BBE-445F-BEB5-9AD495110B1A}">
      <dgm:prSet/>
      <dgm:spPr/>
      <dgm:t>
        <a:bodyPr/>
        <a:lstStyle/>
        <a:p>
          <a:endParaRPr lang="en-US"/>
        </a:p>
      </dgm:t>
    </dgm:pt>
    <dgm:pt modelId="{33A5C54C-9B05-4EAF-88AF-E40F9AA994EA}" type="sibTrans" cxnId="{8FD5DD79-0BBE-445F-BEB5-9AD495110B1A}">
      <dgm:prSet/>
      <dgm:spPr/>
      <dgm:t>
        <a:bodyPr/>
        <a:lstStyle/>
        <a:p>
          <a:endParaRPr lang="en-US"/>
        </a:p>
      </dgm:t>
    </dgm:pt>
    <dgm:pt modelId="{754E89CB-51DA-4266-8BC1-2C1EBDA14BBF}">
      <dgm:prSet phldrT="[Text]"/>
      <dgm:spPr/>
      <dgm:t>
        <a:bodyPr/>
        <a:lstStyle/>
        <a:p>
          <a:r>
            <a:rPr lang="en-US" dirty="0" smtClean="0"/>
            <a:t>HV</a:t>
          </a:r>
          <a:endParaRPr lang="en-US" dirty="0"/>
        </a:p>
      </dgm:t>
    </dgm:pt>
    <dgm:pt modelId="{43CE0D11-500E-46B9-B2F1-5A396B6877AF}" type="parTrans" cxnId="{7C05F6B9-0B61-4C47-8D13-37E754389FDF}">
      <dgm:prSet/>
      <dgm:spPr/>
      <dgm:t>
        <a:bodyPr/>
        <a:lstStyle/>
        <a:p>
          <a:endParaRPr lang="en-US"/>
        </a:p>
      </dgm:t>
    </dgm:pt>
    <dgm:pt modelId="{D9734967-C100-4E7A-BE1A-52558BE0645E}" type="sibTrans" cxnId="{7C05F6B9-0B61-4C47-8D13-37E754389FDF}">
      <dgm:prSet/>
      <dgm:spPr/>
      <dgm:t>
        <a:bodyPr/>
        <a:lstStyle/>
        <a:p>
          <a:endParaRPr lang="en-US"/>
        </a:p>
      </dgm:t>
    </dgm:pt>
    <dgm:pt modelId="{2A355A5E-8691-4ABA-B05F-E72BB09CEBD8}">
      <dgm:prSet phldrT="[Text]"/>
      <dgm:spPr/>
      <dgm:t>
        <a:bodyPr/>
        <a:lstStyle/>
        <a:p>
          <a:r>
            <a:rPr lang="en-US" dirty="0" smtClean="0"/>
            <a:t>Discharge coil &amp; QH</a:t>
          </a:r>
          <a:endParaRPr lang="en-US" dirty="0"/>
        </a:p>
      </dgm:t>
    </dgm:pt>
    <dgm:pt modelId="{27B828BC-BEA1-443C-8C6E-5765018AC017}" type="parTrans" cxnId="{F5F8A2C4-11AB-4A81-98C8-4D4B07A441D1}">
      <dgm:prSet/>
      <dgm:spPr/>
      <dgm:t>
        <a:bodyPr/>
        <a:lstStyle/>
        <a:p>
          <a:endParaRPr lang="en-US"/>
        </a:p>
      </dgm:t>
    </dgm:pt>
    <dgm:pt modelId="{2067B491-0B5E-4C87-A8C6-30F8C729854F}" type="sibTrans" cxnId="{F5F8A2C4-11AB-4A81-98C8-4D4B07A441D1}">
      <dgm:prSet/>
      <dgm:spPr/>
      <dgm:t>
        <a:bodyPr/>
        <a:lstStyle/>
        <a:p>
          <a:endParaRPr lang="en-US"/>
        </a:p>
      </dgm:t>
    </dgm:pt>
    <dgm:pt modelId="{50AAC609-4E01-4588-A6DB-693DEC769ABA}" type="pres">
      <dgm:prSet presAssocID="{09CDDB16-1070-4D5E-8EED-DE50558736F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04C9F00-89CA-4A60-8EC9-92EF9E0B3993}" type="pres">
      <dgm:prSet presAssocID="{F8D5D949-F3B4-4994-A2B9-14B97A44A12F}" presName="horFlow" presStyleCnt="0"/>
      <dgm:spPr/>
    </dgm:pt>
    <dgm:pt modelId="{FC573A1B-BC1B-46BA-9E36-3B0825012A43}" type="pres">
      <dgm:prSet presAssocID="{F8D5D949-F3B4-4994-A2B9-14B97A44A12F}" presName="bigChev" presStyleLbl="node1" presStyleIdx="0" presStyleCnt="6"/>
      <dgm:spPr/>
      <dgm:t>
        <a:bodyPr/>
        <a:lstStyle/>
        <a:p>
          <a:endParaRPr lang="en-US"/>
        </a:p>
      </dgm:t>
    </dgm:pt>
    <dgm:pt modelId="{E4C00044-4FC0-4B0F-ABE7-A53A2F244129}" type="pres">
      <dgm:prSet presAssocID="{E2DA8774-DF50-4F9C-8F5F-AD13DE957B07}" presName="parTrans" presStyleCnt="0"/>
      <dgm:spPr/>
    </dgm:pt>
    <dgm:pt modelId="{06FB647D-0F51-4BD8-8300-66283AC7479A}" type="pres">
      <dgm:prSet presAssocID="{7EBD2349-68C0-4AEA-9A1C-413FFF6AF7CA}" presName="node" presStyleLbl="alignAccFollowNode1" presStyleIdx="0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EE9E78-274E-4D37-8A5E-7BCF5542D3B0}" type="pres">
      <dgm:prSet presAssocID="{F8D5D949-F3B4-4994-A2B9-14B97A44A12F}" presName="vSp" presStyleCnt="0"/>
      <dgm:spPr/>
    </dgm:pt>
    <dgm:pt modelId="{FDAFCC0D-B08B-4B55-894F-EB977ADDE7CA}" type="pres">
      <dgm:prSet presAssocID="{8D23643D-126F-452C-8202-5CD72F315FAC}" presName="horFlow" presStyleCnt="0"/>
      <dgm:spPr/>
    </dgm:pt>
    <dgm:pt modelId="{0A66D3F8-8C8F-4028-9140-B1AE7569A6EB}" type="pres">
      <dgm:prSet presAssocID="{8D23643D-126F-452C-8202-5CD72F315FAC}" presName="bigChev" presStyleLbl="node1" presStyleIdx="1" presStyleCnt="6" custScaleX="121333"/>
      <dgm:spPr/>
      <dgm:t>
        <a:bodyPr/>
        <a:lstStyle/>
        <a:p>
          <a:endParaRPr lang="en-US"/>
        </a:p>
      </dgm:t>
    </dgm:pt>
    <dgm:pt modelId="{118BE55D-B158-41EB-90F4-D5B45109A9AE}" type="pres">
      <dgm:prSet presAssocID="{C0F6D862-FA64-440B-AB9D-4E0FEB1A0225}" presName="parTrans" presStyleCnt="0"/>
      <dgm:spPr/>
    </dgm:pt>
    <dgm:pt modelId="{631A63EA-15FD-45D7-B865-F15E42B97A9B}" type="pres">
      <dgm:prSet presAssocID="{F09994A2-460D-4666-B321-8BF472228894}" presName="node" presStyleLbl="alignAccFollowNode1" presStyleIdx="1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2639B7-83A2-4B99-96D8-89BC66D6AF54}" type="pres">
      <dgm:prSet presAssocID="{A0EF4EF1-7B02-4334-AF62-7C8AABD4EECB}" presName="sibTrans" presStyleCnt="0"/>
      <dgm:spPr/>
    </dgm:pt>
    <dgm:pt modelId="{3B527D9C-0672-4C15-8886-034645CB1366}" type="pres">
      <dgm:prSet presAssocID="{E4BC0CB7-C154-478A-BE68-7FDAE08CCFF9}" presName="node" presStyleLbl="alignAccFollowNode1" presStyleIdx="2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56B5CC-2E1E-42EF-B1E6-FA75A84BCA77}" type="pres">
      <dgm:prSet presAssocID="{EBB04DB6-C28C-4ED4-8B2A-F9C8D130DE4F}" presName="sibTrans" presStyleCnt="0"/>
      <dgm:spPr/>
    </dgm:pt>
    <dgm:pt modelId="{4783CB5B-E9A7-40ED-8723-4E57A2BE3D65}" type="pres">
      <dgm:prSet presAssocID="{D68615C6-A9F4-4C49-ADBE-09714CD94B01}" presName="node" presStyleLbl="alignAccFollowNode1" presStyleIdx="3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244D76-9912-4EE0-BAC1-7D15FA9F7A89}" type="pres">
      <dgm:prSet presAssocID="{A46C9F08-5A0D-4231-9738-7822CDA2BC77}" presName="sibTrans" presStyleCnt="0"/>
      <dgm:spPr/>
    </dgm:pt>
    <dgm:pt modelId="{B6E3ED2A-2ECF-4BA9-8210-C4E164916F54}" type="pres">
      <dgm:prSet presAssocID="{C0151CAA-6480-4985-AB6C-2DB5C9262274}" presName="node" presStyleLbl="alignAccFollowNode1" presStyleIdx="4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B44CD5-A7F7-4FA8-920C-050C4AA7DC39}" type="pres">
      <dgm:prSet presAssocID="{21D31007-54D1-4B83-BFED-4B4945CDCD26}" presName="sibTrans" presStyleCnt="0"/>
      <dgm:spPr/>
    </dgm:pt>
    <dgm:pt modelId="{A1954FB8-47FB-4496-AEB2-1CB251195102}" type="pres">
      <dgm:prSet presAssocID="{F2F885D1-076A-4DB9-92E8-073D61940DB7}" presName="node" presStyleLbl="alignAccFollowNode1" presStyleIdx="5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3057DE-C49F-40C2-B9A8-68466409E8AB}" type="pres">
      <dgm:prSet presAssocID="{8D23643D-126F-452C-8202-5CD72F315FAC}" presName="vSp" presStyleCnt="0"/>
      <dgm:spPr/>
    </dgm:pt>
    <dgm:pt modelId="{C3559D5F-3981-498C-8F94-D9B218C28466}" type="pres">
      <dgm:prSet presAssocID="{0F363619-555E-4A40-B886-322AD78DE184}" presName="horFlow" presStyleCnt="0"/>
      <dgm:spPr/>
    </dgm:pt>
    <dgm:pt modelId="{375DC50D-1103-4D87-B338-E42C74788B8D}" type="pres">
      <dgm:prSet presAssocID="{0F363619-555E-4A40-B886-322AD78DE184}" presName="bigChev" presStyleLbl="node1" presStyleIdx="2" presStyleCnt="6" custScaleX="121333"/>
      <dgm:spPr/>
      <dgm:t>
        <a:bodyPr/>
        <a:lstStyle/>
        <a:p>
          <a:endParaRPr lang="en-US"/>
        </a:p>
      </dgm:t>
    </dgm:pt>
    <dgm:pt modelId="{8F2F7D2F-BBB7-4438-917D-6E0EF100D768}" type="pres">
      <dgm:prSet presAssocID="{8AD60354-656C-42F6-8F9F-1A3D4DCB7AD1}" presName="parTrans" presStyleCnt="0"/>
      <dgm:spPr/>
    </dgm:pt>
    <dgm:pt modelId="{01988D89-8072-443D-A814-150941947AF4}" type="pres">
      <dgm:prSet presAssocID="{4692D6FC-4E5F-4FA7-9862-C6E5CCF07812}" presName="node" presStyleLbl="alignAccFollowNode1" presStyleIdx="6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509DA7-CFC2-4424-919B-690C33F5B53B}" type="pres">
      <dgm:prSet presAssocID="{B3DF005D-F88E-4097-AE10-9F9BB12AE1B6}" presName="sibTrans" presStyleCnt="0"/>
      <dgm:spPr/>
    </dgm:pt>
    <dgm:pt modelId="{C7FACC38-35C8-43D4-8E74-591885A22545}" type="pres">
      <dgm:prSet presAssocID="{EC5A8DB4-55C9-494E-B133-5B40AA2FC841}" presName="node" presStyleLbl="alignAccFollowNode1" presStyleIdx="7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FC332A-09B6-4538-A58E-B7D7C19B263E}" type="pres">
      <dgm:prSet presAssocID="{D25BDED6-C9EC-4879-9AA8-A2B9A1A6D7CB}" presName="sibTrans" presStyleCnt="0"/>
      <dgm:spPr/>
    </dgm:pt>
    <dgm:pt modelId="{B794FD56-B4BA-4044-955C-13ECBB104904}" type="pres">
      <dgm:prSet presAssocID="{B0287404-3530-4B52-BCBA-B9B0DF2D0F1D}" presName="node" presStyleLbl="alignAccFollowNode1" presStyleIdx="8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B62544-5444-46C3-81F9-DFD05006671E}" type="pres">
      <dgm:prSet presAssocID="{AD044C7A-7F7A-4F29-8204-8AC69BD83F1C}" presName="sibTrans" presStyleCnt="0"/>
      <dgm:spPr/>
    </dgm:pt>
    <dgm:pt modelId="{6C42F351-68C9-4AEF-BFCF-D309938E86E6}" type="pres">
      <dgm:prSet presAssocID="{A59BF5DF-1876-4062-AE78-1C37403A2054}" presName="node" presStyleLbl="alignAccFollowNode1" presStyleIdx="9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16D371-CE4F-49D2-9D62-FDA9FDFCF742}" type="pres">
      <dgm:prSet presAssocID="{0F363619-555E-4A40-B886-322AD78DE184}" presName="vSp" presStyleCnt="0"/>
      <dgm:spPr/>
    </dgm:pt>
    <dgm:pt modelId="{73E9B371-CE5B-4689-9D46-3A3EB75B6C72}" type="pres">
      <dgm:prSet presAssocID="{22A8634E-7504-4A73-A839-3AE2E29B9A16}" presName="horFlow" presStyleCnt="0"/>
      <dgm:spPr/>
    </dgm:pt>
    <dgm:pt modelId="{0EAA59C4-96FD-4DD1-A0B4-9BF03CF75F12}" type="pres">
      <dgm:prSet presAssocID="{22A8634E-7504-4A73-A839-3AE2E29B9A16}" presName="bigChev" presStyleLbl="node1" presStyleIdx="3" presStyleCnt="6" custScaleX="121333"/>
      <dgm:spPr/>
      <dgm:t>
        <a:bodyPr/>
        <a:lstStyle/>
        <a:p>
          <a:endParaRPr lang="en-US"/>
        </a:p>
      </dgm:t>
    </dgm:pt>
    <dgm:pt modelId="{935C1EAC-D62D-4713-88F5-B36593189656}" type="pres">
      <dgm:prSet presAssocID="{5F69B7BE-F300-4CE5-828C-FCCC831DFBDF}" presName="parTrans" presStyleCnt="0"/>
      <dgm:spPr/>
    </dgm:pt>
    <dgm:pt modelId="{7264556B-8C66-4017-BDFC-DD880F5CE8FE}" type="pres">
      <dgm:prSet presAssocID="{9685352F-C8DC-4D2E-AC5F-37B0520D78FC}" presName="node" presStyleLbl="alignAccFollowNode1" presStyleIdx="10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E2DCFB-9708-4D58-85B4-17841C02DAE2}" type="pres">
      <dgm:prSet presAssocID="{9DB57B56-76E3-48AD-B753-03DCF2D1D236}" presName="sibTrans" presStyleCnt="0"/>
      <dgm:spPr/>
    </dgm:pt>
    <dgm:pt modelId="{9CDED9B4-D983-48E9-BEE1-0FB64F9DDBB7}" type="pres">
      <dgm:prSet presAssocID="{C80DCC83-D25D-43AA-B269-8F752D9A6824}" presName="node" presStyleLbl="alignAccFollowNode1" presStyleIdx="11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302B44-D920-4B58-B95F-50E37AA47DFE}" type="pres">
      <dgm:prSet presAssocID="{22530F42-BAE8-45EA-ADA9-025E279920CA}" presName="sibTrans" presStyleCnt="0"/>
      <dgm:spPr/>
    </dgm:pt>
    <dgm:pt modelId="{0A2EE70B-3323-4508-80B2-B513B9D9696A}" type="pres">
      <dgm:prSet presAssocID="{1D316080-4DF5-4F85-9F7F-F93CB96373CD}" presName="node" presStyleLbl="alignAccFollowNode1" presStyleIdx="12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AA09E0-2852-4602-85E7-258F565823DC}" type="pres">
      <dgm:prSet presAssocID="{20657238-105B-425A-A078-6AF2F751B292}" presName="sibTrans" presStyleCnt="0"/>
      <dgm:spPr/>
    </dgm:pt>
    <dgm:pt modelId="{9092CDBD-D156-4B94-98F3-051614C66EA2}" type="pres">
      <dgm:prSet presAssocID="{46C1D108-FB64-4F64-A68A-8928C430910C}" presName="node" presStyleLbl="alignAccFollowNode1" presStyleIdx="13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E2E2AF-B03B-4428-8F0A-E85F335B188C}" type="pres">
      <dgm:prSet presAssocID="{22A8634E-7504-4A73-A839-3AE2E29B9A16}" presName="vSp" presStyleCnt="0"/>
      <dgm:spPr/>
    </dgm:pt>
    <dgm:pt modelId="{6CDF52BE-687B-454D-907E-09E1D3075AB0}" type="pres">
      <dgm:prSet presAssocID="{2E5F40E8-A8E2-4BEF-92C0-1844B8CC4A44}" presName="horFlow" presStyleCnt="0"/>
      <dgm:spPr/>
    </dgm:pt>
    <dgm:pt modelId="{1501EDE9-3DE2-4B8A-96F1-242C691802FD}" type="pres">
      <dgm:prSet presAssocID="{2E5F40E8-A8E2-4BEF-92C0-1844B8CC4A44}" presName="bigChev" presStyleLbl="node1" presStyleIdx="4" presStyleCnt="6" custScaleX="121333"/>
      <dgm:spPr/>
      <dgm:t>
        <a:bodyPr/>
        <a:lstStyle/>
        <a:p>
          <a:endParaRPr lang="en-US"/>
        </a:p>
      </dgm:t>
    </dgm:pt>
    <dgm:pt modelId="{21907A31-B5A4-47A9-97D8-40BAE55738AD}" type="pres">
      <dgm:prSet presAssocID="{FFC947FE-9A8F-4512-8E7A-92F032CAEAF8}" presName="parTrans" presStyleCnt="0"/>
      <dgm:spPr/>
    </dgm:pt>
    <dgm:pt modelId="{597D7254-FC7F-47B8-98D4-D29617516023}" type="pres">
      <dgm:prSet presAssocID="{AF2482DC-102F-4D8F-AB97-56DAB4737D22}" presName="node" presStyleLbl="alignAccFollowNode1" presStyleIdx="14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D85C9-3E64-4EAB-A5EB-07073B6665DA}" type="pres">
      <dgm:prSet presAssocID="{2E5F40E8-A8E2-4BEF-92C0-1844B8CC4A44}" presName="vSp" presStyleCnt="0"/>
      <dgm:spPr/>
    </dgm:pt>
    <dgm:pt modelId="{755FB36D-3543-4FEE-823A-9EE681B00431}" type="pres">
      <dgm:prSet presAssocID="{F5135346-F726-425E-8DAA-390AB924489A}" presName="horFlow" presStyleCnt="0"/>
      <dgm:spPr/>
    </dgm:pt>
    <dgm:pt modelId="{F5A288CB-6CA3-4CD6-B7D4-974BFECAD16A}" type="pres">
      <dgm:prSet presAssocID="{F5135346-F726-425E-8DAA-390AB924489A}" presName="bigChev" presStyleLbl="node1" presStyleIdx="5" presStyleCnt="6" custScaleX="121333"/>
      <dgm:spPr/>
      <dgm:t>
        <a:bodyPr/>
        <a:lstStyle/>
        <a:p>
          <a:endParaRPr lang="en-US"/>
        </a:p>
      </dgm:t>
    </dgm:pt>
    <dgm:pt modelId="{DD811EEA-0C99-4AFD-BE82-3FDD7E814E2F}" type="pres">
      <dgm:prSet presAssocID="{FF267BFB-4138-466E-8FE2-C6F58B4CDA70}" presName="parTrans" presStyleCnt="0"/>
      <dgm:spPr/>
    </dgm:pt>
    <dgm:pt modelId="{7967D150-2A6F-472F-80F2-5FF295AB9BB8}" type="pres">
      <dgm:prSet presAssocID="{C260ACFD-69D6-4531-8F91-DA6586E04636}" presName="node" presStyleLbl="alignAccFollowNode1" presStyleIdx="15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DAB39-FEBE-459E-BEB1-02C8033B0773}" type="pres">
      <dgm:prSet presAssocID="{B74FE9F7-77C6-4553-8980-7138B9B2638A}" presName="sibTrans" presStyleCnt="0"/>
      <dgm:spPr/>
    </dgm:pt>
    <dgm:pt modelId="{EF855B70-5DAE-45BD-A9A2-638454D6E00C}" type="pres">
      <dgm:prSet presAssocID="{4954105D-F080-4762-9A70-4E9DA91A66A3}" presName="node" presStyleLbl="alignAccFollowNode1" presStyleIdx="16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0B8FEA-7422-4A28-94A5-84B975E367EF}" type="pres">
      <dgm:prSet presAssocID="{33A5C54C-9B05-4EAF-88AF-E40F9AA994EA}" presName="sibTrans" presStyleCnt="0"/>
      <dgm:spPr/>
    </dgm:pt>
    <dgm:pt modelId="{4F2916E2-A0D7-4C89-AFBD-475FEB25CDB3}" type="pres">
      <dgm:prSet presAssocID="{754E89CB-51DA-4266-8BC1-2C1EBDA14BBF}" presName="node" presStyleLbl="alignAccFollowNode1" presStyleIdx="17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82DFED-A1BB-42F0-A123-88F749863A9C}" type="pres">
      <dgm:prSet presAssocID="{D9734967-C100-4E7A-BE1A-52558BE0645E}" presName="sibTrans" presStyleCnt="0"/>
      <dgm:spPr/>
    </dgm:pt>
    <dgm:pt modelId="{383BEFC5-3A9B-43E1-A673-45A657D64515}" type="pres">
      <dgm:prSet presAssocID="{2A355A5E-8691-4ABA-B05F-E72BB09CEBD8}" presName="node" presStyleLbl="alignAccFollowNode1" presStyleIdx="18" presStyleCnt="19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557405-2791-4AF5-A0FF-A27FCCE8AFE5}" srcId="{0F363619-555E-4A40-B886-322AD78DE184}" destId="{EC5A8DB4-55C9-494E-B133-5B40AA2FC841}" srcOrd="1" destOrd="0" parTransId="{1F14F8AC-03E5-4079-BFBD-7C27DB54A50A}" sibTransId="{D25BDED6-C9EC-4879-9AA8-A2B9A1A6D7CB}"/>
    <dgm:cxn modelId="{E2A3B8F2-9ABC-4EC7-A580-CF6AFD608043}" srcId="{09CDDB16-1070-4D5E-8EED-DE50558736F5}" destId="{8D23643D-126F-452C-8202-5CD72F315FAC}" srcOrd="1" destOrd="0" parTransId="{820D0DEA-58DD-40DB-B507-5FDAE404E3EB}" sibTransId="{C75B1911-2F1D-44A5-83DD-E00E44E53AA7}"/>
    <dgm:cxn modelId="{89DFF940-8C70-48AD-8DAE-7A9ED625318A}" type="presOf" srcId="{F2F885D1-076A-4DB9-92E8-073D61940DB7}" destId="{A1954FB8-47FB-4496-AEB2-1CB251195102}" srcOrd="0" destOrd="0" presId="urn:microsoft.com/office/officeart/2005/8/layout/lProcess3"/>
    <dgm:cxn modelId="{AD6A1125-263D-4B4A-9476-25EF115865E8}" srcId="{22A8634E-7504-4A73-A839-3AE2E29B9A16}" destId="{46C1D108-FB64-4F64-A68A-8928C430910C}" srcOrd="3" destOrd="0" parTransId="{4CA1918E-E273-4E19-BD70-0AC4281E835A}" sibTransId="{658D440F-ED3F-4181-92F1-51DA062511C0}"/>
    <dgm:cxn modelId="{9B2EE30F-B9ED-41D3-A516-B68599F6B857}" type="presOf" srcId="{E4BC0CB7-C154-478A-BE68-7FDAE08CCFF9}" destId="{3B527D9C-0672-4C15-8886-034645CB1366}" srcOrd="0" destOrd="0" presId="urn:microsoft.com/office/officeart/2005/8/layout/lProcess3"/>
    <dgm:cxn modelId="{004BF573-52C8-40F6-900B-47DBDFFA610B}" type="presOf" srcId="{F5135346-F726-425E-8DAA-390AB924489A}" destId="{F5A288CB-6CA3-4CD6-B7D4-974BFECAD16A}" srcOrd="0" destOrd="0" presId="urn:microsoft.com/office/officeart/2005/8/layout/lProcess3"/>
    <dgm:cxn modelId="{28EA65B3-B119-42FD-A797-E223B5EBB23A}" type="presOf" srcId="{A59BF5DF-1876-4062-AE78-1C37403A2054}" destId="{6C42F351-68C9-4AEF-BFCF-D309938E86E6}" srcOrd="0" destOrd="0" presId="urn:microsoft.com/office/officeart/2005/8/layout/lProcess3"/>
    <dgm:cxn modelId="{6E6AB200-563A-4648-AD84-6FBCA2A55C55}" srcId="{22A8634E-7504-4A73-A839-3AE2E29B9A16}" destId="{C80DCC83-D25D-43AA-B269-8F752D9A6824}" srcOrd="1" destOrd="0" parTransId="{81171D02-CA91-4BD1-969E-7263E1F187E6}" sibTransId="{22530F42-BAE8-45EA-ADA9-025E279920CA}"/>
    <dgm:cxn modelId="{F792AD40-312C-48C2-AB3C-8C7C5E4721C1}" type="presOf" srcId="{EC5A8DB4-55C9-494E-B133-5B40AA2FC841}" destId="{C7FACC38-35C8-43D4-8E74-591885A22545}" srcOrd="0" destOrd="0" presId="urn:microsoft.com/office/officeart/2005/8/layout/lProcess3"/>
    <dgm:cxn modelId="{8FD5DD79-0BBE-445F-BEB5-9AD495110B1A}" srcId="{F5135346-F726-425E-8DAA-390AB924489A}" destId="{4954105D-F080-4762-9A70-4E9DA91A66A3}" srcOrd="1" destOrd="0" parTransId="{E2358B78-C341-4B32-BA96-1625854ECAC1}" sibTransId="{33A5C54C-9B05-4EAF-88AF-E40F9AA994EA}"/>
    <dgm:cxn modelId="{C37FD525-6F10-48EA-9218-CE4FD9F59903}" type="presOf" srcId="{2A355A5E-8691-4ABA-B05F-E72BB09CEBD8}" destId="{383BEFC5-3A9B-43E1-A673-45A657D64515}" srcOrd="0" destOrd="0" presId="urn:microsoft.com/office/officeart/2005/8/layout/lProcess3"/>
    <dgm:cxn modelId="{26685045-F1AD-4FCB-86F3-E85E86A5E9C4}" srcId="{0F363619-555E-4A40-B886-322AD78DE184}" destId="{4692D6FC-4E5F-4FA7-9862-C6E5CCF07812}" srcOrd="0" destOrd="0" parTransId="{8AD60354-656C-42F6-8F9F-1A3D4DCB7AD1}" sibTransId="{B3DF005D-F88E-4097-AE10-9F9BB12AE1B6}"/>
    <dgm:cxn modelId="{9125D3DD-673E-4363-BE37-DE012C965DC7}" srcId="{F8D5D949-F3B4-4994-A2B9-14B97A44A12F}" destId="{7EBD2349-68C0-4AEA-9A1C-413FFF6AF7CA}" srcOrd="0" destOrd="0" parTransId="{E2DA8774-DF50-4F9C-8F5F-AD13DE957B07}" sibTransId="{B4A33288-8D1B-4628-BDC7-66F69FF047E8}"/>
    <dgm:cxn modelId="{79D67879-10F8-4AE6-BC90-B1301E2ABAA9}" srcId="{22A8634E-7504-4A73-A839-3AE2E29B9A16}" destId="{1D316080-4DF5-4F85-9F7F-F93CB96373CD}" srcOrd="2" destOrd="0" parTransId="{1456BDDF-E1D8-402D-85C0-533685A0C82A}" sibTransId="{20657238-105B-425A-A078-6AF2F751B292}"/>
    <dgm:cxn modelId="{01BC6BAF-02AC-4C64-8A7F-995C358363CF}" type="presOf" srcId="{F09994A2-460D-4666-B321-8BF472228894}" destId="{631A63EA-15FD-45D7-B865-F15E42B97A9B}" srcOrd="0" destOrd="0" presId="urn:microsoft.com/office/officeart/2005/8/layout/lProcess3"/>
    <dgm:cxn modelId="{ADE668E0-4358-4A99-8679-746C98D3E4C0}" type="presOf" srcId="{7EBD2349-68C0-4AEA-9A1C-413FFF6AF7CA}" destId="{06FB647D-0F51-4BD8-8300-66283AC7479A}" srcOrd="0" destOrd="0" presId="urn:microsoft.com/office/officeart/2005/8/layout/lProcess3"/>
    <dgm:cxn modelId="{0BC6A449-9B09-4E49-94DB-54A264F77931}" type="presOf" srcId="{1D316080-4DF5-4F85-9F7F-F93CB96373CD}" destId="{0A2EE70B-3323-4508-80B2-B513B9D9696A}" srcOrd="0" destOrd="0" presId="urn:microsoft.com/office/officeart/2005/8/layout/lProcess3"/>
    <dgm:cxn modelId="{5EB82B3D-0F14-4F20-A757-BBEAC9B8495E}" srcId="{8D23643D-126F-452C-8202-5CD72F315FAC}" destId="{E4BC0CB7-C154-478A-BE68-7FDAE08CCFF9}" srcOrd="1" destOrd="0" parTransId="{BFB3D355-A59C-4E62-B3DA-2A85D5279717}" sibTransId="{EBB04DB6-C28C-4ED4-8B2A-F9C8D130DE4F}"/>
    <dgm:cxn modelId="{917B55A4-7855-42C4-8870-1B4478174057}" type="presOf" srcId="{C80DCC83-D25D-43AA-B269-8F752D9A6824}" destId="{9CDED9B4-D983-48E9-BEE1-0FB64F9DDBB7}" srcOrd="0" destOrd="0" presId="urn:microsoft.com/office/officeart/2005/8/layout/lProcess3"/>
    <dgm:cxn modelId="{87DE46A9-CB92-4F8D-914E-C47C6AC383F5}" srcId="{09CDDB16-1070-4D5E-8EED-DE50558736F5}" destId="{2E5F40E8-A8E2-4BEF-92C0-1844B8CC4A44}" srcOrd="4" destOrd="0" parTransId="{C9599192-BEF1-4061-9D8E-53BF24251393}" sibTransId="{BC7B2BF9-3389-48A1-BFBD-6CE82F7B0989}"/>
    <dgm:cxn modelId="{65711331-C7B2-49BF-BFAB-401D43BF614D}" type="presOf" srcId="{C0151CAA-6480-4985-AB6C-2DB5C9262274}" destId="{B6E3ED2A-2ECF-4BA9-8210-C4E164916F54}" srcOrd="0" destOrd="0" presId="urn:microsoft.com/office/officeart/2005/8/layout/lProcess3"/>
    <dgm:cxn modelId="{81E0BF33-902B-4223-A58A-FC9AC0F24B9D}" srcId="{22A8634E-7504-4A73-A839-3AE2E29B9A16}" destId="{9685352F-C8DC-4D2E-AC5F-37B0520D78FC}" srcOrd="0" destOrd="0" parTransId="{5F69B7BE-F300-4CE5-828C-FCCC831DFBDF}" sibTransId="{9DB57B56-76E3-48AD-B753-03DCF2D1D236}"/>
    <dgm:cxn modelId="{4580F8DA-2C35-4BBA-BC92-C582F5AF3E8C}" type="presOf" srcId="{09CDDB16-1070-4D5E-8EED-DE50558736F5}" destId="{50AAC609-4E01-4588-A6DB-693DEC769ABA}" srcOrd="0" destOrd="0" presId="urn:microsoft.com/office/officeart/2005/8/layout/lProcess3"/>
    <dgm:cxn modelId="{F5EBB1F7-292A-4D86-938C-5BEB031F45B3}" srcId="{0F363619-555E-4A40-B886-322AD78DE184}" destId="{B0287404-3530-4B52-BCBA-B9B0DF2D0F1D}" srcOrd="2" destOrd="0" parTransId="{14133C35-D887-4F36-9A66-F78F4FB6B1F4}" sibTransId="{AD044C7A-7F7A-4F29-8204-8AC69BD83F1C}"/>
    <dgm:cxn modelId="{69C5A653-EAC2-429E-BCF6-CE77FC837166}" type="presOf" srcId="{8D23643D-126F-452C-8202-5CD72F315FAC}" destId="{0A66D3F8-8C8F-4028-9140-B1AE7569A6EB}" srcOrd="0" destOrd="0" presId="urn:microsoft.com/office/officeart/2005/8/layout/lProcess3"/>
    <dgm:cxn modelId="{752C4C49-967D-452F-A548-4D73D5C3777F}" type="presOf" srcId="{0F363619-555E-4A40-B886-322AD78DE184}" destId="{375DC50D-1103-4D87-B338-E42C74788B8D}" srcOrd="0" destOrd="0" presId="urn:microsoft.com/office/officeart/2005/8/layout/lProcess3"/>
    <dgm:cxn modelId="{1EDB6868-1716-4C26-A32E-7D62A4C8D580}" type="presOf" srcId="{F8D5D949-F3B4-4994-A2B9-14B97A44A12F}" destId="{FC573A1B-BC1B-46BA-9E36-3B0825012A43}" srcOrd="0" destOrd="0" presId="urn:microsoft.com/office/officeart/2005/8/layout/lProcess3"/>
    <dgm:cxn modelId="{2E48B28F-5F23-43EB-BE53-B12FE2859378}" type="presOf" srcId="{4954105D-F080-4762-9A70-4E9DA91A66A3}" destId="{EF855B70-5DAE-45BD-A9A2-638454D6E00C}" srcOrd="0" destOrd="0" presId="urn:microsoft.com/office/officeart/2005/8/layout/lProcess3"/>
    <dgm:cxn modelId="{3EEC3EB6-4A91-47E8-AEFD-C3E23048953D}" srcId="{8D23643D-126F-452C-8202-5CD72F315FAC}" destId="{F09994A2-460D-4666-B321-8BF472228894}" srcOrd="0" destOrd="0" parTransId="{C0F6D862-FA64-440B-AB9D-4E0FEB1A0225}" sibTransId="{A0EF4EF1-7B02-4334-AF62-7C8AABD4EECB}"/>
    <dgm:cxn modelId="{4930BC78-B4A0-4C08-9B6A-BD3680DCB9FC}" type="presOf" srcId="{754E89CB-51DA-4266-8BC1-2C1EBDA14BBF}" destId="{4F2916E2-A0D7-4C89-AFBD-475FEB25CDB3}" srcOrd="0" destOrd="0" presId="urn:microsoft.com/office/officeart/2005/8/layout/lProcess3"/>
    <dgm:cxn modelId="{3E15D346-959F-416E-AC29-36EA845BC79C}" type="presOf" srcId="{D68615C6-A9F4-4C49-ADBE-09714CD94B01}" destId="{4783CB5B-E9A7-40ED-8723-4E57A2BE3D65}" srcOrd="0" destOrd="0" presId="urn:microsoft.com/office/officeart/2005/8/layout/lProcess3"/>
    <dgm:cxn modelId="{B6F07F0D-BEFA-458F-9B28-BA7E5EAFEA53}" type="presOf" srcId="{4692D6FC-4E5F-4FA7-9862-C6E5CCF07812}" destId="{01988D89-8072-443D-A814-150941947AF4}" srcOrd="0" destOrd="0" presId="urn:microsoft.com/office/officeart/2005/8/layout/lProcess3"/>
    <dgm:cxn modelId="{61F1F237-3AE0-476F-A9A7-B871E4D70702}" type="presOf" srcId="{2E5F40E8-A8E2-4BEF-92C0-1844B8CC4A44}" destId="{1501EDE9-3DE2-4B8A-96F1-242C691802FD}" srcOrd="0" destOrd="0" presId="urn:microsoft.com/office/officeart/2005/8/layout/lProcess3"/>
    <dgm:cxn modelId="{FF6CBD28-0DD6-41D2-B024-180303E9B82B}" srcId="{09CDDB16-1070-4D5E-8EED-DE50558736F5}" destId="{0F363619-555E-4A40-B886-322AD78DE184}" srcOrd="2" destOrd="0" parTransId="{D0B34670-A676-4C9B-B075-4554A203D582}" sibTransId="{793DF8E2-03DE-4A36-88C0-8289E7A20C50}"/>
    <dgm:cxn modelId="{062EEEC6-8C94-4FE1-8FA1-07BCA9EC2031}" srcId="{09CDDB16-1070-4D5E-8EED-DE50558736F5}" destId="{22A8634E-7504-4A73-A839-3AE2E29B9A16}" srcOrd="3" destOrd="0" parTransId="{5E415F7D-E3F2-457A-9454-15BF0E616C4D}" sibTransId="{46E8881E-6851-49AD-833B-689BBCBD1EAA}"/>
    <dgm:cxn modelId="{8B5E5CBA-CA5D-46D8-A325-9A8CE1E99C98}" srcId="{09CDDB16-1070-4D5E-8EED-DE50558736F5}" destId="{F8D5D949-F3B4-4994-A2B9-14B97A44A12F}" srcOrd="0" destOrd="0" parTransId="{AF285A74-3CF3-424D-850E-B025F5ABFCF9}" sibTransId="{F7049987-FBA9-446C-A373-A642046C08DF}"/>
    <dgm:cxn modelId="{7E934FFB-4A1C-4E9B-A533-30AF61593DF4}" srcId="{8D23643D-126F-452C-8202-5CD72F315FAC}" destId="{D68615C6-A9F4-4C49-ADBE-09714CD94B01}" srcOrd="2" destOrd="0" parTransId="{120B6966-F581-4F4F-8B57-583057F12F10}" sibTransId="{A46C9F08-5A0D-4231-9738-7822CDA2BC77}"/>
    <dgm:cxn modelId="{21404051-4C51-44C8-87A4-DAE027326506}" srcId="{0F363619-555E-4A40-B886-322AD78DE184}" destId="{A59BF5DF-1876-4062-AE78-1C37403A2054}" srcOrd="3" destOrd="0" parTransId="{3876CE82-3F17-4E45-919E-F627EE4EBDD2}" sibTransId="{E6BC5772-84EC-4562-8D4D-C9CE14EF73CD}"/>
    <dgm:cxn modelId="{7C05F6B9-0B61-4C47-8D13-37E754389FDF}" srcId="{F5135346-F726-425E-8DAA-390AB924489A}" destId="{754E89CB-51DA-4266-8BC1-2C1EBDA14BBF}" srcOrd="2" destOrd="0" parTransId="{43CE0D11-500E-46B9-B2F1-5A396B6877AF}" sibTransId="{D9734967-C100-4E7A-BE1A-52558BE0645E}"/>
    <dgm:cxn modelId="{57D659A6-F120-467E-AA44-682351D73FFE}" srcId="{09CDDB16-1070-4D5E-8EED-DE50558736F5}" destId="{F5135346-F726-425E-8DAA-390AB924489A}" srcOrd="5" destOrd="0" parTransId="{CE82C155-019C-4153-A6CF-65220E917A7E}" sibTransId="{00EDAD0E-6943-41BA-9230-94DEE1C8B001}"/>
    <dgm:cxn modelId="{2F19D0E2-775A-4443-A55F-470F18A6576B}" srcId="{F5135346-F726-425E-8DAA-390AB924489A}" destId="{C260ACFD-69D6-4531-8F91-DA6586E04636}" srcOrd="0" destOrd="0" parTransId="{FF267BFB-4138-466E-8FE2-C6F58B4CDA70}" sibTransId="{B74FE9F7-77C6-4553-8980-7138B9B2638A}"/>
    <dgm:cxn modelId="{35245EC1-36AF-484A-A91D-53C58411F63D}" srcId="{8D23643D-126F-452C-8202-5CD72F315FAC}" destId="{C0151CAA-6480-4985-AB6C-2DB5C9262274}" srcOrd="3" destOrd="0" parTransId="{B3A616A1-8E63-4714-AA7B-0C009B4A93FF}" sibTransId="{21D31007-54D1-4B83-BFED-4B4945CDCD26}"/>
    <dgm:cxn modelId="{8C628D76-1A46-4A0B-8387-284DCD4AA302}" type="presOf" srcId="{C260ACFD-69D6-4531-8F91-DA6586E04636}" destId="{7967D150-2A6F-472F-80F2-5FF295AB9BB8}" srcOrd="0" destOrd="0" presId="urn:microsoft.com/office/officeart/2005/8/layout/lProcess3"/>
    <dgm:cxn modelId="{1D225B76-34B2-4AAC-BBC8-E884DFFA5907}" type="presOf" srcId="{9685352F-C8DC-4D2E-AC5F-37B0520D78FC}" destId="{7264556B-8C66-4017-BDFC-DD880F5CE8FE}" srcOrd="0" destOrd="0" presId="urn:microsoft.com/office/officeart/2005/8/layout/lProcess3"/>
    <dgm:cxn modelId="{2089017E-CA29-41D2-A324-612BFB13FF59}" type="presOf" srcId="{AF2482DC-102F-4D8F-AB97-56DAB4737D22}" destId="{597D7254-FC7F-47B8-98D4-D29617516023}" srcOrd="0" destOrd="0" presId="urn:microsoft.com/office/officeart/2005/8/layout/lProcess3"/>
    <dgm:cxn modelId="{1676BE56-8EBD-42E2-A72E-97116792B219}" type="presOf" srcId="{46C1D108-FB64-4F64-A68A-8928C430910C}" destId="{9092CDBD-D156-4B94-98F3-051614C66EA2}" srcOrd="0" destOrd="0" presId="urn:microsoft.com/office/officeart/2005/8/layout/lProcess3"/>
    <dgm:cxn modelId="{E55CCCC6-3864-49AB-AC38-8C5BC4CB3C63}" type="presOf" srcId="{22A8634E-7504-4A73-A839-3AE2E29B9A16}" destId="{0EAA59C4-96FD-4DD1-A0B4-9BF03CF75F12}" srcOrd="0" destOrd="0" presId="urn:microsoft.com/office/officeart/2005/8/layout/lProcess3"/>
    <dgm:cxn modelId="{E3604750-EB70-4BFA-9C36-4E1267E5CE0F}" type="presOf" srcId="{B0287404-3530-4B52-BCBA-B9B0DF2D0F1D}" destId="{B794FD56-B4BA-4044-955C-13ECBB104904}" srcOrd="0" destOrd="0" presId="urn:microsoft.com/office/officeart/2005/8/layout/lProcess3"/>
    <dgm:cxn modelId="{4FD2C820-63AE-4B60-A170-F1212B29D1E7}" srcId="{2E5F40E8-A8E2-4BEF-92C0-1844B8CC4A44}" destId="{AF2482DC-102F-4D8F-AB97-56DAB4737D22}" srcOrd="0" destOrd="0" parTransId="{FFC947FE-9A8F-4512-8E7A-92F032CAEAF8}" sibTransId="{56B31B7C-2835-4F5B-8971-AD3A1D98F005}"/>
    <dgm:cxn modelId="{02DF307D-8408-4D65-A9CF-FD98AAB8BE21}" srcId="{8D23643D-126F-452C-8202-5CD72F315FAC}" destId="{F2F885D1-076A-4DB9-92E8-073D61940DB7}" srcOrd="4" destOrd="0" parTransId="{B22EC1E3-D5A3-4E52-A7F5-A3B7D40780B6}" sibTransId="{3F1414CC-FDD7-4131-97A7-4D7E3B3F5495}"/>
    <dgm:cxn modelId="{F5F8A2C4-11AB-4A81-98C8-4D4B07A441D1}" srcId="{F5135346-F726-425E-8DAA-390AB924489A}" destId="{2A355A5E-8691-4ABA-B05F-E72BB09CEBD8}" srcOrd="3" destOrd="0" parTransId="{27B828BC-BEA1-443C-8C6E-5765018AC017}" sibTransId="{2067B491-0B5E-4C87-A8C6-30F8C729854F}"/>
    <dgm:cxn modelId="{1CD8BD1E-2DE4-4389-B34F-6057251172AB}" type="presParOf" srcId="{50AAC609-4E01-4588-A6DB-693DEC769ABA}" destId="{604C9F00-89CA-4A60-8EC9-92EF9E0B3993}" srcOrd="0" destOrd="0" presId="urn:microsoft.com/office/officeart/2005/8/layout/lProcess3"/>
    <dgm:cxn modelId="{9C8F9F84-8D47-4B0D-921C-155C6D425070}" type="presParOf" srcId="{604C9F00-89CA-4A60-8EC9-92EF9E0B3993}" destId="{FC573A1B-BC1B-46BA-9E36-3B0825012A43}" srcOrd="0" destOrd="0" presId="urn:microsoft.com/office/officeart/2005/8/layout/lProcess3"/>
    <dgm:cxn modelId="{7B151238-098E-47F6-A11A-DAC21225DADE}" type="presParOf" srcId="{604C9F00-89CA-4A60-8EC9-92EF9E0B3993}" destId="{E4C00044-4FC0-4B0F-ABE7-A53A2F244129}" srcOrd="1" destOrd="0" presId="urn:microsoft.com/office/officeart/2005/8/layout/lProcess3"/>
    <dgm:cxn modelId="{D072935B-19AF-4B4D-A268-4D9B19F0FEDD}" type="presParOf" srcId="{604C9F00-89CA-4A60-8EC9-92EF9E0B3993}" destId="{06FB647D-0F51-4BD8-8300-66283AC7479A}" srcOrd="2" destOrd="0" presId="urn:microsoft.com/office/officeart/2005/8/layout/lProcess3"/>
    <dgm:cxn modelId="{84CC2380-09C7-407B-B1A1-ED32F421E06D}" type="presParOf" srcId="{50AAC609-4E01-4588-A6DB-693DEC769ABA}" destId="{06EE9E78-274E-4D37-8A5E-7BCF5542D3B0}" srcOrd="1" destOrd="0" presId="urn:microsoft.com/office/officeart/2005/8/layout/lProcess3"/>
    <dgm:cxn modelId="{BF45D081-1DAA-4FFF-816F-B48654A969A4}" type="presParOf" srcId="{50AAC609-4E01-4588-A6DB-693DEC769ABA}" destId="{FDAFCC0D-B08B-4B55-894F-EB977ADDE7CA}" srcOrd="2" destOrd="0" presId="urn:microsoft.com/office/officeart/2005/8/layout/lProcess3"/>
    <dgm:cxn modelId="{9F367B5D-7CFF-414E-A297-88E6A2B28262}" type="presParOf" srcId="{FDAFCC0D-B08B-4B55-894F-EB977ADDE7CA}" destId="{0A66D3F8-8C8F-4028-9140-B1AE7569A6EB}" srcOrd="0" destOrd="0" presId="urn:microsoft.com/office/officeart/2005/8/layout/lProcess3"/>
    <dgm:cxn modelId="{4B9DE590-9A78-4D6D-A59E-0E11F5D6461A}" type="presParOf" srcId="{FDAFCC0D-B08B-4B55-894F-EB977ADDE7CA}" destId="{118BE55D-B158-41EB-90F4-D5B45109A9AE}" srcOrd="1" destOrd="0" presId="urn:microsoft.com/office/officeart/2005/8/layout/lProcess3"/>
    <dgm:cxn modelId="{959730C4-A7C4-4B79-A63B-649E92A22334}" type="presParOf" srcId="{FDAFCC0D-B08B-4B55-894F-EB977ADDE7CA}" destId="{631A63EA-15FD-45D7-B865-F15E42B97A9B}" srcOrd="2" destOrd="0" presId="urn:microsoft.com/office/officeart/2005/8/layout/lProcess3"/>
    <dgm:cxn modelId="{22FA853A-D9A8-4178-BAF4-F1FA2288E27C}" type="presParOf" srcId="{FDAFCC0D-B08B-4B55-894F-EB977ADDE7CA}" destId="{3C2639B7-83A2-4B99-96D8-89BC66D6AF54}" srcOrd="3" destOrd="0" presId="urn:microsoft.com/office/officeart/2005/8/layout/lProcess3"/>
    <dgm:cxn modelId="{2F714399-7DC2-4EDE-AF82-9EB2F3D4BCEE}" type="presParOf" srcId="{FDAFCC0D-B08B-4B55-894F-EB977ADDE7CA}" destId="{3B527D9C-0672-4C15-8886-034645CB1366}" srcOrd="4" destOrd="0" presId="urn:microsoft.com/office/officeart/2005/8/layout/lProcess3"/>
    <dgm:cxn modelId="{557DA309-1AD6-47A5-8ED2-8FCF26D872BD}" type="presParOf" srcId="{FDAFCC0D-B08B-4B55-894F-EB977ADDE7CA}" destId="{1956B5CC-2E1E-42EF-B1E6-FA75A84BCA77}" srcOrd="5" destOrd="0" presId="urn:microsoft.com/office/officeart/2005/8/layout/lProcess3"/>
    <dgm:cxn modelId="{A88C5D0E-768A-4C3A-95BC-1139E1385EC5}" type="presParOf" srcId="{FDAFCC0D-B08B-4B55-894F-EB977ADDE7CA}" destId="{4783CB5B-E9A7-40ED-8723-4E57A2BE3D65}" srcOrd="6" destOrd="0" presId="urn:microsoft.com/office/officeart/2005/8/layout/lProcess3"/>
    <dgm:cxn modelId="{26E50B2F-192F-445C-B4FD-D0733DE886D8}" type="presParOf" srcId="{FDAFCC0D-B08B-4B55-894F-EB977ADDE7CA}" destId="{97244D76-9912-4EE0-BAC1-7D15FA9F7A89}" srcOrd="7" destOrd="0" presId="urn:microsoft.com/office/officeart/2005/8/layout/lProcess3"/>
    <dgm:cxn modelId="{EB79B82B-CA07-4855-9D41-3F6F2303B444}" type="presParOf" srcId="{FDAFCC0D-B08B-4B55-894F-EB977ADDE7CA}" destId="{B6E3ED2A-2ECF-4BA9-8210-C4E164916F54}" srcOrd="8" destOrd="0" presId="urn:microsoft.com/office/officeart/2005/8/layout/lProcess3"/>
    <dgm:cxn modelId="{BFCC7699-D66B-4A93-BF44-B704841720B9}" type="presParOf" srcId="{FDAFCC0D-B08B-4B55-894F-EB977ADDE7CA}" destId="{DFB44CD5-A7F7-4FA8-920C-050C4AA7DC39}" srcOrd="9" destOrd="0" presId="urn:microsoft.com/office/officeart/2005/8/layout/lProcess3"/>
    <dgm:cxn modelId="{53D51C83-10C9-4E4D-8A99-64E6A8448719}" type="presParOf" srcId="{FDAFCC0D-B08B-4B55-894F-EB977ADDE7CA}" destId="{A1954FB8-47FB-4496-AEB2-1CB251195102}" srcOrd="10" destOrd="0" presId="urn:microsoft.com/office/officeart/2005/8/layout/lProcess3"/>
    <dgm:cxn modelId="{602ADFA7-B1F9-4D9C-B098-4F9D716B35D3}" type="presParOf" srcId="{50AAC609-4E01-4588-A6DB-693DEC769ABA}" destId="{C63057DE-C49F-40C2-B9A8-68466409E8AB}" srcOrd="3" destOrd="0" presId="urn:microsoft.com/office/officeart/2005/8/layout/lProcess3"/>
    <dgm:cxn modelId="{48312DAF-1E08-41C7-8458-91B3C76D89DB}" type="presParOf" srcId="{50AAC609-4E01-4588-A6DB-693DEC769ABA}" destId="{C3559D5F-3981-498C-8F94-D9B218C28466}" srcOrd="4" destOrd="0" presId="urn:microsoft.com/office/officeart/2005/8/layout/lProcess3"/>
    <dgm:cxn modelId="{78BF3C77-3EED-4BA9-8F6D-C87B43BE2D85}" type="presParOf" srcId="{C3559D5F-3981-498C-8F94-D9B218C28466}" destId="{375DC50D-1103-4D87-B338-E42C74788B8D}" srcOrd="0" destOrd="0" presId="urn:microsoft.com/office/officeart/2005/8/layout/lProcess3"/>
    <dgm:cxn modelId="{E936B504-64F0-4CC2-AE9D-7BBEC0A42006}" type="presParOf" srcId="{C3559D5F-3981-498C-8F94-D9B218C28466}" destId="{8F2F7D2F-BBB7-4438-917D-6E0EF100D768}" srcOrd="1" destOrd="0" presId="urn:microsoft.com/office/officeart/2005/8/layout/lProcess3"/>
    <dgm:cxn modelId="{F8E835F7-9B86-4D1F-A9D6-7734B26C7995}" type="presParOf" srcId="{C3559D5F-3981-498C-8F94-D9B218C28466}" destId="{01988D89-8072-443D-A814-150941947AF4}" srcOrd="2" destOrd="0" presId="urn:microsoft.com/office/officeart/2005/8/layout/lProcess3"/>
    <dgm:cxn modelId="{8EC0AE5A-857E-4FFB-8C14-A89FB15A6C18}" type="presParOf" srcId="{C3559D5F-3981-498C-8F94-D9B218C28466}" destId="{9C509DA7-CFC2-4424-919B-690C33F5B53B}" srcOrd="3" destOrd="0" presId="urn:microsoft.com/office/officeart/2005/8/layout/lProcess3"/>
    <dgm:cxn modelId="{691E96DF-2E0D-4151-8D77-4AAE8E6B72CD}" type="presParOf" srcId="{C3559D5F-3981-498C-8F94-D9B218C28466}" destId="{C7FACC38-35C8-43D4-8E74-591885A22545}" srcOrd="4" destOrd="0" presId="urn:microsoft.com/office/officeart/2005/8/layout/lProcess3"/>
    <dgm:cxn modelId="{CFA7D24E-5515-4C1E-8A1F-B7D13F3D4A96}" type="presParOf" srcId="{C3559D5F-3981-498C-8F94-D9B218C28466}" destId="{AFFC332A-09B6-4538-A58E-B7D7C19B263E}" srcOrd="5" destOrd="0" presId="urn:microsoft.com/office/officeart/2005/8/layout/lProcess3"/>
    <dgm:cxn modelId="{505DA451-F73B-4103-8507-AFC7849FA13E}" type="presParOf" srcId="{C3559D5F-3981-498C-8F94-D9B218C28466}" destId="{B794FD56-B4BA-4044-955C-13ECBB104904}" srcOrd="6" destOrd="0" presId="urn:microsoft.com/office/officeart/2005/8/layout/lProcess3"/>
    <dgm:cxn modelId="{B8C9E530-1546-47D5-B633-20DBAE627FEE}" type="presParOf" srcId="{C3559D5F-3981-498C-8F94-D9B218C28466}" destId="{78B62544-5444-46C3-81F9-DFD05006671E}" srcOrd="7" destOrd="0" presId="urn:microsoft.com/office/officeart/2005/8/layout/lProcess3"/>
    <dgm:cxn modelId="{9414F2FC-BB7E-4CD1-B0CD-A88270FABC29}" type="presParOf" srcId="{C3559D5F-3981-498C-8F94-D9B218C28466}" destId="{6C42F351-68C9-4AEF-BFCF-D309938E86E6}" srcOrd="8" destOrd="0" presId="urn:microsoft.com/office/officeart/2005/8/layout/lProcess3"/>
    <dgm:cxn modelId="{A934102D-8388-4961-8899-8F8FD1AAFBF4}" type="presParOf" srcId="{50AAC609-4E01-4588-A6DB-693DEC769ABA}" destId="{5016D371-CE4F-49D2-9D62-FDA9FDFCF742}" srcOrd="5" destOrd="0" presId="urn:microsoft.com/office/officeart/2005/8/layout/lProcess3"/>
    <dgm:cxn modelId="{896388E2-DE0F-4637-AFBB-58E6D26A7C46}" type="presParOf" srcId="{50AAC609-4E01-4588-A6DB-693DEC769ABA}" destId="{73E9B371-CE5B-4689-9D46-3A3EB75B6C72}" srcOrd="6" destOrd="0" presId="urn:microsoft.com/office/officeart/2005/8/layout/lProcess3"/>
    <dgm:cxn modelId="{20D4EDED-F7C0-426F-9A39-F1EFD6F37551}" type="presParOf" srcId="{73E9B371-CE5B-4689-9D46-3A3EB75B6C72}" destId="{0EAA59C4-96FD-4DD1-A0B4-9BF03CF75F12}" srcOrd="0" destOrd="0" presId="urn:microsoft.com/office/officeart/2005/8/layout/lProcess3"/>
    <dgm:cxn modelId="{12DA56A9-4180-46CE-80CA-A729F0F66439}" type="presParOf" srcId="{73E9B371-CE5B-4689-9D46-3A3EB75B6C72}" destId="{935C1EAC-D62D-4713-88F5-B36593189656}" srcOrd="1" destOrd="0" presId="urn:microsoft.com/office/officeart/2005/8/layout/lProcess3"/>
    <dgm:cxn modelId="{80AA4607-83EE-49C4-A174-B57684CFDBEC}" type="presParOf" srcId="{73E9B371-CE5B-4689-9D46-3A3EB75B6C72}" destId="{7264556B-8C66-4017-BDFC-DD880F5CE8FE}" srcOrd="2" destOrd="0" presId="urn:microsoft.com/office/officeart/2005/8/layout/lProcess3"/>
    <dgm:cxn modelId="{3D64E088-461B-477D-90DB-ACC893117FF8}" type="presParOf" srcId="{73E9B371-CE5B-4689-9D46-3A3EB75B6C72}" destId="{4FE2DCFB-9708-4D58-85B4-17841C02DAE2}" srcOrd="3" destOrd="0" presId="urn:microsoft.com/office/officeart/2005/8/layout/lProcess3"/>
    <dgm:cxn modelId="{20183B5C-F442-4F77-A332-F82220A4C488}" type="presParOf" srcId="{73E9B371-CE5B-4689-9D46-3A3EB75B6C72}" destId="{9CDED9B4-D983-48E9-BEE1-0FB64F9DDBB7}" srcOrd="4" destOrd="0" presId="urn:microsoft.com/office/officeart/2005/8/layout/lProcess3"/>
    <dgm:cxn modelId="{B4BBA231-6DAB-457A-A55D-289AC77DFC31}" type="presParOf" srcId="{73E9B371-CE5B-4689-9D46-3A3EB75B6C72}" destId="{19302B44-D920-4B58-B95F-50E37AA47DFE}" srcOrd="5" destOrd="0" presId="urn:microsoft.com/office/officeart/2005/8/layout/lProcess3"/>
    <dgm:cxn modelId="{6EE0654E-CF24-4470-A9C8-DDFA792C1A9D}" type="presParOf" srcId="{73E9B371-CE5B-4689-9D46-3A3EB75B6C72}" destId="{0A2EE70B-3323-4508-80B2-B513B9D9696A}" srcOrd="6" destOrd="0" presId="urn:microsoft.com/office/officeart/2005/8/layout/lProcess3"/>
    <dgm:cxn modelId="{69B0EF7A-5A93-49AF-B12E-3F1C3AA0CEF0}" type="presParOf" srcId="{73E9B371-CE5B-4689-9D46-3A3EB75B6C72}" destId="{F1AA09E0-2852-4602-85E7-258F565823DC}" srcOrd="7" destOrd="0" presId="urn:microsoft.com/office/officeart/2005/8/layout/lProcess3"/>
    <dgm:cxn modelId="{6917B72C-D8B8-4362-B701-A770D50D3C62}" type="presParOf" srcId="{73E9B371-CE5B-4689-9D46-3A3EB75B6C72}" destId="{9092CDBD-D156-4B94-98F3-051614C66EA2}" srcOrd="8" destOrd="0" presId="urn:microsoft.com/office/officeart/2005/8/layout/lProcess3"/>
    <dgm:cxn modelId="{2A11F8B9-9321-408F-B3CA-AB8C342957D5}" type="presParOf" srcId="{50AAC609-4E01-4588-A6DB-693DEC769ABA}" destId="{BEE2E2AF-B03B-4428-8F0A-E85F335B188C}" srcOrd="7" destOrd="0" presId="urn:microsoft.com/office/officeart/2005/8/layout/lProcess3"/>
    <dgm:cxn modelId="{AE0380E5-2FDD-4982-A9A7-77166C746B1C}" type="presParOf" srcId="{50AAC609-4E01-4588-A6DB-693DEC769ABA}" destId="{6CDF52BE-687B-454D-907E-09E1D3075AB0}" srcOrd="8" destOrd="0" presId="urn:microsoft.com/office/officeart/2005/8/layout/lProcess3"/>
    <dgm:cxn modelId="{12C00501-CC60-47C7-A420-C9E5F7CA1C77}" type="presParOf" srcId="{6CDF52BE-687B-454D-907E-09E1D3075AB0}" destId="{1501EDE9-3DE2-4B8A-96F1-242C691802FD}" srcOrd="0" destOrd="0" presId="urn:microsoft.com/office/officeart/2005/8/layout/lProcess3"/>
    <dgm:cxn modelId="{3D18F134-0F79-41C2-9780-5A1A4AD503D6}" type="presParOf" srcId="{6CDF52BE-687B-454D-907E-09E1D3075AB0}" destId="{21907A31-B5A4-47A9-97D8-40BAE55738AD}" srcOrd="1" destOrd="0" presId="urn:microsoft.com/office/officeart/2005/8/layout/lProcess3"/>
    <dgm:cxn modelId="{C3A53AF7-86DE-46C1-90BB-1808FD501B62}" type="presParOf" srcId="{6CDF52BE-687B-454D-907E-09E1D3075AB0}" destId="{597D7254-FC7F-47B8-98D4-D29617516023}" srcOrd="2" destOrd="0" presId="urn:microsoft.com/office/officeart/2005/8/layout/lProcess3"/>
    <dgm:cxn modelId="{744B62F3-2E31-4563-9E64-04C0F7F7DDF2}" type="presParOf" srcId="{50AAC609-4E01-4588-A6DB-693DEC769ABA}" destId="{418D85C9-3E64-4EAB-A5EB-07073B6665DA}" srcOrd="9" destOrd="0" presId="urn:microsoft.com/office/officeart/2005/8/layout/lProcess3"/>
    <dgm:cxn modelId="{D07B18AB-622F-4ABE-BE41-F7029A7FFDE2}" type="presParOf" srcId="{50AAC609-4E01-4588-A6DB-693DEC769ABA}" destId="{755FB36D-3543-4FEE-823A-9EE681B00431}" srcOrd="10" destOrd="0" presId="urn:microsoft.com/office/officeart/2005/8/layout/lProcess3"/>
    <dgm:cxn modelId="{F8D53F60-3062-49D9-A57C-FFF902971C8B}" type="presParOf" srcId="{755FB36D-3543-4FEE-823A-9EE681B00431}" destId="{F5A288CB-6CA3-4CD6-B7D4-974BFECAD16A}" srcOrd="0" destOrd="0" presId="urn:microsoft.com/office/officeart/2005/8/layout/lProcess3"/>
    <dgm:cxn modelId="{B65A8389-E4A0-47F8-832E-827A8FA88F56}" type="presParOf" srcId="{755FB36D-3543-4FEE-823A-9EE681B00431}" destId="{DD811EEA-0C99-4AFD-BE82-3FDD7E814E2F}" srcOrd="1" destOrd="0" presId="urn:microsoft.com/office/officeart/2005/8/layout/lProcess3"/>
    <dgm:cxn modelId="{3E5C44B9-EA9C-4DA2-B467-2F71DF2E581A}" type="presParOf" srcId="{755FB36D-3543-4FEE-823A-9EE681B00431}" destId="{7967D150-2A6F-472F-80F2-5FF295AB9BB8}" srcOrd="2" destOrd="0" presId="urn:microsoft.com/office/officeart/2005/8/layout/lProcess3"/>
    <dgm:cxn modelId="{00E4392F-9E4C-4391-B251-C31E539426F1}" type="presParOf" srcId="{755FB36D-3543-4FEE-823A-9EE681B00431}" destId="{68ADAB39-FEBE-459E-BEB1-02C8033B0773}" srcOrd="3" destOrd="0" presId="urn:microsoft.com/office/officeart/2005/8/layout/lProcess3"/>
    <dgm:cxn modelId="{655CEA22-4DF0-4513-840F-675604BF6AD5}" type="presParOf" srcId="{755FB36D-3543-4FEE-823A-9EE681B00431}" destId="{EF855B70-5DAE-45BD-A9A2-638454D6E00C}" srcOrd="4" destOrd="0" presId="urn:microsoft.com/office/officeart/2005/8/layout/lProcess3"/>
    <dgm:cxn modelId="{18B2E1D3-A7CA-42A3-AB35-6061BBEABEEA}" type="presParOf" srcId="{755FB36D-3543-4FEE-823A-9EE681B00431}" destId="{8F0B8FEA-7422-4A28-94A5-84B975E367EF}" srcOrd="5" destOrd="0" presId="urn:microsoft.com/office/officeart/2005/8/layout/lProcess3"/>
    <dgm:cxn modelId="{DF30246D-C9EA-4C0C-8762-872AFEE73251}" type="presParOf" srcId="{755FB36D-3543-4FEE-823A-9EE681B00431}" destId="{4F2916E2-A0D7-4C89-AFBD-475FEB25CDB3}" srcOrd="6" destOrd="0" presId="urn:microsoft.com/office/officeart/2005/8/layout/lProcess3"/>
    <dgm:cxn modelId="{DEB17D58-5814-4BDB-AAA4-0F4B027A864B}" type="presParOf" srcId="{755FB36D-3543-4FEE-823A-9EE681B00431}" destId="{1582DFED-A1BB-42F0-A123-88F749863A9C}" srcOrd="7" destOrd="0" presId="urn:microsoft.com/office/officeart/2005/8/layout/lProcess3"/>
    <dgm:cxn modelId="{11456A94-EDE1-4DDD-8A2D-8AD11D22BFE3}" type="presParOf" srcId="{755FB36D-3543-4FEE-823A-9EE681B00431}" destId="{383BEFC5-3A9B-43E1-A673-45A657D64515}" srcOrd="8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CDDB16-1070-4D5E-8EED-DE50558736F5}" type="doc">
      <dgm:prSet loTypeId="urn:microsoft.com/office/officeart/2005/8/layout/lProcess3" loCatId="process" qsTypeId="urn:microsoft.com/office/officeart/2005/8/quickstyle/simple5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F2482DC-102F-4D8F-AB97-56DAB4737D22}">
      <dgm:prSet phldrT="[Text]"/>
      <dgm:spPr/>
      <dgm:t>
        <a:bodyPr/>
        <a:lstStyle/>
        <a:p>
          <a:r>
            <a:rPr lang="en-US" smtClean="0"/>
            <a:t>After collaring</a:t>
          </a:r>
          <a:endParaRPr lang="en-US" dirty="0"/>
        </a:p>
      </dgm:t>
    </dgm:pt>
    <dgm:pt modelId="{FFC947FE-9A8F-4512-8E7A-92F032CAEAF8}" type="parTrans" cxnId="{4FD2C820-63AE-4B60-A170-F1212B29D1E7}">
      <dgm:prSet/>
      <dgm:spPr/>
      <dgm:t>
        <a:bodyPr/>
        <a:lstStyle/>
        <a:p>
          <a:endParaRPr lang="en-US"/>
        </a:p>
      </dgm:t>
    </dgm:pt>
    <dgm:pt modelId="{56B31B7C-2835-4F5B-8971-AD3A1D98F005}" type="sibTrans" cxnId="{4FD2C820-63AE-4B60-A170-F1212B29D1E7}">
      <dgm:prSet/>
      <dgm:spPr/>
      <dgm:t>
        <a:bodyPr/>
        <a:lstStyle/>
        <a:p>
          <a:endParaRPr lang="en-US"/>
        </a:p>
      </dgm:t>
    </dgm:pt>
    <dgm:pt modelId="{C260ACFD-69D6-4531-8F91-DA6586E04636}">
      <dgm:prSet phldrT="[Text]"/>
      <dgm:spPr/>
      <dgm:t>
        <a:bodyPr/>
        <a:lstStyle/>
        <a:p>
          <a:r>
            <a:rPr lang="en-US" dirty="0" smtClean="0"/>
            <a:t>R(DC) coil, QH, </a:t>
          </a:r>
          <a:r>
            <a:rPr lang="en-US" dirty="0" err="1" smtClean="0"/>
            <a:t>instrum</a:t>
          </a:r>
          <a:endParaRPr lang="en-US" dirty="0"/>
        </a:p>
      </dgm:t>
    </dgm:pt>
    <dgm:pt modelId="{FF267BFB-4138-466E-8FE2-C6F58B4CDA70}" type="parTrans" cxnId="{2F19D0E2-775A-4443-A55F-470F18A6576B}">
      <dgm:prSet/>
      <dgm:spPr/>
      <dgm:t>
        <a:bodyPr/>
        <a:lstStyle/>
        <a:p>
          <a:endParaRPr lang="en-US"/>
        </a:p>
      </dgm:t>
    </dgm:pt>
    <dgm:pt modelId="{B74FE9F7-77C6-4553-8980-7138B9B2638A}" type="sibTrans" cxnId="{2F19D0E2-775A-4443-A55F-470F18A6576B}">
      <dgm:prSet/>
      <dgm:spPr/>
      <dgm:t>
        <a:bodyPr/>
        <a:lstStyle/>
        <a:p>
          <a:endParaRPr lang="en-US"/>
        </a:p>
      </dgm:t>
    </dgm:pt>
    <dgm:pt modelId="{4954105D-F080-4762-9A70-4E9DA91A66A3}">
      <dgm:prSet phldrT="[Text]"/>
      <dgm:spPr/>
      <dgm:t>
        <a:bodyPr/>
        <a:lstStyle/>
        <a:p>
          <a:r>
            <a:rPr lang="en-US" dirty="0" smtClean="0"/>
            <a:t>L, C</a:t>
          </a:r>
          <a:endParaRPr lang="en-US" dirty="0"/>
        </a:p>
      </dgm:t>
    </dgm:pt>
    <dgm:pt modelId="{E2358B78-C341-4B32-BA96-1625854ECAC1}" type="parTrans" cxnId="{8FD5DD79-0BBE-445F-BEB5-9AD495110B1A}">
      <dgm:prSet/>
      <dgm:spPr/>
      <dgm:t>
        <a:bodyPr/>
        <a:lstStyle/>
        <a:p>
          <a:endParaRPr lang="en-US"/>
        </a:p>
      </dgm:t>
    </dgm:pt>
    <dgm:pt modelId="{33A5C54C-9B05-4EAF-88AF-E40F9AA994EA}" type="sibTrans" cxnId="{8FD5DD79-0BBE-445F-BEB5-9AD495110B1A}">
      <dgm:prSet/>
      <dgm:spPr/>
      <dgm:t>
        <a:bodyPr/>
        <a:lstStyle/>
        <a:p>
          <a:endParaRPr lang="en-US"/>
        </a:p>
      </dgm:t>
    </dgm:pt>
    <dgm:pt modelId="{754E89CB-51DA-4266-8BC1-2C1EBDA14BBF}">
      <dgm:prSet phldrT="[Text]"/>
      <dgm:spPr/>
      <dgm:t>
        <a:bodyPr/>
        <a:lstStyle/>
        <a:p>
          <a:r>
            <a:rPr lang="en-US" dirty="0" smtClean="0"/>
            <a:t>HV</a:t>
          </a:r>
          <a:endParaRPr lang="en-US" dirty="0"/>
        </a:p>
      </dgm:t>
    </dgm:pt>
    <dgm:pt modelId="{43CE0D11-500E-46B9-B2F1-5A396B6877AF}" type="parTrans" cxnId="{7C05F6B9-0B61-4C47-8D13-37E754389FDF}">
      <dgm:prSet/>
      <dgm:spPr/>
      <dgm:t>
        <a:bodyPr/>
        <a:lstStyle/>
        <a:p>
          <a:endParaRPr lang="en-US"/>
        </a:p>
      </dgm:t>
    </dgm:pt>
    <dgm:pt modelId="{D9734967-C100-4E7A-BE1A-52558BE0645E}" type="sibTrans" cxnId="{7C05F6B9-0B61-4C47-8D13-37E754389FDF}">
      <dgm:prSet/>
      <dgm:spPr/>
      <dgm:t>
        <a:bodyPr/>
        <a:lstStyle/>
        <a:p>
          <a:endParaRPr lang="en-US"/>
        </a:p>
      </dgm:t>
    </dgm:pt>
    <dgm:pt modelId="{2A355A5E-8691-4ABA-B05F-E72BB09CEBD8}">
      <dgm:prSet phldrT="[Text]"/>
      <dgm:spPr/>
      <dgm:t>
        <a:bodyPr/>
        <a:lstStyle/>
        <a:p>
          <a:r>
            <a:rPr lang="en-US" dirty="0" smtClean="0"/>
            <a:t>Discharge coil &amp; QH</a:t>
          </a:r>
          <a:endParaRPr lang="en-US" dirty="0"/>
        </a:p>
      </dgm:t>
    </dgm:pt>
    <dgm:pt modelId="{27B828BC-BEA1-443C-8C6E-5765018AC017}" type="parTrans" cxnId="{F5F8A2C4-11AB-4A81-98C8-4D4B07A441D1}">
      <dgm:prSet/>
      <dgm:spPr/>
      <dgm:t>
        <a:bodyPr/>
        <a:lstStyle/>
        <a:p>
          <a:endParaRPr lang="en-US"/>
        </a:p>
      </dgm:t>
    </dgm:pt>
    <dgm:pt modelId="{2067B491-0B5E-4C87-A8C6-30F8C729854F}" type="sibTrans" cxnId="{F5F8A2C4-11AB-4A81-98C8-4D4B07A441D1}">
      <dgm:prSet/>
      <dgm:spPr/>
      <dgm:t>
        <a:bodyPr/>
        <a:lstStyle/>
        <a:p>
          <a:endParaRPr lang="en-US"/>
        </a:p>
      </dgm:t>
    </dgm:pt>
    <dgm:pt modelId="{05701238-4DE0-4AAD-A5E5-70A416D7DB76}">
      <dgm:prSet phldrT="[Text]"/>
      <dgm:spPr/>
      <dgm:t>
        <a:bodyPr/>
        <a:lstStyle/>
        <a:p>
          <a:r>
            <a:rPr lang="en-US" dirty="0" smtClean="0"/>
            <a:t>Under load before welding</a:t>
          </a:r>
          <a:endParaRPr lang="en-US" dirty="0"/>
        </a:p>
      </dgm:t>
    </dgm:pt>
    <dgm:pt modelId="{3FB76513-12FD-491A-8D9C-3FE62B866D2F}" type="parTrans" cxnId="{F92BE1F2-A20D-4B85-BDA1-CDDE4EF8069B}">
      <dgm:prSet/>
      <dgm:spPr/>
      <dgm:t>
        <a:bodyPr/>
        <a:lstStyle/>
        <a:p>
          <a:endParaRPr lang="en-US"/>
        </a:p>
      </dgm:t>
    </dgm:pt>
    <dgm:pt modelId="{0E96FBFB-5374-4B3C-883B-C06A4D9C762C}" type="sibTrans" cxnId="{F92BE1F2-A20D-4B85-BDA1-CDDE4EF8069B}">
      <dgm:prSet/>
      <dgm:spPr/>
      <dgm:t>
        <a:bodyPr/>
        <a:lstStyle/>
        <a:p>
          <a:endParaRPr lang="en-US"/>
        </a:p>
      </dgm:t>
    </dgm:pt>
    <dgm:pt modelId="{8F06CED0-A396-4D8E-AC0F-BB9617EA12F4}">
      <dgm:prSet phldrT="[Text]"/>
      <dgm:spPr/>
      <dgm:t>
        <a:bodyPr/>
        <a:lstStyle/>
        <a:p>
          <a:r>
            <a:rPr lang="en-US" dirty="0" smtClean="0"/>
            <a:t>R(DC)</a:t>
          </a:r>
          <a:endParaRPr lang="en-US" dirty="0"/>
        </a:p>
      </dgm:t>
    </dgm:pt>
    <dgm:pt modelId="{6DDB2B6A-E0E5-4031-B2D3-1613826B9EE1}" type="parTrans" cxnId="{0CDDD3F5-2E58-440D-A938-77AF5176B333}">
      <dgm:prSet/>
      <dgm:spPr/>
      <dgm:t>
        <a:bodyPr/>
        <a:lstStyle/>
        <a:p>
          <a:endParaRPr lang="en-US"/>
        </a:p>
      </dgm:t>
    </dgm:pt>
    <dgm:pt modelId="{95524B99-E54B-42F6-8305-89A397D08633}" type="sibTrans" cxnId="{0CDDD3F5-2E58-440D-A938-77AF5176B333}">
      <dgm:prSet/>
      <dgm:spPr/>
      <dgm:t>
        <a:bodyPr/>
        <a:lstStyle/>
        <a:p>
          <a:endParaRPr lang="en-US"/>
        </a:p>
      </dgm:t>
    </dgm:pt>
    <dgm:pt modelId="{9BD79B98-A937-45D8-A33A-359A538BA5DD}">
      <dgm:prSet phldrT="[Text]"/>
      <dgm:spPr/>
      <dgm:t>
        <a:bodyPr/>
        <a:lstStyle/>
        <a:p>
          <a:r>
            <a:rPr lang="en-US" dirty="0" smtClean="0"/>
            <a:t>HV</a:t>
          </a:r>
          <a:endParaRPr lang="en-US" dirty="0"/>
        </a:p>
      </dgm:t>
    </dgm:pt>
    <dgm:pt modelId="{A18E8085-1D8D-47DD-8C95-CA3667B258D2}" type="parTrans" cxnId="{46EDB58D-85AC-49D2-BF7B-6C9C7187375D}">
      <dgm:prSet/>
      <dgm:spPr/>
      <dgm:t>
        <a:bodyPr/>
        <a:lstStyle/>
        <a:p>
          <a:endParaRPr lang="en-US"/>
        </a:p>
      </dgm:t>
    </dgm:pt>
    <dgm:pt modelId="{4D8F8ED2-9E2F-4D64-ADA7-91ABA6ED4DC7}" type="sibTrans" cxnId="{46EDB58D-85AC-49D2-BF7B-6C9C7187375D}">
      <dgm:prSet/>
      <dgm:spPr/>
      <dgm:t>
        <a:bodyPr/>
        <a:lstStyle/>
        <a:p>
          <a:endParaRPr lang="en-US"/>
        </a:p>
      </dgm:t>
    </dgm:pt>
    <dgm:pt modelId="{F17C7CC5-A916-4AE4-A78C-FE118EB27CCB}">
      <dgm:prSet phldrT="[Text]"/>
      <dgm:spPr/>
      <dgm:t>
        <a:bodyPr/>
        <a:lstStyle/>
        <a:p>
          <a:r>
            <a:rPr lang="en-US" dirty="0" smtClean="0"/>
            <a:t>During each welding pass</a:t>
          </a:r>
          <a:endParaRPr lang="en-US" dirty="0"/>
        </a:p>
      </dgm:t>
    </dgm:pt>
    <dgm:pt modelId="{2FB8930F-9BF9-449A-B1FF-1201F0108382}" type="parTrans" cxnId="{7AD39043-AB3C-464B-B342-A729A3B88348}">
      <dgm:prSet/>
      <dgm:spPr/>
      <dgm:t>
        <a:bodyPr/>
        <a:lstStyle/>
        <a:p>
          <a:endParaRPr lang="en-US"/>
        </a:p>
      </dgm:t>
    </dgm:pt>
    <dgm:pt modelId="{FE886F10-316B-4660-A336-5A2F02A92450}" type="sibTrans" cxnId="{7AD39043-AB3C-464B-B342-A729A3B88348}">
      <dgm:prSet/>
      <dgm:spPr/>
      <dgm:t>
        <a:bodyPr/>
        <a:lstStyle/>
        <a:p>
          <a:endParaRPr lang="en-US"/>
        </a:p>
      </dgm:t>
    </dgm:pt>
    <dgm:pt modelId="{EEB56C54-D880-48BB-A517-7E719330E65E}">
      <dgm:prSet phldrT="[Text]"/>
      <dgm:spPr/>
      <dgm:t>
        <a:bodyPr/>
        <a:lstStyle/>
        <a:p>
          <a:r>
            <a:rPr lang="en-US" dirty="0" smtClean="0"/>
            <a:t>R(DC)</a:t>
          </a:r>
          <a:endParaRPr lang="en-US" dirty="0"/>
        </a:p>
      </dgm:t>
    </dgm:pt>
    <dgm:pt modelId="{E8AD6BBD-62DB-4E44-AD92-15D462552B72}" type="parTrans" cxnId="{A5FAA634-27FB-48DC-98B4-742BF854956F}">
      <dgm:prSet/>
      <dgm:spPr/>
      <dgm:t>
        <a:bodyPr/>
        <a:lstStyle/>
        <a:p>
          <a:endParaRPr lang="en-US"/>
        </a:p>
      </dgm:t>
    </dgm:pt>
    <dgm:pt modelId="{93982883-1E64-4FC6-B380-AA28E3196C1E}" type="sibTrans" cxnId="{A5FAA634-27FB-48DC-98B4-742BF854956F}">
      <dgm:prSet/>
      <dgm:spPr/>
      <dgm:t>
        <a:bodyPr/>
        <a:lstStyle/>
        <a:p>
          <a:endParaRPr lang="en-US"/>
        </a:p>
      </dgm:t>
    </dgm:pt>
    <dgm:pt modelId="{88F94F37-8B3A-4280-9FC9-37FA57329134}">
      <dgm:prSet phldrT="[Text]"/>
      <dgm:spPr/>
      <dgm:t>
        <a:bodyPr/>
        <a:lstStyle/>
        <a:p>
          <a:r>
            <a:rPr lang="en-US" dirty="0" smtClean="0"/>
            <a:t>After shell welding</a:t>
          </a:r>
          <a:endParaRPr lang="en-US" dirty="0"/>
        </a:p>
      </dgm:t>
    </dgm:pt>
    <dgm:pt modelId="{694D9E95-D493-44BF-9DA4-CFC0211FA6E0}" type="parTrans" cxnId="{229383C3-312E-4B00-8A2E-E3B178712127}">
      <dgm:prSet/>
      <dgm:spPr/>
      <dgm:t>
        <a:bodyPr/>
        <a:lstStyle/>
        <a:p>
          <a:endParaRPr lang="en-US"/>
        </a:p>
      </dgm:t>
    </dgm:pt>
    <dgm:pt modelId="{D15AB26A-6EAC-44DF-88FF-C5CAC940B4D4}" type="sibTrans" cxnId="{229383C3-312E-4B00-8A2E-E3B178712127}">
      <dgm:prSet/>
      <dgm:spPr/>
      <dgm:t>
        <a:bodyPr/>
        <a:lstStyle/>
        <a:p>
          <a:endParaRPr lang="en-US"/>
        </a:p>
      </dgm:t>
    </dgm:pt>
    <dgm:pt modelId="{CFA4A86C-7E60-45D9-8119-0E7BFAACEAAD}">
      <dgm:prSet phldrT="[Text]"/>
      <dgm:spPr/>
      <dgm:t>
        <a:bodyPr/>
        <a:lstStyle/>
        <a:p>
          <a:r>
            <a:rPr lang="en-US" dirty="0" smtClean="0"/>
            <a:t>R(DC)</a:t>
          </a:r>
          <a:endParaRPr lang="en-US" dirty="0"/>
        </a:p>
      </dgm:t>
    </dgm:pt>
    <dgm:pt modelId="{E9369B3D-5B89-4F68-8ABD-FBD44AD3F8BD}" type="parTrans" cxnId="{70EDC737-73A8-4853-A08B-09635F76D287}">
      <dgm:prSet/>
      <dgm:spPr/>
      <dgm:t>
        <a:bodyPr/>
        <a:lstStyle/>
        <a:p>
          <a:endParaRPr lang="en-US"/>
        </a:p>
      </dgm:t>
    </dgm:pt>
    <dgm:pt modelId="{47B151FC-A3FC-4F4B-9A35-9F4F7297F031}" type="sibTrans" cxnId="{70EDC737-73A8-4853-A08B-09635F76D287}">
      <dgm:prSet/>
      <dgm:spPr/>
      <dgm:t>
        <a:bodyPr/>
        <a:lstStyle/>
        <a:p>
          <a:endParaRPr lang="en-US"/>
        </a:p>
      </dgm:t>
    </dgm:pt>
    <dgm:pt modelId="{C165A7E0-7448-4F2A-9823-0E8D6428E7F6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3CF411D2-D054-4626-ABAB-A53E837C9C7E}" type="parTrans" cxnId="{6D9153B8-0AB0-4D7B-BFFB-60610F58A08C}">
      <dgm:prSet/>
      <dgm:spPr/>
      <dgm:t>
        <a:bodyPr/>
        <a:lstStyle/>
        <a:p>
          <a:endParaRPr lang="en-US"/>
        </a:p>
      </dgm:t>
    </dgm:pt>
    <dgm:pt modelId="{B2EE30B8-BD83-4DEB-8C25-4BCE60D94B3A}" type="sibTrans" cxnId="{6D9153B8-0AB0-4D7B-BFFB-60610F58A08C}">
      <dgm:prSet/>
      <dgm:spPr/>
      <dgm:t>
        <a:bodyPr/>
        <a:lstStyle/>
        <a:p>
          <a:endParaRPr lang="en-US"/>
        </a:p>
      </dgm:t>
    </dgm:pt>
    <dgm:pt modelId="{80BFA7D4-BC32-4825-80C3-A2B485AD98C7}">
      <dgm:prSet phldrT="[Text]"/>
      <dgm:spPr/>
      <dgm:t>
        <a:bodyPr/>
        <a:lstStyle/>
        <a:p>
          <a:r>
            <a:rPr lang="en-US" dirty="0" smtClean="0"/>
            <a:t>L</a:t>
          </a:r>
          <a:endParaRPr lang="en-US" dirty="0"/>
        </a:p>
      </dgm:t>
    </dgm:pt>
    <dgm:pt modelId="{E5A3BCDD-8971-45B7-A9C9-D9D663F249B2}" type="parTrans" cxnId="{CF9B9A27-61EA-45F7-BBFA-17720BEAD4C1}">
      <dgm:prSet/>
      <dgm:spPr/>
      <dgm:t>
        <a:bodyPr/>
        <a:lstStyle/>
        <a:p>
          <a:endParaRPr lang="en-US"/>
        </a:p>
      </dgm:t>
    </dgm:pt>
    <dgm:pt modelId="{249325EA-1211-4C16-9B1F-D742F8143533}" type="sibTrans" cxnId="{CF9B9A27-61EA-45F7-BBFA-17720BEAD4C1}">
      <dgm:prSet/>
      <dgm:spPr/>
      <dgm:t>
        <a:bodyPr/>
        <a:lstStyle/>
        <a:p>
          <a:endParaRPr lang="en-US"/>
        </a:p>
      </dgm:t>
    </dgm:pt>
    <dgm:pt modelId="{C5B977B9-F0FB-4E75-A153-CF2A46587AE4}">
      <dgm:prSet phldrT="[Text]"/>
      <dgm:spPr/>
      <dgm:t>
        <a:bodyPr/>
        <a:lstStyle/>
        <a:p>
          <a:r>
            <a:rPr lang="en-US" dirty="0" smtClean="0"/>
            <a:t>HV</a:t>
          </a:r>
          <a:endParaRPr lang="en-US" dirty="0"/>
        </a:p>
      </dgm:t>
    </dgm:pt>
    <dgm:pt modelId="{33CE7EA7-1F93-407C-8577-E764F7ACB669}" type="parTrans" cxnId="{7139D364-DD5D-44A3-8675-A811CC19A8FE}">
      <dgm:prSet/>
      <dgm:spPr/>
      <dgm:t>
        <a:bodyPr/>
        <a:lstStyle/>
        <a:p>
          <a:endParaRPr lang="en-US"/>
        </a:p>
      </dgm:t>
    </dgm:pt>
    <dgm:pt modelId="{456DF03C-90FF-4610-B0AF-94FE1C007543}" type="sibTrans" cxnId="{7139D364-DD5D-44A3-8675-A811CC19A8FE}">
      <dgm:prSet/>
      <dgm:spPr/>
      <dgm:t>
        <a:bodyPr/>
        <a:lstStyle/>
        <a:p>
          <a:endParaRPr lang="en-US"/>
        </a:p>
      </dgm:t>
    </dgm:pt>
    <dgm:pt modelId="{259CE915-A422-4740-A8CD-EF8D74EFA2A0}">
      <dgm:prSet phldrT="[Text]"/>
      <dgm:spPr/>
      <dgm:t>
        <a:bodyPr/>
        <a:lstStyle/>
        <a:p>
          <a:r>
            <a:rPr lang="en-US" dirty="0" smtClean="0"/>
            <a:t>Discharge</a:t>
          </a:r>
          <a:endParaRPr lang="en-US" dirty="0"/>
        </a:p>
      </dgm:t>
    </dgm:pt>
    <dgm:pt modelId="{D0F34AE1-8FB9-4C47-9BA3-15515492A9E3}" type="parTrans" cxnId="{C6A55F40-BE55-446E-8417-E596A7184B48}">
      <dgm:prSet/>
      <dgm:spPr/>
      <dgm:t>
        <a:bodyPr/>
        <a:lstStyle/>
        <a:p>
          <a:endParaRPr lang="en-US"/>
        </a:p>
      </dgm:t>
    </dgm:pt>
    <dgm:pt modelId="{A27B6A7F-2556-46A7-BDCA-7F75C1ABBD10}" type="sibTrans" cxnId="{C6A55F40-BE55-446E-8417-E596A7184B48}">
      <dgm:prSet/>
      <dgm:spPr/>
      <dgm:t>
        <a:bodyPr/>
        <a:lstStyle/>
        <a:p>
          <a:endParaRPr lang="en-US"/>
        </a:p>
      </dgm:t>
    </dgm:pt>
    <dgm:pt modelId="{26C6210E-E3EC-4E9D-95F5-5E572776069C}">
      <dgm:prSet phldrT="[Text]"/>
      <dgm:spPr/>
      <dgm:t>
        <a:bodyPr/>
        <a:lstStyle/>
        <a:p>
          <a:r>
            <a:rPr lang="en-US" dirty="0" smtClean="0"/>
            <a:t>	After longitudinal coil loading</a:t>
          </a:r>
          <a:endParaRPr lang="en-US" dirty="0"/>
        </a:p>
      </dgm:t>
    </dgm:pt>
    <dgm:pt modelId="{5144A9C9-5612-4884-B456-B977CC651400}" type="parTrans" cxnId="{ED52BE3F-E2C2-4060-9657-E41204FB5162}">
      <dgm:prSet/>
      <dgm:spPr/>
      <dgm:t>
        <a:bodyPr/>
        <a:lstStyle/>
        <a:p>
          <a:endParaRPr lang="en-US"/>
        </a:p>
      </dgm:t>
    </dgm:pt>
    <dgm:pt modelId="{FFB30027-17FB-4916-9AB1-596320581963}" type="sibTrans" cxnId="{ED52BE3F-E2C2-4060-9657-E41204FB5162}">
      <dgm:prSet/>
      <dgm:spPr/>
      <dgm:t>
        <a:bodyPr/>
        <a:lstStyle/>
        <a:p>
          <a:endParaRPr lang="en-US"/>
        </a:p>
      </dgm:t>
    </dgm:pt>
    <dgm:pt modelId="{DB69591D-8B4F-40B7-A86D-086117C69A90}">
      <dgm:prSet phldrT="[Text]"/>
      <dgm:spPr/>
      <dgm:t>
        <a:bodyPr/>
        <a:lstStyle/>
        <a:p>
          <a:r>
            <a:rPr lang="en-US" dirty="0" smtClean="0"/>
            <a:t>R(DC)</a:t>
          </a:r>
          <a:endParaRPr lang="en-US" dirty="0"/>
        </a:p>
      </dgm:t>
    </dgm:pt>
    <dgm:pt modelId="{01647233-1A58-4AD1-92D6-8688C0174594}" type="parTrans" cxnId="{FF12CC8D-3E86-45B7-BF64-AB709F458A34}">
      <dgm:prSet/>
      <dgm:spPr/>
      <dgm:t>
        <a:bodyPr/>
        <a:lstStyle/>
        <a:p>
          <a:endParaRPr lang="en-US"/>
        </a:p>
      </dgm:t>
    </dgm:pt>
    <dgm:pt modelId="{AF61C851-E296-4C2E-A38C-80B4696D0FF1}" type="sibTrans" cxnId="{FF12CC8D-3E86-45B7-BF64-AB709F458A34}">
      <dgm:prSet/>
      <dgm:spPr/>
      <dgm:t>
        <a:bodyPr/>
        <a:lstStyle/>
        <a:p>
          <a:endParaRPr lang="en-US"/>
        </a:p>
      </dgm:t>
    </dgm:pt>
    <dgm:pt modelId="{C90BB12A-62E8-439F-92CF-7CA3EB6F48F3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E298381D-EDD1-4479-8B49-B26257767808}" type="parTrans" cxnId="{A175BBF6-D48A-44EF-8180-45710A1C407E}">
      <dgm:prSet/>
      <dgm:spPr/>
      <dgm:t>
        <a:bodyPr/>
        <a:lstStyle/>
        <a:p>
          <a:endParaRPr lang="en-US"/>
        </a:p>
      </dgm:t>
    </dgm:pt>
    <dgm:pt modelId="{BC24FABF-5C7C-476D-84C2-FB6F3573984D}" type="sibTrans" cxnId="{A175BBF6-D48A-44EF-8180-45710A1C407E}">
      <dgm:prSet/>
      <dgm:spPr/>
      <dgm:t>
        <a:bodyPr/>
        <a:lstStyle/>
        <a:p>
          <a:endParaRPr lang="en-US"/>
        </a:p>
      </dgm:t>
    </dgm:pt>
    <dgm:pt modelId="{7FF4C7C0-AE25-4574-9746-FBF228B2D0DB}">
      <dgm:prSet phldrT="[Text]"/>
      <dgm:spPr/>
      <dgm:t>
        <a:bodyPr/>
        <a:lstStyle/>
        <a:p>
          <a:r>
            <a:rPr lang="en-US" dirty="0" smtClean="0"/>
            <a:t>L</a:t>
          </a:r>
          <a:endParaRPr lang="en-US" dirty="0"/>
        </a:p>
      </dgm:t>
    </dgm:pt>
    <dgm:pt modelId="{29DD2EFC-91F9-4596-8106-CA7309B27176}" type="parTrans" cxnId="{D1EE4857-A864-41C3-9053-CD2ACA229466}">
      <dgm:prSet/>
      <dgm:spPr/>
      <dgm:t>
        <a:bodyPr/>
        <a:lstStyle/>
        <a:p>
          <a:endParaRPr lang="en-US"/>
        </a:p>
      </dgm:t>
    </dgm:pt>
    <dgm:pt modelId="{91A37501-9C0D-4AAE-945A-2151776AA8B0}" type="sibTrans" cxnId="{D1EE4857-A864-41C3-9053-CD2ACA229466}">
      <dgm:prSet/>
      <dgm:spPr/>
      <dgm:t>
        <a:bodyPr/>
        <a:lstStyle/>
        <a:p>
          <a:endParaRPr lang="en-US"/>
        </a:p>
      </dgm:t>
    </dgm:pt>
    <dgm:pt modelId="{D8ECFCBB-F888-4C16-8CF4-68481BAD648B}">
      <dgm:prSet phldrT="[Text]"/>
      <dgm:spPr/>
      <dgm:t>
        <a:bodyPr/>
        <a:lstStyle/>
        <a:p>
          <a:r>
            <a:rPr lang="en-US" dirty="0" smtClean="0"/>
            <a:t>HV</a:t>
          </a:r>
          <a:endParaRPr lang="en-US" dirty="0"/>
        </a:p>
      </dgm:t>
    </dgm:pt>
    <dgm:pt modelId="{176EE2D2-DE9E-4FA2-A823-AC505541DE2B}" type="parTrans" cxnId="{3896E444-2586-499D-81DA-56FD151CAECF}">
      <dgm:prSet/>
      <dgm:spPr/>
      <dgm:t>
        <a:bodyPr/>
        <a:lstStyle/>
        <a:p>
          <a:endParaRPr lang="en-US"/>
        </a:p>
      </dgm:t>
    </dgm:pt>
    <dgm:pt modelId="{7EB0DF77-D5E5-406A-8ABA-61116A61919B}" type="sibTrans" cxnId="{3896E444-2586-499D-81DA-56FD151CAECF}">
      <dgm:prSet/>
      <dgm:spPr/>
      <dgm:t>
        <a:bodyPr/>
        <a:lstStyle/>
        <a:p>
          <a:endParaRPr lang="en-US"/>
        </a:p>
      </dgm:t>
    </dgm:pt>
    <dgm:pt modelId="{4FC498E4-2230-4DB8-8E14-AAC67CCD9D5E}">
      <dgm:prSet phldrT="[Text]"/>
      <dgm:spPr/>
      <dgm:t>
        <a:bodyPr/>
        <a:lstStyle/>
        <a:p>
          <a:r>
            <a:rPr lang="en-US" dirty="0" smtClean="0"/>
            <a:t>Discharge</a:t>
          </a:r>
          <a:endParaRPr lang="en-US" dirty="0"/>
        </a:p>
      </dgm:t>
    </dgm:pt>
    <dgm:pt modelId="{F8EE348B-6B13-4975-B3EE-B528540F8F4C}" type="parTrans" cxnId="{00398892-5C8A-4A51-90C0-107F00354C10}">
      <dgm:prSet/>
      <dgm:spPr/>
      <dgm:t>
        <a:bodyPr/>
        <a:lstStyle/>
        <a:p>
          <a:endParaRPr lang="en-US"/>
        </a:p>
      </dgm:t>
    </dgm:pt>
    <dgm:pt modelId="{007A556C-8511-4E2C-970D-C49028EA761E}" type="sibTrans" cxnId="{00398892-5C8A-4A51-90C0-107F00354C10}">
      <dgm:prSet/>
      <dgm:spPr/>
      <dgm:t>
        <a:bodyPr/>
        <a:lstStyle/>
        <a:p>
          <a:endParaRPr lang="en-US"/>
        </a:p>
      </dgm:t>
    </dgm:pt>
    <dgm:pt modelId="{BB133681-4134-4E98-A6C3-37BDF7A53CBC}">
      <dgm:prSet phldrT="[Text]"/>
      <dgm:spPr/>
      <dgm:t>
        <a:bodyPr/>
        <a:lstStyle/>
        <a:p>
          <a:r>
            <a:rPr lang="en-US" dirty="0" smtClean="0"/>
            <a:t>After interconnection</a:t>
          </a:r>
          <a:endParaRPr lang="en-US" dirty="0"/>
        </a:p>
      </dgm:t>
    </dgm:pt>
    <dgm:pt modelId="{7E60DF33-7F87-477D-A15B-4A3060BCEC70}" type="parTrans" cxnId="{FA28FE0C-3E1A-4F92-8C48-886A8096B056}">
      <dgm:prSet/>
      <dgm:spPr/>
      <dgm:t>
        <a:bodyPr/>
        <a:lstStyle/>
        <a:p>
          <a:endParaRPr lang="en-US"/>
        </a:p>
      </dgm:t>
    </dgm:pt>
    <dgm:pt modelId="{D9BF4437-CC4E-47CC-B522-052CE7247B66}" type="sibTrans" cxnId="{FA28FE0C-3E1A-4F92-8C48-886A8096B056}">
      <dgm:prSet/>
      <dgm:spPr/>
      <dgm:t>
        <a:bodyPr/>
        <a:lstStyle/>
        <a:p>
          <a:endParaRPr lang="en-US"/>
        </a:p>
      </dgm:t>
    </dgm:pt>
    <dgm:pt modelId="{613F928B-2B91-46AB-A8AB-725816A19644}">
      <dgm:prSet phldrT="[Text]"/>
      <dgm:spPr/>
      <dgm:t>
        <a:bodyPr/>
        <a:lstStyle/>
        <a:p>
          <a:r>
            <a:rPr lang="en-US" dirty="0" smtClean="0"/>
            <a:t>R(DC)</a:t>
          </a:r>
          <a:endParaRPr lang="en-US" dirty="0"/>
        </a:p>
      </dgm:t>
    </dgm:pt>
    <dgm:pt modelId="{07120DF8-DACF-4F71-812E-EA71345A5ED9}" type="parTrans" cxnId="{2DE440DA-9A7E-43D2-9CB4-1CC079978A8B}">
      <dgm:prSet/>
      <dgm:spPr/>
      <dgm:t>
        <a:bodyPr/>
        <a:lstStyle/>
        <a:p>
          <a:endParaRPr lang="en-US"/>
        </a:p>
      </dgm:t>
    </dgm:pt>
    <dgm:pt modelId="{13778A32-08D7-4881-B2EC-AA5B68DC5799}" type="sibTrans" cxnId="{2DE440DA-9A7E-43D2-9CB4-1CC079978A8B}">
      <dgm:prSet/>
      <dgm:spPr/>
      <dgm:t>
        <a:bodyPr/>
        <a:lstStyle/>
        <a:p>
          <a:endParaRPr lang="en-US"/>
        </a:p>
      </dgm:t>
    </dgm:pt>
    <dgm:pt modelId="{0672C92C-5CB3-4FD7-AB31-4878B1348B68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4AFE8C0A-69AD-4FA3-8807-7B1C0AB2D6F4}" type="parTrans" cxnId="{16B59D0A-025F-402A-87E1-0DACB2543CB5}">
      <dgm:prSet/>
      <dgm:spPr/>
      <dgm:t>
        <a:bodyPr/>
        <a:lstStyle/>
        <a:p>
          <a:endParaRPr lang="en-US"/>
        </a:p>
      </dgm:t>
    </dgm:pt>
    <dgm:pt modelId="{FC779EAD-CD3F-4EB9-90BC-DF1378EC3B31}" type="sibTrans" cxnId="{16B59D0A-025F-402A-87E1-0DACB2543CB5}">
      <dgm:prSet/>
      <dgm:spPr/>
      <dgm:t>
        <a:bodyPr/>
        <a:lstStyle/>
        <a:p>
          <a:endParaRPr lang="en-US"/>
        </a:p>
      </dgm:t>
    </dgm:pt>
    <dgm:pt modelId="{FF5603F0-0F87-4947-809C-FAB289F4CA0C}">
      <dgm:prSet phldrT="[Text]"/>
      <dgm:spPr/>
      <dgm:t>
        <a:bodyPr/>
        <a:lstStyle/>
        <a:p>
          <a:r>
            <a:rPr lang="en-US" dirty="0" smtClean="0"/>
            <a:t>L</a:t>
          </a:r>
          <a:endParaRPr lang="en-US" dirty="0"/>
        </a:p>
      </dgm:t>
    </dgm:pt>
    <dgm:pt modelId="{75214A38-20FF-4A79-B4F1-AD6F2DE66F06}" type="parTrans" cxnId="{DD8B5FB6-0361-4355-96FD-223CD5AB8B39}">
      <dgm:prSet/>
      <dgm:spPr/>
      <dgm:t>
        <a:bodyPr/>
        <a:lstStyle/>
        <a:p>
          <a:endParaRPr lang="en-US"/>
        </a:p>
      </dgm:t>
    </dgm:pt>
    <dgm:pt modelId="{54252273-C8C7-4C69-BCF2-41E8C04473C9}" type="sibTrans" cxnId="{DD8B5FB6-0361-4355-96FD-223CD5AB8B39}">
      <dgm:prSet/>
      <dgm:spPr/>
      <dgm:t>
        <a:bodyPr/>
        <a:lstStyle/>
        <a:p>
          <a:endParaRPr lang="en-US"/>
        </a:p>
      </dgm:t>
    </dgm:pt>
    <dgm:pt modelId="{3B254C14-58E5-49D0-ADA5-9625A69A90BA}">
      <dgm:prSet phldrT="[Text]"/>
      <dgm:spPr/>
      <dgm:t>
        <a:bodyPr/>
        <a:lstStyle/>
        <a:p>
          <a:r>
            <a:rPr lang="en-US" dirty="0" smtClean="0"/>
            <a:t>HV</a:t>
          </a:r>
          <a:endParaRPr lang="en-US" dirty="0"/>
        </a:p>
      </dgm:t>
    </dgm:pt>
    <dgm:pt modelId="{29C2857D-5249-429A-8978-818F594A7BF6}" type="parTrans" cxnId="{CFC2CE28-EFE4-44FE-8D3B-DB78407B6E72}">
      <dgm:prSet/>
      <dgm:spPr/>
      <dgm:t>
        <a:bodyPr/>
        <a:lstStyle/>
        <a:p>
          <a:endParaRPr lang="en-US"/>
        </a:p>
      </dgm:t>
    </dgm:pt>
    <dgm:pt modelId="{476584E8-7601-4246-95EF-DFA50447F7EE}" type="sibTrans" cxnId="{CFC2CE28-EFE4-44FE-8D3B-DB78407B6E72}">
      <dgm:prSet/>
      <dgm:spPr/>
      <dgm:t>
        <a:bodyPr/>
        <a:lstStyle/>
        <a:p>
          <a:endParaRPr lang="en-US"/>
        </a:p>
      </dgm:t>
    </dgm:pt>
    <dgm:pt modelId="{104EBBC4-9209-410C-AF7D-4C09A9BD787D}">
      <dgm:prSet phldrT="[Text]"/>
      <dgm:spPr/>
      <dgm:t>
        <a:bodyPr/>
        <a:lstStyle/>
        <a:p>
          <a:r>
            <a:rPr lang="en-US" dirty="0" smtClean="0"/>
            <a:t>Discharge</a:t>
          </a:r>
          <a:endParaRPr lang="en-US" dirty="0"/>
        </a:p>
      </dgm:t>
    </dgm:pt>
    <dgm:pt modelId="{0FD8B388-5D03-4C93-A5FF-0F95438B85D6}" type="parTrans" cxnId="{6D9BDC72-A839-43D2-9496-12ED36CB7355}">
      <dgm:prSet/>
      <dgm:spPr/>
      <dgm:t>
        <a:bodyPr/>
        <a:lstStyle/>
        <a:p>
          <a:endParaRPr lang="en-US"/>
        </a:p>
      </dgm:t>
    </dgm:pt>
    <dgm:pt modelId="{86030447-234C-4DC4-8851-D6E105DD2AB8}" type="sibTrans" cxnId="{6D9BDC72-A839-43D2-9496-12ED36CB7355}">
      <dgm:prSet/>
      <dgm:spPr/>
      <dgm:t>
        <a:bodyPr/>
        <a:lstStyle/>
        <a:p>
          <a:endParaRPr lang="en-US"/>
        </a:p>
      </dgm:t>
    </dgm:pt>
    <dgm:pt modelId="{75C7B7C5-BE2F-4B26-805D-18A0341A672F}">
      <dgm:prSet phldrT="[Text]"/>
      <dgm:spPr/>
      <dgm:t>
        <a:bodyPr/>
        <a:lstStyle/>
        <a:p>
          <a:r>
            <a:rPr lang="en-US" dirty="0" smtClean="0"/>
            <a:t>Final</a:t>
          </a:r>
          <a:endParaRPr lang="en-US" dirty="0"/>
        </a:p>
      </dgm:t>
    </dgm:pt>
    <dgm:pt modelId="{86E9915B-E98D-4F9E-9091-18216BD41318}" type="parTrans" cxnId="{A68F52A0-B05B-4395-A736-066D8E3D7CA3}">
      <dgm:prSet/>
      <dgm:spPr/>
      <dgm:t>
        <a:bodyPr/>
        <a:lstStyle/>
        <a:p>
          <a:endParaRPr lang="en-US"/>
        </a:p>
      </dgm:t>
    </dgm:pt>
    <dgm:pt modelId="{733769B7-E69C-4D38-A897-0AFFA5FA0197}" type="sibTrans" cxnId="{A68F52A0-B05B-4395-A736-066D8E3D7CA3}">
      <dgm:prSet/>
      <dgm:spPr/>
      <dgm:t>
        <a:bodyPr/>
        <a:lstStyle/>
        <a:p>
          <a:endParaRPr lang="en-US"/>
        </a:p>
      </dgm:t>
    </dgm:pt>
    <dgm:pt modelId="{38121798-C5DC-4A04-8DA3-C7FCDBC889FA}">
      <dgm:prSet phldrT="[Text]"/>
      <dgm:spPr/>
      <dgm:t>
        <a:bodyPr/>
        <a:lstStyle/>
        <a:p>
          <a:r>
            <a:rPr lang="en-US" dirty="0" smtClean="0"/>
            <a:t>R(DC)</a:t>
          </a:r>
          <a:endParaRPr lang="en-US" dirty="0"/>
        </a:p>
      </dgm:t>
    </dgm:pt>
    <dgm:pt modelId="{A4B2A672-6973-4E24-9872-AAB2198A7EF8}" type="parTrans" cxnId="{B849B9D6-A7BB-4566-8688-A45AD27252F4}">
      <dgm:prSet/>
      <dgm:spPr/>
      <dgm:t>
        <a:bodyPr/>
        <a:lstStyle/>
        <a:p>
          <a:endParaRPr lang="en-US"/>
        </a:p>
      </dgm:t>
    </dgm:pt>
    <dgm:pt modelId="{E7CC19BB-121B-4D22-884F-3B70FB542332}" type="sibTrans" cxnId="{B849B9D6-A7BB-4566-8688-A45AD27252F4}">
      <dgm:prSet/>
      <dgm:spPr/>
      <dgm:t>
        <a:bodyPr/>
        <a:lstStyle/>
        <a:p>
          <a:endParaRPr lang="en-US"/>
        </a:p>
      </dgm:t>
    </dgm:pt>
    <dgm:pt modelId="{D59BAD03-E270-4E07-BAA3-6ABE46E6500C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EB7CCA0B-3062-4A06-BDC2-DD22A1A851F4}" type="parTrans" cxnId="{643E182D-01AC-48F7-A9D1-E73B0B028135}">
      <dgm:prSet/>
      <dgm:spPr/>
      <dgm:t>
        <a:bodyPr/>
        <a:lstStyle/>
        <a:p>
          <a:endParaRPr lang="en-US"/>
        </a:p>
      </dgm:t>
    </dgm:pt>
    <dgm:pt modelId="{F4DC2343-FD48-4268-93B9-A9A06EFB43B7}" type="sibTrans" cxnId="{643E182D-01AC-48F7-A9D1-E73B0B028135}">
      <dgm:prSet/>
      <dgm:spPr/>
      <dgm:t>
        <a:bodyPr/>
        <a:lstStyle/>
        <a:p>
          <a:endParaRPr lang="en-US"/>
        </a:p>
      </dgm:t>
    </dgm:pt>
    <dgm:pt modelId="{F05EE81F-D3ED-4554-89EC-41CE8340FD0C}">
      <dgm:prSet phldrT="[Text]"/>
      <dgm:spPr/>
      <dgm:t>
        <a:bodyPr/>
        <a:lstStyle/>
        <a:p>
          <a:r>
            <a:rPr lang="en-US" dirty="0" smtClean="0"/>
            <a:t>L</a:t>
          </a:r>
          <a:endParaRPr lang="en-US" dirty="0"/>
        </a:p>
      </dgm:t>
    </dgm:pt>
    <dgm:pt modelId="{96BBB4E1-58E4-4024-BFED-67A957D43EA4}" type="parTrans" cxnId="{54EFB1C3-54DB-42D1-BE28-DC344F1F241C}">
      <dgm:prSet/>
      <dgm:spPr/>
      <dgm:t>
        <a:bodyPr/>
        <a:lstStyle/>
        <a:p>
          <a:endParaRPr lang="en-US"/>
        </a:p>
      </dgm:t>
    </dgm:pt>
    <dgm:pt modelId="{1D0DA75C-B3A1-4411-A0E9-E35831DDB7CE}" type="sibTrans" cxnId="{54EFB1C3-54DB-42D1-BE28-DC344F1F241C}">
      <dgm:prSet/>
      <dgm:spPr/>
      <dgm:t>
        <a:bodyPr/>
        <a:lstStyle/>
        <a:p>
          <a:endParaRPr lang="en-US"/>
        </a:p>
      </dgm:t>
    </dgm:pt>
    <dgm:pt modelId="{27B02BB6-DE41-40D4-B9B2-237A41C78414}">
      <dgm:prSet phldrT="[Text]"/>
      <dgm:spPr/>
      <dgm:t>
        <a:bodyPr/>
        <a:lstStyle/>
        <a:p>
          <a:r>
            <a:rPr lang="en-US" dirty="0" smtClean="0"/>
            <a:t>HV</a:t>
          </a:r>
          <a:endParaRPr lang="en-US" dirty="0"/>
        </a:p>
      </dgm:t>
    </dgm:pt>
    <dgm:pt modelId="{C2D6CA1B-7ACE-4C15-BC27-708AEDE4FD85}" type="parTrans" cxnId="{EAE8CBB3-2495-4A68-8E39-2C3DCC8E44B2}">
      <dgm:prSet/>
      <dgm:spPr/>
      <dgm:t>
        <a:bodyPr/>
        <a:lstStyle/>
        <a:p>
          <a:endParaRPr lang="en-US"/>
        </a:p>
      </dgm:t>
    </dgm:pt>
    <dgm:pt modelId="{BE1292CD-AEA1-49CC-AA4F-11BFC3564470}" type="sibTrans" cxnId="{EAE8CBB3-2495-4A68-8E39-2C3DCC8E44B2}">
      <dgm:prSet/>
      <dgm:spPr/>
      <dgm:t>
        <a:bodyPr/>
        <a:lstStyle/>
        <a:p>
          <a:endParaRPr lang="en-US"/>
        </a:p>
      </dgm:t>
    </dgm:pt>
    <dgm:pt modelId="{780D81AD-DD7A-4EA7-8859-30BF12FF4F36}">
      <dgm:prSet phldrT="[Text]"/>
      <dgm:spPr/>
      <dgm:t>
        <a:bodyPr/>
        <a:lstStyle/>
        <a:p>
          <a:r>
            <a:rPr lang="en-US" dirty="0" smtClean="0"/>
            <a:t>Discharge</a:t>
          </a:r>
          <a:endParaRPr lang="en-US" dirty="0"/>
        </a:p>
      </dgm:t>
    </dgm:pt>
    <dgm:pt modelId="{B1BABDB2-8D28-4EC3-8D0E-0AD664FEEF43}" type="parTrans" cxnId="{5E131CE9-F4B7-4BA0-B0AD-3097560105E5}">
      <dgm:prSet/>
      <dgm:spPr/>
      <dgm:t>
        <a:bodyPr/>
        <a:lstStyle/>
        <a:p>
          <a:endParaRPr lang="en-US"/>
        </a:p>
      </dgm:t>
    </dgm:pt>
    <dgm:pt modelId="{28E97048-8291-41C9-B1CC-72C061433704}" type="sibTrans" cxnId="{5E131CE9-F4B7-4BA0-B0AD-3097560105E5}">
      <dgm:prSet/>
      <dgm:spPr/>
      <dgm:t>
        <a:bodyPr/>
        <a:lstStyle/>
        <a:p>
          <a:endParaRPr lang="en-US"/>
        </a:p>
      </dgm:t>
    </dgm:pt>
    <dgm:pt modelId="{50AAC609-4E01-4588-A6DB-693DEC769ABA}" type="pres">
      <dgm:prSet presAssocID="{09CDDB16-1070-4D5E-8EED-DE50558736F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75B5426-248F-4897-90B4-65BF9C0ACA71}" type="pres">
      <dgm:prSet presAssocID="{AF2482DC-102F-4D8F-AB97-56DAB4737D22}" presName="horFlow" presStyleCnt="0"/>
      <dgm:spPr/>
    </dgm:pt>
    <dgm:pt modelId="{00F42248-58EF-46B0-AD33-07044887726D}" type="pres">
      <dgm:prSet presAssocID="{AF2482DC-102F-4D8F-AB97-56DAB4737D22}" presName="bigChev" presStyleLbl="node1" presStyleIdx="0" presStyleCnt="7"/>
      <dgm:spPr/>
      <dgm:t>
        <a:bodyPr/>
        <a:lstStyle/>
        <a:p>
          <a:endParaRPr lang="en-US"/>
        </a:p>
      </dgm:t>
    </dgm:pt>
    <dgm:pt modelId="{DD811EEA-0C99-4AFD-BE82-3FDD7E814E2F}" type="pres">
      <dgm:prSet presAssocID="{FF267BFB-4138-466E-8FE2-C6F58B4CDA70}" presName="parTrans" presStyleCnt="0"/>
      <dgm:spPr/>
    </dgm:pt>
    <dgm:pt modelId="{7967D150-2A6F-472F-80F2-5FF295AB9BB8}" type="pres">
      <dgm:prSet presAssocID="{C260ACFD-69D6-4531-8F91-DA6586E04636}" presName="node" presStyleLbl="alignAccFollowNode1" presStyleIdx="0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DAB39-FEBE-459E-BEB1-02C8033B0773}" type="pres">
      <dgm:prSet presAssocID="{B74FE9F7-77C6-4553-8980-7138B9B2638A}" presName="sibTrans" presStyleCnt="0"/>
      <dgm:spPr/>
    </dgm:pt>
    <dgm:pt modelId="{EF855B70-5DAE-45BD-A9A2-638454D6E00C}" type="pres">
      <dgm:prSet presAssocID="{4954105D-F080-4762-9A70-4E9DA91A66A3}" presName="node" presStyleLbl="alignAccFollowNode1" presStyleIdx="1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0B8FEA-7422-4A28-94A5-84B975E367EF}" type="pres">
      <dgm:prSet presAssocID="{33A5C54C-9B05-4EAF-88AF-E40F9AA994EA}" presName="sibTrans" presStyleCnt="0"/>
      <dgm:spPr/>
    </dgm:pt>
    <dgm:pt modelId="{4F2916E2-A0D7-4C89-AFBD-475FEB25CDB3}" type="pres">
      <dgm:prSet presAssocID="{754E89CB-51DA-4266-8BC1-2C1EBDA14BBF}" presName="node" presStyleLbl="alignAccFollowNode1" presStyleIdx="2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82DFED-A1BB-42F0-A123-88F749863A9C}" type="pres">
      <dgm:prSet presAssocID="{D9734967-C100-4E7A-BE1A-52558BE0645E}" presName="sibTrans" presStyleCnt="0"/>
      <dgm:spPr/>
    </dgm:pt>
    <dgm:pt modelId="{383BEFC5-3A9B-43E1-A673-45A657D64515}" type="pres">
      <dgm:prSet presAssocID="{2A355A5E-8691-4ABA-B05F-E72BB09CEBD8}" presName="node" presStyleLbl="alignAccFollowNode1" presStyleIdx="3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B0B92-69C7-4614-8416-270296A20A9A}" type="pres">
      <dgm:prSet presAssocID="{AF2482DC-102F-4D8F-AB97-56DAB4737D22}" presName="vSp" presStyleCnt="0"/>
      <dgm:spPr/>
    </dgm:pt>
    <dgm:pt modelId="{C594F46A-40E8-440C-9F24-840BCA1A595A}" type="pres">
      <dgm:prSet presAssocID="{05701238-4DE0-4AAD-A5E5-70A416D7DB76}" presName="horFlow" presStyleCnt="0"/>
      <dgm:spPr/>
    </dgm:pt>
    <dgm:pt modelId="{16ABF2E6-33DC-41E5-8ADD-152F433C30AD}" type="pres">
      <dgm:prSet presAssocID="{05701238-4DE0-4AAD-A5E5-70A416D7DB76}" presName="bigChev" presStyleLbl="node1" presStyleIdx="1" presStyleCnt="7" custScaleX="121333"/>
      <dgm:spPr/>
      <dgm:t>
        <a:bodyPr/>
        <a:lstStyle/>
        <a:p>
          <a:endParaRPr lang="en-US"/>
        </a:p>
      </dgm:t>
    </dgm:pt>
    <dgm:pt modelId="{4CFFAA60-E3A2-4CD6-953E-0E10A7487C79}" type="pres">
      <dgm:prSet presAssocID="{6DDB2B6A-E0E5-4031-B2D3-1613826B9EE1}" presName="parTrans" presStyleCnt="0"/>
      <dgm:spPr/>
    </dgm:pt>
    <dgm:pt modelId="{C28B23FB-5A10-4965-ACC4-FCBDBD20D1F7}" type="pres">
      <dgm:prSet presAssocID="{8F06CED0-A396-4D8E-AC0F-BB9617EA12F4}" presName="node" presStyleLbl="alignAccFollowNode1" presStyleIdx="4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8B51CE-A1CF-470B-B493-ACCBA97895B3}" type="pres">
      <dgm:prSet presAssocID="{95524B99-E54B-42F6-8305-89A397D08633}" presName="sibTrans" presStyleCnt="0"/>
      <dgm:spPr/>
    </dgm:pt>
    <dgm:pt modelId="{020FD42C-25AB-45D4-A09F-02DB85DE3E05}" type="pres">
      <dgm:prSet presAssocID="{9BD79B98-A937-45D8-A33A-359A538BA5DD}" presName="node" presStyleLbl="alignAccFollowNode1" presStyleIdx="5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2EA009-7268-41D3-9796-BDAF09155652}" type="pres">
      <dgm:prSet presAssocID="{05701238-4DE0-4AAD-A5E5-70A416D7DB76}" presName="vSp" presStyleCnt="0"/>
      <dgm:spPr/>
    </dgm:pt>
    <dgm:pt modelId="{73464113-3027-4004-82DE-622546196C65}" type="pres">
      <dgm:prSet presAssocID="{F17C7CC5-A916-4AE4-A78C-FE118EB27CCB}" presName="horFlow" presStyleCnt="0"/>
      <dgm:spPr/>
    </dgm:pt>
    <dgm:pt modelId="{9D6B5B76-0B4E-4E56-8697-2C5A688B1458}" type="pres">
      <dgm:prSet presAssocID="{F17C7CC5-A916-4AE4-A78C-FE118EB27CCB}" presName="bigChev" presStyleLbl="node1" presStyleIdx="2" presStyleCnt="7" custScaleX="121333"/>
      <dgm:spPr/>
      <dgm:t>
        <a:bodyPr/>
        <a:lstStyle/>
        <a:p>
          <a:endParaRPr lang="en-US"/>
        </a:p>
      </dgm:t>
    </dgm:pt>
    <dgm:pt modelId="{6EDDDC1E-83B3-42EF-86EF-A5C0F4565874}" type="pres">
      <dgm:prSet presAssocID="{E8AD6BBD-62DB-4E44-AD92-15D462552B72}" presName="parTrans" presStyleCnt="0"/>
      <dgm:spPr/>
    </dgm:pt>
    <dgm:pt modelId="{46A75714-FCBB-4DCE-A191-DA5AB388C1BF}" type="pres">
      <dgm:prSet presAssocID="{EEB56C54-D880-48BB-A517-7E719330E65E}" presName="node" presStyleLbl="alignAccFollowNode1" presStyleIdx="6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4B7E46-0BE2-4116-8922-F0785847DA36}" type="pres">
      <dgm:prSet presAssocID="{F17C7CC5-A916-4AE4-A78C-FE118EB27CCB}" presName="vSp" presStyleCnt="0"/>
      <dgm:spPr/>
    </dgm:pt>
    <dgm:pt modelId="{F76C8DB4-AD57-4E4A-AE9C-23B8AE396D73}" type="pres">
      <dgm:prSet presAssocID="{88F94F37-8B3A-4280-9FC9-37FA57329134}" presName="horFlow" presStyleCnt="0"/>
      <dgm:spPr/>
    </dgm:pt>
    <dgm:pt modelId="{2DF6225F-771C-4B43-A958-DBE23913AD4E}" type="pres">
      <dgm:prSet presAssocID="{88F94F37-8B3A-4280-9FC9-37FA57329134}" presName="bigChev" presStyleLbl="node1" presStyleIdx="3" presStyleCnt="7" custScaleX="121333"/>
      <dgm:spPr/>
      <dgm:t>
        <a:bodyPr/>
        <a:lstStyle/>
        <a:p>
          <a:endParaRPr lang="en-US"/>
        </a:p>
      </dgm:t>
    </dgm:pt>
    <dgm:pt modelId="{FC776BB5-BE5E-4F28-A08B-6184F09AD68A}" type="pres">
      <dgm:prSet presAssocID="{E9369B3D-5B89-4F68-8ABD-FBD44AD3F8BD}" presName="parTrans" presStyleCnt="0"/>
      <dgm:spPr/>
    </dgm:pt>
    <dgm:pt modelId="{C1D8E9A7-EB60-4D7C-A5B4-B42F0A0FA0AB}" type="pres">
      <dgm:prSet presAssocID="{CFA4A86C-7E60-45D9-8119-0E7BFAACEAAD}" presName="node" presStyleLbl="alignAccFollowNode1" presStyleIdx="7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ACA10C-A4FB-46AA-9081-96FC6C2E5CE8}" type="pres">
      <dgm:prSet presAssocID="{47B151FC-A3FC-4F4B-9A35-9F4F7297F031}" presName="sibTrans" presStyleCnt="0"/>
      <dgm:spPr/>
    </dgm:pt>
    <dgm:pt modelId="{B8B38AD0-DEB7-4E43-99A5-EF9BB2F99451}" type="pres">
      <dgm:prSet presAssocID="{C165A7E0-7448-4F2A-9823-0E8D6428E7F6}" presName="node" presStyleLbl="alignAccFollowNode1" presStyleIdx="8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74E4B4-4061-460A-A2CD-4334812B7D32}" type="pres">
      <dgm:prSet presAssocID="{B2EE30B8-BD83-4DEB-8C25-4BCE60D94B3A}" presName="sibTrans" presStyleCnt="0"/>
      <dgm:spPr/>
    </dgm:pt>
    <dgm:pt modelId="{CAB7C738-45A9-41B2-B90F-C13D6F52D63F}" type="pres">
      <dgm:prSet presAssocID="{80BFA7D4-BC32-4825-80C3-A2B485AD98C7}" presName="node" presStyleLbl="alignAccFollowNode1" presStyleIdx="9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B2129A-2DF1-415A-A974-D2EAFC1CCBF2}" type="pres">
      <dgm:prSet presAssocID="{249325EA-1211-4C16-9B1F-D742F8143533}" presName="sibTrans" presStyleCnt="0"/>
      <dgm:spPr/>
    </dgm:pt>
    <dgm:pt modelId="{9F9B5E98-6E31-45CA-B982-922236CE8B8E}" type="pres">
      <dgm:prSet presAssocID="{C5B977B9-F0FB-4E75-A153-CF2A46587AE4}" presName="node" presStyleLbl="alignAccFollowNode1" presStyleIdx="10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380997-B67B-44B2-ADFD-E73D3629A826}" type="pres">
      <dgm:prSet presAssocID="{456DF03C-90FF-4610-B0AF-94FE1C007543}" presName="sibTrans" presStyleCnt="0"/>
      <dgm:spPr/>
    </dgm:pt>
    <dgm:pt modelId="{5157CF84-0AA6-4479-A5A0-4FB746B0F2B7}" type="pres">
      <dgm:prSet presAssocID="{259CE915-A422-4740-A8CD-EF8D74EFA2A0}" presName="node" presStyleLbl="alignAccFollowNode1" presStyleIdx="11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E3418A-F4C1-4169-8352-9A3AF287358C}" type="pres">
      <dgm:prSet presAssocID="{88F94F37-8B3A-4280-9FC9-37FA57329134}" presName="vSp" presStyleCnt="0"/>
      <dgm:spPr/>
    </dgm:pt>
    <dgm:pt modelId="{6F469858-78F3-4C55-8BF5-3969AF4DD040}" type="pres">
      <dgm:prSet presAssocID="{26C6210E-E3EC-4E9D-95F5-5E572776069C}" presName="horFlow" presStyleCnt="0"/>
      <dgm:spPr/>
    </dgm:pt>
    <dgm:pt modelId="{68ABA765-C5A8-4BFC-873D-D234ACB551CA}" type="pres">
      <dgm:prSet presAssocID="{26C6210E-E3EC-4E9D-95F5-5E572776069C}" presName="bigChev" presStyleLbl="node1" presStyleIdx="4" presStyleCnt="7" custScaleX="121333"/>
      <dgm:spPr/>
      <dgm:t>
        <a:bodyPr/>
        <a:lstStyle/>
        <a:p>
          <a:endParaRPr lang="en-US"/>
        </a:p>
      </dgm:t>
    </dgm:pt>
    <dgm:pt modelId="{4E5597E2-E85B-49D3-841A-89421EC076E8}" type="pres">
      <dgm:prSet presAssocID="{01647233-1A58-4AD1-92D6-8688C0174594}" presName="parTrans" presStyleCnt="0"/>
      <dgm:spPr/>
    </dgm:pt>
    <dgm:pt modelId="{164D94F2-1729-4C40-8D73-9C767C620EB7}" type="pres">
      <dgm:prSet presAssocID="{DB69591D-8B4F-40B7-A86D-086117C69A90}" presName="node" presStyleLbl="alignAccFollowNode1" presStyleIdx="12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5F48DC-B362-4180-A435-4F706009D5EB}" type="pres">
      <dgm:prSet presAssocID="{AF61C851-E296-4C2E-A38C-80B4696D0FF1}" presName="sibTrans" presStyleCnt="0"/>
      <dgm:spPr/>
    </dgm:pt>
    <dgm:pt modelId="{2D408676-BD85-4C9C-8099-2684EFE7A77F}" type="pres">
      <dgm:prSet presAssocID="{C90BB12A-62E8-439F-92CF-7CA3EB6F48F3}" presName="node" presStyleLbl="alignAccFollowNode1" presStyleIdx="13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C16632-C833-4254-8837-0C24D560A2D9}" type="pres">
      <dgm:prSet presAssocID="{BC24FABF-5C7C-476D-84C2-FB6F3573984D}" presName="sibTrans" presStyleCnt="0"/>
      <dgm:spPr/>
    </dgm:pt>
    <dgm:pt modelId="{195FFA2F-40A4-4D36-BF28-BBE369B3030A}" type="pres">
      <dgm:prSet presAssocID="{7FF4C7C0-AE25-4574-9746-FBF228B2D0DB}" presName="node" presStyleLbl="alignAccFollowNode1" presStyleIdx="14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AF415C-C7CE-4861-B3E2-6566F34ACBB9}" type="pres">
      <dgm:prSet presAssocID="{91A37501-9C0D-4AAE-945A-2151776AA8B0}" presName="sibTrans" presStyleCnt="0"/>
      <dgm:spPr/>
    </dgm:pt>
    <dgm:pt modelId="{1286BF2E-8DD6-401F-A0A5-338BBBA61D20}" type="pres">
      <dgm:prSet presAssocID="{D8ECFCBB-F888-4C16-8CF4-68481BAD648B}" presName="node" presStyleLbl="alignAccFollowNode1" presStyleIdx="15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38D73-FB01-4E75-838A-F2EC10B44D53}" type="pres">
      <dgm:prSet presAssocID="{7EB0DF77-D5E5-406A-8ABA-61116A61919B}" presName="sibTrans" presStyleCnt="0"/>
      <dgm:spPr/>
    </dgm:pt>
    <dgm:pt modelId="{E984FBDD-C3AA-44AB-B4D4-BE8629F36128}" type="pres">
      <dgm:prSet presAssocID="{4FC498E4-2230-4DB8-8E14-AAC67CCD9D5E}" presName="node" presStyleLbl="alignAccFollowNode1" presStyleIdx="16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9E6820-A40F-43A1-A247-C6701128A7A7}" type="pres">
      <dgm:prSet presAssocID="{26C6210E-E3EC-4E9D-95F5-5E572776069C}" presName="vSp" presStyleCnt="0"/>
      <dgm:spPr/>
    </dgm:pt>
    <dgm:pt modelId="{954CBCC1-4F69-4DBD-8287-0B1F8B483EB5}" type="pres">
      <dgm:prSet presAssocID="{BB133681-4134-4E98-A6C3-37BDF7A53CBC}" presName="horFlow" presStyleCnt="0"/>
      <dgm:spPr/>
    </dgm:pt>
    <dgm:pt modelId="{07419FD3-6D5D-476F-BAFB-C1C26305FAA0}" type="pres">
      <dgm:prSet presAssocID="{BB133681-4134-4E98-A6C3-37BDF7A53CBC}" presName="bigChev" presStyleLbl="node1" presStyleIdx="5" presStyleCnt="7" custScaleX="121333"/>
      <dgm:spPr/>
      <dgm:t>
        <a:bodyPr/>
        <a:lstStyle/>
        <a:p>
          <a:endParaRPr lang="en-US"/>
        </a:p>
      </dgm:t>
    </dgm:pt>
    <dgm:pt modelId="{F23C1734-D2CD-43AA-AE20-2B7A1A0B6D7D}" type="pres">
      <dgm:prSet presAssocID="{07120DF8-DACF-4F71-812E-EA71345A5ED9}" presName="parTrans" presStyleCnt="0"/>
      <dgm:spPr/>
    </dgm:pt>
    <dgm:pt modelId="{32279FD7-E7CE-4239-B300-6375F3EC7B4B}" type="pres">
      <dgm:prSet presAssocID="{613F928B-2B91-46AB-A8AB-725816A19644}" presName="node" presStyleLbl="alignAccFollowNode1" presStyleIdx="17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FECE5C-F7B6-440E-A03E-BBA8B4E36B82}" type="pres">
      <dgm:prSet presAssocID="{13778A32-08D7-4881-B2EC-AA5B68DC5799}" presName="sibTrans" presStyleCnt="0"/>
      <dgm:spPr/>
    </dgm:pt>
    <dgm:pt modelId="{9968782F-D7BA-4D3E-805B-4BF72FA2733B}" type="pres">
      <dgm:prSet presAssocID="{0672C92C-5CB3-4FD7-AB31-4878B1348B68}" presName="node" presStyleLbl="alignAccFollowNode1" presStyleIdx="18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4EA72-A0B3-45C7-BB28-8ACCB803C184}" type="pres">
      <dgm:prSet presAssocID="{FC779EAD-CD3F-4EB9-90BC-DF1378EC3B31}" presName="sibTrans" presStyleCnt="0"/>
      <dgm:spPr/>
    </dgm:pt>
    <dgm:pt modelId="{86508348-F0EF-4882-A136-69663CE4CB5F}" type="pres">
      <dgm:prSet presAssocID="{FF5603F0-0F87-4947-809C-FAB289F4CA0C}" presName="node" presStyleLbl="alignAccFollowNode1" presStyleIdx="19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887BEC-C9DE-4795-9F17-C6A0F4D666F5}" type="pres">
      <dgm:prSet presAssocID="{54252273-C8C7-4C69-BCF2-41E8C04473C9}" presName="sibTrans" presStyleCnt="0"/>
      <dgm:spPr/>
    </dgm:pt>
    <dgm:pt modelId="{5B50E005-AE3A-4475-9ED6-E2F08E813340}" type="pres">
      <dgm:prSet presAssocID="{3B254C14-58E5-49D0-ADA5-9625A69A90BA}" presName="node" presStyleLbl="alignAccFollowNode1" presStyleIdx="20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805ABB-2777-40A3-9EBB-D165491E1C72}" type="pres">
      <dgm:prSet presAssocID="{476584E8-7601-4246-95EF-DFA50447F7EE}" presName="sibTrans" presStyleCnt="0"/>
      <dgm:spPr/>
    </dgm:pt>
    <dgm:pt modelId="{5586E47C-80ED-4EBB-81EF-F0AAB49E4A83}" type="pres">
      <dgm:prSet presAssocID="{104EBBC4-9209-410C-AF7D-4C09A9BD787D}" presName="node" presStyleLbl="alignAccFollowNode1" presStyleIdx="21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0BE56C-9204-495A-93DB-47A087A3299E}" type="pres">
      <dgm:prSet presAssocID="{BB133681-4134-4E98-A6C3-37BDF7A53CBC}" presName="vSp" presStyleCnt="0"/>
      <dgm:spPr/>
    </dgm:pt>
    <dgm:pt modelId="{F625033D-583E-487B-9A97-E3BA58D9AFE2}" type="pres">
      <dgm:prSet presAssocID="{75C7B7C5-BE2F-4B26-805D-18A0341A672F}" presName="horFlow" presStyleCnt="0"/>
      <dgm:spPr/>
    </dgm:pt>
    <dgm:pt modelId="{0E2D9806-55D1-41A8-BF90-09A60E14422E}" type="pres">
      <dgm:prSet presAssocID="{75C7B7C5-BE2F-4B26-805D-18A0341A672F}" presName="bigChev" presStyleLbl="node1" presStyleIdx="6" presStyleCnt="7" custScaleX="121333"/>
      <dgm:spPr/>
      <dgm:t>
        <a:bodyPr/>
        <a:lstStyle/>
        <a:p>
          <a:endParaRPr lang="en-US"/>
        </a:p>
      </dgm:t>
    </dgm:pt>
    <dgm:pt modelId="{80A3AB27-2FF3-42B1-A918-1CAB13D15A57}" type="pres">
      <dgm:prSet presAssocID="{A4B2A672-6973-4E24-9872-AAB2198A7EF8}" presName="parTrans" presStyleCnt="0"/>
      <dgm:spPr/>
    </dgm:pt>
    <dgm:pt modelId="{C5F8EA7A-7968-46A9-B224-3D8B1D200699}" type="pres">
      <dgm:prSet presAssocID="{38121798-C5DC-4A04-8DA3-C7FCDBC889FA}" presName="node" presStyleLbl="alignAccFollowNode1" presStyleIdx="22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8FA886-FFF0-4C89-92C2-BBBB822CB1E2}" type="pres">
      <dgm:prSet presAssocID="{E7CC19BB-121B-4D22-884F-3B70FB542332}" presName="sibTrans" presStyleCnt="0"/>
      <dgm:spPr/>
    </dgm:pt>
    <dgm:pt modelId="{5E4E6177-C140-4747-B3B2-AAE6D6E2B54D}" type="pres">
      <dgm:prSet presAssocID="{D59BAD03-E270-4E07-BAA3-6ABE46E6500C}" presName="node" presStyleLbl="alignAccFollowNode1" presStyleIdx="23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8E8266-7932-4E1A-B7F2-DAA63C5BBBBB}" type="pres">
      <dgm:prSet presAssocID="{F4DC2343-FD48-4268-93B9-A9A06EFB43B7}" presName="sibTrans" presStyleCnt="0"/>
      <dgm:spPr/>
    </dgm:pt>
    <dgm:pt modelId="{D5C50AE9-9294-46A2-A3F0-86FACA3FDD54}" type="pres">
      <dgm:prSet presAssocID="{F05EE81F-D3ED-4554-89EC-41CE8340FD0C}" presName="node" presStyleLbl="alignAccFollowNode1" presStyleIdx="24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0CA521-BC0A-451F-BFEB-670C2C4A55DE}" type="pres">
      <dgm:prSet presAssocID="{1D0DA75C-B3A1-4411-A0E9-E35831DDB7CE}" presName="sibTrans" presStyleCnt="0"/>
      <dgm:spPr/>
    </dgm:pt>
    <dgm:pt modelId="{840B1B3C-9E5B-404B-A7EF-9FB7F4C735A0}" type="pres">
      <dgm:prSet presAssocID="{27B02BB6-DE41-40D4-B9B2-237A41C78414}" presName="node" presStyleLbl="alignAccFollowNode1" presStyleIdx="25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E2B0AF-9030-43D2-8549-C18ADF00E469}" type="pres">
      <dgm:prSet presAssocID="{BE1292CD-AEA1-49CC-AA4F-11BFC3564470}" presName="sibTrans" presStyleCnt="0"/>
      <dgm:spPr/>
    </dgm:pt>
    <dgm:pt modelId="{36B66047-F984-450F-96E2-79DE45C99A50}" type="pres">
      <dgm:prSet presAssocID="{780D81AD-DD7A-4EA7-8859-30BF12FF4F36}" presName="node" presStyleLbl="alignAccFollowNode1" presStyleIdx="26" presStyleCnt="27" custScaleX="146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ECD594-FEC0-46C4-BB1B-B77A4ED2353F}" type="presOf" srcId="{9BD79B98-A937-45D8-A33A-359A538BA5DD}" destId="{020FD42C-25AB-45D4-A09F-02DB85DE3E05}" srcOrd="0" destOrd="0" presId="urn:microsoft.com/office/officeart/2005/8/layout/lProcess3"/>
    <dgm:cxn modelId="{C6A55F40-BE55-446E-8417-E596A7184B48}" srcId="{88F94F37-8B3A-4280-9FC9-37FA57329134}" destId="{259CE915-A422-4740-A8CD-EF8D74EFA2A0}" srcOrd="4" destOrd="0" parTransId="{D0F34AE1-8FB9-4C47-9BA3-15515492A9E3}" sibTransId="{A27B6A7F-2556-46A7-BDCA-7F75C1ABBD10}"/>
    <dgm:cxn modelId="{7AD39043-AB3C-464B-B342-A729A3B88348}" srcId="{09CDDB16-1070-4D5E-8EED-DE50558736F5}" destId="{F17C7CC5-A916-4AE4-A78C-FE118EB27CCB}" srcOrd="2" destOrd="0" parTransId="{2FB8930F-9BF9-449A-B1FF-1201F0108382}" sibTransId="{FE886F10-316B-4660-A336-5A2F02A92450}"/>
    <dgm:cxn modelId="{C78327E4-A6A4-4D66-8A7B-C910D1D6E109}" type="presOf" srcId="{C260ACFD-69D6-4531-8F91-DA6586E04636}" destId="{7967D150-2A6F-472F-80F2-5FF295AB9BB8}" srcOrd="0" destOrd="0" presId="urn:microsoft.com/office/officeart/2005/8/layout/lProcess3"/>
    <dgm:cxn modelId="{A175BBF6-D48A-44EF-8180-45710A1C407E}" srcId="{26C6210E-E3EC-4E9D-95F5-5E572776069C}" destId="{C90BB12A-62E8-439F-92CF-7CA3EB6F48F3}" srcOrd="1" destOrd="0" parTransId="{E298381D-EDD1-4479-8B49-B26257767808}" sibTransId="{BC24FABF-5C7C-476D-84C2-FB6F3573984D}"/>
    <dgm:cxn modelId="{2BF74510-F6E1-486D-849F-8EF2F26C4D74}" type="presOf" srcId="{D8ECFCBB-F888-4C16-8CF4-68481BAD648B}" destId="{1286BF2E-8DD6-401F-A0A5-338BBBA61D20}" srcOrd="0" destOrd="0" presId="urn:microsoft.com/office/officeart/2005/8/layout/lProcess3"/>
    <dgm:cxn modelId="{8FD5DD79-0BBE-445F-BEB5-9AD495110B1A}" srcId="{AF2482DC-102F-4D8F-AB97-56DAB4737D22}" destId="{4954105D-F080-4762-9A70-4E9DA91A66A3}" srcOrd="1" destOrd="0" parTransId="{E2358B78-C341-4B32-BA96-1625854ECAC1}" sibTransId="{33A5C54C-9B05-4EAF-88AF-E40F9AA994EA}"/>
    <dgm:cxn modelId="{ED52BE3F-E2C2-4060-9657-E41204FB5162}" srcId="{09CDDB16-1070-4D5E-8EED-DE50558736F5}" destId="{26C6210E-E3EC-4E9D-95F5-5E572776069C}" srcOrd="4" destOrd="0" parTransId="{5144A9C9-5612-4884-B456-B977CC651400}" sibTransId="{FFB30027-17FB-4916-9AB1-596320581963}"/>
    <dgm:cxn modelId="{16B59D0A-025F-402A-87E1-0DACB2543CB5}" srcId="{BB133681-4134-4E98-A6C3-37BDF7A53CBC}" destId="{0672C92C-5CB3-4FD7-AB31-4878B1348B68}" srcOrd="1" destOrd="0" parTransId="{4AFE8C0A-69AD-4FA3-8807-7B1C0AB2D6F4}" sibTransId="{FC779EAD-CD3F-4EB9-90BC-DF1378EC3B31}"/>
    <dgm:cxn modelId="{7BCAF060-82AB-4064-999B-A02E4A5BE963}" type="presOf" srcId="{104EBBC4-9209-410C-AF7D-4C09A9BD787D}" destId="{5586E47C-80ED-4EBB-81EF-F0AAB49E4A83}" srcOrd="0" destOrd="0" presId="urn:microsoft.com/office/officeart/2005/8/layout/lProcess3"/>
    <dgm:cxn modelId="{E4A93800-AC77-46EE-AB25-B030337041E6}" type="presOf" srcId="{2A355A5E-8691-4ABA-B05F-E72BB09CEBD8}" destId="{383BEFC5-3A9B-43E1-A673-45A657D64515}" srcOrd="0" destOrd="0" presId="urn:microsoft.com/office/officeart/2005/8/layout/lProcess3"/>
    <dgm:cxn modelId="{CF9B9A27-61EA-45F7-BBFA-17720BEAD4C1}" srcId="{88F94F37-8B3A-4280-9FC9-37FA57329134}" destId="{80BFA7D4-BC32-4825-80C3-A2B485AD98C7}" srcOrd="2" destOrd="0" parTransId="{E5A3BCDD-8971-45B7-A9C9-D9D663F249B2}" sibTransId="{249325EA-1211-4C16-9B1F-D742F8143533}"/>
    <dgm:cxn modelId="{46EDB58D-85AC-49D2-BF7B-6C9C7187375D}" srcId="{05701238-4DE0-4AAD-A5E5-70A416D7DB76}" destId="{9BD79B98-A937-45D8-A33A-359A538BA5DD}" srcOrd="1" destOrd="0" parTransId="{A18E8085-1D8D-47DD-8C95-CA3667B258D2}" sibTransId="{4D8F8ED2-9E2F-4D64-ADA7-91ABA6ED4DC7}"/>
    <dgm:cxn modelId="{7C38000F-BC18-46B2-AE52-F04D6A73EE71}" type="presOf" srcId="{DB69591D-8B4F-40B7-A86D-086117C69A90}" destId="{164D94F2-1729-4C40-8D73-9C767C620EB7}" srcOrd="0" destOrd="0" presId="urn:microsoft.com/office/officeart/2005/8/layout/lProcess3"/>
    <dgm:cxn modelId="{7139D364-DD5D-44A3-8675-A811CC19A8FE}" srcId="{88F94F37-8B3A-4280-9FC9-37FA57329134}" destId="{C5B977B9-F0FB-4E75-A153-CF2A46587AE4}" srcOrd="3" destOrd="0" parTransId="{33CE7EA7-1F93-407C-8577-E764F7ACB669}" sibTransId="{456DF03C-90FF-4610-B0AF-94FE1C007543}"/>
    <dgm:cxn modelId="{00398892-5C8A-4A51-90C0-107F00354C10}" srcId="{26C6210E-E3EC-4E9D-95F5-5E572776069C}" destId="{4FC498E4-2230-4DB8-8E14-AAC67CCD9D5E}" srcOrd="4" destOrd="0" parTransId="{F8EE348B-6B13-4975-B3EE-B528540F8F4C}" sibTransId="{007A556C-8511-4E2C-970D-C49028EA761E}"/>
    <dgm:cxn modelId="{6BF7395C-D79C-408C-9A22-871B4198292D}" type="presOf" srcId="{C165A7E0-7448-4F2A-9823-0E8D6428E7F6}" destId="{B8B38AD0-DEB7-4E43-99A5-EF9BB2F99451}" srcOrd="0" destOrd="0" presId="urn:microsoft.com/office/officeart/2005/8/layout/lProcess3"/>
    <dgm:cxn modelId="{4C594BC6-AB5A-4130-9C6B-1D78F922FDC9}" type="presOf" srcId="{26C6210E-E3EC-4E9D-95F5-5E572776069C}" destId="{68ABA765-C5A8-4BFC-873D-D234ACB551CA}" srcOrd="0" destOrd="0" presId="urn:microsoft.com/office/officeart/2005/8/layout/lProcess3"/>
    <dgm:cxn modelId="{8158DDA7-61BD-477A-BB61-4DF745D030E7}" type="presOf" srcId="{FF5603F0-0F87-4947-809C-FAB289F4CA0C}" destId="{86508348-F0EF-4882-A136-69663CE4CB5F}" srcOrd="0" destOrd="0" presId="urn:microsoft.com/office/officeart/2005/8/layout/lProcess3"/>
    <dgm:cxn modelId="{54EFB1C3-54DB-42D1-BE28-DC344F1F241C}" srcId="{75C7B7C5-BE2F-4B26-805D-18A0341A672F}" destId="{F05EE81F-D3ED-4554-89EC-41CE8340FD0C}" srcOrd="2" destOrd="0" parTransId="{96BBB4E1-58E4-4024-BFED-67A957D43EA4}" sibTransId="{1D0DA75C-B3A1-4411-A0E9-E35831DDB7CE}"/>
    <dgm:cxn modelId="{BEB68232-C5E2-4D1C-97E9-7DEA782AF063}" type="presOf" srcId="{88F94F37-8B3A-4280-9FC9-37FA57329134}" destId="{2DF6225F-771C-4B43-A958-DBE23913AD4E}" srcOrd="0" destOrd="0" presId="urn:microsoft.com/office/officeart/2005/8/layout/lProcess3"/>
    <dgm:cxn modelId="{6D9BDC72-A839-43D2-9496-12ED36CB7355}" srcId="{BB133681-4134-4E98-A6C3-37BDF7A53CBC}" destId="{104EBBC4-9209-410C-AF7D-4C09A9BD787D}" srcOrd="4" destOrd="0" parTransId="{0FD8B388-5D03-4C93-A5FF-0F95438B85D6}" sibTransId="{86030447-234C-4DC4-8851-D6E105DD2AB8}"/>
    <dgm:cxn modelId="{FA22A5E8-0410-4ADB-B9CB-818AD706F4B9}" type="presOf" srcId="{AF2482DC-102F-4D8F-AB97-56DAB4737D22}" destId="{00F42248-58EF-46B0-AD33-07044887726D}" srcOrd="0" destOrd="0" presId="urn:microsoft.com/office/officeart/2005/8/layout/lProcess3"/>
    <dgm:cxn modelId="{75658749-295D-42B3-97BB-A3C4C7485E3F}" type="presOf" srcId="{4FC498E4-2230-4DB8-8E14-AAC67CCD9D5E}" destId="{E984FBDD-C3AA-44AB-B4D4-BE8629F36128}" srcOrd="0" destOrd="0" presId="urn:microsoft.com/office/officeart/2005/8/layout/lProcess3"/>
    <dgm:cxn modelId="{4A54536A-E6A5-4B93-9A86-F67535D2C802}" type="presOf" srcId="{F05EE81F-D3ED-4554-89EC-41CE8340FD0C}" destId="{D5C50AE9-9294-46A2-A3F0-86FACA3FDD54}" srcOrd="0" destOrd="0" presId="urn:microsoft.com/office/officeart/2005/8/layout/lProcess3"/>
    <dgm:cxn modelId="{6D9153B8-0AB0-4D7B-BFFB-60610F58A08C}" srcId="{88F94F37-8B3A-4280-9FC9-37FA57329134}" destId="{C165A7E0-7448-4F2A-9823-0E8D6428E7F6}" srcOrd="1" destOrd="0" parTransId="{3CF411D2-D054-4626-ABAB-A53E837C9C7E}" sibTransId="{B2EE30B8-BD83-4DEB-8C25-4BCE60D94B3A}"/>
    <dgm:cxn modelId="{DD8B5FB6-0361-4355-96FD-223CD5AB8B39}" srcId="{BB133681-4134-4E98-A6C3-37BDF7A53CBC}" destId="{FF5603F0-0F87-4947-809C-FAB289F4CA0C}" srcOrd="2" destOrd="0" parTransId="{75214A38-20FF-4A79-B4F1-AD6F2DE66F06}" sibTransId="{54252273-C8C7-4C69-BCF2-41E8C04473C9}"/>
    <dgm:cxn modelId="{D1EE4857-A864-41C3-9053-CD2ACA229466}" srcId="{26C6210E-E3EC-4E9D-95F5-5E572776069C}" destId="{7FF4C7C0-AE25-4574-9746-FBF228B2D0DB}" srcOrd="2" destOrd="0" parTransId="{29DD2EFC-91F9-4596-8106-CA7309B27176}" sibTransId="{91A37501-9C0D-4AAE-945A-2151776AA8B0}"/>
    <dgm:cxn modelId="{9C4A0FA7-81E8-4599-B787-D8CB14493961}" type="presOf" srcId="{259CE915-A422-4740-A8CD-EF8D74EFA2A0}" destId="{5157CF84-0AA6-4479-A5A0-4FB746B0F2B7}" srcOrd="0" destOrd="0" presId="urn:microsoft.com/office/officeart/2005/8/layout/lProcess3"/>
    <dgm:cxn modelId="{EB79D883-CEF5-4C49-97E6-6D8C8A67ECFE}" type="presOf" srcId="{D59BAD03-E270-4E07-BAA3-6ABE46E6500C}" destId="{5E4E6177-C140-4747-B3B2-AAE6D6E2B54D}" srcOrd="0" destOrd="0" presId="urn:microsoft.com/office/officeart/2005/8/layout/lProcess3"/>
    <dgm:cxn modelId="{B46772EF-0B57-4456-8D0C-1C76E29F6804}" type="presOf" srcId="{754E89CB-51DA-4266-8BC1-2C1EBDA14BBF}" destId="{4F2916E2-A0D7-4C89-AFBD-475FEB25CDB3}" srcOrd="0" destOrd="0" presId="urn:microsoft.com/office/officeart/2005/8/layout/lProcess3"/>
    <dgm:cxn modelId="{5A2C6C6A-FF68-4158-AF2D-BCC7A8DD77A5}" type="presOf" srcId="{0672C92C-5CB3-4FD7-AB31-4878B1348B68}" destId="{9968782F-D7BA-4D3E-805B-4BF72FA2733B}" srcOrd="0" destOrd="0" presId="urn:microsoft.com/office/officeart/2005/8/layout/lProcess3"/>
    <dgm:cxn modelId="{2DE440DA-9A7E-43D2-9CB4-1CC079978A8B}" srcId="{BB133681-4134-4E98-A6C3-37BDF7A53CBC}" destId="{613F928B-2B91-46AB-A8AB-725816A19644}" srcOrd="0" destOrd="0" parTransId="{07120DF8-DACF-4F71-812E-EA71345A5ED9}" sibTransId="{13778A32-08D7-4881-B2EC-AA5B68DC5799}"/>
    <dgm:cxn modelId="{A5FAA634-27FB-48DC-98B4-742BF854956F}" srcId="{F17C7CC5-A916-4AE4-A78C-FE118EB27CCB}" destId="{EEB56C54-D880-48BB-A517-7E719330E65E}" srcOrd="0" destOrd="0" parTransId="{E8AD6BBD-62DB-4E44-AD92-15D462552B72}" sibTransId="{93982883-1E64-4FC6-B380-AA28E3196C1E}"/>
    <dgm:cxn modelId="{79EA56D1-AFB6-4FB0-969A-4877DA60FA13}" type="presOf" srcId="{780D81AD-DD7A-4EA7-8859-30BF12FF4F36}" destId="{36B66047-F984-450F-96E2-79DE45C99A50}" srcOrd="0" destOrd="0" presId="urn:microsoft.com/office/officeart/2005/8/layout/lProcess3"/>
    <dgm:cxn modelId="{3A18F2C8-9A3F-4465-B1A4-04E882697BDD}" type="presOf" srcId="{613F928B-2B91-46AB-A8AB-725816A19644}" destId="{32279FD7-E7CE-4239-B300-6375F3EC7B4B}" srcOrd="0" destOrd="0" presId="urn:microsoft.com/office/officeart/2005/8/layout/lProcess3"/>
    <dgm:cxn modelId="{487B3468-D0AE-40ED-9EAC-BF6BE6ACFEB2}" type="presOf" srcId="{3B254C14-58E5-49D0-ADA5-9625A69A90BA}" destId="{5B50E005-AE3A-4475-9ED6-E2F08E813340}" srcOrd="0" destOrd="0" presId="urn:microsoft.com/office/officeart/2005/8/layout/lProcess3"/>
    <dgm:cxn modelId="{5D20D7CC-C5DD-404C-9C94-51E1A3554690}" type="presOf" srcId="{C90BB12A-62E8-439F-92CF-7CA3EB6F48F3}" destId="{2D408676-BD85-4C9C-8099-2684EFE7A77F}" srcOrd="0" destOrd="0" presId="urn:microsoft.com/office/officeart/2005/8/layout/lProcess3"/>
    <dgm:cxn modelId="{229383C3-312E-4B00-8A2E-E3B178712127}" srcId="{09CDDB16-1070-4D5E-8EED-DE50558736F5}" destId="{88F94F37-8B3A-4280-9FC9-37FA57329134}" srcOrd="3" destOrd="0" parTransId="{694D9E95-D493-44BF-9DA4-CFC0211FA6E0}" sibTransId="{D15AB26A-6EAC-44DF-88FF-C5CAC940B4D4}"/>
    <dgm:cxn modelId="{09EA7561-4E2D-466D-A285-4AE429B09CBF}" type="presOf" srcId="{EEB56C54-D880-48BB-A517-7E719330E65E}" destId="{46A75714-FCBB-4DCE-A191-DA5AB388C1BF}" srcOrd="0" destOrd="0" presId="urn:microsoft.com/office/officeart/2005/8/layout/lProcess3"/>
    <dgm:cxn modelId="{70EDC737-73A8-4853-A08B-09635F76D287}" srcId="{88F94F37-8B3A-4280-9FC9-37FA57329134}" destId="{CFA4A86C-7E60-45D9-8119-0E7BFAACEAAD}" srcOrd="0" destOrd="0" parTransId="{E9369B3D-5B89-4F68-8ABD-FBD44AD3F8BD}" sibTransId="{47B151FC-A3FC-4F4B-9A35-9F4F7297F031}"/>
    <dgm:cxn modelId="{FF12CC8D-3E86-45B7-BF64-AB709F458A34}" srcId="{26C6210E-E3EC-4E9D-95F5-5E572776069C}" destId="{DB69591D-8B4F-40B7-A86D-086117C69A90}" srcOrd="0" destOrd="0" parTransId="{01647233-1A58-4AD1-92D6-8688C0174594}" sibTransId="{AF61C851-E296-4C2E-A38C-80B4696D0FF1}"/>
    <dgm:cxn modelId="{E13A7012-7873-430B-BEA6-5E05230F1ECA}" type="presOf" srcId="{7FF4C7C0-AE25-4574-9746-FBF228B2D0DB}" destId="{195FFA2F-40A4-4D36-BF28-BBE369B3030A}" srcOrd="0" destOrd="0" presId="urn:microsoft.com/office/officeart/2005/8/layout/lProcess3"/>
    <dgm:cxn modelId="{4F6F2E42-389C-4104-A90C-3EBD4935F8F9}" type="presOf" srcId="{4954105D-F080-4762-9A70-4E9DA91A66A3}" destId="{EF855B70-5DAE-45BD-A9A2-638454D6E00C}" srcOrd="0" destOrd="0" presId="urn:microsoft.com/office/officeart/2005/8/layout/lProcess3"/>
    <dgm:cxn modelId="{59A2D0B6-E4DA-44BA-B1C8-4E34350EF31D}" type="presOf" srcId="{27B02BB6-DE41-40D4-B9B2-237A41C78414}" destId="{840B1B3C-9E5B-404B-A7EF-9FB7F4C735A0}" srcOrd="0" destOrd="0" presId="urn:microsoft.com/office/officeart/2005/8/layout/lProcess3"/>
    <dgm:cxn modelId="{2E1265C8-9242-448C-BD20-D06EC721F6E9}" type="presOf" srcId="{F17C7CC5-A916-4AE4-A78C-FE118EB27CCB}" destId="{9D6B5B76-0B4E-4E56-8697-2C5A688B1458}" srcOrd="0" destOrd="0" presId="urn:microsoft.com/office/officeart/2005/8/layout/lProcess3"/>
    <dgm:cxn modelId="{BCE21BEB-6F0D-442C-8718-59AF5F70A65A}" type="presOf" srcId="{C5B977B9-F0FB-4E75-A153-CF2A46587AE4}" destId="{9F9B5E98-6E31-45CA-B982-922236CE8B8E}" srcOrd="0" destOrd="0" presId="urn:microsoft.com/office/officeart/2005/8/layout/lProcess3"/>
    <dgm:cxn modelId="{C2E725B6-CE9E-4EE1-8570-886FD9CA6332}" type="presOf" srcId="{09CDDB16-1070-4D5E-8EED-DE50558736F5}" destId="{50AAC609-4E01-4588-A6DB-693DEC769ABA}" srcOrd="0" destOrd="0" presId="urn:microsoft.com/office/officeart/2005/8/layout/lProcess3"/>
    <dgm:cxn modelId="{7C05F6B9-0B61-4C47-8D13-37E754389FDF}" srcId="{AF2482DC-102F-4D8F-AB97-56DAB4737D22}" destId="{754E89CB-51DA-4266-8BC1-2C1EBDA14BBF}" srcOrd="2" destOrd="0" parTransId="{43CE0D11-500E-46B9-B2F1-5A396B6877AF}" sibTransId="{D9734967-C100-4E7A-BE1A-52558BE0645E}"/>
    <dgm:cxn modelId="{2F19D0E2-775A-4443-A55F-470F18A6576B}" srcId="{AF2482DC-102F-4D8F-AB97-56DAB4737D22}" destId="{C260ACFD-69D6-4531-8F91-DA6586E04636}" srcOrd="0" destOrd="0" parTransId="{FF267BFB-4138-466E-8FE2-C6F58B4CDA70}" sibTransId="{B74FE9F7-77C6-4553-8980-7138B9B2638A}"/>
    <dgm:cxn modelId="{6A1D393B-BF45-4CBA-A6CE-CDD88095F9B8}" type="presOf" srcId="{8F06CED0-A396-4D8E-AC0F-BB9617EA12F4}" destId="{C28B23FB-5A10-4965-ACC4-FCBDBD20D1F7}" srcOrd="0" destOrd="0" presId="urn:microsoft.com/office/officeart/2005/8/layout/lProcess3"/>
    <dgm:cxn modelId="{CD771426-7A46-4557-A8FD-F71E2F2F5B78}" type="presOf" srcId="{CFA4A86C-7E60-45D9-8119-0E7BFAACEAAD}" destId="{C1D8E9A7-EB60-4D7C-A5B4-B42F0A0FA0AB}" srcOrd="0" destOrd="0" presId="urn:microsoft.com/office/officeart/2005/8/layout/lProcess3"/>
    <dgm:cxn modelId="{A68F52A0-B05B-4395-A736-066D8E3D7CA3}" srcId="{09CDDB16-1070-4D5E-8EED-DE50558736F5}" destId="{75C7B7C5-BE2F-4B26-805D-18A0341A672F}" srcOrd="6" destOrd="0" parTransId="{86E9915B-E98D-4F9E-9091-18216BD41318}" sibTransId="{733769B7-E69C-4D38-A897-0AFFA5FA0197}"/>
    <dgm:cxn modelId="{EAE8CBB3-2495-4A68-8E39-2C3DCC8E44B2}" srcId="{75C7B7C5-BE2F-4B26-805D-18A0341A672F}" destId="{27B02BB6-DE41-40D4-B9B2-237A41C78414}" srcOrd="3" destOrd="0" parTransId="{C2D6CA1B-7ACE-4C15-BC27-708AEDE4FD85}" sibTransId="{BE1292CD-AEA1-49CC-AA4F-11BFC3564470}"/>
    <dgm:cxn modelId="{3896E444-2586-499D-81DA-56FD151CAECF}" srcId="{26C6210E-E3EC-4E9D-95F5-5E572776069C}" destId="{D8ECFCBB-F888-4C16-8CF4-68481BAD648B}" srcOrd="3" destOrd="0" parTransId="{176EE2D2-DE9E-4FA2-A823-AC505541DE2B}" sibTransId="{7EB0DF77-D5E5-406A-8ABA-61116A61919B}"/>
    <dgm:cxn modelId="{F1EEEC45-0866-4AF5-AEB7-7B031F8FC7E1}" type="presOf" srcId="{75C7B7C5-BE2F-4B26-805D-18A0341A672F}" destId="{0E2D9806-55D1-41A8-BF90-09A60E14422E}" srcOrd="0" destOrd="0" presId="urn:microsoft.com/office/officeart/2005/8/layout/lProcess3"/>
    <dgm:cxn modelId="{643E182D-01AC-48F7-A9D1-E73B0B028135}" srcId="{75C7B7C5-BE2F-4B26-805D-18A0341A672F}" destId="{D59BAD03-E270-4E07-BAA3-6ABE46E6500C}" srcOrd="1" destOrd="0" parTransId="{EB7CCA0B-3062-4A06-BDC2-DD22A1A851F4}" sibTransId="{F4DC2343-FD48-4268-93B9-A9A06EFB43B7}"/>
    <dgm:cxn modelId="{FA28FE0C-3E1A-4F92-8C48-886A8096B056}" srcId="{09CDDB16-1070-4D5E-8EED-DE50558736F5}" destId="{BB133681-4134-4E98-A6C3-37BDF7A53CBC}" srcOrd="5" destOrd="0" parTransId="{7E60DF33-7F87-477D-A15B-4A3060BCEC70}" sibTransId="{D9BF4437-CC4E-47CC-B522-052CE7247B66}"/>
    <dgm:cxn modelId="{3A3E6B9B-3E76-48D2-BC58-2F76C51595CE}" type="presOf" srcId="{05701238-4DE0-4AAD-A5E5-70A416D7DB76}" destId="{16ABF2E6-33DC-41E5-8ADD-152F433C30AD}" srcOrd="0" destOrd="0" presId="urn:microsoft.com/office/officeart/2005/8/layout/lProcess3"/>
    <dgm:cxn modelId="{B849B9D6-A7BB-4566-8688-A45AD27252F4}" srcId="{75C7B7C5-BE2F-4B26-805D-18A0341A672F}" destId="{38121798-C5DC-4A04-8DA3-C7FCDBC889FA}" srcOrd="0" destOrd="0" parTransId="{A4B2A672-6973-4E24-9872-AAB2198A7EF8}" sibTransId="{E7CC19BB-121B-4D22-884F-3B70FB542332}"/>
    <dgm:cxn modelId="{F92BE1F2-A20D-4B85-BDA1-CDDE4EF8069B}" srcId="{09CDDB16-1070-4D5E-8EED-DE50558736F5}" destId="{05701238-4DE0-4AAD-A5E5-70A416D7DB76}" srcOrd="1" destOrd="0" parTransId="{3FB76513-12FD-491A-8D9C-3FE62B866D2F}" sibTransId="{0E96FBFB-5374-4B3C-883B-C06A4D9C762C}"/>
    <dgm:cxn modelId="{4FD2C820-63AE-4B60-A170-F1212B29D1E7}" srcId="{09CDDB16-1070-4D5E-8EED-DE50558736F5}" destId="{AF2482DC-102F-4D8F-AB97-56DAB4737D22}" srcOrd="0" destOrd="0" parTransId="{FFC947FE-9A8F-4512-8E7A-92F032CAEAF8}" sibTransId="{56B31B7C-2835-4F5B-8971-AD3A1D98F005}"/>
    <dgm:cxn modelId="{337897D7-A421-47B1-B922-09D34FD9404C}" type="presOf" srcId="{80BFA7D4-BC32-4825-80C3-A2B485AD98C7}" destId="{CAB7C738-45A9-41B2-B90F-C13D6F52D63F}" srcOrd="0" destOrd="0" presId="urn:microsoft.com/office/officeart/2005/8/layout/lProcess3"/>
    <dgm:cxn modelId="{0CDDD3F5-2E58-440D-A938-77AF5176B333}" srcId="{05701238-4DE0-4AAD-A5E5-70A416D7DB76}" destId="{8F06CED0-A396-4D8E-AC0F-BB9617EA12F4}" srcOrd="0" destOrd="0" parTransId="{6DDB2B6A-E0E5-4031-B2D3-1613826B9EE1}" sibTransId="{95524B99-E54B-42F6-8305-89A397D08633}"/>
    <dgm:cxn modelId="{F5F8A2C4-11AB-4A81-98C8-4D4B07A441D1}" srcId="{AF2482DC-102F-4D8F-AB97-56DAB4737D22}" destId="{2A355A5E-8691-4ABA-B05F-E72BB09CEBD8}" srcOrd="3" destOrd="0" parTransId="{27B828BC-BEA1-443C-8C6E-5765018AC017}" sibTransId="{2067B491-0B5E-4C87-A8C6-30F8C729854F}"/>
    <dgm:cxn modelId="{CFC2CE28-EFE4-44FE-8D3B-DB78407B6E72}" srcId="{BB133681-4134-4E98-A6C3-37BDF7A53CBC}" destId="{3B254C14-58E5-49D0-ADA5-9625A69A90BA}" srcOrd="3" destOrd="0" parTransId="{29C2857D-5249-429A-8978-818F594A7BF6}" sibTransId="{476584E8-7601-4246-95EF-DFA50447F7EE}"/>
    <dgm:cxn modelId="{54566DB8-841F-42CF-88A0-F85F62403359}" type="presOf" srcId="{38121798-C5DC-4A04-8DA3-C7FCDBC889FA}" destId="{C5F8EA7A-7968-46A9-B224-3D8B1D200699}" srcOrd="0" destOrd="0" presId="urn:microsoft.com/office/officeart/2005/8/layout/lProcess3"/>
    <dgm:cxn modelId="{93438D5D-FEA8-4B8F-AD24-671043C3DA9D}" type="presOf" srcId="{BB133681-4134-4E98-A6C3-37BDF7A53CBC}" destId="{07419FD3-6D5D-476F-BAFB-C1C26305FAA0}" srcOrd="0" destOrd="0" presId="urn:microsoft.com/office/officeart/2005/8/layout/lProcess3"/>
    <dgm:cxn modelId="{5E131CE9-F4B7-4BA0-B0AD-3097560105E5}" srcId="{75C7B7C5-BE2F-4B26-805D-18A0341A672F}" destId="{780D81AD-DD7A-4EA7-8859-30BF12FF4F36}" srcOrd="4" destOrd="0" parTransId="{B1BABDB2-8D28-4EC3-8D0E-0AD664FEEF43}" sibTransId="{28E97048-8291-41C9-B1CC-72C061433704}"/>
    <dgm:cxn modelId="{00A26303-BCB2-498B-8453-037830ACB3AB}" type="presParOf" srcId="{50AAC609-4E01-4588-A6DB-693DEC769ABA}" destId="{C75B5426-248F-4897-90B4-65BF9C0ACA71}" srcOrd="0" destOrd="0" presId="urn:microsoft.com/office/officeart/2005/8/layout/lProcess3"/>
    <dgm:cxn modelId="{B8ACBA6F-B9E7-4A33-BBFA-73E350E31C49}" type="presParOf" srcId="{C75B5426-248F-4897-90B4-65BF9C0ACA71}" destId="{00F42248-58EF-46B0-AD33-07044887726D}" srcOrd="0" destOrd="0" presId="urn:microsoft.com/office/officeart/2005/8/layout/lProcess3"/>
    <dgm:cxn modelId="{AFA9EF9B-C524-4718-AA51-2F958C66B8E5}" type="presParOf" srcId="{C75B5426-248F-4897-90B4-65BF9C0ACA71}" destId="{DD811EEA-0C99-4AFD-BE82-3FDD7E814E2F}" srcOrd="1" destOrd="0" presId="urn:microsoft.com/office/officeart/2005/8/layout/lProcess3"/>
    <dgm:cxn modelId="{785FE6B1-B1BE-4FB6-908B-CC633AF325FA}" type="presParOf" srcId="{C75B5426-248F-4897-90B4-65BF9C0ACA71}" destId="{7967D150-2A6F-472F-80F2-5FF295AB9BB8}" srcOrd="2" destOrd="0" presId="urn:microsoft.com/office/officeart/2005/8/layout/lProcess3"/>
    <dgm:cxn modelId="{62ABD9A8-6972-4EC9-9844-064A1864BC41}" type="presParOf" srcId="{C75B5426-248F-4897-90B4-65BF9C0ACA71}" destId="{68ADAB39-FEBE-459E-BEB1-02C8033B0773}" srcOrd="3" destOrd="0" presId="urn:microsoft.com/office/officeart/2005/8/layout/lProcess3"/>
    <dgm:cxn modelId="{526630FD-93DC-46C4-BA2D-C2A98AFDC2E1}" type="presParOf" srcId="{C75B5426-248F-4897-90B4-65BF9C0ACA71}" destId="{EF855B70-5DAE-45BD-A9A2-638454D6E00C}" srcOrd="4" destOrd="0" presId="urn:microsoft.com/office/officeart/2005/8/layout/lProcess3"/>
    <dgm:cxn modelId="{A1A5C634-2B62-4C6B-9787-6E7E75B2C2CD}" type="presParOf" srcId="{C75B5426-248F-4897-90B4-65BF9C0ACA71}" destId="{8F0B8FEA-7422-4A28-94A5-84B975E367EF}" srcOrd="5" destOrd="0" presId="urn:microsoft.com/office/officeart/2005/8/layout/lProcess3"/>
    <dgm:cxn modelId="{BB595188-CA59-4D23-B6E6-F94AB5B1E75C}" type="presParOf" srcId="{C75B5426-248F-4897-90B4-65BF9C0ACA71}" destId="{4F2916E2-A0D7-4C89-AFBD-475FEB25CDB3}" srcOrd="6" destOrd="0" presId="urn:microsoft.com/office/officeart/2005/8/layout/lProcess3"/>
    <dgm:cxn modelId="{926B4E2F-17F0-4ECC-8E08-FCAC02C2C93C}" type="presParOf" srcId="{C75B5426-248F-4897-90B4-65BF9C0ACA71}" destId="{1582DFED-A1BB-42F0-A123-88F749863A9C}" srcOrd="7" destOrd="0" presId="urn:microsoft.com/office/officeart/2005/8/layout/lProcess3"/>
    <dgm:cxn modelId="{7F7B4D5A-DCA6-40A9-B852-40AF171A1A07}" type="presParOf" srcId="{C75B5426-248F-4897-90B4-65BF9C0ACA71}" destId="{383BEFC5-3A9B-43E1-A673-45A657D64515}" srcOrd="8" destOrd="0" presId="urn:microsoft.com/office/officeart/2005/8/layout/lProcess3"/>
    <dgm:cxn modelId="{98F88F48-33A7-4CD7-B2BB-7B2A64714E1B}" type="presParOf" srcId="{50AAC609-4E01-4588-A6DB-693DEC769ABA}" destId="{DEDB0B92-69C7-4614-8416-270296A20A9A}" srcOrd="1" destOrd="0" presId="urn:microsoft.com/office/officeart/2005/8/layout/lProcess3"/>
    <dgm:cxn modelId="{C4C7D1D3-79E2-468D-B66E-1AF3AAB7E4BE}" type="presParOf" srcId="{50AAC609-4E01-4588-A6DB-693DEC769ABA}" destId="{C594F46A-40E8-440C-9F24-840BCA1A595A}" srcOrd="2" destOrd="0" presId="urn:microsoft.com/office/officeart/2005/8/layout/lProcess3"/>
    <dgm:cxn modelId="{424C447E-46B7-48D0-91FE-072EF9AE9FB2}" type="presParOf" srcId="{C594F46A-40E8-440C-9F24-840BCA1A595A}" destId="{16ABF2E6-33DC-41E5-8ADD-152F433C30AD}" srcOrd="0" destOrd="0" presId="urn:microsoft.com/office/officeart/2005/8/layout/lProcess3"/>
    <dgm:cxn modelId="{6BE381A8-C751-42DD-9988-0B46225A3A11}" type="presParOf" srcId="{C594F46A-40E8-440C-9F24-840BCA1A595A}" destId="{4CFFAA60-E3A2-4CD6-953E-0E10A7487C79}" srcOrd="1" destOrd="0" presId="urn:microsoft.com/office/officeart/2005/8/layout/lProcess3"/>
    <dgm:cxn modelId="{91DBA70E-068C-4CEC-B7BB-80AC17D41324}" type="presParOf" srcId="{C594F46A-40E8-440C-9F24-840BCA1A595A}" destId="{C28B23FB-5A10-4965-ACC4-FCBDBD20D1F7}" srcOrd="2" destOrd="0" presId="urn:microsoft.com/office/officeart/2005/8/layout/lProcess3"/>
    <dgm:cxn modelId="{F76A9FD0-C81B-4BE3-9FB3-719700C6A337}" type="presParOf" srcId="{C594F46A-40E8-440C-9F24-840BCA1A595A}" destId="{1E8B51CE-A1CF-470B-B493-ACCBA97895B3}" srcOrd="3" destOrd="0" presId="urn:microsoft.com/office/officeart/2005/8/layout/lProcess3"/>
    <dgm:cxn modelId="{16ED04FC-6F18-415B-80DE-72BF26BE7E37}" type="presParOf" srcId="{C594F46A-40E8-440C-9F24-840BCA1A595A}" destId="{020FD42C-25AB-45D4-A09F-02DB85DE3E05}" srcOrd="4" destOrd="0" presId="urn:microsoft.com/office/officeart/2005/8/layout/lProcess3"/>
    <dgm:cxn modelId="{90407565-5737-4651-854C-8BB01D1E7372}" type="presParOf" srcId="{50AAC609-4E01-4588-A6DB-693DEC769ABA}" destId="{2C2EA009-7268-41D3-9796-BDAF09155652}" srcOrd="3" destOrd="0" presId="urn:microsoft.com/office/officeart/2005/8/layout/lProcess3"/>
    <dgm:cxn modelId="{9F9AFFA0-2E66-475E-BCA2-F7A3ED743DE8}" type="presParOf" srcId="{50AAC609-4E01-4588-A6DB-693DEC769ABA}" destId="{73464113-3027-4004-82DE-622546196C65}" srcOrd="4" destOrd="0" presId="urn:microsoft.com/office/officeart/2005/8/layout/lProcess3"/>
    <dgm:cxn modelId="{C46382C5-0D19-47C8-B7FF-0085CBE2C872}" type="presParOf" srcId="{73464113-3027-4004-82DE-622546196C65}" destId="{9D6B5B76-0B4E-4E56-8697-2C5A688B1458}" srcOrd="0" destOrd="0" presId="urn:microsoft.com/office/officeart/2005/8/layout/lProcess3"/>
    <dgm:cxn modelId="{5BD01D1B-2035-4666-8A40-3CE638C1C7DE}" type="presParOf" srcId="{73464113-3027-4004-82DE-622546196C65}" destId="{6EDDDC1E-83B3-42EF-86EF-A5C0F4565874}" srcOrd="1" destOrd="0" presId="urn:microsoft.com/office/officeart/2005/8/layout/lProcess3"/>
    <dgm:cxn modelId="{3CE33254-582E-4699-A2C9-BA17DF7B86C4}" type="presParOf" srcId="{73464113-3027-4004-82DE-622546196C65}" destId="{46A75714-FCBB-4DCE-A191-DA5AB388C1BF}" srcOrd="2" destOrd="0" presId="urn:microsoft.com/office/officeart/2005/8/layout/lProcess3"/>
    <dgm:cxn modelId="{4F521DDA-F4DC-47AD-9174-56C59871291F}" type="presParOf" srcId="{50AAC609-4E01-4588-A6DB-693DEC769ABA}" destId="{544B7E46-0BE2-4116-8922-F0785847DA36}" srcOrd="5" destOrd="0" presId="urn:microsoft.com/office/officeart/2005/8/layout/lProcess3"/>
    <dgm:cxn modelId="{98D70FD9-6A16-49B3-A7F5-FA886013503C}" type="presParOf" srcId="{50AAC609-4E01-4588-A6DB-693DEC769ABA}" destId="{F76C8DB4-AD57-4E4A-AE9C-23B8AE396D73}" srcOrd="6" destOrd="0" presId="urn:microsoft.com/office/officeart/2005/8/layout/lProcess3"/>
    <dgm:cxn modelId="{95F3F79B-22BB-46C5-AAB6-9E8879D30BE5}" type="presParOf" srcId="{F76C8DB4-AD57-4E4A-AE9C-23B8AE396D73}" destId="{2DF6225F-771C-4B43-A958-DBE23913AD4E}" srcOrd="0" destOrd="0" presId="urn:microsoft.com/office/officeart/2005/8/layout/lProcess3"/>
    <dgm:cxn modelId="{CE60797D-31B3-4C64-B875-9F90F632FA31}" type="presParOf" srcId="{F76C8DB4-AD57-4E4A-AE9C-23B8AE396D73}" destId="{FC776BB5-BE5E-4F28-A08B-6184F09AD68A}" srcOrd="1" destOrd="0" presId="urn:microsoft.com/office/officeart/2005/8/layout/lProcess3"/>
    <dgm:cxn modelId="{2F943235-5026-472E-A52E-1FB5985908D7}" type="presParOf" srcId="{F76C8DB4-AD57-4E4A-AE9C-23B8AE396D73}" destId="{C1D8E9A7-EB60-4D7C-A5B4-B42F0A0FA0AB}" srcOrd="2" destOrd="0" presId="urn:microsoft.com/office/officeart/2005/8/layout/lProcess3"/>
    <dgm:cxn modelId="{A1D76F15-FEB4-4DFE-91B6-4F87BBE93FE7}" type="presParOf" srcId="{F76C8DB4-AD57-4E4A-AE9C-23B8AE396D73}" destId="{3AACA10C-A4FB-46AA-9081-96FC6C2E5CE8}" srcOrd="3" destOrd="0" presId="urn:microsoft.com/office/officeart/2005/8/layout/lProcess3"/>
    <dgm:cxn modelId="{CF5BA21F-D2AB-40AE-B68C-F2F6EA0AFE45}" type="presParOf" srcId="{F76C8DB4-AD57-4E4A-AE9C-23B8AE396D73}" destId="{B8B38AD0-DEB7-4E43-99A5-EF9BB2F99451}" srcOrd="4" destOrd="0" presId="urn:microsoft.com/office/officeart/2005/8/layout/lProcess3"/>
    <dgm:cxn modelId="{877C58FC-5CF2-49FC-85AC-2CB43CD78988}" type="presParOf" srcId="{F76C8DB4-AD57-4E4A-AE9C-23B8AE396D73}" destId="{5B74E4B4-4061-460A-A2CD-4334812B7D32}" srcOrd="5" destOrd="0" presId="urn:microsoft.com/office/officeart/2005/8/layout/lProcess3"/>
    <dgm:cxn modelId="{A3DAEF55-23CC-40AC-B78B-77488FE926EE}" type="presParOf" srcId="{F76C8DB4-AD57-4E4A-AE9C-23B8AE396D73}" destId="{CAB7C738-45A9-41B2-B90F-C13D6F52D63F}" srcOrd="6" destOrd="0" presId="urn:microsoft.com/office/officeart/2005/8/layout/lProcess3"/>
    <dgm:cxn modelId="{9FF81883-3C3F-4199-BB96-713AB0BB8991}" type="presParOf" srcId="{F76C8DB4-AD57-4E4A-AE9C-23B8AE396D73}" destId="{E9B2129A-2DF1-415A-A974-D2EAFC1CCBF2}" srcOrd="7" destOrd="0" presId="urn:microsoft.com/office/officeart/2005/8/layout/lProcess3"/>
    <dgm:cxn modelId="{E6B0B74E-4B5B-4297-9354-293E8419A77E}" type="presParOf" srcId="{F76C8DB4-AD57-4E4A-AE9C-23B8AE396D73}" destId="{9F9B5E98-6E31-45CA-B982-922236CE8B8E}" srcOrd="8" destOrd="0" presId="urn:microsoft.com/office/officeart/2005/8/layout/lProcess3"/>
    <dgm:cxn modelId="{E9CA5519-3981-4989-B381-42EDF5E2F1EA}" type="presParOf" srcId="{F76C8DB4-AD57-4E4A-AE9C-23B8AE396D73}" destId="{F3380997-B67B-44B2-ADFD-E73D3629A826}" srcOrd="9" destOrd="0" presId="urn:microsoft.com/office/officeart/2005/8/layout/lProcess3"/>
    <dgm:cxn modelId="{74B16388-A83F-4493-875B-E53EBA73D5C3}" type="presParOf" srcId="{F76C8DB4-AD57-4E4A-AE9C-23B8AE396D73}" destId="{5157CF84-0AA6-4479-A5A0-4FB746B0F2B7}" srcOrd="10" destOrd="0" presId="urn:microsoft.com/office/officeart/2005/8/layout/lProcess3"/>
    <dgm:cxn modelId="{4E791AEF-83F3-4557-85EF-47502D9BDEB9}" type="presParOf" srcId="{50AAC609-4E01-4588-A6DB-693DEC769ABA}" destId="{25E3418A-F4C1-4169-8352-9A3AF287358C}" srcOrd="7" destOrd="0" presId="urn:microsoft.com/office/officeart/2005/8/layout/lProcess3"/>
    <dgm:cxn modelId="{5679E40E-1A2E-4973-B724-B042002205E3}" type="presParOf" srcId="{50AAC609-4E01-4588-A6DB-693DEC769ABA}" destId="{6F469858-78F3-4C55-8BF5-3969AF4DD040}" srcOrd="8" destOrd="0" presId="urn:microsoft.com/office/officeart/2005/8/layout/lProcess3"/>
    <dgm:cxn modelId="{0B1B534B-524F-45D3-B889-C53889D63B3C}" type="presParOf" srcId="{6F469858-78F3-4C55-8BF5-3969AF4DD040}" destId="{68ABA765-C5A8-4BFC-873D-D234ACB551CA}" srcOrd="0" destOrd="0" presId="urn:microsoft.com/office/officeart/2005/8/layout/lProcess3"/>
    <dgm:cxn modelId="{6387294F-DDC8-4C94-B718-9E64F9115FFD}" type="presParOf" srcId="{6F469858-78F3-4C55-8BF5-3969AF4DD040}" destId="{4E5597E2-E85B-49D3-841A-89421EC076E8}" srcOrd="1" destOrd="0" presId="urn:microsoft.com/office/officeart/2005/8/layout/lProcess3"/>
    <dgm:cxn modelId="{35D99126-0326-4330-8EB9-FF3A5D465F57}" type="presParOf" srcId="{6F469858-78F3-4C55-8BF5-3969AF4DD040}" destId="{164D94F2-1729-4C40-8D73-9C767C620EB7}" srcOrd="2" destOrd="0" presId="urn:microsoft.com/office/officeart/2005/8/layout/lProcess3"/>
    <dgm:cxn modelId="{996D9A49-30EE-4D77-8F5C-F7CA5A6C4D6F}" type="presParOf" srcId="{6F469858-78F3-4C55-8BF5-3969AF4DD040}" destId="{515F48DC-B362-4180-A435-4F706009D5EB}" srcOrd="3" destOrd="0" presId="urn:microsoft.com/office/officeart/2005/8/layout/lProcess3"/>
    <dgm:cxn modelId="{D279BECD-4E53-45BF-8F5B-A5634B52C722}" type="presParOf" srcId="{6F469858-78F3-4C55-8BF5-3969AF4DD040}" destId="{2D408676-BD85-4C9C-8099-2684EFE7A77F}" srcOrd="4" destOrd="0" presId="urn:microsoft.com/office/officeart/2005/8/layout/lProcess3"/>
    <dgm:cxn modelId="{BD736E02-49F6-49C3-9805-4CB83F060CA6}" type="presParOf" srcId="{6F469858-78F3-4C55-8BF5-3969AF4DD040}" destId="{F7C16632-C833-4254-8837-0C24D560A2D9}" srcOrd="5" destOrd="0" presId="urn:microsoft.com/office/officeart/2005/8/layout/lProcess3"/>
    <dgm:cxn modelId="{14CD06C1-6A4C-4F9E-9097-237B4CE532B5}" type="presParOf" srcId="{6F469858-78F3-4C55-8BF5-3969AF4DD040}" destId="{195FFA2F-40A4-4D36-BF28-BBE369B3030A}" srcOrd="6" destOrd="0" presId="urn:microsoft.com/office/officeart/2005/8/layout/lProcess3"/>
    <dgm:cxn modelId="{30AB6A56-B7BD-439C-80B3-E0DD9DF9EFB7}" type="presParOf" srcId="{6F469858-78F3-4C55-8BF5-3969AF4DD040}" destId="{53AF415C-C7CE-4861-B3E2-6566F34ACBB9}" srcOrd="7" destOrd="0" presId="urn:microsoft.com/office/officeart/2005/8/layout/lProcess3"/>
    <dgm:cxn modelId="{33A78662-9377-4216-AE40-D282F6CEE12E}" type="presParOf" srcId="{6F469858-78F3-4C55-8BF5-3969AF4DD040}" destId="{1286BF2E-8DD6-401F-A0A5-338BBBA61D20}" srcOrd="8" destOrd="0" presId="urn:microsoft.com/office/officeart/2005/8/layout/lProcess3"/>
    <dgm:cxn modelId="{990A31BD-64FD-4A01-B3E4-4BE3C8F636C2}" type="presParOf" srcId="{6F469858-78F3-4C55-8BF5-3969AF4DD040}" destId="{91838D73-FB01-4E75-838A-F2EC10B44D53}" srcOrd="9" destOrd="0" presId="urn:microsoft.com/office/officeart/2005/8/layout/lProcess3"/>
    <dgm:cxn modelId="{95FCFE40-6B27-4F2F-83F0-9C7394ECAF3A}" type="presParOf" srcId="{6F469858-78F3-4C55-8BF5-3969AF4DD040}" destId="{E984FBDD-C3AA-44AB-B4D4-BE8629F36128}" srcOrd="10" destOrd="0" presId="urn:microsoft.com/office/officeart/2005/8/layout/lProcess3"/>
    <dgm:cxn modelId="{CF35EFE2-6246-4A92-A654-8E7C7AB55231}" type="presParOf" srcId="{50AAC609-4E01-4588-A6DB-693DEC769ABA}" destId="{829E6820-A40F-43A1-A247-C6701128A7A7}" srcOrd="9" destOrd="0" presId="urn:microsoft.com/office/officeart/2005/8/layout/lProcess3"/>
    <dgm:cxn modelId="{3D58C56B-59D7-4A21-989F-77A0FA951E08}" type="presParOf" srcId="{50AAC609-4E01-4588-A6DB-693DEC769ABA}" destId="{954CBCC1-4F69-4DBD-8287-0B1F8B483EB5}" srcOrd="10" destOrd="0" presId="urn:microsoft.com/office/officeart/2005/8/layout/lProcess3"/>
    <dgm:cxn modelId="{6DB91D4B-F0CB-4136-9F44-95E6A562E7E9}" type="presParOf" srcId="{954CBCC1-4F69-4DBD-8287-0B1F8B483EB5}" destId="{07419FD3-6D5D-476F-BAFB-C1C26305FAA0}" srcOrd="0" destOrd="0" presId="urn:microsoft.com/office/officeart/2005/8/layout/lProcess3"/>
    <dgm:cxn modelId="{CE0EC172-379E-46B3-8774-CF613DBD9F4F}" type="presParOf" srcId="{954CBCC1-4F69-4DBD-8287-0B1F8B483EB5}" destId="{F23C1734-D2CD-43AA-AE20-2B7A1A0B6D7D}" srcOrd="1" destOrd="0" presId="urn:microsoft.com/office/officeart/2005/8/layout/lProcess3"/>
    <dgm:cxn modelId="{2220DD0C-5324-4B9B-A538-90450AE6E7AF}" type="presParOf" srcId="{954CBCC1-4F69-4DBD-8287-0B1F8B483EB5}" destId="{32279FD7-E7CE-4239-B300-6375F3EC7B4B}" srcOrd="2" destOrd="0" presId="urn:microsoft.com/office/officeart/2005/8/layout/lProcess3"/>
    <dgm:cxn modelId="{F7BCCD82-B879-4B0E-95F8-68F2AAF142BF}" type="presParOf" srcId="{954CBCC1-4F69-4DBD-8287-0B1F8B483EB5}" destId="{ABFECE5C-F7B6-440E-A03E-BBA8B4E36B82}" srcOrd="3" destOrd="0" presId="urn:microsoft.com/office/officeart/2005/8/layout/lProcess3"/>
    <dgm:cxn modelId="{3B0BF4DE-3231-4741-99E3-9D0B2A29A0F6}" type="presParOf" srcId="{954CBCC1-4F69-4DBD-8287-0B1F8B483EB5}" destId="{9968782F-D7BA-4D3E-805B-4BF72FA2733B}" srcOrd="4" destOrd="0" presId="urn:microsoft.com/office/officeart/2005/8/layout/lProcess3"/>
    <dgm:cxn modelId="{83F82A40-7C88-4EC3-B284-66C0D8E5C8B4}" type="presParOf" srcId="{954CBCC1-4F69-4DBD-8287-0B1F8B483EB5}" destId="{3D54EA72-A0B3-45C7-BB28-8ACCB803C184}" srcOrd="5" destOrd="0" presId="urn:microsoft.com/office/officeart/2005/8/layout/lProcess3"/>
    <dgm:cxn modelId="{18FD3FE8-AD6B-4363-BC68-D5A0B4F8BA70}" type="presParOf" srcId="{954CBCC1-4F69-4DBD-8287-0B1F8B483EB5}" destId="{86508348-F0EF-4882-A136-69663CE4CB5F}" srcOrd="6" destOrd="0" presId="urn:microsoft.com/office/officeart/2005/8/layout/lProcess3"/>
    <dgm:cxn modelId="{25F9C076-E56D-4A1D-BEED-65EA8A429F7D}" type="presParOf" srcId="{954CBCC1-4F69-4DBD-8287-0B1F8B483EB5}" destId="{AE887BEC-C9DE-4795-9F17-C6A0F4D666F5}" srcOrd="7" destOrd="0" presId="urn:microsoft.com/office/officeart/2005/8/layout/lProcess3"/>
    <dgm:cxn modelId="{1E0F5FB4-BA2E-4D5A-88A6-F39D4A94BB50}" type="presParOf" srcId="{954CBCC1-4F69-4DBD-8287-0B1F8B483EB5}" destId="{5B50E005-AE3A-4475-9ED6-E2F08E813340}" srcOrd="8" destOrd="0" presId="urn:microsoft.com/office/officeart/2005/8/layout/lProcess3"/>
    <dgm:cxn modelId="{B29DEA3C-7761-45F2-81D1-5CD1CAE7B066}" type="presParOf" srcId="{954CBCC1-4F69-4DBD-8287-0B1F8B483EB5}" destId="{64805ABB-2777-40A3-9EBB-D165491E1C72}" srcOrd="9" destOrd="0" presId="urn:microsoft.com/office/officeart/2005/8/layout/lProcess3"/>
    <dgm:cxn modelId="{EA5B01BC-07B9-4B62-95B6-5386037B584D}" type="presParOf" srcId="{954CBCC1-4F69-4DBD-8287-0B1F8B483EB5}" destId="{5586E47C-80ED-4EBB-81EF-F0AAB49E4A83}" srcOrd="10" destOrd="0" presId="urn:microsoft.com/office/officeart/2005/8/layout/lProcess3"/>
    <dgm:cxn modelId="{4A9D1064-8486-4FB4-B51F-D33ECED0DA63}" type="presParOf" srcId="{50AAC609-4E01-4588-A6DB-693DEC769ABA}" destId="{040BE56C-9204-495A-93DB-47A087A3299E}" srcOrd="11" destOrd="0" presId="urn:microsoft.com/office/officeart/2005/8/layout/lProcess3"/>
    <dgm:cxn modelId="{9B68D2E3-21B3-44A9-B458-B0E6B5602F5B}" type="presParOf" srcId="{50AAC609-4E01-4588-A6DB-693DEC769ABA}" destId="{F625033D-583E-487B-9A97-E3BA58D9AFE2}" srcOrd="12" destOrd="0" presId="urn:microsoft.com/office/officeart/2005/8/layout/lProcess3"/>
    <dgm:cxn modelId="{53F5BA96-CE4D-4E8A-8DE5-0C08556BEA41}" type="presParOf" srcId="{F625033D-583E-487B-9A97-E3BA58D9AFE2}" destId="{0E2D9806-55D1-41A8-BF90-09A60E14422E}" srcOrd="0" destOrd="0" presId="urn:microsoft.com/office/officeart/2005/8/layout/lProcess3"/>
    <dgm:cxn modelId="{F7DB8F6A-65A8-4FA7-B0E4-1F768ECE8B28}" type="presParOf" srcId="{F625033D-583E-487B-9A97-E3BA58D9AFE2}" destId="{80A3AB27-2FF3-42B1-A918-1CAB13D15A57}" srcOrd="1" destOrd="0" presId="urn:microsoft.com/office/officeart/2005/8/layout/lProcess3"/>
    <dgm:cxn modelId="{338E4918-35C0-49EB-B823-855677B626A5}" type="presParOf" srcId="{F625033D-583E-487B-9A97-E3BA58D9AFE2}" destId="{C5F8EA7A-7968-46A9-B224-3D8B1D200699}" srcOrd="2" destOrd="0" presId="urn:microsoft.com/office/officeart/2005/8/layout/lProcess3"/>
    <dgm:cxn modelId="{FCE2987A-3FED-4196-9679-2F1B170ECD6B}" type="presParOf" srcId="{F625033D-583E-487B-9A97-E3BA58D9AFE2}" destId="{278FA886-FFF0-4C89-92C2-BBBB822CB1E2}" srcOrd="3" destOrd="0" presId="urn:microsoft.com/office/officeart/2005/8/layout/lProcess3"/>
    <dgm:cxn modelId="{292AA28E-1986-4D37-A440-5F91360E813C}" type="presParOf" srcId="{F625033D-583E-487B-9A97-E3BA58D9AFE2}" destId="{5E4E6177-C140-4747-B3B2-AAE6D6E2B54D}" srcOrd="4" destOrd="0" presId="urn:microsoft.com/office/officeart/2005/8/layout/lProcess3"/>
    <dgm:cxn modelId="{4DA03652-C0E3-40C3-AF3F-5DD19B07B0C3}" type="presParOf" srcId="{F625033D-583E-487B-9A97-E3BA58D9AFE2}" destId="{3F8E8266-7932-4E1A-B7F2-DAA63C5BBBBB}" srcOrd="5" destOrd="0" presId="urn:microsoft.com/office/officeart/2005/8/layout/lProcess3"/>
    <dgm:cxn modelId="{41EB0E42-9604-4883-9FF8-B5AACB578B8B}" type="presParOf" srcId="{F625033D-583E-487B-9A97-E3BA58D9AFE2}" destId="{D5C50AE9-9294-46A2-A3F0-86FACA3FDD54}" srcOrd="6" destOrd="0" presId="urn:microsoft.com/office/officeart/2005/8/layout/lProcess3"/>
    <dgm:cxn modelId="{585D4D82-A836-4F1D-BA05-1D0367011142}" type="presParOf" srcId="{F625033D-583E-487B-9A97-E3BA58D9AFE2}" destId="{540CA521-BC0A-451F-BFEB-670C2C4A55DE}" srcOrd="7" destOrd="0" presId="urn:microsoft.com/office/officeart/2005/8/layout/lProcess3"/>
    <dgm:cxn modelId="{89ED1188-3270-4CE4-97E2-C1E58F402009}" type="presParOf" srcId="{F625033D-583E-487B-9A97-E3BA58D9AFE2}" destId="{840B1B3C-9E5B-404B-A7EF-9FB7F4C735A0}" srcOrd="8" destOrd="0" presId="urn:microsoft.com/office/officeart/2005/8/layout/lProcess3"/>
    <dgm:cxn modelId="{5E03F847-1A55-42C0-B090-84000F7D24F5}" type="presParOf" srcId="{F625033D-583E-487B-9A97-E3BA58D9AFE2}" destId="{0BE2B0AF-9030-43D2-8549-C18ADF00E469}" srcOrd="9" destOrd="0" presId="urn:microsoft.com/office/officeart/2005/8/layout/lProcess3"/>
    <dgm:cxn modelId="{EBFBEF99-9E4D-45F7-82D6-5337653E3606}" type="presParOf" srcId="{F625033D-583E-487B-9A97-E3BA58D9AFE2}" destId="{36B66047-F984-450F-96E2-79DE45C99A50}" srcOrd="1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AEE21B-C7F5-4B27-8395-099652F19577}">
      <dsp:nvSpPr>
        <dsp:cNvPr id="0" name=""/>
        <dsp:cNvSpPr/>
      </dsp:nvSpPr>
      <dsp:spPr>
        <a:xfrm>
          <a:off x="1747" y="240034"/>
          <a:ext cx="1550488" cy="620195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Internal External layers</a:t>
          </a:r>
          <a:endParaRPr lang="en-US" sz="1200" kern="1200" dirty="0"/>
        </a:p>
      </dsp:txBody>
      <dsp:txXfrm>
        <a:off x="311845" y="240034"/>
        <a:ext cx="930293" cy="620195"/>
      </dsp:txXfrm>
    </dsp:sp>
    <dsp:sp modelId="{DAC9D3AF-7AD2-47DF-88AF-85136D8E4FB5}">
      <dsp:nvSpPr>
        <dsp:cNvPr id="0" name=""/>
        <dsp:cNvSpPr/>
      </dsp:nvSpPr>
      <dsp:spPr>
        <a:xfrm>
          <a:off x="1747" y="937753"/>
          <a:ext cx="1240390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Visual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 Insulation (SELV))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R[DC]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L</a:t>
          </a:r>
          <a:endParaRPr lang="en-US" sz="1200" kern="1200" dirty="0"/>
        </a:p>
      </dsp:txBody>
      <dsp:txXfrm>
        <a:off x="1747" y="937753"/>
        <a:ext cx="1240390" cy="1170000"/>
      </dsp:txXfrm>
    </dsp:sp>
    <dsp:sp modelId="{48AD3F84-32FF-496D-93A2-CB48AAF970A1}">
      <dsp:nvSpPr>
        <dsp:cNvPr id="0" name=""/>
        <dsp:cNvSpPr/>
      </dsp:nvSpPr>
      <dsp:spPr>
        <a:xfrm>
          <a:off x="1336235" y="240034"/>
          <a:ext cx="1550488" cy="620195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Pole</a:t>
          </a:r>
          <a:endParaRPr lang="en-US" sz="1200" kern="1200" dirty="0"/>
        </a:p>
      </dsp:txBody>
      <dsp:txXfrm>
        <a:off x="1646333" y="240034"/>
        <a:ext cx="930293" cy="620195"/>
      </dsp:txXfrm>
    </dsp:sp>
    <dsp:sp modelId="{0400B005-3773-44F3-8E00-6FC92086761A}">
      <dsp:nvSpPr>
        <dsp:cNvPr id="0" name=""/>
        <dsp:cNvSpPr/>
      </dsp:nvSpPr>
      <dsp:spPr>
        <a:xfrm>
          <a:off x="1336235" y="937753"/>
          <a:ext cx="1240390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smtClean="0"/>
            <a:t>Visual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HV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R[DC]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L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HV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Discharge test</a:t>
          </a:r>
          <a:endParaRPr lang="en-US" sz="1200" kern="1200" dirty="0"/>
        </a:p>
      </dsp:txBody>
      <dsp:txXfrm>
        <a:off x="1336235" y="937753"/>
        <a:ext cx="1240390" cy="1170000"/>
      </dsp:txXfrm>
    </dsp:sp>
    <dsp:sp modelId="{C65AB73B-C0F9-4B14-B594-E8DE442F6A24}">
      <dsp:nvSpPr>
        <dsp:cNvPr id="0" name=""/>
        <dsp:cNvSpPr/>
      </dsp:nvSpPr>
      <dsp:spPr>
        <a:xfrm>
          <a:off x="2670724" y="240034"/>
          <a:ext cx="1550488" cy="620195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Adding </a:t>
          </a:r>
          <a:r>
            <a:rPr lang="en-US" sz="1050" kern="1200" dirty="0" smtClean="0"/>
            <a:t>instrumentation</a:t>
          </a:r>
          <a:endParaRPr lang="en-US" sz="1050" kern="1200" dirty="0"/>
        </a:p>
      </dsp:txBody>
      <dsp:txXfrm>
        <a:off x="2980822" y="240034"/>
        <a:ext cx="930293" cy="620195"/>
      </dsp:txXfrm>
    </dsp:sp>
    <dsp:sp modelId="{CB64E294-75A6-4200-AC80-BE1AFA028839}">
      <dsp:nvSpPr>
        <dsp:cNvPr id="0" name=""/>
        <dsp:cNvSpPr/>
      </dsp:nvSpPr>
      <dsp:spPr>
        <a:xfrm>
          <a:off x="2670724" y="937753"/>
          <a:ext cx="1240390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R[DC]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L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Discharge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HV</a:t>
          </a:r>
          <a:endParaRPr lang="en-US" sz="1200" kern="1200" dirty="0"/>
        </a:p>
      </dsp:txBody>
      <dsp:txXfrm>
        <a:off x="2670724" y="937753"/>
        <a:ext cx="1240390" cy="1170000"/>
      </dsp:txXfrm>
    </dsp:sp>
    <dsp:sp modelId="{81284E4F-D4A5-4096-9296-78412EEA3730}">
      <dsp:nvSpPr>
        <dsp:cNvPr id="0" name=""/>
        <dsp:cNvSpPr/>
      </dsp:nvSpPr>
      <dsp:spPr>
        <a:xfrm>
          <a:off x="4005212" y="240034"/>
          <a:ext cx="1550488" cy="620195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Collaring</a:t>
          </a:r>
          <a:endParaRPr lang="en-US" sz="1200" kern="1200" dirty="0"/>
        </a:p>
      </dsp:txBody>
      <dsp:txXfrm>
        <a:off x="4315310" y="240034"/>
        <a:ext cx="930293" cy="620195"/>
      </dsp:txXfrm>
    </dsp:sp>
    <dsp:sp modelId="{837D956B-C69B-43FE-B984-CF88128601CB}">
      <dsp:nvSpPr>
        <dsp:cNvPr id="0" name=""/>
        <dsp:cNvSpPr/>
      </dsp:nvSpPr>
      <dsp:spPr>
        <a:xfrm>
          <a:off x="4005212" y="937753"/>
          <a:ext cx="1240390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R[DC]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L, C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HV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Discharge</a:t>
          </a:r>
          <a:endParaRPr lang="en-US" sz="1200" kern="1200" dirty="0"/>
        </a:p>
      </dsp:txBody>
      <dsp:txXfrm>
        <a:off x="4005212" y="937753"/>
        <a:ext cx="1240390" cy="1170000"/>
      </dsp:txXfrm>
    </dsp:sp>
    <dsp:sp modelId="{14468D65-0CCB-4075-9768-D1342C576A81}">
      <dsp:nvSpPr>
        <dsp:cNvPr id="0" name=""/>
        <dsp:cNvSpPr/>
      </dsp:nvSpPr>
      <dsp:spPr>
        <a:xfrm>
          <a:off x="5339700" y="240034"/>
          <a:ext cx="1550488" cy="620195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Shell welding</a:t>
          </a:r>
          <a:endParaRPr lang="en-US" sz="1200" kern="1200" dirty="0"/>
        </a:p>
      </dsp:txBody>
      <dsp:txXfrm>
        <a:off x="5649798" y="240034"/>
        <a:ext cx="930293" cy="620195"/>
      </dsp:txXfrm>
    </dsp:sp>
    <dsp:sp modelId="{455D8567-9C06-4BFE-8F13-860B90130A21}">
      <dsp:nvSpPr>
        <dsp:cNvPr id="0" name=""/>
        <dsp:cNvSpPr/>
      </dsp:nvSpPr>
      <dsp:spPr>
        <a:xfrm>
          <a:off x="5339700" y="937753"/>
          <a:ext cx="1240390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R[DC]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L,C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HV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Discharge</a:t>
          </a:r>
          <a:endParaRPr lang="en-US" sz="1200" kern="1200" dirty="0"/>
        </a:p>
      </dsp:txBody>
      <dsp:txXfrm>
        <a:off x="5339700" y="937753"/>
        <a:ext cx="1240390" cy="1170000"/>
      </dsp:txXfrm>
    </dsp:sp>
    <dsp:sp modelId="{C1F61E11-EC0E-48E3-ABD9-AEF7DA50A15F}">
      <dsp:nvSpPr>
        <dsp:cNvPr id="0" name=""/>
        <dsp:cNvSpPr/>
      </dsp:nvSpPr>
      <dsp:spPr>
        <a:xfrm>
          <a:off x="6674189" y="240034"/>
          <a:ext cx="1550488" cy="620195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8006" tIns="16002" rIns="16002" bIns="16002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Final</a:t>
          </a:r>
          <a:endParaRPr lang="en-US" sz="1200" kern="1200" dirty="0"/>
        </a:p>
      </dsp:txBody>
      <dsp:txXfrm>
        <a:off x="6984287" y="240034"/>
        <a:ext cx="930293" cy="620195"/>
      </dsp:txXfrm>
    </dsp:sp>
    <dsp:sp modelId="{508BA8A4-ADCF-4050-8893-F750DC8DE888}">
      <dsp:nvSpPr>
        <dsp:cNvPr id="0" name=""/>
        <dsp:cNvSpPr/>
      </dsp:nvSpPr>
      <dsp:spPr>
        <a:xfrm>
          <a:off x="6674189" y="937753"/>
          <a:ext cx="1240390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R[DC]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L,C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HV</a:t>
          </a:r>
          <a:endParaRPr 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Discharge</a:t>
          </a:r>
          <a:endParaRPr lang="en-US" sz="1200" kern="1200" dirty="0"/>
        </a:p>
      </dsp:txBody>
      <dsp:txXfrm>
        <a:off x="6674189" y="937753"/>
        <a:ext cx="1240390" cy="117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BF6D66-88BC-49F7-A44A-AA9826EE25C9}">
      <dsp:nvSpPr>
        <dsp:cNvPr id="0" name=""/>
        <dsp:cNvSpPr/>
      </dsp:nvSpPr>
      <dsp:spPr>
        <a:xfrm>
          <a:off x="6028" y="1246126"/>
          <a:ext cx="1936121" cy="63828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During cable insulation</a:t>
          </a:r>
          <a:endParaRPr lang="en-US" sz="1200" kern="1200" dirty="0"/>
        </a:p>
      </dsp:txBody>
      <dsp:txXfrm>
        <a:off x="325170" y="1246126"/>
        <a:ext cx="1297838" cy="638283"/>
      </dsp:txXfrm>
    </dsp:sp>
    <dsp:sp modelId="{22D2546E-FA44-4EE2-9905-049ACF93E906}">
      <dsp:nvSpPr>
        <dsp:cNvPr id="0" name=""/>
        <dsp:cNvSpPr/>
      </dsp:nvSpPr>
      <dsp:spPr>
        <a:xfrm>
          <a:off x="1734707" y="1300380"/>
          <a:ext cx="1936129" cy="52977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Visual</a:t>
          </a:r>
          <a:endParaRPr lang="en-US" sz="1300" kern="1200" dirty="0"/>
        </a:p>
      </dsp:txBody>
      <dsp:txXfrm>
        <a:off x="1999595" y="1300380"/>
        <a:ext cx="1406354" cy="529775"/>
      </dsp:txXfrm>
    </dsp:sp>
    <dsp:sp modelId="{31E85E08-0162-4DF8-8EA0-5EDBB20F633F}">
      <dsp:nvSpPr>
        <dsp:cNvPr id="0" name=""/>
        <dsp:cNvSpPr/>
      </dsp:nvSpPr>
      <dsp:spPr>
        <a:xfrm>
          <a:off x="6028" y="1973769"/>
          <a:ext cx="1936121" cy="63828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Internal layer before drying</a:t>
          </a:r>
          <a:endParaRPr lang="en-US" sz="1200" kern="1200" dirty="0"/>
        </a:p>
      </dsp:txBody>
      <dsp:txXfrm>
        <a:off x="325170" y="1973769"/>
        <a:ext cx="1297838" cy="638283"/>
      </dsp:txXfrm>
    </dsp:sp>
    <dsp:sp modelId="{4285F970-AADD-4655-BA7D-55550BFBEFEA}">
      <dsp:nvSpPr>
        <dsp:cNvPr id="0" name=""/>
        <dsp:cNvSpPr/>
      </dsp:nvSpPr>
      <dsp:spPr>
        <a:xfrm>
          <a:off x="1734707" y="2028023"/>
          <a:ext cx="1936129" cy="52977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Visual</a:t>
          </a:r>
          <a:endParaRPr lang="en-US" sz="1300" kern="1200" dirty="0"/>
        </a:p>
      </dsp:txBody>
      <dsp:txXfrm>
        <a:off x="1999595" y="2028023"/>
        <a:ext cx="1406354" cy="529775"/>
      </dsp:txXfrm>
    </dsp:sp>
    <dsp:sp modelId="{F0A2025F-8088-4238-94B3-E7C513D99C99}">
      <dsp:nvSpPr>
        <dsp:cNvPr id="0" name=""/>
        <dsp:cNvSpPr/>
      </dsp:nvSpPr>
      <dsp:spPr>
        <a:xfrm>
          <a:off x="6028" y="2701412"/>
          <a:ext cx="1936121" cy="63828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Internal after drying (with the </a:t>
          </a:r>
          <a:r>
            <a:rPr lang="en-US" sz="1200" kern="1200" dirty="0" err="1" smtClean="0"/>
            <a:t>mould</a:t>
          </a:r>
          <a:r>
            <a:rPr lang="en-US" sz="1200" kern="1200" dirty="0" smtClean="0"/>
            <a:t>)</a:t>
          </a:r>
          <a:endParaRPr lang="en-US" sz="1200" kern="1200" dirty="0"/>
        </a:p>
      </dsp:txBody>
      <dsp:txXfrm>
        <a:off x="325170" y="2701412"/>
        <a:ext cx="1297838" cy="638283"/>
      </dsp:txXfrm>
    </dsp:sp>
    <dsp:sp modelId="{B962D8D3-370F-48CF-A017-07A370EB2BBA}">
      <dsp:nvSpPr>
        <dsp:cNvPr id="0" name=""/>
        <dsp:cNvSpPr/>
      </dsp:nvSpPr>
      <dsp:spPr>
        <a:xfrm>
          <a:off x="1734707" y="2755666"/>
          <a:ext cx="1936129" cy="52977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Insulation resistance (Very Low Voltage)</a:t>
          </a:r>
          <a:endParaRPr lang="en-US" sz="1300" kern="1200" dirty="0"/>
        </a:p>
      </dsp:txBody>
      <dsp:txXfrm>
        <a:off x="1999595" y="2755666"/>
        <a:ext cx="1406354" cy="529775"/>
      </dsp:txXfrm>
    </dsp:sp>
    <dsp:sp modelId="{1A469771-8D2C-442A-A2CF-40E01775A39B}">
      <dsp:nvSpPr>
        <dsp:cNvPr id="0" name=""/>
        <dsp:cNvSpPr/>
      </dsp:nvSpPr>
      <dsp:spPr>
        <a:xfrm>
          <a:off x="6028" y="3429055"/>
          <a:ext cx="1936121" cy="63828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Internal before winding of external layer</a:t>
          </a:r>
          <a:endParaRPr lang="en-US" sz="1200" kern="1200" dirty="0"/>
        </a:p>
      </dsp:txBody>
      <dsp:txXfrm>
        <a:off x="325170" y="3429055"/>
        <a:ext cx="1297838" cy="638283"/>
      </dsp:txXfrm>
    </dsp:sp>
    <dsp:sp modelId="{8D5DEA93-B49D-4154-953E-047FD432B020}">
      <dsp:nvSpPr>
        <dsp:cNvPr id="0" name=""/>
        <dsp:cNvSpPr/>
      </dsp:nvSpPr>
      <dsp:spPr>
        <a:xfrm>
          <a:off x="1734707" y="3483309"/>
          <a:ext cx="1936129" cy="52977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Visual</a:t>
          </a:r>
          <a:endParaRPr lang="en-US" sz="1300" kern="1200" dirty="0"/>
        </a:p>
      </dsp:txBody>
      <dsp:txXfrm>
        <a:off x="1999595" y="3483309"/>
        <a:ext cx="1406354" cy="529775"/>
      </dsp:txXfrm>
    </dsp:sp>
    <dsp:sp modelId="{072AC3F0-7AA6-4AAE-A826-F74418DC620A}">
      <dsp:nvSpPr>
        <dsp:cNvPr id="0" name=""/>
        <dsp:cNvSpPr/>
      </dsp:nvSpPr>
      <dsp:spPr>
        <a:xfrm>
          <a:off x="6028" y="4156698"/>
          <a:ext cx="1936121" cy="63828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Internal &amp; External after drying (with the </a:t>
          </a:r>
          <a:r>
            <a:rPr lang="en-US" sz="1200" kern="1200" dirty="0" err="1" smtClean="0"/>
            <a:t>mould</a:t>
          </a:r>
          <a:r>
            <a:rPr lang="en-US" sz="1200" kern="1200" dirty="0" smtClean="0"/>
            <a:t>)</a:t>
          </a:r>
          <a:endParaRPr lang="en-US" sz="1200" kern="1200" dirty="0"/>
        </a:p>
      </dsp:txBody>
      <dsp:txXfrm>
        <a:off x="325170" y="4156698"/>
        <a:ext cx="1297838" cy="638283"/>
      </dsp:txXfrm>
    </dsp:sp>
    <dsp:sp modelId="{DE1858A5-1944-4514-B26F-142002901FFB}">
      <dsp:nvSpPr>
        <dsp:cNvPr id="0" name=""/>
        <dsp:cNvSpPr/>
      </dsp:nvSpPr>
      <dsp:spPr>
        <a:xfrm>
          <a:off x="1734707" y="4210953"/>
          <a:ext cx="1936129" cy="52977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Insulation resistance (Very Low Voltage)</a:t>
          </a:r>
          <a:endParaRPr lang="en-US" sz="1300" kern="1200" dirty="0"/>
        </a:p>
      </dsp:txBody>
      <dsp:txXfrm>
        <a:off x="1999595" y="4210953"/>
        <a:ext cx="1406354" cy="529775"/>
      </dsp:txXfrm>
    </dsp:sp>
    <dsp:sp modelId="{36B54623-A32D-4FD6-8079-5D314A95C48D}">
      <dsp:nvSpPr>
        <dsp:cNvPr id="0" name=""/>
        <dsp:cNvSpPr/>
      </dsp:nvSpPr>
      <dsp:spPr>
        <a:xfrm>
          <a:off x="6028" y="4884342"/>
          <a:ext cx="1936121" cy="638283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Internal &amp; External after drying</a:t>
          </a:r>
          <a:endParaRPr lang="en-US" sz="1200" kern="1200" dirty="0"/>
        </a:p>
      </dsp:txBody>
      <dsp:txXfrm>
        <a:off x="325170" y="4884342"/>
        <a:ext cx="1297838" cy="638283"/>
      </dsp:txXfrm>
    </dsp:sp>
    <dsp:sp modelId="{85E72109-E6AC-4AF6-86B8-85C275820DA5}">
      <dsp:nvSpPr>
        <dsp:cNvPr id="0" name=""/>
        <dsp:cNvSpPr/>
      </dsp:nvSpPr>
      <dsp:spPr>
        <a:xfrm>
          <a:off x="1734707" y="4938596"/>
          <a:ext cx="1936129" cy="52977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Visual</a:t>
          </a:r>
          <a:endParaRPr lang="en-US" sz="1300" kern="1200" dirty="0"/>
        </a:p>
      </dsp:txBody>
      <dsp:txXfrm>
        <a:off x="1999595" y="4938596"/>
        <a:ext cx="1406354" cy="529775"/>
      </dsp:txXfrm>
    </dsp:sp>
    <dsp:sp modelId="{FBD70EE6-82C7-4572-B56B-1305F1843C26}">
      <dsp:nvSpPr>
        <dsp:cNvPr id="0" name=""/>
        <dsp:cNvSpPr/>
      </dsp:nvSpPr>
      <dsp:spPr>
        <a:xfrm>
          <a:off x="3485416" y="4938596"/>
          <a:ext cx="1936129" cy="52977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Resistance</a:t>
          </a:r>
          <a:endParaRPr lang="en-US" sz="1300" kern="1200" dirty="0"/>
        </a:p>
      </dsp:txBody>
      <dsp:txXfrm>
        <a:off x="3750304" y="4938596"/>
        <a:ext cx="1406354" cy="529775"/>
      </dsp:txXfrm>
    </dsp:sp>
    <dsp:sp modelId="{854BB396-6AD1-44AE-8D06-E23C73449E3C}">
      <dsp:nvSpPr>
        <dsp:cNvPr id="0" name=""/>
        <dsp:cNvSpPr/>
      </dsp:nvSpPr>
      <dsp:spPr>
        <a:xfrm>
          <a:off x="5236124" y="4938596"/>
          <a:ext cx="1936129" cy="52977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Continuity</a:t>
          </a:r>
          <a:endParaRPr lang="en-US" sz="1300" kern="1200" dirty="0"/>
        </a:p>
      </dsp:txBody>
      <dsp:txXfrm>
        <a:off x="5501012" y="4938596"/>
        <a:ext cx="1406354" cy="529775"/>
      </dsp:txXfrm>
    </dsp:sp>
    <dsp:sp modelId="{A225B775-57A7-4C63-9241-007FD6A208D6}">
      <dsp:nvSpPr>
        <dsp:cNvPr id="0" name=""/>
        <dsp:cNvSpPr/>
      </dsp:nvSpPr>
      <dsp:spPr>
        <a:xfrm>
          <a:off x="6986833" y="4938596"/>
          <a:ext cx="1936129" cy="529775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Inductance</a:t>
          </a:r>
          <a:endParaRPr lang="en-US" sz="1300" kern="1200" dirty="0"/>
        </a:p>
      </dsp:txBody>
      <dsp:txXfrm>
        <a:off x="7251721" y="4938596"/>
        <a:ext cx="1406354" cy="5297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573A1B-BC1B-46BA-9E36-3B0825012A43}">
      <dsp:nvSpPr>
        <dsp:cNvPr id="0" name=""/>
        <dsp:cNvSpPr/>
      </dsp:nvSpPr>
      <dsp:spPr>
        <a:xfrm>
          <a:off x="5071" y="1596481"/>
          <a:ext cx="1333968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Pole after impregnation in the </a:t>
          </a:r>
          <a:r>
            <a:rPr lang="en-US" sz="1000" kern="1200" dirty="0" err="1" smtClean="0"/>
            <a:t>mould</a:t>
          </a:r>
          <a:endParaRPr lang="en-US" sz="1000" kern="1200" dirty="0"/>
        </a:p>
      </dsp:txBody>
      <dsp:txXfrm>
        <a:off x="271865" y="1596481"/>
        <a:ext cx="800381" cy="533587"/>
      </dsp:txXfrm>
    </dsp:sp>
    <dsp:sp modelId="{06FB647D-0F51-4BD8-8300-66283AC7479A}">
      <dsp:nvSpPr>
        <dsp:cNvPr id="0" name=""/>
        <dsp:cNvSpPr/>
      </dsp:nvSpPr>
      <dsp:spPr>
        <a:xfrm>
          <a:off x="1165623" y="164183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Dielectric HV</a:t>
          </a:r>
          <a:endParaRPr lang="en-US" sz="1000" kern="1200" dirty="0"/>
        </a:p>
      </dsp:txBody>
      <dsp:txXfrm>
        <a:off x="1387062" y="1641836"/>
        <a:ext cx="1175674" cy="442877"/>
      </dsp:txXfrm>
    </dsp:sp>
    <dsp:sp modelId="{0A66D3F8-8C8F-4028-9140-B1AE7569A6EB}">
      <dsp:nvSpPr>
        <dsp:cNvPr id="0" name=""/>
        <dsp:cNvSpPr/>
      </dsp:nvSpPr>
      <dsp:spPr>
        <a:xfrm>
          <a:off x="5071" y="2204771"/>
          <a:ext cx="1618544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Pole after impregnation, out of the </a:t>
          </a:r>
          <a:r>
            <a:rPr lang="en-US" sz="1000" kern="1200" dirty="0" err="1" smtClean="0"/>
            <a:t>mould</a:t>
          </a:r>
          <a:endParaRPr lang="en-US" sz="1000" kern="1200" dirty="0"/>
        </a:p>
      </dsp:txBody>
      <dsp:txXfrm>
        <a:off x="271865" y="2204771"/>
        <a:ext cx="1084957" cy="533587"/>
      </dsp:txXfrm>
    </dsp:sp>
    <dsp:sp modelId="{631A63EA-15FD-45D7-B865-F15E42B97A9B}">
      <dsp:nvSpPr>
        <dsp:cNvPr id="0" name=""/>
        <dsp:cNvSpPr/>
      </dsp:nvSpPr>
      <dsp:spPr>
        <a:xfrm>
          <a:off x="1450199" y="225012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Visual</a:t>
          </a:r>
          <a:endParaRPr lang="en-US" sz="1000" kern="1200" dirty="0"/>
        </a:p>
      </dsp:txBody>
      <dsp:txXfrm>
        <a:off x="1671638" y="2250126"/>
        <a:ext cx="1175674" cy="442877"/>
      </dsp:txXfrm>
    </dsp:sp>
    <dsp:sp modelId="{3B527D9C-0672-4C15-8886-034645CB1366}">
      <dsp:nvSpPr>
        <dsp:cNvPr id="0" name=""/>
        <dsp:cNvSpPr/>
      </dsp:nvSpPr>
      <dsp:spPr>
        <a:xfrm>
          <a:off x="2913743" y="225012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R(DC)</a:t>
          </a:r>
          <a:endParaRPr lang="en-US" sz="1000" kern="1200" dirty="0"/>
        </a:p>
      </dsp:txBody>
      <dsp:txXfrm>
        <a:off x="3135182" y="2250126"/>
        <a:ext cx="1175674" cy="442877"/>
      </dsp:txXfrm>
    </dsp:sp>
    <dsp:sp modelId="{4783CB5B-E9A7-40ED-8723-4E57A2BE3D65}">
      <dsp:nvSpPr>
        <dsp:cNvPr id="0" name=""/>
        <dsp:cNvSpPr/>
      </dsp:nvSpPr>
      <dsp:spPr>
        <a:xfrm>
          <a:off x="4377288" y="225012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Inductance</a:t>
          </a:r>
          <a:endParaRPr lang="en-US" sz="1000" kern="1200" dirty="0"/>
        </a:p>
      </dsp:txBody>
      <dsp:txXfrm>
        <a:off x="4598727" y="2250126"/>
        <a:ext cx="1175674" cy="442877"/>
      </dsp:txXfrm>
    </dsp:sp>
    <dsp:sp modelId="{B6E3ED2A-2ECF-4BA9-8210-C4E164916F54}">
      <dsp:nvSpPr>
        <dsp:cNvPr id="0" name=""/>
        <dsp:cNvSpPr/>
      </dsp:nvSpPr>
      <dsp:spPr>
        <a:xfrm>
          <a:off x="5840832" y="225012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/>
            <a:t>Dielec</a:t>
          </a:r>
          <a:r>
            <a:rPr lang="en-US" sz="1000" kern="1200" dirty="0" smtClean="0"/>
            <a:t> (Coil/spacer/shim</a:t>
          </a:r>
          <a:endParaRPr lang="en-US" sz="1000" kern="1200" dirty="0"/>
        </a:p>
      </dsp:txBody>
      <dsp:txXfrm>
        <a:off x="6062271" y="2250126"/>
        <a:ext cx="1175674" cy="442877"/>
      </dsp:txXfrm>
    </dsp:sp>
    <dsp:sp modelId="{A1954FB8-47FB-4496-AEB2-1CB251195102}">
      <dsp:nvSpPr>
        <dsp:cNvPr id="0" name=""/>
        <dsp:cNvSpPr/>
      </dsp:nvSpPr>
      <dsp:spPr>
        <a:xfrm>
          <a:off x="7304377" y="225012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Discharge test (coil)</a:t>
          </a:r>
          <a:endParaRPr lang="en-US" sz="1000" kern="1200" dirty="0"/>
        </a:p>
      </dsp:txBody>
      <dsp:txXfrm>
        <a:off x="7525816" y="2250126"/>
        <a:ext cx="1175674" cy="442877"/>
      </dsp:txXfrm>
    </dsp:sp>
    <dsp:sp modelId="{375DC50D-1103-4D87-B338-E42C74788B8D}">
      <dsp:nvSpPr>
        <dsp:cNvPr id="0" name=""/>
        <dsp:cNvSpPr/>
      </dsp:nvSpPr>
      <dsp:spPr>
        <a:xfrm>
          <a:off x="5071" y="2813061"/>
          <a:ext cx="1618544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After adding instrumentation</a:t>
          </a:r>
          <a:endParaRPr lang="en-US" sz="1000" kern="1200" dirty="0"/>
        </a:p>
      </dsp:txBody>
      <dsp:txXfrm>
        <a:off x="271865" y="2813061"/>
        <a:ext cx="1084957" cy="533587"/>
      </dsp:txXfrm>
    </dsp:sp>
    <dsp:sp modelId="{01988D89-8072-443D-A814-150941947AF4}">
      <dsp:nvSpPr>
        <dsp:cNvPr id="0" name=""/>
        <dsp:cNvSpPr/>
      </dsp:nvSpPr>
      <dsp:spPr>
        <a:xfrm>
          <a:off x="1450199" y="285841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R(DC) coil, QHs, other circuits (sensor …)</a:t>
          </a:r>
          <a:endParaRPr lang="en-US" sz="1000" kern="1200" dirty="0"/>
        </a:p>
      </dsp:txBody>
      <dsp:txXfrm>
        <a:off x="1671638" y="2858416"/>
        <a:ext cx="1175674" cy="442877"/>
      </dsp:txXfrm>
    </dsp:sp>
    <dsp:sp modelId="{C7FACC38-35C8-43D4-8E74-591885A22545}">
      <dsp:nvSpPr>
        <dsp:cNvPr id="0" name=""/>
        <dsp:cNvSpPr/>
      </dsp:nvSpPr>
      <dsp:spPr>
        <a:xfrm>
          <a:off x="2913743" y="285841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Inductance (coil)</a:t>
          </a:r>
          <a:endParaRPr lang="en-US" sz="1000" kern="1200" dirty="0"/>
        </a:p>
      </dsp:txBody>
      <dsp:txXfrm>
        <a:off x="3135182" y="2858416"/>
        <a:ext cx="1175674" cy="442877"/>
      </dsp:txXfrm>
    </dsp:sp>
    <dsp:sp modelId="{B794FD56-B4BA-4044-955C-13ECBB104904}">
      <dsp:nvSpPr>
        <dsp:cNvPr id="0" name=""/>
        <dsp:cNvSpPr/>
      </dsp:nvSpPr>
      <dsp:spPr>
        <a:xfrm>
          <a:off x="4377288" y="285841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Discharge</a:t>
          </a:r>
          <a:endParaRPr lang="en-US" sz="1000" kern="1200" dirty="0"/>
        </a:p>
      </dsp:txBody>
      <dsp:txXfrm>
        <a:off x="4598727" y="2858416"/>
        <a:ext cx="1175674" cy="442877"/>
      </dsp:txXfrm>
    </dsp:sp>
    <dsp:sp modelId="{6C42F351-68C9-4AEF-BFCF-D309938E86E6}">
      <dsp:nvSpPr>
        <dsp:cNvPr id="0" name=""/>
        <dsp:cNvSpPr/>
      </dsp:nvSpPr>
      <dsp:spPr>
        <a:xfrm>
          <a:off x="5840832" y="285841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Dielectric (</a:t>
          </a:r>
          <a:r>
            <a:rPr lang="en-US" sz="1000" kern="1200" dirty="0" err="1" smtClean="0"/>
            <a:t>coil,QHs</a:t>
          </a:r>
          <a:r>
            <a:rPr lang="en-US" sz="1000" kern="1200" dirty="0" smtClean="0"/>
            <a:t>)</a:t>
          </a:r>
          <a:endParaRPr lang="en-US" sz="1000" kern="1200" dirty="0"/>
        </a:p>
      </dsp:txBody>
      <dsp:txXfrm>
        <a:off x="6062271" y="2858416"/>
        <a:ext cx="1175674" cy="442877"/>
      </dsp:txXfrm>
    </dsp:sp>
    <dsp:sp modelId="{0EAA59C4-96FD-4DD1-A0B4-9BF03CF75F12}">
      <dsp:nvSpPr>
        <dsp:cNvPr id="0" name=""/>
        <dsp:cNvSpPr/>
      </dsp:nvSpPr>
      <dsp:spPr>
        <a:xfrm>
          <a:off x="5071" y="3421351"/>
          <a:ext cx="1618544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Before collaring</a:t>
          </a:r>
          <a:endParaRPr lang="en-US" sz="1000" kern="1200" dirty="0"/>
        </a:p>
      </dsp:txBody>
      <dsp:txXfrm>
        <a:off x="271865" y="3421351"/>
        <a:ext cx="1084957" cy="533587"/>
      </dsp:txXfrm>
    </dsp:sp>
    <dsp:sp modelId="{7264556B-8C66-4017-BDFC-DD880F5CE8FE}">
      <dsp:nvSpPr>
        <dsp:cNvPr id="0" name=""/>
        <dsp:cNvSpPr/>
      </dsp:nvSpPr>
      <dsp:spPr>
        <a:xfrm>
          <a:off x="1450199" y="346670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R(DC) coil, QH, inst0rum</a:t>
          </a:r>
          <a:endParaRPr lang="en-US" sz="1000" kern="1200" dirty="0"/>
        </a:p>
      </dsp:txBody>
      <dsp:txXfrm>
        <a:off x="1671638" y="3466706"/>
        <a:ext cx="1175674" cy="442877"/>
      </dsp:txXfrm>
    </dsp:sp>
    <dsp:sp modelId="{9CDED9B4-D983-48E9-BEE1-0FB64F9DDBB7}">
      <dsp:nvSpPr>
        <dsp:cNvPr id="0" name=""/>
        <dsp:cNvSpPr/>
      </dsp:nvSpPr>
      <dsp:spPr>
        <a:xfrm>
          <a:off x="2913743" y="346670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L, C</a:t>
          </a:r>
          <a:endParaRPr lang="en-US" sz="1000" kern="1200" dirty="0"/>
        </a:p>
      </dsp:txBody>
      <dsp:txXfrm>
        <a:off x="3135182" y="3466706"/>
        <a:ext cx="1175674" cy="442877"/>
      </dsp:txXfrm>
    </dsp:sp>
    <dsp:sp modelId="{0A2EE70B-3323-4508-80B2-B513B9D9696A}">
      <dsp:nvSpPr>
        <dsp:cNvPr id="0" name=""/>
        <dsp:cNvSpPr/>
      </dsp:nvSpPr>
      <dsp:spPr>
        <a:xfrm>
          <a:off x="4377288" y="346670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HV</a:t>
          </a:r>
          <a:endParaRPr lang="en-US" sz="1000" kern="1200" dirty="0"/>
        </a:p>
      </dsp:txBody>
      <dsp:txXfrm>
        <a:off x="4598727" y="3466706"/>
        <a:ext cx="1175674" cy="442877"/>
      </dsp:txXfrm>
    </dsp:sp>
    <dsp:sp modelId="{9092CDBD-D156-4B94-98F3-051614C66EA2}">
      <dsp:nvSpPr>
        <dsp:cNvPr id="0" name=""/>
        <dsp:cNvSpPr/>
      </dsp:nvSpPr>
      <dsp:spPr>
        <a:xfrm>
          <a:off x="5840832" y="3466706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Discharge coil &amp; QH</a:t>
          </a:r>
          <a:endParaRPr lang="en-US" sz="1000" kern="1200" dirty="0"/>
        </a:p>
      </dsp:txBody>
      <dsp:txXfrm>
        <a:off x="6062271" y="3466706"/>
        <a:ext cx="1175674" cy="442877"/>
      </dsp:txXfrm>
    </dsp:sp>
    <dsp:sp modelId="{1501EDE9-3DE2-4B8A-96F1-242C691802FD}">
      <dsp:nvSpPr>
        <dsp:cNvPr id="0" name=""/>
        <dsp:cNvSpPr/>
      </dsp:nvSpPr>
      <dsp:spPr>
        <a:xfrm>
          <a:off x="5071" y="4029640"/>
          <a:ext cx="1618544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During collaring</a:t>
          </a:r>
          <a:endParaRPr lang="en-US" sz="1000" kern="1200" dirty="0"/>
        </a:p>
      </dsp:txBody>
      <dsp:txXfrm>
        <a:off x="271865" y="4029640"/>
        <a:ext cx="1084957" cy="533587"/>
      </dsp:txXfrm>
    </dsp:sp>
    <dsp:sp modelId="{597D7254-FC7F-47B8-98D4-D29617516023}">
      <dsp:nvSpPr>
        <dsp:cNvPr id="0" name=""/>
        <dsp:cNvSpPr/>
      </dsp:nvSpPr>
      <dsp:spPr>
        <a:xfrm>
          <a:off x="1450199" y="4074995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R(DC) coil</a:t>
          </a:r>
          <a:endParaRPr lang="en-US" sz="1000" kern="1200" dirty="0"/>
        </a:p>
      </dsp:txBody>
      <dsp:txXfrm>
        <a:off x="1671638" y="4074995"/>
        <a:ext cx="1175674" cy="442877"/>
      </dsp:txXfrm>
    </dsp:sp>
    <dsp:sp modelId="{F5A288CB-6CA3-4CD6-B7D4-974BFECAD16A}">
      <dsp:nvSpPr>
        <dsp:cNvPr id="0" name=""/>
        <dsp:cNvSpPr/>
      </dsp:nvSpPr>
      <dsp:spPr>
        <a:xfrm>
          <a:off x="5071" y="4637930"/>
          <a:ext cx="1618544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After collaring</a:t>
          </a:r>
          <a:endParaRPr lang="en-US" sz="1000" kern="1200" dirty="0"/>
        </a:p>
      </dsp:txBody>
      <dsp:txXfrm>
        <a:off x="271865" y="4637930"/>
        <a:ext cx="1084957" cy="533587"/>
      </dsp:txXfrm>
    </dsp:sp>
    <dsp:sp modelId="{7967D150-2A6F-472F-80F2-5FF295AB9BB8}">
      <dsp:nvSpPr>
        <dsp:cNvPr id="0" name=""/>
        <dsp:cNvSpPr/>
      </dsp:nvSpPr>
      <dsp:spPr>
        <a:xfrm>
          <a:off x="1450199" y="4683285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R(DC) coil, QH, </a:t>
          </a:r>
          <a:r>
            <a:rPr lang="en-US" sz="1000" kern="1200" dirty="0" err="1" smtClean="0"/>
            <a:t>instrum</a:t>
          </a:r>
          <a:endParaRPr lang="en-US" sz="1000" kern="1200" dirty="0"/>
        </a:p>
      </dsp:txBody>
      <dsp:txXfrm>
        <a:off x="1671638" y="4683285"/>
        <a:ext cx="1175674" cy="442877"/>
      </dsp:txXfrm>
    </dsp:sp>
    <dsp:sp modelId="{EF855B70-5DAE-45BD-A9A2-638454D6E00C}">
      <dsp:nvSpPr>
        <dsp:cNvPr id="0" name=""/>
        <dsp:cNvSpPr/>
      </dsp:nvSpPr>
      <dsp:spPr>
        <a:xfrm>
          <a:off x="2913743" y="4683285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L, C</a:t>
          </a:r>
          <a:endParaRPr lang="en-US" sz="1000" kern="1200" dirty="0"/>
        </a:p>
      </dsp:txBody>
      <dsp:txXfrm>
        <a:off x="3135182" y="4683285"/>
        <a:ext cx="1175674" cy="442877"/>
      </dsp:txXfrm>
    </dsp:sp>
    <dsp:sp modelId="{4F2916E2-A0D7-4C89-AFBD-475FEB25CDB3}">
      <dsp:nvSpPr>
        <dsp:cNvPr id="0" name=""/>
        <dsp:cNvSpPr/>
      </dsp:nvSpPr>
      <dsp:spPr>
        <a:xfrm>
          <a:off x="4377288" y="4683285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HV</a:t>
          </a:r>
          <a:endParaRPr lang="en-US" sz="1000" kern="1200" dirty="0"/>
        </a:p>
      </dsp:txBody>
      <dsp:txXfrm>
        <a:off x="4598727" y="4683285"/>
        <a:ext cx="1175674" cy="442877"/>
      </dsp:txXfrm>
    </dsp:sp>
    <dsp:sp modelId="{383BEFC5-3A9B-43E1-A673-45A657D64515}">
      <dsp:nvSpPr>
        <dsp:cNvPr id="0" name=""/>
        <dsp:cNvSpPr/>
      </dsp:nvSpPr>
      <dsp:spPr>
        <a:xfrm>
          <a:off x="5840832" y="4683285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Discharge coil &amp; QH</a:t>
          </a:r>
          <a:endParaRPr lang="en-US" sz="1000" kern="1200" dirty="0"/>
        </a:p>
      </dsp:txBody>
      <dsp:txXfrm>
        <a:off x="6062271" y="4683285"/>
        <a:ext cx="1175674" cy="4428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42248-58EF-46B0-AD33-07044887726D}">
      <dsp:nvSpPr>
        <dsp:cNvPr id="0" name=""/>
        <dsp:cNvSpPr/>
      </dsp:nvSpPr>
      <dsp:spPr>
        <a:xfrm>
          <a:off x="5071" y="1292336"/>
          <a:ext cx="1333968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/>
            <a:t>After collaring</a:t>
          </a:r>
          <a:endParaRPr lang="en-US" sz="1200" kern="1200" dirty="0"/>
        </a:p>
      </dsp:txBody>
      <dsp:txXfrm>
        <a:off x="271865" y="1292336"/>
        <a:ext cx="800381" cy="533587"/>
      </dsp:txXfrm>
    </dsp:sp>
    <dsp:sp modelId="{7967D150-2A6F-472F-80F2-5FF295AB9BB8}">
      <dsp:nvSpPr>
        <dsp:cNvPr id="0" name=""/>
        <dsp:cNvSpPr/>
      </dsp:nvSpPr>
      <dsp:spPr>
        <a:xfrm>
          <a:off x="1165623" y="133769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R(DC) coil, QH, </a:t>
          </a:r>
          <a:r>
            <a:rPr lang="en-US" sz="1600" kern="1200" dirty="0" err="1" smtClean="0"/>
            <a:t>instrum</a:t>
          </a:r>
          <a:endParaRPr lang="en-US" sz="1600" kern="1200" dirty="0"/>
        </a:p>
      </dsp:txBody>
      <dsp:txXfrm>
        <a:off x="1387062" y="1337691"/>
        <a:ext cx="1175674" cy="442877"/>
      </dsp:txXfrm>
    </dsp:sp>
    <dsp:sp modelId="{EF855B70-5DAE-45BD-A9A2-638454D6E00C}">
      <dsp:nvSpPr>
        <dsp:cNvPr id="0" name=""/>
        <dsp:cNvSpPr/>
      </dsp:nvSpPr>
      <dsp:spPr>
        <a:xfrm>
          <a:off x="2629168" y="133769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L, C</a:t>
          </a:r>
          <a:endParaRPr lang="en-US" sz="1600" kern="1200" dirty="0"/>
        </a:p>
      </dsp:txBody>
      <dsp:txXfrm>
        <a:off x="2850607" y="1337691"/>
        <a:ext cx="1175674" cy="442877"/>
      </dsp:txXfrm>
    </dsp:sp>
    <dsp:sp modelId="{4F2916E2-A0D7-4C89-AFBD-475FEB25CDB3}">
      <dsp:nvSpPr>
        <dsp:cNvPr id="0" name=""/>
        <dsp:cNvSpPr/>
      </dsp:nvSpPr>
      <dsp:spPr>
        <a:xfrm>
          <a:off x="4092712" y="133769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HV</a:t>
          </a:r>
          <a:endParaRPr lang="en-US" sz="1600" kern="1200" dirty="0"/>
        </a:p>
      </dsp:txBody>
      <dsp:txXfrm>
        <a:off x="4314151" y="1337691"/>
        <a:ext cx="1175674" cy="442877"/>
      </dsp:txXfrm>
    </dsp:sp>
    <dsp:sp modelId="{383BEFC5-3A9B-43E1-A673-45A657D64515}">
      <dsp:nvSpPr>
        <dsp:cNvPr id="0" name=""/>
        <dsp:cNvSpPr/>
      </dsp:nvSpPr>
      <dsp:spPr>
        <a:xfrm>
          <a:off x="5556257" y="133769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Discharge coil &amp; QH</a:t>
          </a:r>
          <a:endParaRPr lang="en-US" sz="1600" kern="1200" dirty="0"/>
        </a:p>
      </dsp:txBody>
      <dsp:txXfrm>
        <a:off x="5777696" y="1337691"/>
        <a:ext cx="1175674" cy="442877"/>
      </dsp:txXfrm>
    </dsp:sp>
    <dsp:sp modelId="{16ABF2E6-33DC-41E5-8ADD-152F433C30AD}">
      <dsp:nvSpPr>
        <dsp:cNvPr id="0" name=""/>
        <dsp:cNvSpPr/>
      </dsp:nvSpPr>
      <dsp:spPr>
        <a:xfrm>
          <a:off x="5071" y="1900626"/>
          <a:ext cx="1618544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Under load before welding</a:t>
          </a:r>
          <a:endParaRPr lang="en-US" sz="1200" kern="1200" dirty="0"/>
        </a:p>
      </dsp:txBody>
      <dsp:txXfrm>
        <a:off x="271865" y="1900626"/>
        <a:ext cx="1084957" cy="533587"/>
      </dsp:txXfrm>
    </dsp:sp>
    <dsp:sp modelId="{C28B23FB-5A10-4965-ACC4-FCBDBD20D1F7}">
      <dsp:nvSpPr>
        <dsp:cNvPr id="0" name=""/>
        <dsp:cNvSpPr/>
      </dsp:nvSpPr>
      <dsp:spPr>
        <a:xfrm>
          <a:off x="1450199" y="194598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R(DC)</a:t>
          </a:r>
          <a:endParaRPr lang="en-US" sz="1600" kern="1200" dirty="0"/>
        </a:p>
      </dsp:txBody>
      <dsp:txXfrm>
        <a:off x="1671638" y="1945981"/>
        <a:ext cx="1175674" cy="442877"/>
      </dsp:txXfrm>
    </dsp:sp>
    <dsp:sp modelId="{020FD42C-25AB-45D4-A09F-02DB85DE3E05}">
      <dsp:nvSpPr>
        <dsp:cNvPr id="0" name=""/>
        <dsp:cNvSpPr/>
      </dsp:nvSpPr>
      <dsp:spPr>
        <a:xfrm>
          <a:off x="2913743" y="194598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HV</a:t>
          </a:r>
          <a:endParaRPr lang="en-US" sz="1600" kern="1200" dirty="0"/>
        </a:p>
      </dsp:txBody>
      <dsp:txXfrm>
        <a:off x="3135182" y="1945981"/>
        <a:ext cx="1175674" cy="442877"/>
      </dsp:txXfrm>
    </dsp:sp>
    <dsp:sp modelId="{9D6B5B76-0B4E-4E56-8697-2C5A688B1458}">
      <dsp:nvSpPr>
        <dsp:cNvPr id="0" name=""/>
        <dsp:cNvSpPr/>
      </dsp:nvSpPr>
      <dsp:spPr>
        <a:xfrm>
          <a:off x="5071" y="2508916"/>
          <a:ext cx="1618544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During each welding pass</a:t>
          </a:r>
          <a:endParaRPr lang="en-US" sz="1200" kern="1200" dirty="0"/>
        </a:p>
      </dsp:txBody>
      <dsp:txXfrm>
        <a:off x="271865" y="2508916"/>
        <a:ext cx="1084957" cy="533587"/>
      </dsp:txXfrm>
    </dsp:sp>
    <dsp:sp modelId="{46A75714-FCBB-4DCE-A191-DA5AB388C1BF}">
      <dsp:nvSpPr>
        <dsp:cNvPr id="0" name=""/>
        <dsp:cNvSpPr/>
      </dsp:nvSpPr>
      <dsp:spPr>
        <a:xfrm>
          <a:off x="1450199" y="255427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R(DC)</a:t>
          </a:r>
          <a:endParaRPr lang="en-US" sz="1600" kern="1200" dirty="0"/>
        </a:p>
      </dsp:txBody>
      <dsp:txXfrm>
        <a:off x="1671638" y="2554271"/>
        <a:ext cx="1175674" cy="442877"/>
      </dsp:txXfrm>
    </dsp:sp>
    <dsp:sp modelId="{2DF6225F-771C-4B43-A958-DBE23913AD4E}">
      <dsp:nvSpPr>
        <dsp:cNvPr id="0" name=""/>
        <dsp:cNvSpPr/>
      </dsp:nvSpPr>
      <dsp:spPr>
        <a:xfrm>
          <a:off x="5071" y="3117206"/>
          <a:ext cx="1618544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After shell welding</a:t>
          </a:r>
          <a:endParaRPr lang="en-US" sz="1200" kern="1200" dirty="0"/>
        </a:p>
      </dsp:txBody>
      <dsp:txXfrm>
        <a:off x="271865" y="3117206"/>
        <a:ext cx="1084957" cy="533587"/>
      </dsp:txXfrm>
    </dsp:sp>
    <dsp:sp modelId="{C1D8E9A7-EB60-4D7C-A5B4-B42F0A0FA0AB}">
      <dsp:nvSpPr>
        <dsp:cNvPr id="0" name=""/>
        <dsp:cNvSpPr/>
      </dsp:nvSpPr>
      <dsp:spPr>
        <a:xfrm>
          <a:off x="1450199" y="316256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R(DC)</a:t>
          </a:r>
          <a:endParaRPr lang="en-US" sz="1600" kern="1200" dirty="0"/>
        </a:p>
      </dsp:txBody>
      <dsp:txXfrm>
        <a:off x="1671638" y="3162561"/>
        <a:ext cx="1175674" cy="442877"/>
      </dsp:txXfrm>
    </dsp:sp>
    <dsp:sp modelId="{B8B38AD0-DEB7-4E43-99A5-EF9BB2F99451}">
      <dsp:nvSpPr>
        <dsp:cNvPr id="0" name=""/>
        <dsp:cNvSpPr/>
      </dsp:nvSpPr>
      <dsp:spPr>
        <a:xfrm>
          <a:off x="2913743" y="316256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</a:t>
          </a:r>
          <a:endParaRPr lang="en-US" sz="1600" kern="1200" dirty="0"/>
        </a:p>
      </dsp:txBody>
      <dsp:txXfrm>
        <a:off x="3135182" y="3162561"/>
        <a:ext cx="1175674" cy="442877"/>
      </dsp:txXfrm>
    </dsp:sp>
    <dsp:sp modelId="{CAB7C738-45A9-41B2-B90F-C13D6F52D63F}">
      <dsp:nvSpPr>
        <dsp:cNvPr id="0" name=""/>
        <dsp:cNvSpPr/>
      </dsp:nvSpPr>
      <dsp:spPr>
        <a:xfrm>
          <a:off x="4377288" y="316256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</a:t>
          </a:r>
          <a:endParaRPr lang="en-US" sz="1600" kern="1200" dirty="0"/>
        </a:p>
      </dsp:txBody>
      <dsp:txXfrm>
        <a:off x="4598727" y="3162561"/>
        <a:ext cx="1175674" cy="442877"/>
      </dsp:txXfrm>
    </dsp:sp>
    <dsp:sp modelId="{9F9B5E98-6E31-45CA-B982-922236CE8B8E}">
      <dsp:nvSpPr>
        <dsp:cNvPr id="0" name=""/>
        <dsp:cNvSpPr/>
      </dsp:nvSpPr>
      <dsp:spPr>
        <a:xfrm>
          <a:off x="5840832" y="316256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HV</a:t>
          </a:r>
          <a:endParaRPr lang="en-US" sz="1600" kern="1200" dirty="0"/>
        </a:p>
      </dsp:txBody>
      <dsp:txXfrm>
        <a:off x="6062271" y="3162561"/>
        <a:ext cx="1175674" cy="442877"/>
      </dsp:txXfrm>
    </dsp:sp>
    <dsp:sp modelId="{5157CF84-0AA6-4479-A5A0-4FB746B0F2B7}">
      <dsp:nvSpPr>
        <dsp:cNvPr id="0" name=""/>
        <dsp:cNvSpPr/>
      </dsp:nvSpPr>
      <dsp:spPr>
        <a:xfrm>
          <a:off x="7304377" y="3162561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Discharge</a:t>
          </a:r>
          <a:endParaRPr lang="en-US" sz="1600" kern="1200" dirty="0"/>
        </a:p>
      </dsp:txBody>
      <dsp:txXfrm>
        <a:off x="7525816" y="3162561"/>
        <a:ext cx="1175674" cy="442877"/>
      </dsp:txXfrm>
    </dsp:sp>
    <dsp:sp modelId="{68ABA765-C5A8-4BFC-873D-D234ACB551CA}">
      <dsp:nvSpPr>
        <dsp:cNvPr id="0" name=""/>
        <dsp:cNvSpPr/>
      </dsp:nvSpPr>
      <dsp:spPr>
        <a:xfrm>
          <a:off x="5071" y="3725496"/>
          <a:ext cx="1618544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	After longitudinal coil loading</a:t>
          </a:r>
          <a:endParaRPr lang="en-US" sz="1200" kern="1200" dirty="0"/>
        </a:p>
      </dsp:txBody>
      <dsp:txXfrm>
        <a:off x="271865" y="3725496"/>
        <a:ext cx="1084957" cy="533587"/>
      </dsp:txXfrm>
    </dsp:sp>
    <dsp:sp modelId="{164D94F2-1729-4C40-8D73-9C767C620EB7}">
      <dsp:nvSpPr>
        <dsp:cNvPr id="0" name=""/>
        <dsp:cNvSpPr/>
      </dsp:nvSpPr>
      <dsp:spPr>
        <a:xfrm>
          <a:off x="1450199" y="377085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R(DC)</a:t>
          </a:r>
          <a:endParaRPr lang="en-US" sz="1600" kern="1200" dirty="0"/>
        </a:p>
      </dsp:txBody>
      <dsp:txXfrm>
        <a:off x="1671638" y="3770850"/>
        <a:ext cx="1175674" cy="442877"/>
      </dsp:txXfrm>
    </dsp:sp>
    <dsp:sp modelId="{2D408676-BD85-4C9C-8099-2684EFE7A77F}">
      <dsp:nvSpPr>
        <dsp:cNvPr id="0" name=""/>
        <dsp:cNvSpPr/>
      </dsp:nvSpPr>
      <dsp:spPr>
        <a:xfrm>
          <a:off x="2913743" y="377085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</a:t>
          </a:r>
          <a:endParaRPr lang="en-US" sz="1600" kern="1200" dirty="0"/>
        </a:p>
      </dsp:txBody>
      <dsp:txXfrm>
        <a:off x="3135182" y="3770850"/>
        <a:ext cx="1175674" cy="442877"/>
      </dsp:txXfrm>
    </dsp:sp>
    <dsp:sp modelId="{195FFA2F-40A4-4D36-BF28-BBE369B3030A}">
      <dsp:nvSpPr>
        <dsp:cNvPr id="0" name=""/>
        <dsp:cNvSpPr/>
      </dsp:nvSpPr>
      <dsp:spPr>
        <a:xfrm>
          <a:off x="4377288" y="377085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</a:t>
          </a:r>
          <a:endParaRPr lang="en-US" sz="1600" kern="1200" dirty="0"/>
        </a:p>
      </dsp:txBody>
      <dsp:txXfrm>
        <a:off x="4598727" y="3770850"/>
        <a:ext cx="1175674" cy="442877"/>
      </dsp:txXfrm>
    </dsp:sp>
    <dsp:sp modelId="{1286BF2E-8DD6-401F-A0A5-338BBBA61D20}">
      <dsp:nvSpPr>
        <dsp:cNvPr id="0" name=""/>
        <dsp:cNvSpPr/>
      </dsp:nvSpPr>
      <dsp:spPr>
        <a:xfrm>
          <a:off x="5840832" y="377085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HV</a:t>
          </a:r>
          <a:endParaRPr lang="en-US" sz="1600" kern="1200" dirty="0"/>
        </a:p>
      </dsp:txBody>
      <dsp:txXfrm>
        <a:off x="6062271" y="3770850"/>
        <a:ext cx="1175674" cy="442877"/>
      </dsp:txXfrm>
    </dsp:sp>
    <dsp:sp modelId="{E984FBDD-C3AA-44AB-B4D4-BE8629F36128}">
      <dsp:nvSpPr>
        <dsp:cNvPr id="0" name=""/>
        <dsp:cNvSpPr/>
      </dsp:nvSpPr>
      <dsp:spPr>
        <a:xfrm>
          <a:off x="7304377" y="377085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Discharge</a:t>
          </a:r>
          <a:endParaRPr lang="en-US" sz="1600" kern="1200" dirty="0"/>
        </a:p>
      </dsp:txBody>
      <dsp:txXfrm>
        <a:off x="7525816" y="3770850"/>
        <a:ext cx="1175674" cy="442877"/>
      </dsp:txXfrm>
    </dsp:sp>
    <dsp:sp modelId="{07419FD3-6D5D-476F-BAFB-C1C26305FAA0}">
      <dsp:nvSpPr>
        <dsp:cNvPr id="0" name=""/>
        <dsp:cNvSpPr/>
      </dsp:nvSpPr>
      <dsp:spPr>
        <a:xfrm>
          <a:off x="5071" y="4333785"/>
          <a:ext cx="1618544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After interconnection</a:t>
          </a:r>
          <a:endParaRPr lang="en-US" sz="1200" kern="1200" dirty="0"/>
        </a:p>
      </dsp:txBody>
      <dsp:txXfrm>
        <a:off x="271865" y="4333785"/>
        <a:ext cx="1084957" cy="533587"/>
      </dsp:txXfrm>
    </dsp:sp>
    <dsp:sp modelId="{32279FD7-E7CE-4239-B300-6375F3EC7B4B}">
      <dsp:nvSpPr>
        <dsp:cNvPr id="0" name=""/>
        <dsp:cNvSpPr/>
      </dsp:nvSpPr>
      <dsp:spPr>
        <a:xfrm>
          <a:off x="1450199" y="437914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R(DC)</a:t>
          </a:r>
          <a:endParaRPr lang="en-US" sz="1600" kern="1200" dirty="0"/>
        </a:p>
      </dsp:txBody>
      <dsp:txXfrm>
        <a:off x="1671638" y="4379140"/>
        <a:ext cx="1175674" cy="442877"/>
      </dsp:txXfrm>
    </dsp:sp>
    <dsp:sp modelId="{9968782F-D7BA-4D3E-805B-4BF72FA2733B}">
      <dsp:nvSpPr>
        <dsp:cNvPr id="0" name=""/>
        <dsp:cNvSpPr/>
      </dsp:nvSpPr>
      <dsp:spPr>
        <a:xfrm>
          <a:off x="2913743" y="437914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</a:t>
          </a:r>
          <a:endParaRPr lang="en-US" sz="1600" kern="1200" dirty="0"/>
        </a:p>
      </dsp:txBody>
      <dsp:txXfrm>
        <a:off x="3135182" y="4379140"/>
        <a:ext cx="1175674" cy="442877"/>
      </dsp:txXfrm>
    </dsp:sp>
    <dsp:sp modelId="{86508348-F0EF-4882-A136-69663CE4CB5F}">
      <dsp:nvSpPr>
        <dsp:cNvPr id="0" name=""/>
        <dsp:cNvSpPr/>
      </dsp:nvSpPr>
      <dsp:spPr>
        <a:xfrm>
          <a:off x="4377288" y="437914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</a:t>
          </a:r>
          <a:endParaRPr lang="en-US" sz="1600" kern="1200" dirty="0"/>
        </a:p>
      </dsp:txBody>
      <dsp:txXfrm>
        <a:off x="4598727" y="4379140"/>
        <a:ext cx="1175674" cy="442877"/>
      </dsp:txXfrm>
    </dsp:sp>
    <dsp:sp modelId="{5B50E005-AE3A-4475-9ED6-E2F08E813340}">
      <dsp:nvSpPr>
        <dsp:cNvPr id="0" name=""/>
        <dsp:cNvSpPr/>
      </dsp:nvSpPr>
      <dsp:spPr>
        <a:xfrm>
          <a:off x="5840832" y="437914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HV</a:t>
          </a:r>
          <a:endParaRPr lang="en-US" sz="1600" kern="1200" dirty="0"/>
        </a:p>
      </dsp:txBody>
      <dsp:txXfrm>
        <a:off x="6062271" y="4379140"/>
        <a:ext cx="1175674" cy="442877"/>
      </dsp:txXfrm>
    </dsp:sp>
    <dsp:sp modelId="{5586E47C-80ED-4EBB-81EF-F0AAB49E4A83}">
      <dsp:nvSpPr>
        <dsp:cNvPr id="0" name=""/>
        <dsp:cNvSpPr/>
      </dsp:nvSpPr>
      <dsp:spPr>
        <a:xfrm>
          <a:off x="7304377" y="437914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Discharge</a:t>
          </a:r>
          <a:endParaRPr lang="en-US" sz="1600" kern="1200" dirty="0"/>
        </a:p>
      </dsp:txBody>
      <dsp:txXfrm>
        <a:off x="7525816" y="4379140"/>
        <a:ext cx="1175674" cy="442877"/>
      </dsp:txXfrm>
    </dsp:sp>
    <dsp:sp modelId="{0E2D9806-55D1-41A8-BF90-09A60E14422E}">
      <dsp:nvSpPr>
        <dsp:cNvPr id="0" name=""/>
        <dsp:cNvSpPr/>
      </dsp:nvSpPr>
      <dsp:spPr>
        <a:xfrm>
          <a:off x="5071" y="4942075"/>
          <a:ext cx="1618544" cy="533587"/>
        </a:xfrm>
        <a:prstGeom prst="chevron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dk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dk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>
          <a:noFill/>
        </a:ln>
        <a:effectLst>
          <a:glow rad="76200">
            <a:schemeClr val="dk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dk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Final</a:t>
          </a:r>
          <a:endParaRPr lang="en-US" sz="1200" kern="1200" dirty="0"/>
        </a:p>
      </dsp:txBody>
      <dsp:txXfrm>
        <a:off x="271865" y="4942075"/>
        <a:ext cx="1084957" cy="533587"/>
      </dsp:txXfrm>
    </dsp:sp>
    <dsp:sp modelId="{C5F8EA7A-7968-46A9-B224-3D8B1D200699}">
      <dsp:nvSpPr>
        <dsp:cNvPr id="0" name=""/>
        <dsp:cNvSpPr/>
      </dsp:nvSpPr>
      <dsp:spPr>
        <a:xfrm>
          <a:off x="1450199" y="498743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R(DC)</a:t>
          </a:r>
          <a:endParaRPr lang="en-US" sz="1600" kern="1200" dirty="0"/>
        </a:p>
      </dsp:txBody>
      <dsp:txXfrm>
        <a:off x="1671638" y="4987430"/>
        <a:ext cx="1175674" cy="442877"/>
      </dsp:txXfrm>
    </dsp:sp>
    <dsp:sp modelId="{5E4E6177-C140-4747-B3B2-AAE6D6E2B54D}">
      <dsp:nvSpPr>
        <dsp:cNvPr id="0" name=""/>
        <dsp:cNvSpPr/>
      </dsp:nvSpPr>
      <dsp:spPr>
        <a:xfrm>
          <a:off x="2913743" y="498743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</a:t>
          </a:r>
          <a:endParaRPr lang="en-US" sz="1600" kern="1200" dirty="0"/>
        </a:p>
      </dsp:txBody>
      <dsp:txXfrm>
        <a:off x="3135182" y="4987430"/>
        <a:ext cx="1175674" cy="442877"/>
      </dsp:txXfrm>
    </dsp:sp>
    <dsp:sp modelId="{D5C50AE9-9294-46A2-A3F0-86FACA3FDD54}">
      <dsp:nvSpPr>
        <dsp:cNvPr id="0" name=""/>
        <dsp:cNvSpPr/>
      </dsp:nvSpPr>
      <dsp:spPr>
        <a:xfrm>
          <a:off x="4377288" y="498743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L</a:t>
          </a:r>
          <a:endParaRPr lang="en-US" sz="1600" kern="1200" dirty="0"/>
        </a:p>
      </dsp:txBody>
      <dsp:txXfrm>
        <a:off x="4598727" y="4987430"/>
        <a:ext cx="1175674" cy="442877"/>
      </dsp:txXfrm>
    </dsp:sp>
    <dsp:sp modelId="{840B1B3C-9E5B-404B-A7EF-9FB7F4C735A0}">
      <dsp:nvSpPr>
        <dsp:cNvPr id="0" name=""/>
        <dsp:cNvSpPr/>
      </dsp:nvSpPr>
      <dsp:spPr>
        <a:xfrm>
          <a:off x="5840832" y="498743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HV</a:t>
          </a:r>
          <a:endParaRPr lang="en-US" sz="1600" kern="1200" dirty="0"/>
        </a:p>
      </dsp:txBody>
      <dsp:txXfrm>
        <a:off x="6062271" y="4987430"/>
        <a:ext cx="1175674" cy="442877"/>
      </dsp:txXfrm>
    </dsp:sp>
    <dsp:sp modelId="{36B66047-F984-450F-96E2-79DE45C99A50}">
      <dsp:nvSpPr>
        <dsp:cNvPr id="0" name=""/>
        <dsp:cNvSpPr/>
      </dsp:nvSpPr>
      <dsp:spPr>
        <a:xfrm>
          <a:off x="7304377" y="4987430"/>
          <a:ext cx="1618551" cy="442877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0000">
            <a:schemeClr val="dk2">
              <a:alpha val="90000"/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Discharge</a:t>
          </a:r>
          <a:endParaRPr lang="en-US" sz="1600" kern="1200" dirty="0"/>
        </a:p>
      </dsp:txBody>
      <dsp:txXfrm>
        <a:off x="7525816" y="4987430"/>
        <a:ext cx="1175674" cy="4428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05/12/2014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184482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352839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Click here to add footer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1124744"/>
            <a:ext cx="8265984" cy="182636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000" b="1" dirty="0" smtClean="0"/>
              <a:t>2</a:t>
            </a:r>
            <a:r>
              <a:rPr lang="en-GB" sz="2000" b="1" baseline="30000" dirty="0" smtClean="0"/>
              <a:t>nd</a:t>
            </a:r>
            <a:r>
              <a:rPr lang="en-GB" sz="2000" b="1" dirty="0" smtClean="0"/>
              <a:t> International Review of the HL-LHC 11T Dipole for </a:t>
            </a:r>
            <a:r>
              <a:rPr lang="en-GB" sz="2000" b="1" dirty="0"/>
              <a:t>DS Collimation</a:t>
            </a:r>
            <a:r>
              <a:rPr lang="en-GB" sz="4400" b="1" dirty="0"/>
              <a:t/>
            </a:r>
            <a:br>
              <a:rPr lang="en-GB" sz="4400" b="1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11T </a:t>
            </a:r>
            <a:r>
              <a:rPr lang="en-GB" dirty="0"/>
              <a:t>dipole electrical circuit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267744" y="5085184"/>
            <a:ext cx="4365854" cy="1516492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Ludovic Grand-Clément &amp; </a:t>
            </a:r>
            <a:r>
              <a:rPr lang="en-GB" dirty="0" err="1"/>
              <a:t>Hervé</a:t>
            </a:r>
            <a:r>
              <a:rPr lang="en-GB" dirty="0"/>
              <a:t> </a:t>
            </a:r>
            <a:r>
              <a:rPr lang="en-GB" dirty="0" smtClean="0"/>
              <a:t>Prin</a:t>
            </a:r>
          </a:p>
          <a:p>
            <a:endParaRPr lang="en-GB" dirty="0" smtClean="0"/>
          </a:p>
          <a:p>
            <a:endParaRPr lang="en-GB" dirty="0" smtClean="0"/>
          </a:p>
          <a:p>
            <a:pPr algn="ctr"/>
            <a:r>
              <a:rPr lang="en-GB" dirty="0" smtClean="0"/>
              <a:t>08/12/2014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11T -2</a:t>
            </a:r>
            <a:br>
              <a:rPr lang="en-US" dirty="0" smtClean="0"/>
            </a:br>
            <a:r>
              <a:rPr lang="en-US" dirty="0" smtClean="0"/>
              <a:t>Trim : Conduction cooled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077072"/>
            <a:ext cx="8432534" cy="2131979"/>
          </a:xfrm>
        </p:spPr>
        <p:txBody>
          <a:bodyPr numCol="1">
            <a:normAutofit lnSpcReduction="10000"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Conduction cooled leads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As DCF used by SSS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Supplied by power converter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Only one trim per pair of dipole is needful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grpSp>
        <p:nvGrpSpPr>
          <p:cNvPr id="25" name="Group 24"/>
          <p:cNvGrpSpPr/>
          <p:nvPr/>
        </p:nvGrpSpPr>
        <p:grpSpPr>
          <a:xfrm>
            <a:off x="1259632" y="1412776"/>
            <a:ext cx="7488832" cy="1500160"/>
            <a:chOff x="827588" y="3068960"/>
            <a:chExt cx="7488832" cy="1500160"/>
          </a:xfrm>
        </p:grpSpPr>
        <p:grpSp>
          <p:nvGrpSpPr>
            <p:cNvPr id="28" name="Group 27"/>
            <p:cNvGrpSpPr/>
            <p:nvPr/>
          </p:nvGrpSpPr>
          <p:grpSpPr>
            <a:xfrm>
              <a:off x="971601" y="3568328"/>
              <a:ext cx="7200799" cy="508744"/>
              <a:chOff x="971601" y="3568328"/>
              <a:chExt cx="7200799" cy="508744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971601" y="3568328"/>
                <a:ext cx="2880323" cy="504056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 dirty="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292083" y="3568328"/>
                <a:ext cx="2880317" cy="504056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3923932" y="3573016"/>
                <a:ext cx="1296144" cy="504056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Collimator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7380312" y="3640356"/>
                <a:ext cx="720000" cy="36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MCS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1007705" y="3640356"/>
                <a:ext cx="936000" cy="36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  <a:effectLst>
                      <a:glow rad="127000">
                        <a:srgbClr val="FFFF00"/>
                      </a:glow>
                    </a:effectLst>
                  </a:rPr>
                  <a:t>MCDO</a:t>
                </a:r>
                <a:endParaRPr lang="en-US" dirty="0">
                  <a:solidFill>
                    <a:srgbClr val="7030A0"/>
                  </a:solidFill>
                  <a:effectLst>
                    <a:glow rad="127000">
                      <a:srgbClr val="FFFF00"/>
                    </a:glow>
                  </a:effectLst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2339712" y="3645054"/>
                <a:ext cx="1368192" cy="36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Dipole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5724129" y="3640356"/>
                <a:ext cx="1369210" cy="36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Dipole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1979712" y="3681038"/>
                <a:ext cx="360001" cy="288033"/>
                <a:chOff x="2051759" y="3356991"/>
                <a:chExt cx="360001" cy="288033"/>
              </a:xfrm>
            </p:grpSpPr>
            <p:sp>
              <p:nvSpPr>
                <p:cNvPr id="45" name="Isosceles Triangle 44"/>
                <p:cNvSpPr/>
                <p:nvPr/>
              </p:nvSpPr>
              <p:spPr>
                <a:xfrm>
                  <a:off x="2051759" y="3392996"/>
                  <a:ext cx="360000" cy="252028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900" dirty="0" smtClean="0">
                      <a:solidFill>
                        <a:srgbClr val="7030A0"/>
                      </a:solidFill>
                    </a:rPr>
                    <a:t>L/R</a:t>
                  </a:r>
                  <a:endParaRPr lang="en-US" sz="900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 rot="5400000">
                  <a:off x="2195756" y="3212995"/>
                  <a:ext cx="72008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9" name="Right Arrow 28"/>
            <p:cNvSpPr/>
            <p:nvPr/>
          </p:nvSpPr>
          <p:spPr>
            <a:xfrm>
              <a:off x="827588" y="3068960"/>
              <a:ext cx="7488832" cy="288032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7030A0"/>
                  </a:solidFill>
                </a:rPr>
                <a:t>M3</a:t>
              </a:r>
              <a:endParaRPr lang="en-US" dirty="0">
                <a:solidFill>
                  <a:srgbClr val="7030A0"/>
                </a:solidFill>
              </a:endParaRPr>
            </a:p>
          </p:txBody>
        </p:sp>
        <p:sp>
          <p:nvSpPr>
            <p:cNvPr id="30" name="Right Arrow 29"/>
            <p:cNvSpPr/>
            <p:nvPr/>
          </p:nvSpPr>
          <p:spPr>
            <a:xfrm>
              <a:off x="827588" y="4281088"/>
              <a:ext cx="7488832" cy="288032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7030A0"/>
                  </a:solidFill>
                </a:rPr>
                <a:t>M1 &amp; M2 (auxiliaries bus bars)</a:t>
              </a:r>
              <a:endParaRPr lang="en-US" dirty="0">
                <a:solidFill>
                  <a:srgbClr val="7030A0"/>
                </a:solidFill>
              </a:endParaRPr>
            </a:p>
          </p:txBody>
        </p:sp>
        <p:sp>
          <p:nvSpPr>
            <p:cNvPr id="31" name="Up Arrow 30"/>
            <p:cNvSpPr/>
            <p:nvPr/>
          </p:nvSpPr>
          <p:spPr>
            <a:xfrm>
              <a:off x="1115576" y="3993037"/>
              <a:ext cx="720120" cy="360059"/>
            </a:xfrm>
            <a:prstGeom prst="up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dirty="0" smtClean="0">
                  <a:solidFill>
                    <a:srgbClr val="7030A0"/>
                  </a:solidFill>
                  <a:effectLst>
                    <a:glow rad="127000">
                      <a:srgbClr val="FFFF00"/>
                    </a:glow>
                  </a:effectLst>
                </a:rPr>
                <a:t>1-3-11-13/</a:t>
              </a:r>
            </a:p>
            <a:p>
              <a:pPr algn="ctr"/>
              <a:r>
                <a:rPr lang="en-US" sz="900" dirty="0" smtClean="0">
                  <a:solidFill>
                    <a:srgbClr val="7030A0"/>
                  </a:solidFill>
                  <a:effectLst>
                    <a:glow rad="127000">
                      <a:srgbClr val="FFFF00"/>
                    </a:glow>
                  </a:effectLst>
                </a:rPr>
                <a:t>Bypassed</a:t>
              </a:r>
              <a:endParaRPr lang="en-US" sz="900" dirty="0">
                <a:solidFill>
                  <a:srgbClr val="7030A0"/>
                </a:solidFill>
                <a:effectLst>
                  <a:glow rad="127000">
                    <a:srgbClr val="FFFF00"/>
                  </a:glow>
                </a:effectLst>
              </a:endParaRPr>
            </a:p>
          </p:txBody>
        </p:sp>
        <p:sp>
          <p:nvSpPr>
            <p:cNvPr id="32" name="Up Arrow 31"/>
            <p:cNvSpPr/>
            <p:nvPr/>
          </p:nvSpPr>
          <p:spPr>
            <a:xfrm>
              <a:off x="7380312" y="4020280"/>
              <a:ext cx="720120" cy="360059"/>
            </a:xfrm>
            <a:prstGeom prst="up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dirty="0" smtClean="0">
                  <a:solidFill>
                    <a:srgbClr val="7030A0"/>
                  </a:solidFill>
                  <a:effectLst>
                    <a:glow rad="127000">
                      <a:srgbClr val="FFFF00"/>
                    </a:glow>
                  </a:effectLst>
                </a:rPr>
                <a:t>9-19</a:t>
              </a:r>
            </a:p>
          </p:txBody>
        </p:sp>
        <p:sp>
          <p:nvSpPr>
            <p:cNvPr id="33" name="Down Arrow 32"/>
            <p:cNvSpPr/>
            <p:nvPr/>
          </p:nvSpPr>
          <p:spPr>
            <a:xfrm>
              <a:off x="2699836" y="3249024"/>
              <a:ext cx="360000" cy="396000"/>
            </a:xfrm>
            <a:prstGeom prst="down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 smtClean="0">
                  <a:solidFill>
                    <a:srgbClr val="7030A0"/>
                  </a:solidFill>
                  <a:effectLst>
                    <a:glow rad="127000">
                      <a:srgbClr val="FFFF00"/>
                    </a:glow>
                  </a:effectLst>
                </a:rPr>
                <a:t>Ext</a:t>
              </a:r>
              <a:endParaRPr lang="en-US" sz="800" dirty="0">
                <a:solidFill>
                  <a:srgbClr val="7030A0"/>
                </a:solidFill>
                <a:effectLst>
                  <a:glow rad="127000">
                    <a:srgbClr val="FFFF00"/>
                  </a:glow>
                </a:effectLst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563888" y="4000354"/>
              <a:ext cx="72008" cy="2160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563892" y="4149088"/>
              <a:ext cx="2412000" cy="720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Up Arrow 35"/>
            <p:cNvSpPr/>
            <p:nvPr/>
          </p:nvSpPr>
          <p:spPr>
            <a:xfrm>
              <a:off x="5868144" y="4005088"/>
              <a:ext cx="144000" cy="216000"/>
            </a:xfrm>
            <a:prstGeom prst="up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900" dirty="0" smtClean="0"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endParaRPr>
            </a:p>
          </p:txBody>
        </p:sp>
      </p:grpSp>
      <p:sp>
        <p:nvSpPr>
          <p:cNvPr id="51" name="Right Arrow 50"/>
          <p:cNvSpPr/>
          <p:nvPr/>
        </p:nvSpPr>
        <p:spPr>
          <a:xfrm>
            <a:off x="1259632" y="3068960"/>
            <a:ext cx="7488832" cy="288032"/>
          </a:xfrm>
          <a:prstGeom prst="rightArrow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N line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39552" y="1268760"/>
            <a:ext cx="720080" cy="216024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DFB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9" name="Up Arrow 48"/>
          <p:cNvSpPr/>
          <p:nvPr/>
        </p:nvSpPr>
        <p:spPr>
          <a:xfrm>
            <a:off x="2843808" y="2312968"/>
            <a:ext cx="144018" cy="1404064"/>
          </a:xfrm>
          <a:prstGeom prst="upArrow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/>
            <a:r>
              <a:rPr lang="en-US" sz="900" dirty="0">
                <a:solidFill>
                  <a:srgbClr val="7030A0"/>
                </a:solidFill>
                <a:effectLst>
                  <a:glow rad="127000">
                    <a:srgbClr val="FFFF00"/>
                  </a:glow>
                </a:effectLst>
              </a:rPr>
              <a:t>Trim</a:t>
            </a:r>
          </a:p>
        </p:txBody>
      </p:sp>
      <p:sp>
        <p:nvSpPr>
          <p:cNvPr id="47" name="Right Arrow 46"/>
          <p:cNvSpPr/>
          <p:nvPr/>
        </p:nvSpPr>
        <p:spPr>
          <a:xfrm rot="10800000">
            <a:off x="3563889" y="3550509"/>
            <a:ext cx="648072" cy="288032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89108" y="3570552"/>
            <a:ext cx="217518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(Power converter)</a:t>
            </a:r>
            <a:endParaRPr lang="en-US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54" name="Rectangle 53"/>
          <p:cNvSpPr/>
          <p:nvPr/>
        </p:nvSpPr>
        <p:spPr>
          <a:xfrm>
            <a:off x="4211962" y="3528003"/>
            <a:ext cx="720080" cy="33304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P.C.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rot="5400000">
            <a:off x="3404435" y="3529946"/>
            <a:ext cx="62384" cy="319542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5400000">
            <a:off x="2987840" y="3576909"/>
            <a:ext cx="72000" cy="216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rot="5400000" flipH="1">
            <a:off x="2519840" y="3105032"/>
            <a:ext cx="1152000" cy="720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 rot="5400000">
            <a:off x="3131832" y="2493032"/>
            <a:ext cx="72000" cy="216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 rot="5400000" flipH="1">
            <a:off x="2672240" y="3104904"/>
            <a:ext cx="1152000" cy="7200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 rot="5400000">
            <a:off x="3265429" y="3655452"/>
            <a:ext cx="236871" cy="720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 rot="5400000">
            <a:off x="3409452" y="3655452"/>
            <a:ext cx="236871" cy="72000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51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11T -3</a:t>
            </a:r>
            <a:br>
              <a:rPr lang="en-US" dirty="0" smtClean="0"/>
            </a:br>
            <a:r>
              <a:rPr lang="en-US" dirty="0" smtClean="0"/>
              <a:t>MBAR</a:t>
            </a:r>
            <a:r>
              <a:rPr lang="en-US" dirty="0"/>
              <a:t>: MB.B10L7 &amp; MB.B8L7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8" t="15333" r="2647" b="10799"/>
          <a:stretch/>
        </p:blipFill>
        <p:spPr bwMode="auto">
          <a:xfrm>
            <a:off x="72000" y="1549767"/>
            <a:ext cx="9000000" cy="4443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43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11T -4</a:t>
            </a:r>
            <a:br>
              <a:rPr lang="en-US" dirty="0" smtClean="0"/>
            </a:br>
            <a:r>
              <a:rPr lang="en-US" dirty="0" smtClean="0"/>
              <a:t>MBAL</a:t>
            </a:r>
            <a:r>
              <a:rPr lang="en-US" dirty="0"/>
              <a:t>: </a:t>
            </a:r>
            <a:r>
              <a:rPr lang="en-US" dirty="0" smtClean="0"/>
              <a:t>MB.A10R2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9" t="18968" r="7122" b="14985"/>
          <a:stretch/>
        </p:blipFill>
        <p:spPr bwMode="auto">
          <a:xfrm>
            <a:off x="72000" y="1588578"/>
            <a:ext cx="9000000" cy="4404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92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11T -5</a:t>
            </a:r>
            <a:br>
              <a:rPr lang="en-US" dirty="0" smtClean="0"/>
            </a:br>
            <a:r>
              <a:rPr lang="en-US" dirty="0" smtClean="0"/>
              <a:t>MBBR</a:t>
            </a:r>
            <a:r>
              <a:rPr lang="en-US" sz="3600" dirty="0" smtClean="0"/>
              <a:t>: MB.A10L2</a:t>
            </a:r>
            <a:r>
              <a:rPr lang="en-US" sz="3600" dirty="0"/>
              <a:t>, MB.B8R7 &amp; MB.B10R7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" t="14222" r="2540" b="12127"/>
          <a:stretch/>
        </p:blipFill>
        <p:spPr bwMode="auto">
          <a:xfrm>
            <a:off x="72000" y="1508491"/>
            <a:ext cx="9000000" cy="448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65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11T -6</a:t>
            </a:r>
            <a:br>
              <a:rPr lang="en-US" dirty="0" smtClean="0"/>
            </a:br>
            <a:r>
              <a:rPr lang="en-US" dirty="0" smtClean="0"/>
              <a:t>MBBL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1" t="18034" r="5992" b="13872"/>
          <a:stretch/>
        </p:blipFill>
        <p:spPr bwMode="auto">
          <a:xfrm>
            <a:off x="72000" y="1568396"/>
            <a:ext cx="9000000" cy="4424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60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 numCol="1">
            <a:normAutofit fontScale="62500" lnSpcReduction="20000"/>
          </a:bodyPr>
          <a:lstStyle/>
          <a:p>
            <a:pPr>
              <a:buClr>
                <a:schemeClr val="tx1"/>
              </a:buClr>
            </a:pPr>
            <a:r>
              <a:rPr lang="en-GB" dirty="0" smtClean="0"/>
              <a:t>Introduction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Dipole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Overview</a:t>
            </a:r>
            <a:endParaRPr lang="en-GB" dirty="0"/>
          </a:p>
          <a:p>
            <a:pPr lvl="1">
              <a:buClr>
                <a:schemeClr val="tx1"/>
              </a:buClr>
            </a:pPr>
            <a:r>
              <a:rPr lang="en-GB" dirty="0"/>
              <a:t>MBBR &amp; MBBL</a:t>
            </a:r>
          </a:p>
          <a:p>
            <a:pPr lvl="1">
              <a:buClr>
                <a:schemeClr val="tx1"/>
              </a:buClr>
            </a:pPr>
            <a:r>
              <a:rPr lang="en-GB" dirty="0"/>
              <a:t>MBAR &amp; </a:t>
            </a:r>
            <a:r>
              <a:rPr lang="en-GB" dirty="0" smtClean="0"/>
              <a:t>MBAL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11T</a:t>
            </a:r>
            <a:endParaRPr lang="en-GB" dirty="0"/>
          </a:p>
          <a:p>
            <a:pPr lvl="1">
              <a:buClr>
                <a:schemeClr val="tx1"/>
              </a:buClr>
            </a:pPr>
            <a:r>
              <a:rPr lang="en-GB" dirty="0"/>
              <a:t>Electrical </a:t>
            </a:r>
            <a:r>
              <a:rPr lang="en-GB" dirty="0" smtClean="0"/>
              <a:t>circuit: Chosen solution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Trim: Conduction cooled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Slots concerned &amp; wiring in the </a:t>
            </a:r>
            <a:r>
              <a:rPr lang="en-GB" dirty="0" smtClean="0"/>
              <a:t>LHC</a:t>
            </a:r>
            <a:endParaRPr lang="en-GB" dirty="0">
              <a:solidFill>
                <a:srgbClr val="00B050"/>
              </a:solidFill>
            </a:endParaRP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MBAR: MB.B10L7 &amp; MB.B8L7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MBAL: MB.A10R2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MBBR: MB.A10L2, MB.B8R7 &amp; </a:t>
            </a:r>
            <a:r>
              <a:rPr lang="en-GB" dirty="0" smtClean="0"/>
              <a:t>MB.B10R7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MBBL</a:t>
            </a:r>
            <a:endParaRPr lang="en-GB" dirty="0"/>
          </a:p>
          <a:p>
            <a:pPr>
              <a:buClr>
                <a:srgbClr val="00B050"/>
              </a:buClr>
            </a:pPr>
            <a:r>
              <a:rPr lang="en-GB" dirty="0" smtClean="0">
                <a:solidFill>
                  <a:srgbClr val="00B050"/>
                </a:solidFill>
              </a:rPr>
              <a:t>Quality assurance</a:t>
            </a:r>
            <a:endParaRPr lang="en-GB" dirty="0">
              <a:solidFill>
                <a:srgbClr val="00B050"/>
              </a:solidFill>
            </a:endParaRPr>
          </a:p>
          <a:p>
            <a:pPr lvl="1">
              <a:buClr>
                <a:srgbClr val="00B050"/>
              </a:buClr>
            </a:pPr>
            <a:r>
              <a:rPr lang="en-GB" dirty="0" smtClean="0">
                <a:solidFill>
                  <a:srgbClr val="00B050"/>
                </a:solidFill>
              </a:rPr>
              <a:t>Procedure</a:t>
            </a:r>
            <a:endParaRPr lang="en-GB" dirty="0">
              <a:solidFill>
                <a:srgbClr val="00B050"/>
              </a:solidFill>
            </a:endParaRP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rgbClr val="00B050"/>
                </a:solidFill>
              </a:rPr>
              <a:t>Test </a:t>
            </a:r>
            <a:r>
              <a:rPr lang="en-GB" dirty="0" smtClean="0">
                <a:solidFill>
                  <a:srgbClr val="00B050"/>
                </a:solidFill>
              </a:rPr>
              <a:t>program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07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Quality assurance -1</a:t>
            </a:r>
            <a:br>
              <a:rPr lang="en-US" dirty="0" smtClean="0"/>
            </a:br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933370" cy="4667421"/>
          </a:xfrm>
        </p:spPr>
        <p:txBody>
          <a:bodyPr>
            <a:normAutofit fontScale="92500"/>
          </a:bodyPr>
          <a:lstStyle/>
          <a:p>
            <a:pPr>
              <a:buClr>
                <a:schemeClr val="tx1"/>
              </a:buClr>
            </a:pPr>
            <a:r>
              <a:rPr lang="en-US" dirty="0" smtClean="0"/>
              <a:t>Experience of SC dipole &amp; </a:t>
            </a:r>
            <a:r>
              <a:rPr lang="en-US" dirty="0" err="1" smtClean="0"/>
              <a:t>quadrupole</a:t>
            </a:r>
            <a:endParaRPr lang="en-US" dirty="0" smtClean="0"/>
          </a:p>
          <a:p>
            <a:pPr lvl="1">
              <a:buClr>
                <a:schemeClr val="tx1"/>
              </a:buClr>
            </a:pPr>
            <a:r>
              <a:rPr lang="en-US" dirty="0" smtClean="0"/>
              <a:t>Procedure to update</a:t>
            </a:r>
          </a:p>
          <a:p>
            <a:pPr lvl="1">
              <a:buClr>
                <a:schemeClr val="tx1"/>
              </a:buClr>
            </a:pPr>
            <a:r>
              <a:rPr lang="en-US" dirty="0" smtClean="0"/>
              <a:t>Two documents:</a:t>
            </a:r>
          </a:p>
          <a:p>
            <a:pPr lvl="2">
              <a:buClr>
                <a:schemeClr val="tx1"/>
              </a:buClr>
            </a:pPr>
            <a:r>
              <a:rPr lang="en-US" dirty="0" smtClean="0"/>
              <a:t>A </a:t>
            </a:r>
            <a:r>
              <a:rPr lang="en-US" dirty="0" smtClean="0"/>
              <a:t>procedure for all electrical tests</a:t>
            </a:r>
          </a:p>
          <a:p>
            <a:pPr lvl="2">
              <a:buClr>
                <a:schemeClr val="tx1"/>
              </a:buClr>
            </a:pPr>
            <a:r>
              <a:rPr lang="en-US" dirty="0" smtClean="0"/>
              <a:t>A </a:t>
            </a:r>
            <a:r>
              <a:rPr lang="en-US" dirty="0" smtClean="0"/>
              <a:t>document indicating what test to use after each step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Support of LMF-QA</a:t>
            </a:r>
          </a:p>
          <a:p>
            <a:pPr>
              <a:buClr>
                <a:schemeClr val="tx1"/>
              </a:buClr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8" t="19155" r="34695" b="44709"/>
          <a:stretch/>
        </p:blipFill>
        <p:spPr bwMode="auto">
          <a:xfrm>
            <a:off x="4390570" y="1621972"/>
            <a:ext cx="4688115" cy="361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703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Quality assurance -2</a:t>
            </a:r>
            <a:br>
              <a:rPr lang="en-US" dirty="0"/>
            </a:br>
            <a:r>
              <a:rPr lang="en-US" dirty="0"/>
              <a:t>Test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2967489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tx1"/>
              </a:buClr>
            </a:pPr>
            <a:r>
              <a:rPr lang="en-GB" dirty="0"/>
              <a:t>Program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Electrical </a:t>
            </a:r>
            <a:r>
              <a:rPr lang="en-GB" dirty="0"/>
              <a:t>test will be done after each step that could change electrical integrity</a:t>
            </a:r>
          </a:p>
          <a:p>
            <a:pPr lvl="1">
              <a:buClr>
                <a:schemeClr val="tx1"/>
              </a:buClr>
            </a:pPr>
            <a:r>
              <a:rPr lang="en-GB" dirty="0"/>
              <a:t>Experience to SC magnets -&gt; Program to update</a:t>
            </a:r>
          </a:p>
          <a:p>
            <a:pPr>
              <a:buClr>
                <a:schemeClr val="tx1"/>
              </a:buClr>
            </a:pPr>
            <a:r>
              <a:rPr lang="en-GB" dirty="0"/>
              <a:t>HV &amp; discharge  test</a:t>
            </a:r>
          </a:p>
          <a:p>
            <a:pPr lvl="1">
              <a:buClr>
                <a:schemeClr val="tx1"/>
              </a:buClr>
            </a:pPr>
            <a:r>
              <a:rPr lang="en-GB" dirty="0"/>
              <a:t>Support of doc EDMS #126452: Design and test guidelines (</a:t>
            </a:r>
            <a:r>
              <a:rPr lang="fi-FI" dirty="0"/>
              <a:t>P. Fessia, G. Kirby, J. C. Perez, F. O. Pincot)</a:t>
            </a:r>
          </a:p>
          <a:p>
            <a:pPr lvl="1">
              <a:buClr>
                <a:schemeClr val="tx1"/>
              </a:buClr>
            </a:pPr>
            <a:r>
              <a:rPr lang="fi-FI" dirty="0"/>
              <a:t>More test will be done on different elements of Nb3Sn cable in order to determine the maximal voltage value that could be apply to qualify magnet</a:t>
            </a:r>
          </a:p>
          <a:p>
            <a:pPr>
              <a:buClr>
                <a:schemeClr val="tx1"/>
              </a:buClr>
            </a:pPr>
            <a:endParaRPr lang="en-US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2589481"/>
              </p:ext>
            </p:extLst>
          </p:nvPr>
        </p:nvGraphicFramePr>
        <p:xfrm>
          <a:off x="457200" y="4105548"/>
          <a:ext cx="8226425" cy="234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9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/>
              <a:t>Electrical </a:t>
            </a:r>
            <a:r>
              <a:rPr lang="en-US" dirty="0" smtClean="0"/>
              <a:t>circuit schemes are </a:t>
            </a:r>
            <a:r>
              <a:rPr lang="en-US" dirty="0"/>
              <a:t>clear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Only one type of </a:t>
            </a:r>
            <a:r>
              <a:rPr lang="en-US" dirty="0" smtClean="0"/>
              <a:t>11T</a:t>
            </a:r>
          </a:p>
          <a:p>
            <a:pPr lvl="1">
              <a:buClr>
                <a:schemeClr val="tx1"/>
              </a:buClr>
            </a:pPr>
            <a:r>
              <a:rPr lang="en-US" dirty="0" smtClean="0"/>
              <a:t>Two </a:t>
            </a:r>
            <a:r>
              <a:rPr lang="en-US" dirty="0"/>
              <a:t>variants depending </a:t>
            </a:r>
            <a:r>
              <a:rPr lang="en-US" dirty="0" smtClean="0"/>
              <a:t>of </a:t>
            </a:r>
            <a:r>
              <a:rPr lang="en-US" dirty="0"/>
              <a:t>the </a:t>
            </a:r>
            <a:r>
              <a:rPr lang="en-US" dirty="0" smtClean="0"/>
              <a:t>diode polarity</a:t>
            </a:r>
          </a:p>
          <a:p>
            <a:pPr lvl="1">
              <a:buClr>
                <a:schemeClr val="tx1"/>
              </a:buClr>
            </a:pPr>
            <a:r>
              <a:rPr lang="en-US" dirty="0" smtClean="0"/>
              <a:t>One trim per pair of 11T </a:t>
            </a:r>
            <a:r>
              <a:rPr lang="en-US" sz="2400" dirty="0" smtClean="0"/>
              <a:t>(1 MB dipole substitution)</a:t>
            </a:r>
            <a:endParaRPr lang="en-US" dirty="0" smtClean="0"/>
          </a:p>
          <a:p>
            <a:pPr>
              <a:buClr>
                <a:schemeClr val="tx1"/>
              </a:buClr>
            </a:pPr>
            <a:r>
              <a:rPr lang="en-US" dirty="0" smtClean="0"/>
              <a:t>Quality assurance</a:t>
            </a:r>
            <a:endParaRPr lang="en-US" dirty="0"/>
          </a:p>
          <a:p>
            <a:pPr lvl="1">
              <a:buClr>
                <a:schemeClr val="tx1"/>
              </a:buClr>
            </a:pPr>
            <a:r>
              <a:rPr lang="en-US" dirty="0"/>
              <a:t>Procedure and test program to </a:t>
            </a:r>
            <a:r>
              <a:rPr lang="en-US" dirty="0" smtClean="0"/>
              <a:t>update</a:t>
            </a:r>
          </a:p>
          <a:p>
            <a:pPr lvl="1">
              <a:buClr>
                <a:schemeClr val="tx1"/>
              </a:buClr>
            </a:pPr>
            <a:r>
              <a:rPr lang="en-US" dirty="0" smtClean="0"/>
              <a:t>To take into account the differences with actual SC magnet (insulation / manufacturing method)</a:t>
            </a:r>
            <a:endParaRPr lang="en-US" dirty="0"/>
          </a:p>
          <a:p>
            <a:pPr lvl="1">
              <a:buClr>
                <a:schemeClr val="tx1"/>
              </a:buClr>
            </a:pPr>
            <a:r>
              <a:rPr lang="en-US" dirty="0"/>
              <a:t>Maximal voltage to apply has to be determined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66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l\lgrandcl\Desktop\R home Electrical test\180\11T\S3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627" y="3293027"/>
            <a:ext cx="3600000" cy="27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marL="36576" indent="0" algn="ctr">
              <a:buNone/>
            </a:pPr>
            <a:r>
              <a:rPr lang="en-US" sz="4400" b="1" dirty="0" smtClean="0"/>
              <a:t>Thanks for your attention!</a:t>
            </a:r>
            <a:endParaRPr lang="en-US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8" t="15333" r="2647" b="10799"/>
          <a:stretch/>
        </p:blipFill>
        <p:spPr bwMode="auto">
          <a:xfrm>
            <a:off x="457200" y="692696"/>
            <a:ext cx="2552181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8" t="15333" r="2647" b="10799"/>
          <a:stretch/>
        </p:blipFill>
        <p:spPr bwMode="auto">
          <a:xfrm>
            <a:off x="3294537" y="692696"/>
            <a:ext cx="2552181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8" t="15333" r="2647" b="10799"/>
          <a:stretch/>
        </p:blipFill>
        <p:spPr bwMode="auto">
          <a:xfrm>
            <a:off x="6131873" y="692696"/>
            <a:ext cx="2552181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46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 numCol="1">
            <a:normAutofit fontScale="62500" lnSpcReduction="20000"/>
          </a:bodyPr>
          <a:lstStyle/>
          <a:p>
            <a:pPr>
              <a:buClr>
                <a:schemeClr val="tx1"/>
              </a:buClr>
            </a:pPr>
            <a:r>
              <a:rPr lang="en-GB" dirty="0" smtClean="0"/>
              <a:t>Introduction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Dipole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Overview</a:t>
            </a:r>
            <a:endParaRPr lang="en-GB" dirty="0"/>
          </a:p>
          <a:p>
            <a:pPr lvl="1">
              <a:buClr>
                <a:schemeClr val="tx1"/>
              </a:buClr>
            </a:pPr>
            <a:r>
              <a:rPr lang="en-GB" dirty="0"/>
              <a:t>MBBR &amp; MBBL</a:t>
            </a:r>
          </a:p>
          <a:p>
            <a:pPr lvl="1">
              <a:buClr>
                <a:schemeClr val="tx1"/>
              </a:buClr>
            </a:pPr>
            <a:r>
              <a:rPr lang="en-GB" dirty="0"/>
              <a:t>MBAR &amp; </a:t>
            </a:r>
            <a:r>
              <a:rPr lang="en-GB" dirty="0" smtClean="0"/>
              <a:t>MBAL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11T</a:t>
            </a:r>
            <a:endParaRPr lang="en-GB" dirty="0"/>
          </a:p>
          <a:p>
            <a:pPr lvl="1">
              <a:buClr>
                <a:schemeClr val="tx1"/>
              </a:buClr>
            </a:pPr>
            <a:r>
              <a:rPr lang="en-GB" dirty="0"/>
              <a:t>Electrical </a:t>
            </a:r>
            <a:r>
              <a:rPr lang="en-GB" dirty="0" smtClean="0"/>
              <a:t>circuit: Chosen solution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Trim: Conduction cooled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Slots concerned &amp; wiring in the </a:t>
            </a:r>
            <a:r>
              <a:rPr lang="en-GB" dirty="0" smtClean="0"/>
              <a:t>LHC</a:t>
            </a:r>
            <a:endParaRPr lang="en-GB" dirty="0">
              <a:solidFill>
                <a:srgbClr val="00B050"/>
              </a:solidFill>
            </a:endParaRP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MBAR: MB.B10L7 &amp; MB.B8L7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MBAL: MB.A10R2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MBBR: MB.A10L2, MB.B8R7 &amp; </a:t>
            </a:r>
            <a:r>
              <a:rPr lang="en-GB" dirty="0" smtClean="0"/>
              <a:t>MB.B10R7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MBBL</a:t>
            </a:r>
            <a:endParaRPr lang="en-GB" dirty="0"/>
          </a:p>
          <a:p>
            <a:pPr>
              <a:buClr>
                <a:schemeClr val="tx1"/>
              </a:buClr>
            </a:pPr>
            <a:r>
              <a:rPr lang="en-GB" dirty="0" smtClean="0"/>
              <a:t>Quality assurance</a:t>
            </a:r>
            <a:endParaRPr lang="en-GB" dirty="0"/>
          </a:p>
          <a:p>
            <a:pPr lvl="1">
              <a:buClr>
                <a:schemeClr val="tx1"/>
              </a:buClr>
            </a:pPr>
            <a:r>
              <a:rPr lang="en-GB" dirty="0" smtClean="0"/>
              <a:t>Procedure</a:t>
            </a:r>
            <a:endParaRPr lang="en-GB" dirty="0"/>
          </a:p>
          <a:p>
            <a:pPr lvl="1">
              <a:buClr>
                <a:schemeClr val="tx1"/>
              </a:buClr>
            </a:pPr>
            <a:r>
              <a:rPr lang="en-GB" dirty="0"/>
              <a:t>Test </a:t>
            </a:r>
            <a:r>
              <a:rPr lang="en-GB" dirty="0" smtClean="0"/>
              <a:t>program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4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16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Electrical scheme LHC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14" t="13715" r="30178" b="11909"/>
          <a:stretch/>
        </p:blipFill>
        <p:spPr bwMode="auto">
          <a:xfrm>
            <a:off x="5622648" y="1268760"/>
            <a:ext cx="3413848" cy="5020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8" t="15333" r="2647" b="10799"/>
          <a:stretch/>
        </p:blipFill>
        <p:spPr bwMode="auto">
          <a:xfrm>
            <a:off x="19178" y="2204864"/>
            <a:ext cx="6125914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78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program 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3153220"/>
              </p:ext>
            </p:extLst>
          </p:nvPr>
        </p:nvGraphicFramePr>
        <p:xfrm>
          <a:off x="107504" y="44624"/>
          <a:ext cx="8928992" cy="6768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08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program 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7440151"/>
              </p:ext>
            </p:extLst>
          </p:nvPr>
        </p:nvGraphicFramePr>
        <p:xfrm>
          <a:off x="108000" y="45000"/>
          <a:ext cx="8928000" cy="676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44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program -3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3091627"/>
              </p:ext>
            </p:extLst>
          </p:nvPr>
        </p:nvGraphicFramePr>
        <p:xfrm>
          <a:off x="108000" y="45000"/>
          <a:ext cx="8928000" cy="676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66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11T : Electrical integrity challenge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Small amount of space</a:t>
            </a:r>
          </a:p>
          <a:p>
            <a:pPr marL="36576" indent="0">
              <a:buNone/>
            </a:pPr>
            <a:r>
              <a:rPr lang="en-US" dirty="0" smtClean="0"/>
              <a:t>Trim circuit to add</a:t>
            </a:r>
          </a:p>
          <a:p>
            <a:pPr marL="36576" indent="0">
              <a:buNone/>
            </a:pPr>
            <a:r>
              <a:rPr lang="en-US" dirty="0" smtClean="0"/>
              <a:t>4 </a:t>
            </a:r>
            <a:r>
              <a:rPr lang="en-US" dirty="0" err="1" smtClean="0"/>
              <a:t>NbTi</a:t>
            </a:r>
            <a:r>
              <a:rPr lang="en-US" dirty="0" smtClean="0"/>
              <a:t> magnet variants to cover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331637" y="2132856"/>
            <a:ext cx="6480726" cy="1588864"/>
            <a:chOff x="1691674" y="2924944"/>
            <a:chExt cx="6480726" cy="1588864"/>
          </a:xfrm>
        </p:grpSpPr>
        <p:sp>
          <p:nvSpPr>
            <p:cNvPr id="4" name="Rectangle 3"/>
            <p:cNvSpPr/>
            <p:nvPr/>
          </p:nvSpPr>
          <p:spPr>
            <a:xfrm>
              <a:off x="1691680" y="2924944"/>
              <a:ext cx="6480720" cy="504056"/>
            </a:xfrm>
            <a:prstGeom prst="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MB </a:t>
              </a:r>
              <a:r>
                <a:rPr lang="en-US" dirty="0" err="1" smtClean="0"/>
                <a:t>NbTi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691674" y="4005064"/>
              <a:ext cx="2520286" cy="504056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11T Nb3Sn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652120" y="4005064"/>
              <a:ext cx="2520280" cy="504056"/>
            </a:xfrm>
            <a:prstGeom prst="rect">
              <a:avLst/>
            </a:prstGeom>
            <a:solidFill>
              <a:srgbClr val="7030A0"/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11T Nb3Sn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283968" y="4009752"/>
              <a:ext cx="1296144" cy="50405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Collimator</a:t>
              </a:r>
              <a:endParaRPr lang="en-US" dirty="0"/>
            </a:p>
          </p:txBody>
        </p:sp>
      </p:grpSp>
      <p:sp>
        <p:nvSpPr>
          <p:cNvPr id="9" name="Down Arrow 8"/>
          <p:cNvSpPr/>
          <p:nvPr/>
        </p:nvSpPr>
        <p:spPr>
          <a:xfrm>
            <a:off x="4283968" y="2708920"/>
            <a:ext cx="57606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6264191" y="2708920"/>
            <a:ext cx="57606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>
            <a:off x="2303748" y="2708920"/>
            <a:ext cx="57606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31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Outlook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 numCol="1">
            <a:normAutofit fontScale="62500" lnSpcReduction="20000"/>
          </a:bodyPr>
          <a:lstStyle/>
          <a:p>
            <a:pPr>
              <a:buClr>
                <a:schemeClr val="tx1"/>
              </a:buClr>
            </a:pPr>
            <a:r>
              <a:rPr lang="en-GB" dirty="0"/>
              <a:t>Introduction</a:t>
            </a:r>
          </a:p>
          <a:p>
            <a:pPr>
              <a:buClr>
                <a:srgbClr val="00B050"/>
              </a:buClr>
            </a:pPr>
            <a:r>
              <a:rPr lang="en-GB" dirty="0">
                <a:solidFill>
                  <a:srgbClr val="00B050"/>
                </a:solidFill>
              </a:rPr>
              <a:t>Dipole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rgbClr val="00B050"/>
                </a:solidFill>
              </a:rPr>
              <a:t>Overview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rgbClr val="00B050"/>
                </a:solidFill>
              </a:rPr>
              <a:t>MBBR &amp; MBBL</a:t>
            </a:r>
          </a:p>
          <a:p>
            <a:pPr lvl="1">
              <a:buClr>
                <a:srgbClr val="00B050"/>
              </a:buClr>
            </a:pPr>
            <a:r>
              <a:rPr lang="en-GB" dirty="0">
                <a:solidFill>
                  <a:srgbClr val="00B050"/>
                </a:solidFill>
              </a:rPr>
              <a:t>MBAR &amp; MBAL</a:t>
            </a:r>
          </a:p>
          <a:p>
            <a:pPr>
              <a:buClr>
                <a:schemeClr val="tx1"/>
              </a:buClr>
            </a:pPr>
            <a:r>
              <a:rPr lang="en-GB" dirty="0"/>
              <a:t>11T</a:t>
            </a:r>
          </a:p>
          <a:p>
            <a:pPr lvl="1">
              <a:buClr>
                <a:schemeClr val="tx1"/>
              </a:buClr>
            </a:pPr>
            <a:r>
              <a:rPr lang="en-GB" dirty="0"/>
              <a:t>Electrical circuit: Chosen solution</a:t>
            </a:r>
          </a:p>
          <a:p>
            <a:pPr lvl="1">
              <a:buClr>
                <a:schemeClr val="tx1"/>
              </a:buClr>
            </a:pPr>
            <a:r>
              <a:rPr lang="en-GB" dirty="0"/>
              <a:t>Trim: Conduction cooled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Slots concerned &amp; wiring in the LHC</a:t>
            </a:r>
            <a:endParaRPr lang="en-GB" dirty="0">
              <a:solidFill>
                <a:srgbClr val="00B050"/>
              </a:solidFill>
            </a:endParaRP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MBAR: MB.B10L7 &amp; MB.B8L7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MBAL: MB.A10R2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MBBR: MB.A10L2, MB.B8R7 &amp; MB.B10R7</a:t>
            </a:r>
          </a:p>
          <a:p>
            <a:pPr lvl="2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dirty="0"/>
              <a:t>MBBL</a:t>
            </a:r>
          </a:p>
          <a:p>
            <a:pPr>
              <a:buClr>
                <a:schemeClr val="tx1"/>
              </a:buClr>
            </a:pPr>
            <a:r>
              <a:rPr lang="en-GB" dirty="0"/>
              <a:t>Quality assurance</a:t>
            </a:r>
          </a:p>
          <a:p>
            <a:pPr lvl="1">
              <a:buClr>
                <a:schemeClr val="tx1"/>
              </a:buClr>
            </a:pPr>
            <a:r>
              <a:rPr lang="en-GB" dirty="0"/>
              <a:t>Procedure</a:t>
            </a:r>
          </a:p>
          <a:p>
            <a:pPr lvl="1">
              <a:buClr>
                <a:schemeClr val="tx1"/>
              </a:buClr>
            </a:pPr>
            <a:r>
              <a:rPr lang="en-GB" dirty="0"/>
              <a:t>Test program</a:t>
            </a:r>
          </a:p>
          <a:p>
            <a:pPr>
              <a:buClr>
                <a:schemeClr val="tx1"/>
              </a:buClr>
            </a:pPr>
            <a:r>
              <a:rPr lang="en-GB" dirty="0"/>
              <a:t>Conclusion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74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Dipole -1</a:t>
            </a:r>
            <a:br>
              <a:rPr lang="en-US" dirty="0" smtClean="0"/>
            </a:b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862772" cy="4839698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2 </a:t>
            </a:r>
            <a:r>
              <a:rPr lang="en-US" dirty="0"/>
              <a:t>x 10 x auxiliaries bus </a:t>
            </a:r>
            <a:r>
              <a:rPr lang="en-US" dirty="0" smtClean="0"/>
              <a:t>bars (spool pieces)</a:t>
            </a:r>
            <a:endParaRPr lang="en-US" dirty="0"/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14 </a:t>
            </a:r>
            <a:r>
              <a:rPr lang="en-US" dirty="0" smtClean="0"/>
              <a:t>or 18 go </a:t>
            </a:r>
            <a:r>
              <a:rPr lang="en-US" dirty="0"/>
              <a:t>through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6 or 2 supply </a:t>
            </a:r>
            <a:r>
              <a:rPr lang="en-US" dirty="0"/>
              <a:t>corrector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4 x </a:t>
            </a:r>
            <a:r>
              <a:rPr lang="en-US" dirty="0" err="1" smtClean="0"/>
              <a:t>quadrupole</a:t>
            </a:r>
            <a:r>
              <a:rPr lang="en-US" dirty="0" smtClean="0"/>
              <a:t> bus bars</a:t>
            </a:r>
            <a:endParaRPr lang="en-US" dirty="0"/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2 x </a:t>
            </a:r>
            <a:r>
              <a:rPr lang="en-US" dirty="0" smtClean="0"/>
              <a:t>focusing</a:t>
            </a:r>
            <a:endParaRPr lang="en-US" dirty="0"/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/>
              <a:t>2 x </a:t>
            </a:r>
            <a:r>
              <a:rPr lang="en-US" dirty="0" smtClean="0"/>
              <a:t>defocusing</a:t>
            </a:r>
            <a:endParaRPr lang="en-US" dirty="0"/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2 x dipole bus bars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1 go through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1 supply dipole coils in serial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1 x protection diode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In parallel of the coils</a:t>
            </a:r>
            <a:endParaRPr lang="en-US" dirty="0"/>
          </a:p>
          <a:p>
            <a:pPr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N line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5" t="9499" r="23762"/>
          <a:stretch/>
        </p:blipFill>
        <p:spPr bwMode="auto">
          <a:xfrm>
            <a:off x="5292080" y="1741745"/>
            <a:ext cx="3600400" cy="3565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ight Arrow 19"/>
          <p:cNvSpPr/>
          <p:nvPr/>
        </p:nvSpPr>
        <p:spPr>
          <a:xfrm>
            <a:off x="7741347" y="944723"/>
            <a:ext cx="1152128" cy="720080"/>
          </a:xfrm>
          <a:prstGeom prst="right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Internal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677820" y="5157192"/>
            <a:ext cx="2406348" cy="0"/>
          </a:xfrm>
          <a:prstGeom prst="straightConnector1">
            <a:avLst/>
          </a:prstGeom>
          <a:ln w="38100" cmpd="sng">
            <a:gradFill flip="none" rotWithShape="1">
              <a:gsLst>
                <a:gs pos="0">
                  <a:srgbClr val="0070C0"/>
                </a:gs>
                <a:gs pos="50000">
                  <a:srgbClr val="0070C0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563888" y="4149080"/>
            <a:ext cx="2232248" cy="0"/>
          </a:xfrm>
          <a:prstGeom prst="straightConnector1">
            <a:avLst/>
          </a:prstGeom>
          <a:ln w="38100" cmpd="sng">
            <a:gradFill flip="none" rotWithShape="1">
              <a:gsLst>
                <a:gs pos="0">
                  <a:srgbClr val="0070C0"/>
                </a:gs>
                <a:gs pos="50000">
                  <a:srgbClr val="0070C0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319972" y="3212976"/>
            <a:ext cx="1476164" cy="0"/>
          </a:xfrm>
          <a:prstGeom prst="straightConnector1">
            <a:avLst/>
          </a:prstGeom>
          <a:ln w="38100" cmpd="sng">
            <a:gradFill flip="none" rotWithShape="1">
              <a:gsLst>
                <a:gs pos="0">
                  <a:srgbClr val="0070C0"/>
                </a:gs>
                <a:gs pos="50000">
                  <a:srgbClr val="0070C0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4319972" y="3284984"/>
            <a:ext cx="2268252" cy="0"/>
          </a:xfrm>
          <a:prstGeom prst="straightConnector1">
            <a:avLst/>
          </a:prstGeom>
          <a:ln w="38100" cmpd="sng">
            <a:gradFill flip="none" rotWithShape="1">
              <a:gsLst>
                <a:gs pos="0">
                  <a:srgbClr val="0070C0"/>
                </a:gs>
                <a:gs pos="50000">
                  <a:srgbClr val="0070C0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067944" y="1916832"/>
            <a:ext cx="1800200" cy="1008112"/>
          </a:xfrm>
          <a:prstGeom prst="straightConnector1">
            <a:avLst/>
          </a:prstGeom>
          <a:ln w="38100" cmpd="sng">
            <a:gradFill flip="none" rotWithShape="1">
              <a:gsLst>
                <a:gs pos="0">
                  <a:srgbClr val="0070C0"/>
                </a:gs>
                <a:gs pos="50000">
                  <a:srgbClr val="0070C0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067944" y="1916832"/>
            <a:ext cx="2664296" cy="1008112"/>
          </a:xfrm>
          <a:prstGeom prst="straightConnector1">
            <a:avLst/>
          </a:prstGeom>
          <a:ln w="38100" cmpd="sng">
            <a:gradFill flip="none" rotWithShape="1">
              <a:gsLst>
                <a:gs pos="0">
                  <a:srgbClr val="0070C0"/>
                </a:gs>
                <a:gs pos="50000">
                  <a:srgbClr val="0070C0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660232" y="4046190"/>
            <a:ext cx="699118" cy="1903090"/>
          </a:xfrm>
          <a:prstGeom prst="straightConnector1">
            <a:avLst/>
          </a:prstGeom>
          <a:ln w="38100" cmpd="sng">
            <a:gradFill flip="none" rotWithShape="1">
              <a:gsLst>
                <a:gs pos="0">
                  <a:srgbClr val="0070C0"/>
                </a:gs>
                <a:gs pos="50000">
                  <a:srgbClr val="0070C0"/>
                </a:gs>
                <a:gs pos="100000">
                  <a:schemeClr val="bg1"/>
                </a:gs>
              </a:gsLst>
              <a:lin ang="0" scaled="1"/>
              <a:tileRect/>
            </a:gradFill>
            <a:prstDash val="solid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835696" y="5949280"/>
            <a:ext cx="4824536" cy="0"/>
          </a:xfrm>
          <a:prstGeom prst="straightConnector1">
            <a:avLst/>
          </a:prstGeom>
          <a:ln w="38100" cmpd="sng">
            <a:solidFill>
              <a:srgbClr val="0070C0"/>
            </a:solidFill>
            <a:prstDash val="solid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  <p:sp>
        <p:nvSpPr>
          <p:cNvPr id="13" name="Left Arrow 12"/>
          <p:cNvSpPr/>
          <p:nvPr/>
        </p:nvSpPr>
        <p:spPr>
          <a:xfrm>
            <a:off x="5292080" y="944803"/>
            <a:ext cx="1152000" cy="720000"/>
          </a:xfrm>
          <a:prstGeom prst="left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/>
            <a:r>
              <a:rPr lang="en-US" dirty="0" smtClean="0"/>
              <a:t>External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67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Dipole -2</a:t>
            </a:r>
            <a:br>
              <a:rPr lang="en-US" dirty="0" smtClean="0"/>
            </a:br>
            <a:r>
              <a:rPr lang="en-US" dirty="0" smtClean="0"/>
              <a:t>MBBR &amp; MBBL</a:t>
            </a:r>
            <a:endParaRPr lang="en-US" dirty="0"/>
          </a:p>
        </p:txBody>
      </p:sp>
      <p:grpSp>
        <p:nvGrpSpPr>
          <p:cNvPr id="1040" name="Group 1039"/>
          <p:cNvGrpSpPr/>
          <p:nvPr/>
        </p:nvGrpSpPr>
        <p:grpSpPr>
          <a:xfrm>
            <a:off x="827580" y="3140968"/>
            <a:ext cx="7488836" cy="1512168"/>
            <a:chOff x="827580" y="3302986"/>
            <a:chExt cx="7488836" cy="1512168"/>
          </a:xfrm>
        </p:grpSpPr>
        <p:grpSp>
          <p:nvGrpSpPr>
            <p:cNvPr id="1034" name="Group 1033"/>
            <p:cNvGrpSpPr/>
            <p:nvPr/>
          </p:nvGrpSpPr>
          <p:grpSpPr>
            <a:xfrm>
              <a:off x="827580" y="3302986"/>
              <a:ext cx="7488836" cy="1512168"/>
              <a:chOff x="827580" y="3302986"/>
              <a:chExt cx="7488836" cy="1512168"/>
            </a:xfrm>
          </p:grpSpPr>
          <p:grpSp>
            <p:nvGrpSpPr>
              <p:cNvPr id="1032" name="Group 1031"/>
              <p:cNvGrpSpPr/>
              <p:nvPr/>
            </p:nvGrpSpPr>
            <p:grpSpPr>
              <a:xfrm>
                <a:off x="971596" y="3807042"/>
                <a:ext cx="7200800" cy="504056"/>
                <a:chOff x="971596" y="3807042"/>
                <a:chExt cx="7200800" cy="504056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971596" y="3807042"/>
                  <a:ext cx="7200800" cy="504056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7380308" y="3879071"/>
                  <a:ext cx="720000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MCS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2411758" y="3879071"/>
                  <a:ext cx="4896542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MB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1033" name="Group 1032"/>
              <p:cNvGrpSpPr/>
              <p:nvPr/>
            </p:nvGrpSpPr>
            <p:grpSpPr>
              <a:xfrm>
                <a:off x="827580" y="3302986"/>
                <a:ext cx="7488836" cy="1512168"/>
                <a:chOff x="827580" y="3302986"/>
                <a:chExt cx="7488836" cy="1512168"/>
              </a:xfrm>
            </p:grpSpPr>
            <p:sp>
              <p:nvSpPr>
                <p:cNvPr id="22" name="Right Arrow 21"/>
                <p:cNvSpPr/>
                <p:nvPr/>
              </p:nvSpPr>
              <p:spPr>
                <a:xfrm>
                  <a:off x="827580" y="3302986"/>
                  <a:ext cx="7488832" cy="288032"/>
                </a:xfrm>
                <a:prstGeom prst="rightArrow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M3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23" name="Right Arrow 22"/>
                <p:cNvSpPr/>
                <p:nvPr/>
              </p:nvSpPr>
              <p:spPr>
                <a:xfrm>
                  <a:off x="827584" y="4527122"/>
                  <a:ext cx="7488832" cy="288032"/>
                </a:xfrm>
                <a:prstGeom prst="rightArrow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M1 &amp; M2 (auxiliaries bus bars)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24" name="Up Arrow 23"/>
                <p:cNvSpPr/>
                <p:nvPr/>
              </p:nvSpPr>
              <p:spPr>
                <a:xfrm>
                  <a:off x="7380308" y="4254306"/>
                  <a:ext cx="720120" cy="360059"/>
                </a:xfrm>
                <a:prstGeom prst="upArrow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900" dirty="0" smtClean="0">
                      <a:solidFill>
                        <a:schemeClr val="tx2"/>
                      </a:solidFill>
                    </a:rPr>
                    <a:t>10-20</a:t>
                  </a:r>
                  <a:endParaRPr lang="en-US" sz="9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5" name="Down Arrow 24"/>
                <p:cNvSpPr/>
                <p:nvPr/>
              </p:nvSpPr>
              <p:spPr>
                <a:xfrm>
                  <a:off x="2735264" y="3447003"/>
                  <a:ext cx="396572" cy="432068"/>
                </a:xfrm>
                <a:prstGeom prst="downArrow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dirty="0" err="1" smtClean="0">
                      <a:solidFill>
                        <a:schemeClr val="tx2"/>
                      </a:solidFill>
                    </a:rPr>
                    <a:t>Int</a:t>
                  </a:r>
                  <a:endParaRPr lang="en-US" sz="800" dirty="0">
                    <a:solidFill>
                      <a:srgbClr val="C00000"/>
                    </a:solidFill>
                  </a:endParaRPr>
                </a:p>
              </p:txBody>
            </p:sp>
          </p:grpSp>
        </p:grpSp>
        <p:sp>
          <p:nvSpPr>
            <p:cNvPr id="36" name="Rectangle 35"/>
            <p:cNvSpPr/>
            <p:nvPr/>
          </p:nvSpPr>
          <p:spPr>
            <a:xfrm rot="16200000">
              <a:off x="2195755" y="3987084"/>
              <a:ext cx="72008" cy="36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Isosceles Triangle 34"/>
          <p:cNvSpPr/>
          <p:nvPr/>
        </p:nvSpPr>
        <p:spPr>
          <a:xfrm rot="10800000">
            <a:off x="2051759" y="3753035"/>
            <a:ext cx="360000" cy="25202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7030A0"/>
              </a:solidFill>
            </a:endParaRPr>
          </a:p>
        </p:txBody>
      </p:sp>
      <p:grpSp>
        <p:nvGrpSpPr>
          <p:cNvPr id="1030" name="Group 1029"/>
          <p:cNvGrpSpPr/>
          <p:nvPr/>
        </p:nvGrpSpPr>
        <p:grpSpPr>
          <a:xfrm>
            <a:off x="827584" y="1412776"/>
            <a:ext cx="7488836" cy="1512168"/>
            <a:chOff x="827584" y="1412776"/>
            <a:chExt cx="7488836" cy="1512168"/>
          </a:xfrm>
        </p:grpSpPr>
        <p:grpSp>
          <p:nvGrpSpPr>
            <p:cNvPr id="1025" name="Group 1024"/>
            <p:cNvGrpSpPr/>
            <p:nvPr/>
          </p:nvGrpSpPr>
          <p:grpSpPr>
            <a:xfrm>
              <a:off x="827584" y="1412776"/>
              <a:ext cx="7488836" cy="1512168"/>
              <a:chOff x="827584" y="1412776"/>
              <a:chExt cx="7488836" cy="1512168"/>
            </a:xfrm>
          </p:grpSpPr>
          <p:grpSp>
            <p:nvGrpSpPr>
              <p:cNvPr id="1024" name="Group 1023"/>
              <p:cNvGrpSpPr/>
              <p:nvPr/>
            </p:nvGrpSpPr>
            <p:grpSpPr>
              <a:xfrm>
                <a:off x="971600" y="1916832"/>
                <a:ext cx="7200800" cy="504056"/>
                <a:chOff x="971600" y="1916832"/>
                <a:chExt cx="7200800" cy="504056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971600" y="1916832"/>
                  <a:ext cx="7200800" cy="504056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7380312" y="1988861"/>
                  <a:ext cx="720000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MCS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grpSp>
              <p:nvGrpSpPr>
                <p:cNvPr id="16" name="Group 15"/>
                <p:cNvGrpSpPr/>
                <p:nvPr/>
              </p:nvGrpSpPr>
              <p:grpSpPr>
                <a:xfrm rot="5400000">
                  <a:off x="2087743" y="1988861"/>
                  <a:ext cx="288033" cy="360001"/>
                  <a:chOff x="1403647" y="2348919"/>
                  <a:chExt cx="288033" cy="360001"/>
                </a:xfrm>
              </p:grpSpPr>
              <p:sp>
                <p:nvSpPr>
                  <p:cNvPr id="18" name="Isosceles Triangle 17"/>
                  <p:cNvSpPr/>
                  <p:nvPr/>
                </p:nvSpPr>
                <p:spPr>
                  <a:xfrm rot="16200000">
                    <a:off x="1385666" y="2402906"/>
                    <a:ext cx="360000" cy="252028"/>
                  </a:xfrm>
                  <a:prstGeom prst="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endParaRPr lang="en-US" sz="900" dirty="0">
                      <a:solidFill>
                        <a:srgbClr val="7030A0"/>
                      </a:solidFill>
                    </a:endParaRPr>
                  </a:p>
                </p:txBody>
              </p:sp>
              <p:sp>
                <p:nvSpPr>
                  <p:cNvPr id="19" name="Rectangle 18"/>
                  <p:cNvSpPr/>
                  <p:nvPr/>
                </p:nvSpPr>
                <p:spPr>
                  <a:xfrm>
                    <a:off x="1403647" y="2348919"/>
                    <a:ext cx="72008" cy="36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7" name="Rectangle 16"/>
                <p:cNvSpPr/>
                <p:nvPr/>
              </p:nvSpPr>
              <p:spPr>
                <a:xfrm>
                  <a:off x="2411762" y="1988861"/>
                  <a:ext cx="4896542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MB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p:grpSp>
          <p:sp>
            <p:nvSpPr>
              <p:cNvPr id="8" name="Right Arrow 7"/>
              <p:cNvSpPr/>
              <p:nvPr/>
            </p:nvSpPr>
            <p:spPr>
              <a:xfrm>
                <a:off x="827584" y="1412776"/>
                <a:ext cx="7488832" cy="288032"/>
              </a:xfrm>
              <a:prstGeom prst="right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M3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9" name="Right Arrow 8"/>
              <p:cNvSpPr/>
              <p:nvPr/>
            </p:nvSpPr>
            <p:spPr>
              <a:xfrm>
                <a:off x="827588" y="2636912"/>
                <a:ext cx="7488832" cy="288032"/>
              </a:xfrm>
              <a:prstGeom prst="right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M1 &amp; M2 (auxiliaries bus bars)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1" name="Up Arrow 10"/>
              <p:cNvSpPr/>
              <p:nvPr/>
            </p:nvSpPr>
            <p:spPr>
              <a:xfrm>
                <a:off x="7380312" y="2364096"/>
                <a:ext cx="720120" cy="360059"/>
              </a:xfrm>
              <a:prstGeom prst="up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900" dirty="0" smtClean="0">
                    <a:solidFill>
                      <a:schemeClr val="tx2"/>
                    </a:solidFill>
                  </a:rPr>
                  <a:t>10-20</a:t>
                </a:r>
                <a:endParaRPr lang="en-US" sz="9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2" name="Down Arrow 11"/>
              <p:cNvSpPr/>
              <p:nvPr/>
            </p:nvSpPr>
            <p:spPr>
              <a:xfrm>
                <a:off x="2735268" y="1628799"/>
                <a:ext cx="396572" cy="360061"/>
              </a:xfrm>
              <a:prstGeom prst="down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dirty="0" err="1" smtClean="0">
                    <a:solidFill>
                      <a:schemeClr val="tx2"/>
                    </a:solidFill>
                  </a:rPr>
                  <a:t>Int</a:t>
                </a:r>
                <a:endParaRPr lang="en-US" sz="800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2087742" y="2132856"/>
              <a:ext cx="288032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r>
                <a:rPr lang="en-US" sz="900" dirty="0" smtClean="0">
                  <a:solidFill>
                    <a:srgbClr val="7030A0"/>
                  </a:solidFill>
                </a:rPr>
                <a:t>R</a:t>
              </a:r>
              <a:endParaRPr lang="en-US" sz="900" dirty="0">
                <a:solidFill>
                  <a:srgbClr val="7030A0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87742" y="3740550"/>
            <a:ext cx="288032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</a:rPr>
              <a:t>L</a:t>
            </a:r>
          </a:p>
        </p:txBody>
      </p:sp>
      <p:sp>
        <p:nvSpPr>
          <p:cNvPr id="54" name="Content Placeholder 2"/>
          <p:cNvSpPr>
            <a:spLocks noGrp="1"/>
          </p:cNvSpPr>
          <p:nvPr>
            <p:ph idx="1"/>
          </p:nvPr>
        </p:nvSpPr>
        <p:spPr>
          <a:xfrm>
            <a:off x="251520" y="4713136"/>
            <a:ext cx="8640960" cy="1596184"/>
          </a:xfrm>
        </p:spPr>
        <p:txBody>
          <a:bodyPr numCol="1">
            <a:normAutofit/>
          </a:bodyPr>
          <a:lstStyle/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Bus bar </a:t>
            </a:r>
            <a:r>
              <a:rPr lang="en-US" b="1" i="1" u="sng" dirty="0" smtClean="0"/>
              <a:t>M3 intern</a:t>
            </a:r>
            <a:r>
              <a:rPr lang="en-US" dirty="0" smtClean="0"/>
              <a:t> powers coils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Spool pieces </a:t>
            </a:r>
            <a:r>
              <a:rPr lang="en-US" b="1" i="1" u="sng" dirty="0" smtClean="0"/>
              <a:t>#10 &amp; #20 </a:t>
            </a:r>
            <a:r>
              <a:rPr lang="en-US" dirty="0" smtClean="0"/>
              <a:t>supply MCS correctors</a:t>
            </a:r>
          </a:p>
          <a:p>
            <a:pPr lvl="1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Diode is </a:t>
            </a:r>
            <a:r>
              <a:rPr lang="en-US" b="1" i="1" u="sng" dirty="0" smtClean="0"/>
              <a:t>left</a:t>
            </a:r>
            <a:r>
              <a:rPr lang="en-US" dirty="0" smtClean="0"/>
              <a:t> or </a:t>
            </a:r>
            <a:r>
              <a:rPr lang="en-US" b="1" i="1" u="sng" dirty="0" smtClean="0"/>
              <a:t>right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26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Dipole -3</a:t>
            </a:r>
            <a:br>
              <a:rPr lang="en-US" dirty="0" smtClean="0"/>
            </a:br>
            <a:r>
              <a:rPr lang="en-US" dirty="0" smtClean="0"/>
              <a:t>MBAR &amp; MBAL</a:t>
            </a:r>
            <a:endParaRPr lang="en-US" dirty="0"/>
          </a:p>
        </p:txBody>
      </p:sp>
      <p:grpSp>
        <p:nvGrpSpPr>
          <p:cNvPr id="1040" name="Group 1039"/>
          <p:cNvGrpSpPr/>
          <p:nvPr/>
        </p:nvGrpSpPr>
        <p:grpSpPr>
          <a:xfrm>
            <a:off x="827580" y="3140968"/>
            <a:ext cx="7488836" cy="1512168"/>
            <a:chOff x="827580" y="3302986"/>
            <a:chExt cx="7488836" cy="1512168"/>
          </a:xfrm>
        </p:grpSpPr>
        <p:grpSp>
          <p:nvGrpSpPr>
            <p:cNvPr id="1034" name="Group 1033"/>
            <p:cNvGrpSpPr/>
            <p:nvPr/>
          </p:nvGrpSpPr>
          <p:grpSpPr>
            <a:xfrm>
              <a:off x="827580" y="3302986"/>
              <a:ext cx="7488836" cy="1512168"/>
              <a:chOff x="827580" y="3302986"/>
              <a:chExt cx="7488836" cy="1512168"/>
            </a:xfrm>
          </p:grpSpPr>
          <p:grpSp>
            <p:nvGrpSpPr>
              <p:cNvPr id="1032" name="Group 1031"/>
              <p:cNvGrpSpPr/>
              <p:nvPr/>
            </p:nvGrpSpPr>
            <p:grpSpPr>
              <a:xfrm>
                <a:off x="971596" y="3807042"/>
                <a:ext cx="7200800" cy="504056"/>
                <a:chOff x="971596" y="3807042"/>
                <a:chExt cx="7200800" cy="504056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971596" y="3807042"/>
                  <a:ext cx="7200800" cy="504056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7380308" y="3879071"/>
                  <a:ext cx="720000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MCS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2411758" y="3879071"/>
                  <a:ext cx="4896542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MB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p:grpSp>
          <p:grpSp>
            <p:nvGrpSpPr>
              <p:cNvPr id="1033" name="Group 1032"/>
              <p:cNvGrpSpPr/>
              <p:nvPr/>
            </p:nvGrpSpPr>
            <p:grpSpPr>
              <a:xfrm>
                <a:off x="827580" y="3302986"/>
                <a:ext cx="7488836" cy="1512168"/>
                <a:chOff x="827580" y="3302986"/>
                <a:chExt cx="7488836" cy="1512168"/>
              </a:xfrm>
            </p:grpSpPr>
            <p:sp>
              <p:nvSpPr>
                <p:cNvPr id="22" name="Right Arrow 21"/>
                <p:cNvSpPr/>
                <p:nvPr/>
              </p:nvSpPr>
              <p:spPr>
                <a:xfrm>
                  <a:off x="827580" y="3302986"/>
                  <a:ext cx="7488832" cy="288032"/>
                </a:xfrm>
                <a:prstGeom prst="rightArrow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M3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23" name="Right Arrow 22"/>
                <p:cNvSpPr/>
                <p:nvPr/>
              </p:nvSpPr>
              <p:spPr>
                <a:xfrm>
                  <a:off x="827584" y="4527122"/>
                  <a:ext cx="7488832" cy="288032"/>
                </a:xfrm>
                <a:prstGeom prst="rightArrow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M1 &amp; M2 (auxiliaries bus bars)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24" name="Up Arrow 23"/>
                <p:cNvSpPr/>
                <p:nvPr/>
              </p:nvSpPr>
              <p:spPr>
                <a:xfrm>
                  <a:off x="7380308" y="4254306"/>
                  <a:ext cx="720120" cy="360059"/>
                </a:xfrm>
                <a:prstGeom prst="upArrow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900" dirty="0" smtClean="0">
                      <a:solidFill>
                        <a:srgbClr val="C00000"/>
                      </a:solidFill>
                    </a:rPr>
                    <a:t>9-19</a:t>
                  </a:r>
                  <a:endParaRPr lang="en-US" sz="900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5" name="Down Arrow 24"/>
                <p:cNvSpPr/>
                <p:nvPr/>
              </p:nvSpPr>
              <p:spPr>
                <a:xfrm>
                  <a:off x="2735264" y="3447003"/>
                  <a:ext cx="396572" cy="432068"/>
                </a:xfrm>
                <a:prstGeom prst="downArrow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800" dirty="0" smtClean="0">
                      <a:solidFill>
                        <a:srgbClr val="C00000"/>
                      </a:solidFill>
                    </a:rPr>
                    <a:t>Ext</a:t>
                  </a:r>
                  <a:endParaRPr lang="en-US" sz="800" dirty="0">
                    <a:solidFill>
                      <a:srgbClr val="C00000"/>
                    </a:solidFill>
                  </a:endParaRPr>
                </a:p>
              </p:txBody>
            </p:sp>
          </p:grpSp>
        </p:grpSp>
        <p:sp>
          <p:nvSpPr>
            <p:cNvPr id="36" name="Rectangle 35"/>
            <p:cNvSpPr/>
            <p:nvPr/>
          </p:nvSpPr>
          <p:spPr>
            <a:xfrm rot="16200000">
              <a:off x="2195755" y="3987084"/>
              <a:ext cx="72008" cy="36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Isosceles Triangle 34"/>
          <p:cNvSpPr/>
          <p:nvPr/>
        </p:nvSpPr>
        <p:spPr>
          <a:xfrm rot="10800000">
            <a:off x="2051759" y="3753035"/>
            <a:ext cx="360000" cy="252028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900" dirty="0">
              <a:solidFill>
                <a:srgbClr val="7030A0"/>
              </a:solidFill>
            </a:endParaRPr>
          </a:p>
        </p:txBody>
      </p:sp>
      <p:grpSp>
        <p:nvGrpSpPr>
          <p:cNvPr id="1030" name="Group 1029"/>
          <p:cNvGrpSpPr/>
          <p:nvPr/>
        </p:nvGrpSpPr>
        <p:grpSpPr>
          <a:xfrm>
            <a:off x="827584" y="1412776"/>
            <a:ext cx="7488836" cy="1512168"/>
            <a:chOff x="827584" y="1412776"/>
            <a:chExt cx="7488836" cy="1512168"/>
          </a:xfrm>
        </p:grpSpPr>
        <p:grpSp>
          <p:nvGrpSpPr>
            <p:cNvPr id="1025" name="Group 1024"/>
            <p:cNvGrpSpPr/>
            <p:nvPr/>
          </p:nvGrpSpPr>
          <p:grpSpPr>
            <a:xfrm>
              <a:off x="827584" y="1412776"/>
              <a:ext cx="7488836" cy="1512168"/>
              <a:chOff x="827584" y="1412776"/>
              <a:chExt cx="7488836" cy="1512168"/>
            </a:xfrm>
          </p:grpSpPr>
          <p:grpSp>
            <p:nvGrpSpPr>
              <p:cNvPr id="1024" name="Group 1023"/>
              <p:cNvGrpSpPr/>
              <p:nvPr/>
            </p:nvGrpSpPr>
            <p:grpSpPr>
              <a:xfrm>
                <a:off x="971600" y="1916832"/>
                <a:ext cx="7200800" cy="504056"/>
                <a:chOff x="971600" y="1916832"/>
                <a:chExt cx="7200800" cy="504056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971600" y="1916832"/>
                  <a:ext cx="7200800" cy="504056"/>
                </a:xfrm>
                <a:prstGeom prst="rect">
                  <a:avLst/>
                </a:prstGeom>
                <a:solidFill>
                  <a:srgbClr val="0070C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7380312" y="1988861"/>
                  <a:ext cx="720000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MCS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grpSp>
              <p:nvGrpSpPr>
                <p:cNvPr id="16" name="Group 15"/>
                <p:cNvGrpSpPr/>
                <p:nvPr/>
              </p:nvGrpSpPr>
              <p:grpSpPr>
                <a:xfrm rot="5400000">
                  <a:off x="2087743" y="1988861"/>
                  <a:ext cx="288033" cy="360001"/>
                  <a:chOff x="1403647" y="2348919"/>
                  <a:chExt cx="288033" cy="360001"/>
                </a:xfrm>
              </p:grpSpPr>
              <p:sp>
                <p:nvSpPr>
                  <p:cNvPr id="18" name="Isosceles Triangle 17"/>
                  <p:cNvSpPr/>
                  <p:nvPr/>
                </p:nvSpPr>
                <p:spPr>
                  <a:xfrm rot="16200000">
                    <a:off x="1385666" y="2402906"/>
                    <a:ext cx="360000" cy="252028"/>
                  </a:xfrm>
                  <a:prstGeom prst="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endParaRPr lang="en-US" sz="900" dirty="0">
                      <a:solidFill>
                        <a:srgbClr val="7030A0"/>
                      </a:solidFill>
                    </a:endParaRPr>
                  </a:p>
                </p:txBody>
              </p:sp>
              <p:sp>
                <p:nvSpPr>
                  <p:cNvPr id="19" name="Rectangle 18"/>
                  <p:cNvSpPr/>
                  <p:nvPr/>
                </p:nvSpPr>
                <p:spPr>
                  <a:xfrm>
                    <a:off x="1403647" y="2348919"/>
                    <a:ext cx="72008" cy="36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7" name="Rectangle 16"/>
                <p:cNvSpPr/>
                <p:nvPr/>
              </p:nvSpPr>
              <p:spPr>
                <a:xfrm>
                  <a:off x="2411762" y="1988861"/>
                  <a:ext cx="4896542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MB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</p:grpSp>
          <p:sp>
            <p:nvSpPr>
              <p:cNvPr id="8" name="Right Arrow 7"/>
              <p:cNvSpPr/>
              <p:nvPr/>
            </p:nvSpPr>
            <p:spPr>
              <a:xfrm>
                <a:off x="827584" y="1412776"/>
                <a:ext cx="7488832" cy="288032"/>
              </a:xfrm>
              <a:prstGeom prst="right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M3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9" name="Right Arrow 8"/>
              <p:cNvSpPr/>
              <p:nvPr/>
            </p:nvSpPr>
            <p:spPr>
              <a:xfrm>
                <a:off x="827588" y="2636912"/>
                <a:ext cx="7488832" cy="288032"/>
              </a:xfrm>
              <a:prstGeom prst="right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M1 &amp; M2 (auxiliaries bus bars)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1" name="Up Arrow 10"/>
              <p:cNvSpPr/>
              <p:nvPr/>
            </p:nvSpPr>
            <p:spPr>
              <a:xfrm>
                <a:off x="7380312" y="2364096"/>
                <a:ext cx="720120" cy="360059"/>
              </a:xfrm>
              <a:prstGeom prst="up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900" dirty="0" smtClean="0">
                    <a:solidFill>
                      <a:srgbClr val="C00000"/>
                    </a:solidFill>
                  </a:rPr>
                  <a:t>9-19</a:t>
                </a:r>
                <a:endParaRPr lang="en-US" sz="9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" name="Down Arrow 11"/>
              <p:cNvSpPr/>
              <p:nvPr/>
            </p:nvSpPr>
            <p:spPr>
              <a:xfrm>
                <a:off x="2735268" y="1628799"/>
                <a:ext cx="396572" cy="360061"/>
              </a:xfrm>
              <a:prstGeom prst="down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dirty="0" smtClean="0">
                    <a:solidFill>
                      <a:srgbClr val="C00000"/>
                    </a:solidFill>
                  </a:rPr>
                  <a:t>Ext</a:t>
                </a:r>
                <a:endParaRPr lang="en-US" sz="800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2087742" y="2132856"/>
              <a:ext cx="288032" cy="138499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r>
                <a:rPr lang="en-US" sz="900" dirty="0" smtClean="0">
                  <a:solidFill>
                    <a:srgbClr val="7030A0"/>
                  </a:solidFill>
                </a:rPr>
                <a:t>R</a:t>
              </a:r>
              <a:endParaRPr lang="en-US" sz="900" dirty="0">
                <a:solidFill>
                  <a:srgbClr val="7030A0"/>
                </a:solidFill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087742" y="3740550"/>
            <a:ext cx="288032" cy="138499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spAutoFit/>
          </a:bodyPr>
          <a:lstStyle/>
          <a:p>
            <a:r>
              <a:rPr lang="en-US" sz="900" dirty="0">
                <a:solidFill>
                  <a:srgbClr val="7030A0"/>
                </a:solidFill>
              </a:rPr>
              <a:t>L</a:t>
            </a:r>
          </a:p>
        </p:txBody>
      </p:sp>
      <p:sp>
        <p:nvSpPr>
          <p:cNvPr id="54" name="Content Placeholder 2"/>
          <p:cNvSpPr>
            <a:spLocks noGrp="1"/>
          </p:cNvSpPr>
          <p:nvPr>
            <p:ph idx="1"/>
          </p:nvPr>
        </p:nvSpPr>
        <p:spPr>
          <a:xfrm>
            <a:off x="251520" y="4653136"/>
            <a:ext cx="8640960" cy="1596184"/>
          </a:xfrm>
        </p:spPr>
        <p:txBody>
          <a:bodyPr numCol="1">
            <a:normAutofit fontScale="77500" lnSpcReduction="20000"/>
          </a:bodyPr>
          <a:lstStyle/>
          <a:p>
            <a:pPr marL="448056" lvl="1" indent="0">
              <a:buNone/>
            </a:pPr>
            <a:r>
              <a:rPr lang="en-US" dirty="0" smtClean="0"/>
              <a:t>Bus bar </a:t>
            </a:r>
            <a:r>
              <a:rPr lang="en-US" b="1" i="1" u="sng" dirty="0" smtClean="0"/>
              <a:t>M3 extern</a:t>
            </a:r>
            <a:r>
              <a:rPr lang="en-US" dirty="0" smtClean="0"/>
              <a:t> powers coils</a:t>
            </a:r>
          </a:p>
          <a:p>
            <a:pPr marL="448056" lvl="1" indent="0">
              <a:buNone/>
            </a:pPr>
            <a:r>
              <a:rPr lang="en-US" dirty="0" smtClean="0"/>
              <a:t>Spool pieces </a:t>
            </a:r>
            <a:r>
              <a:rPr lang="en-US" b="1" i="1" u="sng" dirty="0" smtClean="0"/>
              <a:t>#1 #11</a:t>
            </a:r>
            <a:r>
              <a:rPr lang="en-US" dirty="0" smtClean="0"/>
              <a:t> supply MCO correctors</a:t>
            </a:r>
          </a:p>
          <a:p>
            <a:pPr marL="448056" lvl="1" indent="0">
              <a:buNone/>
            </a:pPr>
            <a:r>
              <a:rPr lang="en-US" dirty="0"/>
              <a:t>Spool pieces </a:t>
            </a:r>
            <a:r>
              <a:rPr lang="en-US" b="1" i="1" u="sng" dirty="0" smtClean="0"/>
              <a:t>#3 #13</a:t>
            </a:r>
            <a:r>
              <a:rPr lang="en-US" dirty="0" smtClean="0"/>
              <a:t> </a:t>
            </a:r>
            <a:r>
              <a:rPr lang="en-US" dirty="0"/>
              <a:t>supply </a:t>
            </a:r>
            <a:r>
              <a:rPr lang="en-US" dirty="0" smtClean="0"/>
              <a:t>MCD </a:t>
            </a:r>
            <a:r>
              <a:rPr lang="en-US" dirty="0"/>
              <a:t>correctors</a:t>
            </a:r>
          </a:p>
          <a:p>
            <a:pPr marL="448056" lvl="1" indent="0">
              <a:buNone/>
            </a:pPr>
            <a:r>
              <a:rPr lang="en-US" dirty="0" smtClean="0"/>
              <a:t>Spool </a:t>
            </a:r>
            <a:r>
              <a:rPr lang="en-US" dirty="0"/>
              <a:t>pieces </a:t>
            </a:r>
            <a:r>
              <a:rPr lang="en-US" b="1" i="1" u="sng" dirty="0"/>
              <a:t>#9 &amp; #19</a:t>
            </a:r>
            <a:r>
              <a:rPr lang="en-US" dirty="0"/>
              <a:t> supply MCS correctors</a:t>
            </a:r>
            <a:endParaRPr lang="en-US" dirty="0" smtClean="0"/>
          </a:p>
          <a:p>
            <a:pPr marL="448056" lvl="1" indent="0">
              <a:buNone/>
            </a:pPr>
            <a:r>
              <a:rPr lang="en-US" dirty="0" smtClean="0"/>
              <a:t>Diode is </a:t>
            </a:r>
            <a:r>
              <a:rPr lang="en-US" b="1" i="1" u="sng" dirty="0" smtClean="0"/>
              <a:t>left</a:t>
            </a:r>
            <a:r>
              <a:rPr lang="en-US" dirty="0" smtClean="0"/>
              <a:t> or </a:t>
            </a:r>
            <a:r>
              <a:rPr lang="en-US" b="1" i="1" u="sng" dirty="0" smtClean="0"/>
              <a:t>right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007704" y="1988860"/>
            <a:ext cx="936000" cy="36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C00000"/>
                </a:solidFill>
              </a:rPr>
              <a:t>MCO MCD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34" name="Up Arrow 33"/>
          <p:cNvSpPr/>
          <p:nvPr/>
        </p:nvSpPr>
        <p:spPr>
          <a:xfrm>
            <a:off x="1115696" y="2364096"/>
            <a:ext cx="720000" cy="360000"/>
          </a:xfrm>
          <a:prstGeom prst="upArrow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>
                <a:solidFill>
                  <a:srgbClr val="C00000"/>
                </a:solidFill>
              </a:rPr>
              <a:t>1-3-11-13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007696" y="3717032"/>
            <a:ext cx="936000" cy="36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C00000"/>
                </a:solidFill>
              </a:rPr>
              <a:t>MCO MCD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38" name="Up Arrow 37"/>
          <p:cNvSpPr/>
          <p:nvPr/>
        </p:nvSpPr>
        <p:spPr>
          <a:xfrm>
            <a:off x="1115688" y="4092268"/>
            <a:ext cx="720000" cy="360000"/>
          </a:xfrm>
          <a:prstGeom prst="upArrow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>
                <a:solidFill>
                  <a:srgbClr val="C00000"/>
                </a:solidFill>
              </a:rPr>
              <a:t>1-3-11-13</a:t>
            </a:r>
            <a:endParaRPr lang="en-US" sz="800" dirty="0">
              <a:solidFill>
                <a:schemeClr val="tx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89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  <a:endParaRPr lang="en-US" dirty="0"/>
          </a:p>
        </p:txBody>
      </p:sp>
      <p:sp>
        <p:nvSpPr>
          <p:cNvPr id="4" name="Content Placeholder 11"/>
          <p:cNvSpPr txBox="1">
            <a:spLocks/>
          </p:cNvSpPr>
          <p:nvPr/>
        </p:nvSpPr>
        <p:spPr>
          <a:xfrm>
            <a:off x="609600" y="1478006"/>
            <a:ext cx="8226854" cy="4667421"/>
          </a:xfrm>
          <a:prstGeom prst="rect">
            <a:avLst/>
          </a:prstGeom>
        </p:spPr>
        <p:txBody>
          <a:bodyPr vert="horz" numCol="1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1"/>
              </a:buClr>
            </a:pPr>
            <a:r>
              <a:rPr lang="en-GB" dirty="0" smtClean="0"/>
              <a:t>Introduction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Dipole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Overview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MBBR &amp; MBBL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MBAR &amp; MBAL</a:t>
            </a:r>
          </a:p>
          <a:p>
            <a:pPr>
              <a:buClr>
                <a:srgbClr val="00B050"/>
              </a:buClr>
            </a:pPr>
            <a:r>
              <a:rPr lang="en-GB" dirty="0" smtClean="0">
                <a:solidFill>
                  <a:srgbClr val="00B050"/>
                </a:solidFill>
              </a:rPr>
              <a:t>11T</a:t>
            </a:r>
          </a:p>
          <a:p>
            <a:pPr lvl="1">
              <a:buClr>
                <a:srgbClr val="00B050"/>
              </a:buClr>
            </a:pPr>
            <a:r>
              <a:rPr lang="en-GB" dirty="0" smtClean="0">
                <a:solidFill>
                  <a:srgbClr val="00B050"/>
                </a:solidFill>
              </a:rPr>
              <a:t>Electrical circuit: Chosen solution</a:t>
            </a:r>
          </a:p>
          <a:p>
            <a:pPr lvl="1">
              <a:buClr>
                <a:srgbClr val="00B050"/>
              </a:buClr>
            </a:pPr>
            <a:r>
              <a:rPr lang="en-GB" dirty="0" smtClean="0">
                <a:solidFill>
                  <a:srgbClr val="00B050"/>
                </a:solidFill>
              </a:rPr>
              <a:t>Trim: Conduction cooled</a:t>
            </a:r>
          </a:p>
          <a:p>
            <a:pPr lvl="1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Slots concerned &amp; wiring in the LHC</a:t>
            </a:r>
          </a:p>
          <a:p>
            <a:pPr lvl="2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MBAR: MB.B10L7 &amp; MB.B8L7</a:t>
            </a:r>
          </a:p>
          <a:p>
            <a:pPr lvl="2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MBAL: MB.A10R2</a:t>
            </a:r>
          </a:p>
          <a:p>
            <a:pPr lvl="2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MBBR: MB.A10L2, MB.B8R7 &amp; MB.B10R7</a:t>
            </a:r>
          </a:p>
          <a:p>
            <a:pPr lvl="2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B050"/>
                </a:solidFill>
              </a:rPr>
              <a:t>MBBL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Quality assurance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Procedure</a:t>
            </a:r>
          </a:p>
          <a:p>
            <a:pPr lvl="1">
              <a:buClr>
                <a:schemeClr val="tx1"/>
              </a:buClr>
            </a:pPr>
            <a:r>
              <a:rPr lang="en-GB" dirty="0" smtClean="0"/>
              <a:t>Test program</a:t>
            </a:r>
          </a:p>
          <a:p>
            <a:pPr>
              <a:buClr>
                <a:schemeClr val="tx1"/>
              </a:buClr>
            </a:pPr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55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11T -1</a:t>
            </a:r>
            <a:br>
              <a:rPr lang="en-US" dirty="0" smtClean="0"/>
            </a:br>
            <a:r>
              <a:rPr lang="en-US" dirty="0" smtClean="0"/>
              <a:t>Electrical circuit: chosen solution</a:t>
            </a:r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827584" y="1268760"/>
            <a:ext cx="7488836" cy="1512168"/>
            <a:chOff x="827584" y="1412776"/>
            <a:chExt cx="7488836" cy="1512168"/>
          </a:xfrm>
        </p:grpSpPr>
        <p:grpSp>
          <p:nvGrpSpPr>
            <p:cNvPr id="29" name="Group 28"/>
            <p:cNvGrpSpPr/>
            <p:nvPr/>
          </p:nvGrpSpPr>
          <p:grpSpPr>
            <a:xfrm>
              <a:off x="971600" y="1916832"/>
              <a:ext cx="7200800" cy="504056"/>
              <a:chOff x="971600" y="1513756"/>
              <a:chExt cx="7200800" cy="504056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971600" y="1513756"/>
                <a:ext cx="7200800" cy="504056"/>
              </a:xfrm>
              <a:prstGeom prst="rect">
                <a:avLst/>
              </a:prstGeom>
              <a:solidFill>
                <a:srgbClr val="0070C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007704" y="1585784"/>
                <a:ext cx="936000" cy="36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C00000"/>
                    </a:solidFill>
                  </a:rPr>
                  <a:t>MCDO/</a:t>
                </a:r>
                <a:r>
                  <a:rPr lang="en-US" sz="1200" dirty="0">
                    <a:solidFill>
                      <a:schemeClr val="tx2"/>
                    </a:solidFill>
                  </a:rPr>
                  <a:t>No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380312" y="1585785"/>
                <a:ext cx="720000" cy="36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MCS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 rot="5400000">
                <a:off x="2087743" y="1585783"/>
                <a:ext cx="288033" cy="360001"/>
                <a:chOff x="1403647" y="2348919"/>
                <a:chExt cx="288033" cy="360001"/>
              </a:xfrm>
            </p:grpSpPr>
            <p:sp>
              <p:nvSpPr>
                <p:cNvPr id="21" name="Isosceles Triangle 20"/>
                <p:cNvSpPr/>
                <p:nvPr/>
              </p:nvSpPr>
              <p:spPr>
                <a:xfrm rot="16200000">
                  <a:off x="1385666" y="2402906"/>
                  <a:ext cx="360000" cy="252028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900" dirty="0" smtClean="0">
                      <a:solidFill>
                        <a:srgbClr val="7030A0"/>
                      </a:solidFill>
                    </a:rPr>
                    <a:t>L/R</a:t>
                  </a:r>
                  <a:endParaRPr lang="en-US" sz="900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1403647" y="2348919"/>
                  <a:ext cx="72008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Rectangle 22"/>
              <p:cNvSpPr/>
              <p:nvPr/>
            </p:nvSpPr>
            <p:spPr>
              <a:xfrm>
                <a:off x="2411762" y="1585785"/>
                <a:ext cx="4896542" cy="360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MB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</p:grpSp>
        <p:sp>
          <p:nvSpPr>
            <p:cNvPr id="30" name="Right Arrow 29"/>
            <p:cNvSpPr/>
            <p:nvPr/>
          </p:nvSpPr>
          <p:spPr>
            <a:xfrm>
              <a:off x="827584" y="1412776"/>
              <a:ext cx="7488832" cy="288032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7030A0"/>
                  </a:solidFill>
                </a:rPr>
                <a:t>M3</a:t>
              </a:r>
              <a:endParaRPr lang="en-US" dirty="0">
                <a:solidFill>
                  <a:srgbClr val="7030A0"/>
                </a:solidFill>
              </a:endParaRPr>
            </a:p>
          </p:txBody>
        </p:sp>
        <p:sp>
          <p:nvSpPr>
            <p:cNvPr id="31" name="Right Arrow 30"/>
            <p:cNvSpPr/>
            <p:nvPr/>
          </p:nvSpPr>
          <p:spPr>
            <a:xfrm>
              <a:off x="827588" y="2636912"/>
              <a:ext cx="7488832" cy="288032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7030A0"/>
                  </a:solidFill>
                </a:rPr>
                <a:t>M1 &amp; M2 (auxiliaries bus bars)</a:t>
              </a:r>
              <a:endParaRPr lang="en-US" dirty="0">
                <a:solidFill>
                  <a:srgbClr val="7030A0"/>
                </a:solidFill>
              </a:endParaRPr>
            </a:p>
          </p:txBody>
        </p:sp>
        <p:sp>
          <p:nvSpPr>
            <p:cNvPr id="32" name="Up Arrow 31"/>
            <p:cNvSpPr/>
            <p:nvPr/>
          </p:nvSpPr>
          <p:spPr>
            <a:xfrm>
              <a:off x="1115696" y="2364096"/>
              <a:ext cx="720000" cy="360000"/>
            </a:xfrm>
            <a:prstGeom prst="up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dirty="0" smtClean="0">
                  <a:solidFill>
                    <a:srgbClr val="C00000"/>
                  </a:solidFill>
                </a:rPr>
                <a:t>1-3-11-13/</a:t>
              </a:r>
            </a:p>
            <a:p>
              <a:pPr algn="ctr"/>
              <a:r>
                <a:rPr lang="en-US" sz="800" dirty="0" smtClean="0">
                  <a:solidFill>
                    <a:schemeClr val="tx2"/>
                  </a:solidFill>
                </a:rPr>
                <a:t>Go through</a:t>
              </a:r>
              <a:endParaRPr lang="en-US" sz="800" dirty="0">
                <a:solidFill>
                  <a:schemeClr val="tx2"/>
                </a:solidFill>
              </a:endParaRPr>
            </a:p>
          </p:txBody>
        </p:sp>
        <p:sp>
          <p:nvSpPr>
            <p:cNvPr id="33" name="Up Arrow 32"/>
            <p:cNvSpPr/>
            <p:nvPr/>
          </p:nvSpPr>
          <p:spPr>
            <a:xfrm>
              <a:off x="7380312" y="2364096"/>
              <a:ext cx="720120" cy="360059"/>
            </a:xfrm>
            <a:prstGeom prst="up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dirty="0" smtClean="0">
                  <a:solidFill>
                    <a:srgbClr val="C00000"/>
                  </a:solidFill>
                </a:rPr>
                <a:t>9-19/</a:t>
              </a:r>
            </a:p>
            <a:p>
              <a:pPr algn="ctr"/>
              <a:r>
                <a:rPr lang="en-US" sz="900" dirty="0" smtClean="0">
                  <a:solidFill>
                    <a:schemeClr val="tx2"/>
                  </a:solidFill>
                </a:rPr>
                <a:t>10-20</a:t>
              </a:r>
              <a:endParaRPr lang="en-US" sz="900" dirty="0">
                <a:solidFill>
                  <a:schemeClr val="tx2"/>
                </a:solidFill>
              </a:endParaRPr>
            </a:p>
          </p:txBody>
        </p:sp>
        <p:sp>
          <p:nvSpPr>
            <p:cNvPr id="34" name="Down Arrow 33"/>
            <p:cNvSpPr/>
            <p:nvPr/>
          </p:nvSpPr>
          <p:spPr>
            <a:xfrm>
              <a:off x="2735268" y="1628799"/>
              <a:ext cx="396572" cy="360061"/>
            </a:xfrm>
            <a:prstGeom prst="down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800" dirty="0" smtClean="0">
                  <a:solidFill>
                    <a:srgbClr val="C00000"/>
                  </a:solidFill>
                </a:rPr>
                <a:t>Ext/</a:t>
              </a:r>
              <a:r>
                <a:rPr lang="en-US" sz="800" dirty="0" err="1" smtClean="0">
                  <a:solidFill>
                    <a:schemeClr val="tx2"/>
                  </a:solidFill>
                </a:rPr>
                <a:t>Int</a:t>
              </a:r>
              <a:endParaRPr lang="en-US" sz="800" dirty="0">
                <a:solidFill>
                  <a:srgbClr val="C00000"/>
                </a:solidFill>
              </a:endParaRPr>
            </a:p>
          </p:txBody>
        </p:sp>
      </p:grpSp>
      <p:sp>
        <p:nvSpPr>
          <p:cNvPr id="55" name="Rectangle 54"/>
          <p:cNvSpPr/>
          <p:nvPr/>
        </p:nvSpPr>
        <p:spPr>
          <a:xfrm>
            <a:off x="467464" y="1484783"/>
            <a:ext cx="1224216" cy="252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C00000"/>
                </a:solidFill>
              </a:rPr>
              <a:t>Type A/</a:t>
            </a:r>
            <a:r>
              <a:rPr lang="en-US" sz="1200" dirty="0" err="1" smtClean="0">
                <a:solidFill>
                  <a:schemeClr val="tx2"/>
                </a:solidFill>
              </a:rPr>
              <a:t>TypeB</a:t>
            </a:r>
            <a:endParaRPr lang="en-US" sz="1200" dirty="0">
              <a:solidFill>
                <a:schemeClr val="tx2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827584" y="2936952"/>
            <a:ext cx="7488832" cy="1500160"/>
            <a:chOff x="827584" y="3212976"/>
            <a:chExt cx="7488832" cy="1500160"/>
          </a:xfrm>
        </p:grpSpPr>
        <p:grpSp>
          <p:nvGrpSpPr>
            <p:cNvPr id="56" name="Group 55"/>
            <p:cNvGrpSpPr/>
            <p:nvPr/>
          </p:nvGrpSpPr>
          <p:grpSpPr>
            <a:xfrm>
              <a:off x="827584" y="3212976"/>
              <a:ext cx="7488832" cy="1500160"/>
              <a:chOff x="827588" y="3068960"/>
              <a:chExt cx="7488832" cy="1500160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971601" y="3568328"/>
                <a:ext cx="7200799" cy="508744"/>
                <a:chOff x="971601" y="3568328"/>
                <a:chExt cx="7200799" cy="508744"/>
              </a:xfrm>
            </p:grpSpPr>
            <p:sp>
              <p:nvSpPr>
                <p:cNvPr id="6" name="Rectangle 5"/>
                <p:cNvSpPr/>
                <p:nvPr/>
              </p:nvSpPr>
              <p:spPr>
                <a:xfrm>
                  <a:off x="971601" y="3568328"/>
                  <a:ext cx="2880323" cy="504056"/>
                </a:xfrm>
                <a:prstGeom prst="rect">
                  <a:avLst/>
                </a:prstGeom>
                <a:solidFill>
                  <a:srgbClr val="7030A0"/>
                </a:solidFill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US" dirty="0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5292083" y="3568328"/>
                  <a:ext cx="2880317" cy="504056"/>
                </a:xfrm>
                <a:prstGeom prst="rect">
                  <a:avLst/>
                </a:prstGeom>
                <a:solidFill>
                  <a:srgbClr val="7030A0"/>
                </a:solidFill>
                <a:ln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dirty="0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3923932" y="3573016"/>
                  <a:ext cx="1296144" cy="504056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Collimator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7380312" y="3640356"/>
                  <a:ext cx="720000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MCS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1007705" y="3640356"/>
                  <a:ext cx="936000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  <a:effectLst>
                        <a:glow rad="127000">
                          <a:srgbClr val="FFFF00"/>
                        </a:glow>
                      </a:effectLst>
                    </a:rPr>
                    <a:t>MCDO</a:t>
                  </a:r>
                  <a:endParaRPr lang="en-US" dirty="0">
                    <a:solidFill>
                      <a:srgbClr val="7030A0"/>
                    </a:solidFill>
                    <a:effectLst>
                      <a:glow rad="127000">
                        <a:srgbClr val="FFFF00"/>
                      </a:glow>
                    </a:effectLst>
                  </a:endParaRPr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2339712" y="3645054"/>
                  <a:ext cx="1368192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Dipole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5724129" y="3640356"/>
                  <a:ext cx="1369210" cy="3600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rgbClr val="7030A0"/>
                      </a:solidFill>
                    </a:rPr>
                    <a:t>Dipole</a:t>
                  </a:r>
                  <a:endParaRPr lang="en-US" dirty="0">
                    <a:solidFill>
                      <a:srgbClr val="7030A0"/>
                    </a:solidFill>
                  </a:endParaRPr>
                </a:p>
              </p:txBody>
            </p:sp>
            <p:grpSp>
              <p:nvGrpSpPr>
                <p:cNvPr id="39" name="Group 38"/>
                <p:cNvGrpSpPr/>
                <p:nvPr/>
              </p:nvGrpSpPr>
              <p:grpSpPr>
                <a:xfrm>
                  <a:off x="1979712" y="3681038"/>
                  <a:ext cx="360001" cy="288033"/>
                  <a:chOff x="2051759" y="3356991"/>
                  <a:chExt cx="360001" cy="288033"/>
                </a:xfrm>
              </p:grpSpPr>
              <p:sp>
                <p:nvSpPr>
                  <p:cNvPr id="37" name="Isosceles Triangle 36"/>
                  <p:cNvSpPr/>
                  <p:nvPr/>
                </p:nvSpPr>
                <p:spPr>
                  <a:xfrm>
                    <a:off x="2051759" y="3392996"/>
                    <a:ext cx="360000" cy="252028"/>
                  </a:xfrm>
                  <a:prstGeom prst="triangle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rgbClr val="7030A0"/>
                        </a:solidFill>
                      </a:rPr>
                      <a:t>L/R</a:t>
                    </a:r>
                    <a:endParaRPr lang="en-US" sz="900" dirty="0">
                      <a:solidFill>
                        <a:srgbClr val="7030A0"/>
                      </a:solidFill>
                    </a:endParaRPr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 rot="5400000">
                    <a:off x="2195756" y="3212995"/>
                    <a:ext cx="72008" cy="36000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accent1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44" name="Right Arrow 43"/>
              <p:cNvSpPr/>
              <p:nvPr/>
            </p:nvSpPr>
            <p:spPr>
              <a:xfrm>
                <a:off x="827588" y="3068960"/>
                <a:ext cx="7488832" cy="288032"/>
              </a:xfrm>
              <a:prstGeom prst="right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M3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45" name="Right Arrow 44"/>
              <p:cNvSpPr/>
              <p:nvPr/>
            </p:nvSpPr>
            <p:spPr>
              <a:xfrm>
                <a:off x="827588" y="4281088"/>
                <a:ext cx="7488832" cy="288032"/>
              </a:xfrm>
              <a:prstGeom prst="right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rgbClr val="7030A0"/>
                    </a:solidFill>
                  </a:rPr>
                  <a:t>M1 &amp; M2 (auxiliaries bus bars)</a:t>
                </a:r>
                <a:endParaRPr lang="en-US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46" name="Up Arrow 45"/>
              <p:cNvSpPr/>
              <p:nvPr/>
            </p:nvSpPr>
            <p:spPr>
              <a:xfrm>
                <a:off x="1115576" y="3993037"/>
                <a:ext cx="720120" cy="360059"/>
              </a:xfrm>
              <a:prstGeom prst="up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900" dirty="0" smtClean="0">
                    <a:solidFill>
                      <a:srgbClr val="7030A0"/>
                    </a:solidFill>
                    <a:effectLst>
                      <a:glow rad="127000">
                        <a:srgbClr val="FFFF00"/>
                      </a:glow>
                    </a:effectLst>
                  </a:rPr>
                  <a:t>1-3-11-13/</a:t>
                </a:r>
              </a:p>
              <a:p>
                <a:pPr algn="ctr"/>
                <a:r>
                  <a:rPr lang="en-US" sz="900" dirty="0" smtClean="0">
                    <a:solidFill>
                      <a:srgbClr val="7030A0"/>
                    </a:solidFill>
                    <a:effectLst>
                      <a:glow rad="127000">
                        <a:srgbClr val="FFFF00"/>
                      </a:glow>
                    </a:effectLst>
                  </a:rPr>
                  <a:t>Bypassed</a:t>
                </a:r>
                <a:endParaRPr lang="en-US" sz="900" dirty="0">
                  <a:solidFill>
                    <a:srgbClr val="7030A0"/>
                  </a:solidFill>
                  <a:effectLst>
                    <a:glow rad="127000">
                      <a:srgbClr val="FFFF00"/>
                    </a:glow>
                  </a:effectLst>
                </a:endParaRPr>
              </a:p>
            </p:txBody>
          </p:sp>
          <p:sp>
            <p:nvSpPr>
              <p:cNvPr id="47" name="Up Arrow 46"/>
              <p:cNvSpPr/>
              <p:nvPr/>
            </p:nvSpPr>
            <p:spPr>
              <a:xfrm>
                <a:off x="7380312" y="4020280"/>
                <a:ext cx="720120" cy="360059"/>
              </a:xfrm>
              <a:prstGeom prst="up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900" dirty="0" smtClean="0">
                    <a:solidFill>
                      <a:srgbClr val="7030A0"/>
                    </a:solidFill>
                    <a:effectLst>
                      <a:glow rad="127000">
                        <a:srgbClr val="FFFF00"/>
                      </a:glow>
                    </a:effectLst>
                  </a:rPr>
                  <a:t>9-19</a:t>
                </a:r>
              </a:p>
            </p:txBody>
          </p:sp>
          <p:sp>
            <p:nvSpPr>
              <p:cNvPr id="48" name="Down Arrow 47"/>
              <p:cNvSpPr/>
              <p:nvPr/>
            </p:nvSpPr>
            <p:spPr>
              <a:xfrm>
                <a:off x="2699836" y="3249024"/>
                <a:ext cx="360000" cy="396000"/>
              </a:xfrm>
              <a:prstGeom prst="down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800" dirty="0" smtClean="0">
                    <a:solidFill>
                      <a:srgbClr val="7030A0"/>
                    </a:solidFill>
                    <a:effectLst>
                      <a:glow rad="127000">
                        <a:srgbClr val="FFFF00"/>
                      </a:glow>
                    </a:effectLst>
                  </a:rPr>
                  <a:t>Ext</a:t>
                </a:r>
                <a:endParaRPr lang="en-US" sz="800" dirty="0">
                  <a:solidFill>
                    <a:srgbClr val="7030A0"/>
                  </a:solidFill>
                  <a:effectLst>
                    <a:glow rad="127000">
                      <a:srgbClr val="FFFF00"/>
                    </a:glow>
                  </a:effectLst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563888" y="4000354"/>
                <a:ext cx="72008" cy="2160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600168" y="4149088"/>
                <a:ext cx="2376000" cy="720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Up Arrow 53"/>
              <p:cNvSpPr/>
              <p:nvPr/>
            </p:nvSpPr>
            <p:spPr>
              <a:xfrm>
                <a:off x="5868144" y="4005088"/>
                <a:ext cx="144000" cy="216000"/>
              </a:xfrm>
              <a:prstGeom prst="upArrow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en-US" sz="900" dirty="0" smtClean="0">
                  <a:solidFill>
                    <a:srgbClr val="C00000"/>
                  </a:solidFill>
                  <a:effectLst>
                    <a:glow rad="127000">
                      <a:srgbClr val="FFFF00"/>
                    </a:glow>
                  </a:effectLst>
                </a:endParaRPr>
              </a:p>
            </p:txBody>
          </p:sp>
        </p:grpSp>
        <p:sp>
          <p:nvSpPr>
            <p:cNvPr id="57" name="Down Arrow 56"/>
            <p:cNvSpPr/>
            <p:nvPr/>
          </p:nvSpPr>
          <p:spPr>
            <a:xfrm>
              <a:off x="2555792" y="3573016"/>
              <a:ext cx="144000" cy="252000"/>
            </a:xfrm>
            <a:prstGeom prst="downArrow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700" dirty="0">
                <a:solidFill>
                  <a:srgbClr val="C00000"/>
                </a:solidFill>
                <a:effectLst>
                  <a:glow rad="127000">
                    <a:srgbClr val="FFFF00"/>
                  </a:glow>
                </a:effectLst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27584" y="3573024"/>
              <a:ext cx="1799932" cy="720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7030A0"/>
                  </a:solidFill>
                  <a:effectLst>
                    <a:glow rad="127000">
                      <a:srgbClr val="FFFF00"/>
                    </a:glow>
                  </a:effectLst>
                </a:rPr>
                <a:t>Trim</a:t>
              </a:r>
            </a:p>
          </p:txBody>
        </p: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467544" y="4437112"/>
            <a:ext cx="8208912" cy="1872208"/>
          </a:xfrm>
          <a:prstGeom prst="rect">
            <a:avLst/>
          </a:prstGeom>
          <a:ln>
            <a:noFill/>
          </a:ln>
        </p:spPr>
        <p:txBody>
          <a:bodyPr vert="horz" numCol="2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>
                <a:schemeClr val="tx1"/>
              </a:buClr>
              <a:buNone/>
            </a:pPr>
            <a:r>
              <a:rPr lang="en-US" dirty="0" smtClean="0"/>
              <a:t>Two standards 11T </a:t>
            </a:r>
            <a:r>
              <a:rPr lang="en-US" dirty="0" smtClean="0"/>
              <a:t>magnets:</a:t>
            </a:r>
            <a:endParaRPr lang="en-US" dirty="0" smtClean="0"/>
          </a:p>
          <a:p>
            <a:pPr marL="36576" indent="0">
              <a:buClr>
                <a:schemeClr val="tx1"/>
              </a:buClr>
              <a:buNone/>
            </a:pPr>
            <a:r>
              <a:rPr lang="en-US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First with: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One diode for both magnets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MCD + MCO correctors always present and connected.</a:t>
            </a:r>
          </a:p>
          <a:p>
            <a:pPr marL="448056" lvl="1" indent="0">
              <a:buClr>
                <a:schemeClr val="tx1"/>
              </a:buClr>
              <a:buNone/>
            </a:pP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	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Bypassed in case of B substitution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Dipole</a:t>
            </a:r>
          </a:p>
          <a:p>
            <a:pPr>
              <a:buClr>
                <a:schemeClr val="tx1"/>
              </a:buClr>
            </a:pPr>
            <a:endParaRPr lang="en-US" u="sng" dirty="0" smtClean="0"/>
          </a:p>
          <a:p>
            <a:pPr marL="36576" indent="0">
              <a:buClr>
                <a:schemeClr val="tx1"/>
              </a:buClr>
              <a:buNone/>
            </a:pPr>
            <a:r>
              <a:rPr lang="en-US" u="sng" dirty="0" smtClean="0">
                <a:solidFill>
                  <a:srgbClr val="00B050"/>
                </a:solidFill>
              </a:rPr>
              <a:t>Second with</a:t>
            </a:r>
          </a:p>
          <a:p>
            <a:pPr lvl="1">
              <a:buClr>
                <a:srgbClr val="00B050"/>
              </a:buClr>
            </a:pPr>
            <a:r>
              <a:rPr lang="en-US" dirty="0" smtClean="0">
                <a:solidFill>
                  <a:srgbClr val="00B050"/>
                </a:solidFill>
              </a:rPr>
              <a:t>MCS correctors always connected to 9-19</a:t>
            </a:r>
          </a:p>
          <a:p>
            <a:pPr lvl="1">
              <a:buClr>
                <a:srgbClr val="00B050"/>
              </a:buClr>
            </a:pPr>
            <a:r>
              <a:rPr lang="en-US" dirty="0" smtClean="0">
                <a:solidFill>
                  <a:srgbClr val="00B050"/>
                </a:solidFill>
              </a:rPr>
              <a:t>Dipole, powered by the first magnet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47864" y="6289575"/>
            <a:ext cx="447204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latin typeface="French Script MT" panose="03020402040607040605" pitchFamily="66" charset="0"/>
              </a:rPr>
              <a:t>Ludovic Grand-Clement</a:t>
            </a:r>
            <a:endParaRPr lang="en-US" sz="1400" dirty="0"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23600</TotalTime>
  <Words>1073</Words>
  <Application>Microsoft Office PowerPoint</Application>
  <PresentationFormat>On-screen Show (4:3)</PresentationFormat>
  <Paragraphs>370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ppt</vt:lpstr>
      <vt:lpstr>2nd International Review of the HL-LHC 11T Dipole for DS Collimation   11T dipole electrical circuit</vt:lpstr>
      <vt:lpstr>Outlook</vt:lpstr>
      <vt:lpstr>Introduction</vt:lpstr>
      <vt:lpstr>Outlook</vt:lpstr>
      <vt:lpstr>Dipole -1 Overview</vt:lpstr>
      <vt:lpstr>Dipole -2 MBBR &amp; MBBL</vt:lpstr>
      <vt:lpstr>Dipole -3 MBAR &amp; MBAL</vt:lpstr>
      <vt:lpstr>Outlook</vt:lpstr>
      <vt:lpstr>11T -1 Electrical circuit: chosen solution</vt:lpstr>
      <vt:lpstr>11T -2 Trim : Conduction cooled</vt:lpstr>
      <vt:lpstr>11T -3 MBAR: MB.B10L7 &amp; MB.B8L7</vt:lpstr>
      <vt:lpstr>11T -4 MBAL: MB.A10R2</vt:lpstr>
      <vt:lpstr>11T -5 MBBR: MB.A10L2, MB.B8R7 &amp; MB.B10R7</vt:lpstr>
      <vt:lpstr>11T -6 MBBL</vt:lpstr>
      <vt:lpstr>Outlook</vt:lpstr>
      <vt:lpstr>Quality assurance -1 Procedure</vt:lpstr>
      <vt:lpstr>Quality assurance -2 Test program</vt:lpstr>
      <vt:lpstr>Conclusion</vt:lpstr>
      <vt:lpstr>PowerPoint Presentation</vt:lpstr>
      <vt:lpstr>ANNEXES</vt:lpstr>
      <vt:lpstr>Electrical scheme LHC</vt:lpstr>
      <vt:lpstr>Test program -1</vt:lpstr>
      <vt:lpstr>Test program -2</vt:lpstr>
      <vt:lpstr>Test program -3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ludovic Grand Clement</cp:lastModifiedBy>
  <cp:revision>133</cp:revision>
  <dcterms:created xsi:type="dcterms:W3CDTF">2013-06-24T08:34:31Z</dcterms:created>
  <dcterms:modified xsi:type="dcterms:W3CDTF">2014-12-05T22:28:39Z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