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theme/themeOverride10.xml" ContentType="application/vnd.openxmlformats-officedocument.themeOverride+xml"/>
  <Override PartName="/ppt/charts/chart14.xml" ContentType="application/vnd.openxmlformats-officedocument.drawingml.chart+xml"/>
  <Override PartName="/ppt/theme/themeOverride11.xml" ContentType="application/vnd.openxmlformats-officedocument.themeOverride+xml"/>
  <Override PartName="/ppt/charts/chart15.xml" ContentType="application/vnd.openxmlformats-officedocument.drawingml.chart+xml"/>
  <Override PartName="/ppt/theme/themeOverride12.xml" ContentType="application/vnd.openxmlformats-officedocument.themeOverride+xml"/>
  <Override PartName="/ppt/charts/chart16.xml" ContentType="application/vnd.openxmlformats-officedocument.drawingml.chart+xml"/>
  <Override PartName="/ppt/theme/themeOverride13.xml" ContentType="application/vnd.openxmlformats-officedocument.themeOverride+xml"/>
  <Override PartName="/ppt/charts/chart17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5" r:id="rId5"/>
    <p:sldMasterId id="2147483699" r:id="rId6"/>
  </p:sldMasterIdLst>
  <p:notesMasterIdLst>
    <p:notesMasterId r:id="rId38"/>
  </p:notesMasterIdLst>
  <p:handoutMasterIdLst>
    <p:handoutMasterId r:id="rId39"/>
  </p:handoutMasterIdLst>
  <p:sldIdLst>
    <p:sldId id="259" r:id="rId7"/>
    <p:sldId id="330" r:id="rId8"/>
    <p:sldId id="314" r:id="rId9"/>
    <p:sldId id="336" r:id="rId10"/>
    <p:sldId id="341" r:id="rId11"/>
    <p:sldId id="308" r:id="rId12"/>
    <p:sldId id="327" r:id="rId13"/>
    <p:sldId id="342" r:id="rId14"/>
    <p:sldId id="271" r:id="rId15"/>
    <p:sldId id="272" r:id="rId16"/>
    <p:sldId id="334" r:id="rId17"/>
    <p:sldId id="315" r:id="rId18"/>
    <p:sldId id="352" r:id="rId19"/>
    <p:sldId id="333" r:id="rId20"/>
    <p:sldId id="279" r:id="rId21"/>
    <p:sldId id="328" r:id="rId22"/>
    <p:sldId id="337" r:id="rId23"/>
    <p:sldId id="338" r:id="rId24"/>
    <p:sldId id="345" r:id="rId25"/>
    <p:sldId id="332" r:id="rId26"/>
    <p:sldId id="305" r:id="rId27"/>
    <p:sldId id="347" r:id="rId28"/>
    <p:sldId id="350" r:id="rId29"/>
    <p:sldId id="344" r:id="rId30"/>
    <p:sldId id="335" r:id="rId31"/>
    <p:sldId id="354" r:id="rId32"/>
    <p:sldId id="290" r:id="rId33"/>
    <p:sldId id="355" r:id="rId34"/>
    <p:sldId id="348" r:id="rId35"/>
    <p:sldId id="351" r:id="rId36"/>
    <p:sldId id="357" r:id="rId3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66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150" autoAdjust="0"/>
    <p:restoredTop sz="92563" autoAdjust="0"/>
  </p:normalViewPr>
  <p:slideViewPr>
    <p:cSldViewPr>
      <p:cViewPr varScale="1">
        <p:scale>
          <a:sx n="75" d="100"/>
          <a:sy n="75" d="100"/>
        </p:scale>
        <p:origin x="-108" y="-180"/>
      </p:cViewPr>
      <p:guideLst>
        <p:guide orient="horz" pos="125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onferences\1412_11Treview\Magnetic\1412_11TreviewMagneticDesign_v1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9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MBHSP101\Roxie\MM_cold\MBHSP101_MM_cold_b_lucio_SIB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s\suizquie\Desktop\1412_11T_random.xlsx" TargetMode="External"/><Relationship Id="rId1" Type="http://schemas.openxmlformats.org/officeDocument/2006/relationships/themeOverride" Target="../theme/themeOverride10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11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12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Projects\11T\11T_2in1.xlsx" TargetMode="External"/><Relationship Id="rId1" Type="http://schemas.openxmlformats.org/officeDocument/2006/relationships/themeOverride" Target="../theme/themeOverride13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HD:Users:auchmann:Documents:11T-Dipole:tests:1206_FNAL%201st%20Demo%20Tests:MagneticAnalysis:120809_pcb_130mm_loops_4.6K.xlsm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s\suizquie\Desktop\1412_11TreviewMagneticDesign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Magnetic\1412_11TreviewMagneticDesign_v1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MBHSP101\Roxie\MM_cold\MBHSP101_loadline_Per_2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s\suizquie\Desktop\1412_11TreviewMagneticDesign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Full Iron Coverage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Bp!$A$4:$A$123</c:f>
              <c:numCache>
                <c:formatCode>0</c:formatCode>
                <c:ptCount val="120"/>
                <c:pt idx="0">
                  <c:v>7.4097</c:v>
                </c:pt>
                <c:pt idx="1">
                  <c:v>14.819000000000001</c:v>
                </c:pt>
                <c:pt idx="2">
                  <c:v>22.228999999999999</c:v>
                </c:pt>
                <c:pt idx="3">
                  <c:v>29.638999999999999</c:v>
                </c:pt>
                <c:pt idx="4">
                  <c:v>37.048000000000002</c:v>
                </c:pt>
                <c:pt idx="5">
                  <c:v>44.457999999999998</c:v>
                </c:pt>
                <c:pt idx="6">
                  <c:v>51.868000000000002</c:v>
                </c:pt>
                <c:pt idx="7">
                  <c:v>59.277000000000001</c:v>
                </c:pt>
                <c:pt idx="8">
                  <c:v>66.686999999999998</c:v>
                </c:pt>
                <c:pt idx="9">
                  <c:v>74.096999999999994</c:v>
                </c:pt>
                <c:pt idx="10">
                  <c:v>81.506</c:v>
                </c:pt>
                <c:pt idx="11">
                  <c:v>88.915999999999997</c:v>
                </c:pt>
                <c:pt idx="12">
                  <c:v>96.325999999999993</c:v>
                </c:pt>
                <c:pt idx="13">
                  <c:v>103.74</c:v>
                </c:pt>
                <c:pt idx="14">
                  <c:v>111.14</c:v>
                </c:pt>
                <c:pt idx="15">
                  <c:v>118.55</c:v>
                </c:pt>
                <c:pt idx="16">
                  <c:v>125.96</c:v>
                </c:pt>
                <c:pt idx="17">
                  <c:v>133.37</c:v>
                </c:pt>
                <c:pt idx="18">
                  <c:v>140.78</c:v>
                </c:pt>
                <c:pt idx="19">
                  <c:v>148.19</c:v>
                </c:pt>
                <c:pt idx="20">
                  <c:v>155.6</c:v>
                </c:pt>
                <c:pt idx="21">
                  <c:v>163.01</c:v>
                </c:pt>
                <c:pt idx="22">
                  <c:v>170.42</c:v>
                </c:pt>
                <c:pt idx="23">
                  <c:v>177.83</c:v>
                </c:pt>
                <c:pt idx="24">
                  <c:v>185.24</c:v>
                </c:pt>
                <c:pt idx="25">
                  <c:v>192.65</c:v>
                </c:pt>
                <c:pt idx="26">
                  <c:v>200.06</c:v>
                </c:pt>
                <c:pt idx="27">
                  <c:v>207.47</c:v>
                </c:pt>
                <c:pt idx="28">
                  <c:v>214.88</c:v>
                </c:pt>
                <c:pt idx="29">
                  <c:v>222.29</c:v>
                </c:pt>
                <c:pt idx="30">
                  <c:v>229.7</c:v>
                </c:pt>
                <c:pt idx="31">
                  <c:v>237.11</c:v>
                </c:pt>
                <c:pt idx="32">
                  <c:v>244.52</c:v>
                </c:pt>
                <c:pt idx="33">
                  <c:v>251.93</c:v>
                </c:pt>
                <c:pt idx="34">
                  <c:v>259.33999999999997</c:v>
                </c:pt>
                <c:pt idx="35">
                  <c:v>266.75</c:v>
                </c:pt>
                <c:pt idx="36">
                  <c:v>274.16000000000003</c:v>
                </c:pt>
                <c:pt idx="37">
                  <c:v>281.57</c:v>
                </c:pt>
                <c:pt idx="38">
                  <c:v>288.98</c:v>
                </c:pt>
                <c:pt idx="39">
                  <c:v>296.39</c:v>
                </c:pt>
                <c:pt idx="40">
                  <c:v>303.8</c:v>
                </c:pt>
                <c:pt idx="41">
                  <c:v>311.20999999999998</c:v>
                </c:pt>
                <c:pt idx="42">
                  <c:v>318.62</c:v>
                </c:pt>
                <c:pt idx="43">
                  <c:v>326.02999999999997</c:v>
                </c:pt>
                <c:pt idx="44">
                  <c:v>333.43</c:v>
                </c:pt>
                <c:pt idx="45">
                  <c:v>340.84</c:v>
                </c:pt>
                <c:pt idx="46">
                  <c:v>348.25</c:v>
                </c:pt>
                <c:pt idx="47">
                  <c:v>355.66</c:v>
                </c:pt>
                <c:pt idx="48">
                  <c:v>363.07</c:v>
                </c:pt>
                <c:pt idx="49">
                  <c:v>370.48</c:v>
                </c:pt>
                <c:pt idx="50">
                  <c:v>377.89</c:v>
                </c:pt>
                <c:pt idx="51">
                  <c:v>385.3</c:v>
                </c:pt>
                <c:pt idx="52">
                  <c:v>392.71</c:v>
                </c:pt>
                <c:pt idx="53">
                  <c:v>400.12</c:v>
                </c:pt>
                <c:pt idx="54">
                  <c:v>407.53</c:v>
                </c:pt>
                <c:pt idx="55">
                  <c:v>414.94</c:v>
                </c:pt>
                <c:pt idx="56">
                  <c:v>422.35</c:v>
                </c:pt>
                <c:pt idx="57">
                  <c:v>429.76</c:v>
                </c:pt>
                <c:pt idx="58">
                  <c:v>437.17</c:v>
                </c:pt>
                <c:pt idx="59">
                  <c:v>444.58</c:v>
                </c:pt>
                <c:pt idx="60">
                  <c:v>451.99</c:v>
                </c:pt>
                <c:pt idx="61">
                  <c:v>459.4</c:v>
                </c:pt>
                <c:pt idx="62">
                  <c:v>466.81</c:v>
                </c:pt>
                <c:pt idx="63">
                  <c:v>474.22</c:v>
                </c:pt>
                <c:pt idx="64">
                  <c:v>481.63</c:v>
                </c:pt>
                <c:pt idx="65">
                  <c:v>489.04</c:v>
                </c:pt>
                <c:pt idx="66">
                  <c:v>496.45</c:v>
                </c:pt>
                <c:pt idx="67">
                  <c:v>503.86</c:v>
                </c:pt>
                <c:pt idx="68">
                  <c:v>511.27</c:v>
                </c:pt>
                <c:pt idx="69">
                  <c:v>518.67999999999995</c:v>
                </c:pt>
                <c:pt idx="70">
                  <c:v>526.09</c:v>
                </c:pt>
                <c:pt idx="71">
                  <c:v>533.5</c:v>
                </c:pt>
                <c:pt idx="72">
                  <c:v>540.91</c:v>
                </c:pt>
                <c:pt idx="73">
                  <c:v>548.30999999999995</c:v>
                </c:pt>
                <c:pt idx="74">
                  <c:v>555.72</c:v>
                </c:pt>
                <c:pt idx="75">
                  <c:v>563.13</c:v>
                </c:pt>
                <c:pt idx="76">
                  <c:v>570.54</c:v>
                </c:pt>
                <c:pt idx="77">
                  <c:v>577.95000000000005</c:v>
                </c:pt>
                <c:pt idx="78">
                  <c:v>585.36</c:v>
                </c:pt>
                <c:pt idx="79">
                  <c:v>592.77</c:v>
                </c:pt>
                <c:pt idx="80">
                  <c:v>600.17999999999995</c:v>
                </c:pt>
                <c:pt idx="81">
                  <c:v>607.59</c:v>
                </c:pt>
                <c:pt idx="82">
                  <c:v>615</c:v>
                </c:pt>
                <c:pt idx="83">
                  <c:v>622.41</c:v>
                </c:pt>
                <c:pt idx="84">
                  <c:v>629.82000000000005</c:v>
                </c:pt>
                <c:pt idx="85">
                  <c:v>637.23</c:v>
                </c:pt>
                <c:pt idx="86">
                  <c:v>644.64</c:v>
                </c:pt>
                <c:pt idx="87">
                  <c:v>652.04999999999995</c:v>
                </c:pt>
                <c:pt idx="88">
                  <c:v>659.46</c:v>
                </c:pt>
                <c:pt idx="89">
                  <c:v>666.87</c:v>
                </c:pt>
                <c:pt idx="90">
                  <c:v>674.28</c:v>
                </c:pt>
                <c:pt idx="91">
                  <c:v>681.69</c:v>
                </c:pt>
                <c:pt idx="92">
                  <c:v>689.1</c:v>
                </c:pt>
                <c:pt idx="93">
                  <c:v>696.51</c:v>
                </c:pt>
                <c:pt idx="94">
                  <c:v>703.92</c:v>
                </c:pt>
                <c:pt idx="95">
                  <c:v>711.33</c:v>
                </c:pt>
                <c:pt idx="96">
                  <c:v>718.74</c:v>
                </c:pt>
                <c:pt idx="97">
                  <c:v>726.15</c:v>
                </c:pt>
                <c:pt idx="98">
                  <c:v>733.56</c:v>
                </c:pt>
                <c:pt idx="99">
                  <c:v>740.97</c:v>
                </c:pt>
                <c:pt idx="100">
                  <c:v>749.47</c:v>
                </c:pt>
                <c:pt idx="101">
                  <c:v>751.65</c:v>
                </c:pt>
                <c:pt idx="102">
                  <c:v>753.83</c:v>
                </c:pt>
                <c:pt idx="103">
                  <c:v>756.01</c:v>
                </c:pt>
                <c:pt idx="104">
                  <c:v>758.2</c:v>
                </c:pt>
                <c:pt idx="105">
                  <c:v>760.09</c:v>
                </c:pt>
                <c:pt idx="106">
                  <c:v>761.69</c:v>
                </c:pt>
                <c:pt idx="107">
                  <c:v>763.22</c:v>
                </c:pt>
                <c:pt idx="108">
                  <c:v>764.69</c:v>
                </c:pt>
                <c:pt idx="109">
                  <c:v>766.11</c:v>
                </c:pt>
                <c:pt idx="110">
                  <c:v>767.46</c:v>
                </c:pt>
                <c:pt idx="111">
                  <c:v>768.75</c:v>
                </c:pt>
                <c:pt idx="112">
                  <c:v>769.98</c:v>
                </c:pt>
                <c:pt idx="113">
                  <c:v>771.15</c:v>
                </c:pt>
                <c:pt idx="114">
                  <c:v>772.27</c:v>
                </c:pt>
                <c:pt idx="115">
                  <c:v>773.32</c:v>
                </c:pt>
                <c:pt idx="116">
                  <c:v>774.31</c:v>
                </c:pt>
                <c:pt idx="117">
                  <c:v>775.23</c:v>
                </c:pt>
                <c:pt idx="118">
                  <c:v>776.07</c:v>
                </c:pt>
                <c:pt idx="119">
                  <c:v>776.84</c:v>
                </c:pt>
              </c:numCache>
            </c:numRef>
          </c:xVal>
          <c:yVal>
            <c:numRef>
              <c:f>Bp!$F$4:$F$123</c:f>
              <c:numCache>
                <c:formatCode>0.00</c:formatCode>
                <c:ptCount val="120"/>
                <c:pt idx="0">
                  <c:v>11.753</c:v>
                </c:pt>
                <c:pt idx="1">
                  <c:v>11.753</c:v>
                </c:pt>
                <c:pt idx="2">
                  <c:v>11.753</c:v>
                </c:pt>
                <c:pt idx="3">
                  <c:v>11.753</c:v>
                </c:pt>
                <c:pt idx="4">
                  <c:v>11.753</c:v>
                </c:pt>
                <c:pt idx="5">
                  <c:v>11.753</c:v>
                </c:pt>
                <c:pt idx="6">
                  <c:v>11.753</c:v>
                </c:pt>
                <c:pt idx="7">
                  <c:v>11.753</c:v>
                </c:pt>
                <c:pt idx="8">
                  <c:v>11.753</c:v>
                </c:pt>
                <c:pt idx="9">
                  <c:v>11.753</c:v>
                </c:pt>
                <c:pt idx="10">
                  <c:v>11.753</c:v>
                </c:pt>
                <c:pt idx="11">
                  <c:v>11.753</c:v>
                </c:pt>
                <c:pt idx="12">
                  <c:v>11.753</c:v>
                </c:pt>
                <c:pt idx="13">
                  <c:v>11.754000000000001</c:v>
                </c:pt>
                <c:pt idx="14">
                  <c:v>11.754000000000001</c:v>
                </c:pt>
                <c:pt idx="15">
                  <c:v>11.754000000000001</c:v>
                </c:pt>
                <c:pt idx="16">
                  <c:v>11.754000000000001</c:v>
                </c:pt>
                <c:pt idx="17">
                  <c:v>11.754000000000001</c:v>
                </c:pt>
                <c:pt idx="18">
                  <c:v>11.754000000000001</c:v>
                </c:pt>
                <c:pt idx="19">
                  <c:v>11.754000000000001</c:v>
                </c:pt>
                <c:pt idx="20">
                  <c:v>11.755000000000001</c:v>
                </c:pt>
                <c:pt idx="21">
                  <c:v>11.755000000000001</c:v>
                </c:pt>
                <c:pt idx="22">
                  <c:v>11.755000000000001</c:v>
                </c:pt>
                <c:pt idx="23">
                  <c:v>11.755000000000001</c:v>
                </c:pt>
                <c:pt idx="24">
                  <c:v>11.755000000000001</c:v>
                </c:pt>
                <c:pt idx="25">
                  <c:v>11.755000000000001</c:v>
                </c:pt>
                <c:pt idx="26">
                  <c:v>11.756</c:v>
                </c:pt>
                <c:pt idx="27">
                  <c:v>11.756</c:v>
                </c:pt>
                <c:pt idx="28">
                  <c:v>11.756</c:v>
                </c:pt>
                <c:pt idx="29">
                  <c:v>11.756</c:v>
                </c:pt>
                <c:pt idx="30">
                  <c:v>11.757000000000001</c:v>
                </c:pt>
                <c:pt idx="31">
                  <c:v>11.757000000000001</c:v>
                </c:pt>
                <c:pt idx="32">
                  <c:v>11.757000000000001</c:v>
                </c:pt>
                <c:pt idx="33">
                  <c:v>11.758000000000001</c:v>
                </c:pt>
                <c:pt idx="34">
                  <c:v>11.758000000000001</c:v>
                </c:pt>
                <c:pt idx="35">
                  <c:v>11.758000000000001</c:v>
                </c:pt>
                <c:pt idx="36">
                  <c:v>11.759</c:v>
                </c:pt>
                <c:pt idx="37">
                  <c:v>11.759</c:v>
                </c:pt>
                <c:pt idx="38">
                  <c:v>11.759</c:v>
                </c:pt>
                <c:pt idx="39">
                  <c:v>11.76</c:v>
                </c:pt>
                <c:pt idx="40">
                  <c:v>11.76</c:v>
                </c:pt>
                <c:pt idx="41">
                  <c:v>11.76</c:v>
                </c:pt>
                <c:pt idx="42">
                  <c:v>11.761000000000001</c:v>
                </c:pt>
                <c:pt idx="43">
                  <c:v>11.761000000000001</c:v>
                </c:pt>
                <c:pt idx="44">
                  <c:v>11.761000000000001</c:v>
                </c:pt>
                <c:pt idx="45">
                  <c:v>11.762</c:v>
                </c:pt>
                <c:pt idx="46">
                  <c:v>11.762</c:v>
                </c:pt>
                <c:pt idx="47">
                  <c:v>11.763</c:v>
                </c:pt>
                <c:pt idx="48">
                  <c:v>11.763</c:v>
                </c:pt>
                <c:pt idx="49">
                  <c:v>11.764000000000001</c:v>
                </c:pt>
                <c:pt idx="50">
                  <c:v>11.764000000000001</c:v>
                </c:pt>
                <c:pt idx="51">
                  <c:v>11.765000000000001</c:v>
                </c:pt>
                <c:pt idx="52">
                  <c:v>11.765000000000001</c:v>
                </c:pt>
                <c:pt idx="53">
                  <c:v>11.766</c:v>
                </c:pt>
                <c:pt idx="54">
                  <c:v>11.766</c:v>
                </c:pt>
                <c:pt idx="55">
                  <c:v>11.767000000000001</c:v>
                </c:pt>
                <c:pt idx="56">
                  <c:v>11.768000000000001</c:v>
                </c:pt>
                <c:pt idx="57">
                  <c:v>11.768000000000001</c:v>
                </c:pt>
                <c:pt idx="58">
                  <c:v>11.769</c:v>
                </c:pt>
                <c:pt idx="59">
                  <c:v>11.769</c:v>
                </c:pt>
                <c:pt idx="60">
                  <c:v>11.770000000000001</c:v>
                </c:pt>
                <c:pt idx="61">
                  <c:v>11.771000000000001</c:v>
                </c:pt>
                <c:pt idx="62">
                  <c:v>11.772</c:v>
                </c:pt>
                <c:pt idx="63">
                  <c:v>11.773000000000001</c:v>
                </c:pt>
                <c:pt idx="64">
                  <c:v>11.773000000000001</c:v>
                </c:pt>
                <c:pt idx="65">
                  <c:v>11.774000000000001</c:v>
                </c:pt>
                <c:pt idx="66">
                  <c:v>11.775</c:v>
                </c:pt>
                <c:pt idx="67">
                  <c:v>11.776</c:v>
                </c:pt>
                <c:pt idx="68">
                  <c:v>11.777000000000001</c:v>
                </c:pt>
                <c:pt idx="69">
                  <c:v>11.778</c:v>
                </c:pt>
                <c:pt idx="70">
                  <c:v>11.779</c:v>
                </c:pt>
                <c:pt idx="71">
                  <c:v>11.780000000000001</c:v>
                </c:pt>
                <c:pt idx="72">
                  <c:v>11.782</c:v>
                </c:pt>
                <c:pt idx="73">
                  <c:v>11.783000000000001</c:v>
                </c:pt>
                <c:pt idx="74">
                  <c:v>11.784000000000001</c:v>
                </c:pt>
                <c:pt idx="75">
                  <c:v>11.786000000000001</c:v>
                </c:pt>
                <c:pt idx="76">
                  <c:v>11.788</c:v>
                </c:pt>
                <c:pt idx="77">
                  <c:v>11.789000000000001</c:v>
                </c:pt>
                <c:pt idx="78">
                  <c:v>11.790000000000001</c:v>
                </c:pt>
                <c:pt idx="79">
                  <c:v>11.792</c:v>
                </c:pt>
                <c:pt idx="80">
                  <c:v>11.794</c:v>
                </c:pt>
                <c:pt idx="81">
                  <c:v>11.797000000000001</c:v>
                </c:pt>
                <c:pt idx="82">
                  <c:v>11.8</c:v>
                </c:pt>
                <c:pt idx="83">
                  <c:v>11.802000000000001</c:v>
                </c:pt>
                <c:pt idx="84">
                  <c:v>11.804</c:v>
                </c:pt>
                <c:pt idx="85">
                  <c:v>11.807</c:v>
                </c:pt>
                <c:pt idx="86">
                  <c:v>11.81</c:v>
                </c:pt>
                <c:pt idx="87">
                  <c:v>11.815000000000001</c:v>
                </c:pt>
                <c:pt idx="88">
                  <c:v>11.82</c:v>
                </c:pt>
                <c:pt idx="89">
                  <c:v>11.824</c:v>
                </c:pt>
                <c:pt idx="90">
                  <c:v>11.827</c:v>
                </c:pt>
                <c:pt idx="91">
                  <c:v>11.831000000000001</c:v>
                </c:pt>
                <c:pt idx="92">
                  <c:v>11.837</c:v>
                </c:pt>
                <c:pt idx="93">
                  <c:v>11.845000000000001</c:v>
                </c:pt>
                <c:pt idx="94">
                  <c:v>11.855</c:v>
                </c:pt>
                <c:pt idx="95">
                  <c:v>11.867000000000001</c:v>
                </c:pt>
                <c:pt idx="96">
                  <c:v>11.872</c:v>
                </c:pt>
                <c:pt idx="97">
                  <c:v>11.88</c:v>
                </c:pt>
                <c:pt idx="98">
                  <c:v>11.889000000000001</c:v>
                </c:pt>
                <c:pt idx="99">
                  <c:v>11.899000000000001</c:v>
                </c:pt>
                <c:pt idx="100">
                  <c:v>11.905000000000001</c:v>
                </c:pt>
                <c:pt idx="101">
                  <c:v>11.896000000000001</c:v>
                </c:pt>
                <c:pt idx="102">
                  <c:v>11.886000000000001</c:v>
                </c:pt>
                <c:pt idx="103">
                  <c:v>11.873000000000001</c:v>
                </c:pt>
                <c:pt idx="104">
                  <c:v>11.854000000000001</c:v>
                </c:pt>
                <c:pt idx="105">
                  <c:v>11.83</c:v>
                </c:pt>
                <c:pt idx="106">
                  <c:v>11.801</c:v>
                </c:pt>
                <c:pt idx="107">
                  <c:v>11.770000000000001</c:v>
                </c:pt>
                <c:pt idx="108">
                  <c:v>11.736000000000001</c:v>
                </c:pt>
                <c:pt idx="109">
                  <c:v>11.709000000000001</c:v>
                </c:pt>
                <c:pt idx="110">
                  <c:v>11.683</c:v>
                </c:pt>
                <c:pt idx="111">
                  <c:v>11.659000000000001</c:v>
                </c:pt>
                <c:pt idx="112">
                  <c:v>11.637</c:v>
                </c:pt>
                <c:pt idx="113">
                  <c:v>11.620000000000001</c:v>
                </c:pt>
                <c:pt idx="114">
                  <c:v>11.609</c:v>
                </c:pt>
                <c:pt idx="115">
                  <c:v>11.602</c:v>
                </c:pt>
                <c:pt idx="116">
                  <c:v>11.598000000000001</c:v>
                </c:pt>
                <c:pt idx="117">
                  <c:v>11.596</c:v>
                </c:pt>
                <c:pt idx="118">
                  <c:v>11.598000000000001</c:v>
                </c:pt>
                <c:pt idx="119">
                  <c:v>11.598000000000001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3395584"/>
        <c:axId val="303397504"/>
      </c:scatterChart>
      <c:valAx>
        <c:axId val="303395584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Arc length of the conductor (mm)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303397504"/>
        <c:crosses val="autoZero"/>
        <c:crossBetween val="midCat"/>
      </c:valAx>
      <c:valAx>
        <c:axId val="3033975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Bp [T]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crossAx val="30339558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1"/>
          <c:tx>
            <c:strRef>
              <c:f>FringeField!$C$1</c:f>
              <c:strCache>
                <c:ptCount val="1"/>
                <c:pt idx="0">
                  <c:v>Along x-axis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FringeField!$B$2:$B$408</c:f>
              <c:numCache>
                <c:formatCode>0.00E+00</c:formatCode>
                <c:ptCount val="407"/>
                <c:pt idx="0">
                  <c:v>0</c:v>
                </c:pt>
                <c:pt idx="1">
                  <c:v>5.0251000000000001</c:v>
                </c:pt>
                <c:pt idx="2">
                  <c:v>10.050000000000001</c:v>
                </c:pt>
                <c:pt idx="3">
                  <c:v>15.074999999999999</c:v>
                </c:pt>
                <c:pt idx="4">
                  <c:v>20.100999999999999</c:v>
                </c:pt>
                <c:pt idx="5">
                  <c:v>25.126000000000001</c:v>
                </c:pt>
                <c:pt idx="6">
                  <c:v>30.151</c:v>
                </c:pt>
                <c:pt idx="7">
                  <c:v>35.176000000000002</c:v>
                </c:pt>
                <c:pt idx="8">
                  <c:v>40.201000000000001</c:v>
                </c:pt>
                <c:pt idx="9">
                  <c:v>45.225999999999999</c:v>
                </c:pt>
                <c:pt idx="10">
                  <c:v>50.250999999999998</c:v>
                </c:pt>
                <c:pt idx="11">
                  <c:v>55.276000000000003</c:v>
                </c:pt>
                <c:pt idx="12">
                  <c:v>60.302</c:v>
                </c:pt>
                <c:pt idx="13">
                  <c:v>65.326999999999998</c:v>
                </c:pt>
                <c:pt idx="14">
                  <c:v>70.352000000000004</c:v>
                </c:pt>
                <c:pt idx="15">
                  <c:v>75.376999999999995</c:v>
                </c:pt>
                <c:pt idx="16">
                  <c:v>80.402000000000001</c:v>
                </c:pt>
                <c:pt idx="17">
                  <c:v>85.427000000000007</c:v>
                </c:pt>
                <c:pt idx="18">
                  <c:v>90.451999999999998</c:v>
                </c:pt>
                <c:pt idx="19">
                  <c:v>95.477000000000004</c:v>
                </c:pt>
                <c:pt idx="20">
                  <c:v>100.5</c:v>
                </c:pt>
                <c:pt idx="21">
                  <c:v>105.53</c:v>
                </c:pt>
                <c:pt idx="22">
                  <c:v>110.55</c:v>
                </c:pt>
                <c:pt idx="23">
                  <c:v>115.58</c:v>
                </c:pt>
                <c:pt idx="24">
                  <c:v>120.6</c:v>
                </c:pt>
                <c:pt idx="25">
                  <c:v>125.63</c:v>
                </c:pt>
                <c:pt idx="26">
                  <c:v>130.65</c:v>
                </c:pt>
                <c:pt idx="27">
                  <c:v>135.68</c:v>
                </c:pt>
                <c:pt idx="28">
                  <c:v>140.69999999999999</c:v>
                </c:pt>
                <c:pt idx="29">
                  <c:v>145.72999999999999</c:v>
                </c:pt>
                <c:pt idx="30">
                  <c:v>150.75</c:v>
                </c:pt>
                <c:pt idx="31">
                  <c:v>155.78</c:v>
                </c:pt>
                <c:pt idx="32">
                  <c:v>160.80000000000001</c:v>
                </c:pt>
                <c:pt idx="33">
                  <c:v>165.83</c:v>
                </c:pt>
                <c:pt idx="34">
                  <c:v>170.85</c:v>
                </c:pt>
                <c:pt idx="35">
                  <c:v>175.88</c:v>
                </c:pt>
                <c:pt idx="36">
                  <c:v>180.9</c:v>
                </c:pt>
                <c:pt idx="37">
                  <c:v>185.93</c:v>
                </c:pt>
                <c:pt idx="38">
                  <c:v>190.95</c:v>
                </c:pt>
                <c:pt idx="39">
                  <c:v>195.98</c:v>
                </c:pt>
                <c:pt idx="40">
                  <c:v>201.01</c:v>
                </c:pt>
                <c:pt idx="41">
                  <c:v>206.03</c:v>
                </c:pt>
                <c:pt idx="42">
                  <c:v>211.06</c:v>
                </c:pt>
                <c:pt idx="43">
                  <c:v>216.08</c:v>
                </c:pt>
                <c:pt idx="44">
                  <c:v>221.11</c:v>
                </c:pt>
                <c:pt idx="45">
                  <c:v>226.13</c:v>
                </c:pt>
                <c:pt idx="46">
                  <c:v>231.16</c:v>
                </c:pt>
                <c:pt idx="47">
                  <c:v>236.18</c:v>
                </c:pt>
                <c:pt idx="48">
                  <c:v>241.21</c:v>
                </c:pt>
                <c:pt idx="49">
                  <c:v>246.23</c:v>
                </c:pt>
                <c:pt idx="50">
                  <c:v>251.26</c:v>
                </c:pt>
                <c:pt idx="51">
                  <c:v>256.27999999999997</c:v>
                </c:pt>
                <c:pt idx="52">
                  <c:v>261.31</c:v>
                </c:pt>
                <c:pt idx="53">
                  <c:v>266.33</c:v>
                </c:pt>
                <c:pt idx="54">
                  <c:v>271.36</c:v>
                </c:pt>
                <c:pt idx="55">
                  <c:v>276.38</c:v>
                </c:pt>
                <c:pt idx="56">
                  <c:v>281.41000000000003</c:v>
                </c:pt>
                <c:pt idx="57">
                  <c:v>286.43</c:v>
                </c:pt>
                <c:pt idx="58">
                  <c:v>291.45999999999998</c:v>
                </c:pt>
                <c:pt idx="59">
                  <c:v>296.48</c:v>
                </c:pt>
                <c:pt idx="60">
                  <c:v>301.51</c:v>
                </c:pt>
                <c:pt idx="61">
                  <c:v>306.52999999999997</c:v>
                </c:pt>
                <c:pt idx="62">
                  <c:v>311.56</c:v>
                </c:pt>
                <c:pt idx="63">
                  <c:v>316.58</c:v>
                </c:pt>
                <c:pt idx="64">
                  <c:v>321.61</c:v>
                </c:pt>
                <c:pt idx="65">
                  <c:v>326.63</c:v>
                </c:pt>
                <c:pt idx="66">
                  <c:v>331.66</c:v>
                </c:pt>
                <c:pt idx="67">
                  <c:v>336.68</c:v>
                </c:pt>
                <c:pt idx="68">
                  <c:v>341.71</c:v>
                </c:pt>
                <c:pt idx="69">
                  <c:v>346.73</c:v>
                </c:pt>
                <c:pt idx="70">
                  <c:v>351.76</c:v>
                </c:pt>
                <c:pt idx="71">
                  <c:v>356.78</c:v>
                </c:pt>
                <c:pt idx="72">
                  <c:v>361.81</c:v>
                </c:pt>
                <c:pt idx="73">
                  <c:v>366.83</c:v>
                </c:pt>
                <c:pt idx="74">
                  <c:v>371.86</c:v>
                </c:pt>
                <c:pt idx="75">
                  <c:v>376.88</c:v>
                </c:pt>
                <c:pt idx="76">
                  <c:v>381.91</c:v>
                </c:pt>
                <c:pt idx="77">
                  <c:v>386.93</c:v>
                </c:pt>
                <c:pt idx="78">
                  <c:v>391.96</c:v>
                </c:pt>
                <c:pt idx="79">
                  <c:v>396.98</c:v>
                </c:pt>
                <c:pt idx="80">
                  <c:v>402.01</c:v>
                </c:pt>
                <c:pt idx="81">
                  <c:v>407.04</c:v>
                </c:pt>
                <c:pt idx="82">
                  <c:v>412.06</c:v>
                </c:pt>
                <c:pt idx="83">
                  <c:v>417.09</c:v>
                </c:pt>
                <c:pt idx="84">
                  <c:v>422.11</c:v>
                </c:pt>
                <c:pt idx="85">
                  <c:v>427.14</c:v>
                </c:pt>
                <c:pt idx="86">
                  <c:v>432.16</c:v>
                </c:pt>
                <c:pt idx="87">
                  <c:v>437.19</c:v>
                </c:pt>
                <c:pt idx="88">
                  <c:v>442.21</c:v>
                </c:pt>
                <c:pt idx="89">
                  <c:v>447.24</c:v>
                </c:pt>
                <c:pt idx="90">
                  <c:v>452.26</c:v>
                </c:pt>
                <c:pt idx="91">
                  <c:v>457.29</c:v>
                </c:pt>
                <c:pt idx="92">
                  <c:v>462.31</c:v>
                </c:pt>
                <c:pt idx="93">
                  <c:v>467.34</c:v>
                </c:pt>
                <c:pt idx="94">
                  <c:v>472.36</c:v>
                </c:pt>
                <c:pt idx="95">
                  <c:v>477.39</c:v>
                </c:pt>
                <c:pt idx="96">
                  <c:v>482.41</c:v>
                </c:pt>
                <c:pt idx="97">
                  <c:v>487.44</c:v>
                </c:pt>
                <c:pt idx="98">
                  <c:v>492.46</c:v>
                </c:pt>
                <c:pt idx="99">
                  <c:v>497.49</c:v>
                </c:pt>
                <c:pt idx="100">
                  <c:v>502.51</c:v>
                </c:pt>
                <c:pt idx="101">
                  <c:v>507.54</c:v>
                </c:pt>
                <c:pt idx="102">
                  <c:v>512.55999999999995</c:v>
                </c:pt>
                <c:pt idx="103">
                  <c:v>517.59</c:v>
                </c:pt>
                <c:pt idx="104">
                  <c:v>522.61</c:v>
                </c:pt>
                <c:pt idx="105">
                  <c:v>527.64</c:v>
                </c:pt>
                <c:pt idx="106">
                  <c:v>532.66</c:v>
                </c:pt>
                <c:pt idx="107">
                  <c:v>537.69000000000005</c:v>
                </c:pt>
                <c:pt idx="108">
                  <c:v>542.71</c:v>
                </c:pt>
                <c:pt idx="109">
                  <c:v>547.74</c:v>
                </c:pt>
                <c:pt idx="110">
                  <c:v>552.76</c:v>
                </c:pt>
                <c:pt idx="111">
                  <c:v>557.79</c:v>
                </c:pt>
                <c:pt idx="112">
                  <c:v>562.80999999999995</c:v>
                </c:pt>
                <c:pt idx="113">
                  <c:v>567.84</c:v>
                </c:pt>
                <c:pt idx="114">
                  <c:v>572.86</c:v>
                </c:pt>
                <c:pt idx="115">
                  <c:v>577.89</c:v>
                </c:pt>
                <c:pt idx="116">
                  <c:v>582.91</c:v>
                </c:pt>
                <c:pt idx="117">
                  <c:v>587.94000000000005</c:v>
                </c:pt>
                <c:pt idx="118">
                  <c:v>592.96</c:v>
                </c:pt>
                <c:pt idx="119">
                  <c:v>597.99</c:v>
                </c:pt>
                <c:pt idx="120">
                  <c:v>603.02</c:v>
                </c:pt>
                <c:pt idx="121">
                  <c:v>608.04</c:v>
                </c:pt>
                <c:pt idx="122">
                  <c:v>613.07000000000005</c:v>
                </c:pt>
                <c:pt idx="123">
                  <c:v>618.09</c:v>
                </c:pt>
                <c:pt idx="124">
                  <c:v>623.12</c:v>
                </c:pt>
                <c:pt idx="125">
                  <c:v>628.14</c:v>
                </c:pt>
                <c:pt idx="126">
                  <c:v>633.16999999999996</c:v>
                </c:pt>
                <c:pt idx="127">
                  <c:v>638.19000000000005</c:v>
                </c:pt>
                <c:pt idx="128">
                  <c:v>643.22</c:v>
                </c:pt>
                <c:pt idx="129">
                  <c:v>648.24</c:v>
                </c:pt>
                <c:pt idx="130">
                  <c:v>653.27</c:v>
                </c:pt>
                <c:pt idx="131">
                  <c:v>658.29</c:v>
                </c:pt>
                <c:pt idx="132">
                  <c:v>663.32</c:v>
                </c:pt>
                <c:pt idx="133">
                  <c:v>668.34</c:v>
                </c:pt>
                <c:pt idx="134">
                  <c:v>673.37</c:v>
                </c:pt>
                <c:pt idx="135">
                  <c:v>678.39</c:v>
                </c:pt>
                <c:pt idx="136">
                  <c:v>683.42</c:v>
                </c:pt>
                <c:pt idx="137">
                  <c:v>688.44</c:v>
                </c:pt>
                <c:pt idx="138">
                  <c:v>693.47</c:v>
                </c:pt>
                <c:pt idx="139">
                  <c:v>698.49</c:v>
                </c:pt>
                <c:pt idx="140">
                  <c:v>703.52</c:v>
                </c:pt>
                <c:pt idx="141">
                  <c:v>708.54</c:v>
                </c:pt>
                <c:pt idx="142">
                  <c:v>713.57</c:v>
                </c:pt>
                <c:pt idx="143">
                  <c:v>718.59</c:v>
                </c:pt>
                <c:pt idx="144">
                  <c:v>723.62</c:v>
                </c:pt>
                <c:pt idx="145">
                  <c:v>728.64</c:v>
                </c:pt>
                <c:pt idx="146">
                  <c:v>733.67</c:v>
                </c:pt>
                <c:pt idx="147">
                  <c:v>738.69</c:v>
                </c:pt>
                <c:pt idx="148">
                  <c:v>743.72</c:v>
                </c:pt>
                <c:pt idx="149">
                  <c:v>748.74</c:v>
                </c:pt>
                <c:pt idx="150">
                  <c:v>753.77</c:v>
                </c:pt>
                <c:pt idx="151">
                  <c:v>758.79</c:v>
                </c:pt>
                <c:pt idx="152">
                  <c:v>763.82</c:v>
                </c:pt>
                <c:pt idx="153">
                  <c:v>768.84</c:v>
                </c:pt>
                <c:pt idx="154">
                  <c:v>773.87</c:v>
                </c:pt>
                <c:pt idx="155">
                  <c:v>778.89</c:v>
                </c:pt>
                <c:pt idx="156">
                  <c:v>783.92</c:v>
                </c:pt>
                <c:pt idx="157">
                  <c:v>788.94</c:v>
                </c:pt>
                <c:pt idx="158">
                  <c:v>793.97</c:v>
                </c:pt>
                <c:pt idx="159">
                  <c:v>798.99</c:v>
                </c:pt>
                <c:pt idx="160">
                  <c:v>804.02</c:v>
                </c:pt>
                <c:pt idx="161">
                  <c:v>809.05</c:v>
                </c:pt>
                <c:pt idx="162">
                  <c:v>814.07</c:v>
                </c:pt>
                <c:pt idx="163">
                  <c:v>819.1</c:v>
                </c:pt>
                <c:pt idx="164">
                  <c:v>824.12</c:v>
                </c:pt>
                <c:pt idx="165">
                  <c:v>829.15</c:v>
                </c:pt>
                <c:pt idx="166">
                  <c:v>834.17</c:v>
                </c:pt>
                <c:pt idx="167">
                  <c:v>839.2</c:v>
                </c:pt>
                <c:pt idx="168">
                  <c:v>844.22</c:v>
                </c:pt>
                <c:pt idx="169">
                  <c:v>849.25</c:v>
                </c:pt>
                <c:pt idx="170">
                  <c:v>854.27</c:v>
                </c:pt>
                <c:pt idx="171">
                  <c:v>859.3</c:v>
                </c:pt>
                <c:pt idx="172">
                  <c:v>864.32</c:v>
                </c:pt>
                <c:pt idx="173">
                  <c:v>869.35</c:v>
                </c:pt>
                <c:pt idx="174">
                  <c:v>874.37</c:v>
                </c:pt>
                <c:pt idx="175">
                  <c:v>879.4</c:v>
                </c:pt>
                <c:pt idx="176">
                  <c:v>884.42</c:v>
                </c:pt>
                <c:pt idx="177">
                  <c:v>889.45</c:v>
                </c:pt>
                <c:pt idx="178">
                  <c:v>894.47</c:v>
                </c:pt>
                <c:pt idx="179">
                  <c:v>899.5</c:v>
                </c:pt>
                <c:pt idx="180">
                  <c:v>904.52</c:v>
                </c:pt>
                <c:pt idx="181">
                  <c:v>909.55</c:v>
                </c:pt>
                <c:pt idx="182">
                  <c:v>914.57</c:v>
                </c:pt>
                <c:pt idx="183">
                  <c:v>919.6</c:v>
                </c:pt>
                <c:pt idx="184">
                  <c:v>924.62</c:v>
                </c:pt>
                <c:pt idx="185">
                  <c:v>929.65</c:v>
                </c:pt>
                <c:pt idx="186">
                  <c:v>934.67</c:v>
                </c:pt>
                <c:pt idx="187">
                  <c:v>939.7</c:v>
                </c:pt>
                <c:pt idx="188">
                  <c:v>944.72</c:v>
                </c:pt>
                <c:pt idx="189">
                  <c:v>949.75</c:v>
                </c:pt>
                <c:pt idx="190">
                  <c:v>954.77</c:v>
                </c:pt>
                <c:pt idx="191">
                  <c:v>959.8</c:v>
                </c:pt>
                <c:pt idx="192">
                  <c:v>964.82</c:v>
                </c:pt>
                <c:pt idx="193">
                  <c:v>969.85</c:v>
                </c:pt>
                <c:pt idx="194">
                  <c:v>974.87</c:v>
                </c:pt>
                <c:pt idx="195">
                  <c:v>979.9</c:v>
                </c:pt>
                <c:pt idx="196">
                  <c:v>984.92</c:v>
                </c:pt>
                <c:pt idx="197">
                  <c:v>989.95</c:v>
                </c:pt>
                <c:pt idx="198">
                  <c:v>994.97</c:v>
                </c:pt>
                <c:pt idx="199">
                  <c:v>1000</c:v>
                </c:pt>
              </c:numCache>
            </c:numRef>
          </c:xVal>
          <c:yVal>
            <c:numRef>
              <c:f>FringeField!$C$2:$C$408</c:f>
              <c:numCache>
                <c:formatCode>0.00</c:formatCode>
                <c:ptCount val="407"/>
                <c:pt idx="0">
                  <c:v>0.48888999999999999</c:v>
                </c:pt>
                <c:pt idx="1">
                  <c:v>0.57196000000000002</c:v>
                </c:pt>
                <c:pt idx="2">
                  <c:v>0.33318999999999999</c:v>
                </c:pt>
                <c:pt idx="3">
                  <c:v>0.76488999999999996</c:v>
                </c:pt>
                <c:pt idx="4">
                  <c:v>1.2535000000000001</c:v>
                </c:pt>
                <c:pt idx="5">
                  <c:v>1.8173999999999999</c:v>
                </c:pt>
                <c:pt idx="6">
                  <c:v>2.4851000000000001</c:v>
                </c:pt>
                <c:pt idx="7">
                  <c:v>3.2818999999999998</c:v>
                </c:pt>
                <c:pt idx="8">
                  <c:v>2.0245000000000002</c:v>
                </c:pt>
                <c:pt idx="9">
                  <c:v>0.32418999999999998</c:v>
                </c:pt>
                <c:pt idx="10">
                  <c:v>2.8727999999999998</c:v>
                </c:pt>
                <c:pt idx="11">
                  <c:v>4.8581000000000003</c:v>
                </c:pt>
                <c:pt idx="12">
                  <c:v>7.3827999999999996</c:v>
                </c:pt>
                <c:pt idx="13">
                  <c:v>10.302</c:v>
                </c:pt>
                <c:pt idx="14">
                  <c:v>11.33</c:v>
                </c:pt>
                <c:pt idx="15">
                  <c:v>11.285</c:v>
                </c:pt>
                <c:pt idx="16">
                  <c:v>11.266</c:v>
                </c:pt>
                <c:pt idx="17">
                  <c:v>11.256</c:v>
                </c:pt>
                <c:pt idx="18">
                  <c:v>11.25</c:v>
                </c:pt>
                <c:pt idx="19">
                  <c:v>11.244999999999999</c:v>
                </c:pt>
                <c:pt idx="20">
                  <c:v>11.242000000000001</c:v>
                </c:pt>
                <c:pt idx="21">
                  <c:v>11.241</c:v>
                </c:pt>
                <c:pt idx="22">
                  <c:v>11.241</c:v>
                </c:pt>
                <c:pt idx="23">
                  <c:v>11.244999999999999</c:v>
                </c:pt>
                <c:pt idx="24">
                  <c:v>11.263999999999999</c:v>
                </c:pt>
                <c:pt idx="25">
                  <c:v>11.305999999999999</c:v>
                </c:pt>
                <c:pt idx="26">
                  <c:v>9.0260999999999996</c:v>
                </c:pt>
                <c:pt idx="27">
                  <c:v>6.274</c:v>
                </c:pt>
                <c:pt idx="28">
                  <c:v>3.8687999999999998</c:v>
                </c:pt>
                <c:pt idx="29">
                  <c:v>1.7572000000000001</c:v>
                </c:pt>
                <c:pt idx="30">
                  <c:v>0.75163000000000002</c:v>
                </c:pt>
                <c:pt idx="31">
                  <c:v>3.0602</c:v>
                </c:pt>
                <c:pt idx="32">
                  <c:v>3.1505000000000001</c:v>
                </c:pt>
                <c:pt idx="33">
                  <c:v>2.4556</c:v>
                </c:pt>
                <c:pt idx="34">
                  <c:v>1.899</c:v>
                </c:pt>
                <c:pt idx="35">
                  <c:v>1.4537</c:v>
                </c:pt>
                <c:pt idx="36">
                  <c:v>1.0973999999999999</c:v>
                </c:pt>
                <c:pt idx="37">
                  <c:v>0.81288000000000005</c:v>
                </c:pt>
                <c:pt idx="38">
                  <c:v>2.7061000000000002</c:v>
                </c:pt>
                <c:pt idx="39">
                  <c:v>2.7061000000000002</c:v>
                </c:pt>
                <c:pt idx="40">
                  <c:v>2.6177999999999999</c:v>
                </c:pt>
                <c:pt idx="41">
                  <c:v>2.6177999999999999</c:v>
                </c:pt>
                <c:pt idx="42">
                  <c:v>2.5537999999999998</c:v>
                </c:pt>
                <c:pt idx="43">
                  <c:v>2.5341</c:v>
                </c:pt>
                <c:pt idx="44">
                  <c:v>2.5125000000000002</c:v>
                </c:pt>
                <c:pt idx="45">
                  <c:v>2.4908000000000001</c:v>
                </c:pt>
                <c:pt idx="46">
                  <c:v>2.4729000000000001</c:v>
                </c:pt>
                <c:pt idx="47">
                  <c:v>2.4561999999999999</c:v>
                </c:pt>
                <c:pt idx="48">
                  <c:v>2.4456000000000002</c:v>
                </c:pt>
                <c:pt idx="49">
                  <c:v>2.4306999999999999</c:v>
                </c:pt>
                <c:pt idx="50">
                  <c:v>2.4198</c:v>
                </c:pt>
                <c:pt idx="51">
                  <c:v>2.4089</c:v>
                </c:pt>
                <c:pt idx="52">
                  <c:v>2.3959999999999999</c:v>
                </c:pt>
                <c:pt idx="53">
                  <c:v>2.3801000000000001</c:v>
                </c:pt>
                <c:pt idx="54">
                  <c:v>2.3801000000000001</c:v>
                </c:pt>
                <c:pt idx="55">
                  <c:v>0.26346000000000003</c:v>
                </c:pt>
                <c:pt idx="56">
                  <c:v>0.23977999999999999</c:v>
                </c:pt>
                <c:pt idx="57">
                  <c:v>0.21856</c:v>
                </c:pt>
                <c:pt idx="58">
                  <c:v>0.19952</c:v>
                </c:pt>
                <c:pt idx="59">
                  <c:v>0.18237</c:v>
                </c:pt>
                <c:pt idx="60">
                  <c:v>0.16691</c:v>
                </c:pt>
                <c:pt idx="61">
                  <c:v>0.15290999999999999</c:v>
                </c:pt>
                <c:pt idx="62">
                  <c:v>0.14022000000000001</c:v>
                </c:pt>
                <c:pt idx="63">
                  <c:v>0.12867000000000001</c:v>
                </c:pt>
                <c:pt idx="64">
                  <c:v>0.11813</c:v>
                </c:pt>
                <c:pt idx="65">
                  <c:v>0.10849</c:v>
                </c:pt>
                <c:pt idx="66">
                  <c:v>9.9661E-2</c:v>
                </c:pt>
                <c:pt idx="67">
                  <c:v>9.1544E-2</c:v>
                </c:pt>
                <c:pt idx="68">
                  <c:v>8.4069000000000005E-2</c:v>
                </c:pt>
                <c:pt idx="69">
                  <c:v>7.7170000000000002E-2</c:v>
                </c:pt>
                <c:pt idx="70">
                  <c:v>7.0792999999999995E-2</c:v>
                </c:pt>
                <c:pt idx="71">
                  <c:v>6.4888000000000001E-2</c:v>
                </c:pt>
                <c:pt idx="72">
                  <c:v>5.9413000000000001E-2</c:v>
                </c:pt>
                <c:pt idx="73">
                  <c:v>5.4331999999999998E-2</c:v>
                </c:pt>
                <c:pt idx="74">
                  <c:v>4.9613999999999998E-2</c:v>
                </c:pt>
                <c:pt idx="75">
                  <c:v>4.5234000000000003E-2</c:v>
                </c:pt>
                <c:pt idx="76">
                  <c:v>4.1169999999999998E-2</c:v>
                </c:pt>
                <c:pt idx="77">
                  <c:v>3.7405000000000001E-2</c:v>
                </c:pt>
                <c:pt idx="78">
                  <c:v>3.3925999999999998E-2</c:v>
                </c:pt>
                <c:pt idx="79">
                  <c:v>3.0724999999999999E-2</c:v>
                </c:pt>
                <c:pt idx="80">
                  <c:v>2.7799999999999998E-2</c:v>
                </c:pt>
                <c:pt idx="81">
                  <c:v>2.5153999999999999E-2</c:v>
                </c:pt>
                <c:pt idx="82">
                  <c:v>2.2796E-2</c:v>
                </c:pt>
                <c:pt idx="83">
                  <c:v>2.0743999999999999E-2</c:v>
                </c:pt>
                <c:pt idx="84">
                  <c:v>1.9023000000000002E-2</c:v>
                </c:pt>
                <c:pt idx="85">
                  <c:v>1.7662000000000001E-2</c:v>
                </c:pt>
                <c:pt idx="86">
                  <c:v>1.6677999999999998E-2</c:v>
                </c:pt>
                <c:pt idx="87">
                  <c:v>1.6176999999999999</c:v>
                </c:pt>
                <c:pt idx="88">
                  <c:v>1.6176999999999999</c:v>
                </c:pt>
                <c:pt idx="89">
                  <c:v>1.6172</c:v>
                </c:pt>
                <c:pt idx="90">
                  <c:v>2.9320000000000001E-3</c:v>
                </c:pt>
                <c:pt idx="91">
                  <c:v>2.7626E-3</c:v>
                </c:pt>
                <c:pt idx="92">
                  <c:v>2.6088999999999999E-3</c:v>
                </c:pt>
                <c:pt idx="93">
                  <c:v>2.4705E-3</c:v>
                </c:pt>
                <c:pt idx="94">
                  <c:v>2.3457999999999999E-3</c:v>
                </c:pt>
                <c:pt idx="95">
                  <c:v>2.2334E-3</c:v>
                </c:pt>
                <c:pt idx="96">
                  <c:v>2.1318000000000001E-3</c:v>
                </c:pt>
                <c:pt idx="97">
                  <c:v>2.0397000000000002E-3</c:v>
                </c:pt>
                <c:pt idx="98">
                  <c:v>1.9561000000000001E-3</c:v>
                </c:pt>
                <c:pt idx="99">
                  <c:v>1.8799000000000001E-3</c:v>
                </c:pt>
                <c:pt idx="100">
                  <c:v>1.8102999999999999E-3</c:v>
                </c:pt>
                <c:pt idx="101">
                  <c:v>1.7465E-3</c:v>
                </c:pt>
                <c:pt idx="102">
                  <c:v>1.6877999999999999E-3</c:v>
                </c:pt>
                <c:pt idx="103">
                  <c:v>1.6337000000000001E-3</c:v>
                </c:pt>
                <c:pt idx="104">
                  <c:v>1.5837E-3</c:v>
                </c:pt>
                <c:pt idx="105">
                  <c:v>1.5372000000000001E-3</c:v>
                </c:pt>
                <c:pt idx="106">
                  <c:v>1.4939E-3</c:v>
                </c:pt>
                <c:pt idx="107">
                  <c:v>1.4534999999999999E-3</c:v>
                </c:pt>
                <c:pt idx="108">
                  <c:v>1.4155000000000001E-3</c:v>
                </c:pt>
                <c:pt idx="109">
                  <c:v>1.3799000000000001E-3</c:v>
                </c:pt>
                <c:pt idx="110">
                  <c:v>1.3462000000000001E-3</c:v>
                </c:pt>
                <c:pt idx="111">
                  <c:v>1.3144000000000001E-3</c:v>
                </c:pt>
                <c:pt idx="112">
                  <c:v>1.2842000000000001E-3</c:v>
                </c:pt>
                <c:pt idx="113">
                  <c:v>1.2554E-3</c:v>
                </c:pt>
                <c:pt idx="114">
                  <c:v>1.2281E-3</c:v>
                </c:pt>
                <c:pt idx="115">
                  <c:v>1.2019000000000001E-3</c:v>
                </c:pt>
                <c:pt idx="116">
                  <c:v>1.1769E-3</c:v>
                </c:pt>
                <c:pt idx="117">
                  <c:v>1.1529000000000001E-3</c:v>
                </c:pt>
                <c:pt idx="118">
                  <c:v>1.1299000000000001E-3</c:v>
                </c:pt>
                <c:pt idx="119">
                  <c:v>1.1077000000000001E-3</c:v>
                </c:pt>
                <c:pt idx="120">
                  <c:v>1.0864E-3</c:v>
                </c:pt>
                <c:pt idx="121">
                  <c:v>1.0658E-3</c:v>
                </c:pt>
                <c:pt idx="122">
                  <c:v>1.0459E-3</c:v>
                </c:pt>
                <c:pt idx="123">
                  <c:v>1.0267E-3</c:v>
                </c:pt>
                <c:pt idx="124">
                  <c:v>1.0081999999999999E-3</c:v>
                </c:pt>
                <c:pt idx="125">
                  <c:v>9.9021000000000005E-4</c:v>
                </c:pt>
                <c:pt idx="126">
                  <c:v>9.7280000000000001E-4</c:v>
                </c:pt>
                <c:pt idx="127">
                  <c:v>9.5591000000000003E-4</c:v>
                </c:pt>
                <c:pt idx="128">
                  <c:v>9.3953000000000005E-4</c:v>
                </c:pt>
                <c:pt idx="129">
                  <c:v>9.2363000000000005E-4</c:v>
                </c:pt>
                <c:pt idx="130">
                  <c:v>9.0817999999999997E-4</c:v>
                </c:pt>
                <c:pt idx="131">
                  <c:v>8.9316000000000005E-4</c:v>
                </c:pt>
                <c:pt idx="132">
                  <c:v>8.7854999999999997E-4</c:v>
                </c:pt>
                <c:pt idx="133">
                  <c:v>8.6434000000000001E-4</c:v>
                </c:pt>
                <c:pt idx="134">
                  <c:v>8.5050999999999996E-4</c:v>
                </c:pt>
                <c:pt idx="135">
                  <c:v>8.3704000000000005E-4</c:v>
                </c:pt>
                <c:pt idx="136">
                  <c:v>8.2390999999999996E-4</c:v>
                </c:pt>
                <c:pt idx="137">
                  <c:v>8.1112000000000003E-4</c:v>
                </c:pt>
                <c:pt idx="138">
                  <c:v>7.9865000000000003E-4</c:v>
                </c:pt>
                <c:pt idx="139">
                  <c:v>7.8649000000000004E-4</c:v>
                </c:pt>
                <c:pt idx="140">
                  <c:v>7.7463E-4</c:v>
                </c:pt>
                <c:pt idx="141">
                  <c:v>7.6305000000000003E-4</c:v>
                </c:pt>
                <c:pt idx="142">
                  <c:v>7.5175000000000003E-4</c:v>
                </c:pt>
                <c:pt idx="143">
                  <c:v>7.4071E-4</c:v>
                </c:pt>
                <c:pt idx="144">
                  <c:v>7.2993000000000005E-4</c:v>
                </c:pt>
                <c:pt idx="145">
                  <c:v>7.1940000000000003E-4</c:v>
                </c:pt>
                <c:pt idx="146">
                  <c:v>7.0910999999999999E-4</c:v>
                </c:pt>
                <c:pt idx="147">
                  <c:v>6.9905E-4</c:v>
                </c:pt>
                <c:pt idx="148">
                  <c:v>6.8922000000000005E-4</c:v>
                </c:pt>
                <c:pt idx="149">
                  <c:v>6.7960000000000004E-4</c:v>
                </c:pt>
                <c:pt idx="150">
                  <c:v>6.7020000000000003E-4</c:v>
                </c:pt>
                <c:pt idx="151">
                  <c:v>6.6100000000000002E-4</c:v>
                </c:pt>
                <c:pt idx="152">
                  <c:v>6.5198999999999997E-4</c:v>
                </c:pt>
                <c:pt idx="153">
                  <c:v>6.4318000000000003E-4</c:v>
                </c:pt>
                <c:pt idx="154">
                  <c:v>6.3456000000000005E-4</c:v>
                </c:pt>
                <c:pt idx="155">
                  <c:v>6.2611000000000003E-4</c:v>
                </c:pt>
                <c:pt idx="156">
                  <c:v>6.1784000000000003E-4</c:v>
                </c:pt>
                <c:pt idx="157">
                  <c:v>6.0974E-4</c:v>
                </c:pt>
                <c:pt idx="158">
                  <c:v>6.0181000000000004E-4</c:v>
                </c:pt>
                <c:pt idx="159">
                  <c:v>5.9402999999999995E-4</c:v>
                </c:pt>
                <c:pt idx="160">
                  <c:v>5.8640999999999999E-4</c:v>
                </c:pt>
                <c:pt idx="161">
                  <c:v>5.7894999999999995E-4</c:v>
                </c:pt>
                <c:pt idx="162">
                  <c:v>5.7162999999999995E-4</c:v>
                </c:pt>
                <c:pt idx="163">
                  <c:v>5.6444999999999998E-4</c:v>
                </c:pt>
                <c:pt idx="164">
                  <c:v>5.5741999999999999E-4</c:v>
                </c:pt>
                <c:pt idx="165">
                  <c:v>5.5051000000000004E-4</c:v>
                </c:pt>
                <c:pt idx="166">
                  <c:v>5.4374999999999996E-4</c:v>
                </c:pt>
                <c:pt idx="167">
                  <c:v>5.3711000000000004E-4</c:v>
                </c:pt>
                <c:pt idx="168">
                  <c:v>5.3058999999999995E-4</c:v>
                </c:pt>
                <c:pt idx="169">
                  <c:v>5.2419999999999995E-4</c:v>
                </c:pt>
                <c:pt idx="170">
                  <c:v>5.1791999999999995E-4</c:v>
                </c:pt>
                <c:pt idx="171">
                  <c:v>5.1175999999999999E-4</c:v>
                </c:pt>
                <c:pt idx="172">
                  <c:v>5.0571999999999998E-4</c:v>
                </c:pt>
                <c:pt idx="173">
                  <c:v>4.9978000000000002E-4</c:v>
                </c:pt>
                <c:pt idx="174">
                  <c:v>4.9395000000000005E-4</c:v>
                </c:pt>
                <c:pt idx="175">
                  <c:v>4.8822999999999998E-4</c:v>
                </c:pt>
                <c:pt idx="176">
                  <c:v>4.8261000000000002E-4</c:v>
                </c:pt>
                <c:pt idx="177">
                  <c:v>4.7708000000000001E-4</c:v>
                </c:pt>
                <c:pt idx="178">
                  <c:v>4.7165999999999999E-4</c:v>
                </c:pt>
                <c:pt idx="179">
                  <c:v>4.6632999999999999E-4</c:v>
                </c:pt>
                <c:pt idx="180">
                  <c:v>4.6108999999999999E-4</c:v>
                </c:pt>
                <c:pt idx="181">
                  <c:v>4.5594E-4</c:v>
                </c:pt>
                <c:pt idx="182">
                  <c:v>4.5088000000000002E-4</c:v>
                </c:pt>
                <c:pt idx="183">
                  <c:v>4.459E-4</c:v>
                </c:pt>
                <c:pt idx="184">
                  <c:v>4.4100999999999998E-4</c:v>
                </c:pt>
                <c:pt idx="185">
                  <c:v>4.3621000000000003E-4</c:v>
                </c:pt>
                <c:pt idx="186">
                  <c:v>4.3147999999999998E-4</c:v>
                </c:pt>
                <c:pt idx="187">
                  <c:v>4.2683E-4</c:v>
                </c:pt>
                <c:pt idx="188">
                  <c:v>4.2225999999999999E-4</c:v>
                </c:pt>
                <c:pt idx="189">
                  <c:v>4.1775999999999998E-4</c:v>
                </c:pt>
                <c:pt idx="190">
                  <c:v>4.1333E-4</c:v>
                </c:pt>
                <c:pt idx="191">
                  <c:v>4.0897999999999998E-4</c:v>
                </c:pt>
                <c:pt idx="192">
                  <c:v>4.0470000000000002E-4</c:v>
                </c:pt>
                <c:pt idx="193">
                  <c:v>4.0047999999999999E-4</c:v>
                </c:pt>
                <c:pt idx="194">
                  <c:v>3.9634000000000002E-4</c:v>
                </c:pt>
                <c:pt idx="195">
                  <c:v>3.9225000000000002E-4</c:v>
                </c:pt>
                <c:pt idx="196">
                  <c:v>3.8822999999999999E-4</c:v>
                </c:pt>
                <c:pt idx="197">
                  <c:v>3.8427999999999997E-4</c:v>
                </c:pt>
                <c:pt idx="198">
                  <c:v>3.8038999999999998E-4</c:v>
                </c:pt>
                <c:pt idx="199">
                  <c:v>3.7655000000000002E-4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FringeField!$F$1</c:f>
              <c:strCache>
                <c:ptCount val="1"/>
                <c:pt idx="0">
                  <c:v>Along y-axis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FringeField!$E$2:$E$408</c:f>
              <c:numCache>
                <c:formatCode>0.00E+00</c:formatCode>
                <c:ptCount val="407"/>
                <c:pt idx="0">
                  <c:v>0</c:v>
                </c:pt>
                <c:pt idx="1">
                  <c:v>5.0251000000000001</c:v>
                </c:pt>
                <c:pt idx="2">
                  <c:v>10.050000000000001</c:v>
                </c:pt>
                <c:pt idx="3">
                  <c:v>15.074999999999999</c:v>
                </c:pt>
                <c:pt idx="4">
                  <c:v>20.100999999999999</c:v>
                </c:pt>
                <c:pt idx="5">
                  <c:v>25.126000000000001</c:v>
                </c:pt>
                <c:pt idx="6">
                  <c:v>30.151</c:v>
                </c:pt>
                <c:pt idx="7">
                  <c:v>35.176000000000002</c:v>
                </c:pt>
                <c:pt idx="8">
                  <c:v>40.201000000000001</c:v>
                </c:pt>
                <c:pt idx="9">
                  <c:v>45.225999999999999</c:v>
                </c:pt>
                <c:pt idx="10">
                  <c:v>50.250999999999998</c:v>
                </c:pt>
                <c:pt idx="11">
                  <c:v>55.276000000000003</c:v>
                </c:pt>
                <c:pt idx="12">
                  <c:v>60.302</c:v>
                </c:pt>
                <c:pt idx="13">
                  <c:v>65.326999999999998</c:v>
                </c:pt>
                <c:pt idx="14">
                  <c:v>70.352000000000004</c:v>
                </c:pt>
                <c:pt idx="15">
                  <c:v>75.376999999999995</c:v>
                </c:pt>
                <c:pt idx="16">
                  <c:v>80.402000000000001</c:v>
                </c:pt>
                <c:pt idx="17">
                  <c:v>85.427000000000007</c:v>
                </c:pt>
                <c:pt idx="18">
                  <c:v>90.451999999999998</c:v>
                </c:pt>
                <c:pt idx="19">
                  <c:v>95.477000000000004</c:v>
                </c:pt>
                <c:pt idx="20">
                  <c:v>100.5</c:v>
                </c:pt>
                <c:pt idx="21">
                  <c:v>105.53</c:v>
                </c:pt>
                <c:pt idx="22">
                  <c:v>110.55</c:v>
                </c:pt>
                <c:pt idx="23">
                  <c:v>115.58</c:v>
                </c:pt>
                <c:pt idx="24">
                  <c:v>120.6</c:v>
                </c:pt>
                <c:pt idx="25">
                  <c:v>125.63</c:v>
                </c:pt>
                <c:pt idx="26">
                  <c:v>130.65</c:v>
                </c:pt>
                <c:pt idx="27">
                  <c:v>135.68</c:v>
                </c:pt>
                <c:pt idx="28">
                  <c:v>140.69999999999999</c:v>
                </c:pt>
                <c:pt idx="29">
                  <c:v>145.72999999999999</c:v>
                </c:pt>
                <c:pt idx="30">
                  <c:v>150.75</c:v>
                </c:pt>
                <c:pt idx="31">
                  <c:v>155.78</c:v>
                </c:pt>
                <c:pt idx="32">
                  <c:v>160.80000000000001</c:v>
                </c:pt>
                <c:pt idx="33">
                  <c:v>165.83</c:v>
                </c:pt>
                <c:pt idx="34">
                  <c:v>170.85</c:v>
                </c:pt>
                <c:pt idx="35">
                  <c:v>175.88</c:v>
                </c:pt>
                <c:pt idx="36">
                  <c:v>180.9</c:v>
                </c:pt>
                <c:pt idx="37">
                  <c:v>185.93</c:v>
                </c:pt>
                <c:pt idx="38">
                  <c:v>190.95</c:v>
                </c:pt>
                <c:pt idx="39">
                  <c:v>195.98</c:v>
                </c:pt>
                <c:pt idx="40">
                  <c:v>201.01</c:v>
                </c:pt>
                <c:pt idx="41">
                  <c:v>206.03</c:v>
                </c:pt>
                <c:pt idx="42">
                  <c:v>211.06</c:v>
                </c:pt>
                <c:pt idx="43">
                  <c:v>216.08</c:v>
                </c:pt>
                <c:pt idx="44">
                  <c:v>221.11</c:v>
                </c:pt>
                <c:pt idx="45">
                  <c:v>226.13</c:v>
                </c:pt>
                <c:pt idx="46">
                  <c:v>231.16</c:v>
                </c:pt>
                <c:pt idx="47">
                  <c:v>236.18</c:v>
                </c:pt>
                <c:pt idx="48">
                  <c:v>241.21</c:v>
                </c:pt>
                <c:pt idx="49">
                  <c:v>246.23</c:v>
                </c:pt>
                <c:pt idx="50">
                  <c:v>251.26</c:v>
                </c:pt>
                <c:pt idx="51">
                  <c:v>256.27999999999997</c:v>
                </c:pt>
                <c:pt idx="52">
                  <c:v>261.31</c:v>
                </c:pt>
                <c:pt idx="53">
                  <c:v>266.33</c:v>
                </c:pt>
                <c:pt idx="54">
                  <c:v>271.36</c:v>
                </c:pt>
                <c:pt idx="55">
                  <c:v>276.38</c:v>
                </c:pt>
                <c:pt idx="56">
                  <c:v>281.41000000000003</c:v>
                </c:pt>
                <c:pt idx="57">
                  <c:v>286.43</c:v>
                </c:pt>
                <c:pt idx="58">
                  <c:v>291.45999999999998</c:v>
                </c:pt>
                <c:pt idx="59">
                  <c:v>296.48</c:v>
                </c:pt>
                <c:pt idx="60">
                  <c:v>301.51</c:v>
                </c:pt>
                <c:pt idx="61">
                  <c:v>306.52999999999997</c:v>
                </c:pt>
                <c:pt idx="62">
                  <c:v>311.56</c:v>
                </c:pt>
                <c:pt idx="63">
                  <c:v>316.58</c:v>
                </c:pt>
                <c:pt idx="64">
                  <c:v>321.61</c:v>
                </c:pt>
                <c:pt idx="65">
                  <c:v>326.63</c:v>
                </c:pt>
                <c:pt idx="66">
                  <c:v>331.66</c:v>
                </c:pt>
                <c:pt idx="67">
                  <c:v>336.68</c:v>
                </c:pt>
                <c:pt idx="68">
                  <c:v>341.71</c:v>
                </c:pt>
                <c:pt idx="69">
                  <c:v>346.73</c:v>
                </c:pt>
                <c:pt idx="70">
                  <c:v>351.76</c:v>
                </c:pt>
                <c:pt idx="71">
                  <c:v>356.78</c:v>
                </c:pt>
                <c:pt idx="72">
                  <c:v>361.81</c:v>
                </c:pt>
                <c:pt idx="73">
                  <c:v>366.83</c:v>
                </c:pt>
                <c:pt idx="74">
                  <c:v>371.86</c:v>
                </c:pt>
                <c:pt idx="75">
                  <c:v>376.88</c:v>
                </c:pt>
                <c:pt idx="76">
                  <c:v>381.91</c:v>
                </c:pt>
                <c:pt idx="77">
                  <c:v>386.93</c:v>
                </c:pt>
                <c:pt idx="78">
                  <c:v>391.96</c:v>
                </c:pt>
                <c:pt idx="79">
                  <c:v>396.98</c:v>
                </c:pt>
                <c:pt idx="80">
                  <c:v>402.01</c:v>
                </c:pt>
                <c:pt idx="81">
                  <c:v>407.04</c:v>
                </c:pt>
                <c:pt idx="82">
                  <c:v>412.06</c:v>
                </c:pt>
                <c:pt idx="83">
                  <c:v>417.09</c:v>
                </c:pt>
                <c:pt idx="84">
                  <c:v>422.11</c:v>
                </c:pt>
                <c:pt idx="85">
                  <c:v>427.14</c:v>
                </c:pt>
                <c:pt idx="86">
                  <c:v>432.16</c:v>
                </c:pt>
                <c:pt idx="87">
                  <c:v>437.19</c:v>
                </c:pt>
                <c:pt idx="88">
                  <c:v>442.21</c:v>
                </c:pt>
                <c:pt idx="89">
                  <c:v>447.24</c:v>
                </c:pt>
                <c:pt idx="90">
                  <c:v>452.26</c:v>
                </c:pt>
                <c:pt idx="91">
                  <c:v>457.29</c:v>
                </c:pt>
                <c:pt idx="92">
                  <c:v>462.31</c:v>
                </c:pt>
                <c:pt idx="93">
                  <c:v>467.34</c:v>
                </c:pt>
                <c:pt idx="94">
                  <c:v>472.36</c:v>
                </c:pt>
                <c:pt idx="95">
                  <c:v>477.39</c:v>
                </c:pt>
                <c:pt idx="96">
                  <c:v>482.41</c:v>
                </c:pt>
                <c:pt idx="97">
                  <c:v>487.44</c:v>
                </c:pt>
                <c:pt idx="98">
                  <c:v>492.46</c:v>
                </c:pt>
                <c:pt idx="99">
                  <c:v>497.49</c:v>
                </c:pt>
                <c:pt idx="100">
                  <c:v>502.51</c:v>
                </c:pt>
                <c:pt idx="101">
                  <c:v>507.54</c:v>
                </c:pt>
                <c:pt idx="102">
                  <c:v>512.55999999999995</c:v>
                </c:pt>
                <c:pt idx="103">
                  <c:v>517.59</c:v>
                </c:pt>
                <c:pt idx="104">
                  <c:v>522.61</c:v>
                </c:pt>
                <c:pt idx="105">
                  <c:v>527.64</c:v>
                </c:pt>
                <c:pt idx="106">
                  <c:v>532.66</c:v>
                </c:pt>
                <c:pt idx="107">
                  <c:v>537.69000000000005</c:v>
                </c:pt>
                <c:pt idx="108">
                  <c:v>542.71</c:v>
                </c:pt>
                <c:pt idx="109">
                  <c:v>547.74</c:v>
                </c:pt>
                <c:pt idx="110">
                  <c:v>552.76</c:v>
                </c:pt>
                <c:pt idx="111">
                  <c:v>557.79</c:v>
                </c:pt>
                <c:pt idx="112">
                  <c:v>562.80999999999995</c:v>
                </c:pt>
                <c:pt idx="113">
                  <c:v>567.84</c:v>
                </c:pt>
                <c:pt idx="114">
                  <c:v>572.86</c:v>
                </c:pt>
                <c:pt idx="115">
                  <c:v>577.89</c:v>
                </c:pt>
                <c:pt idx="116">
                  <c:v>582.91</c:v>
                </c:pt>
                <c:pt idx="117">
                  <c:v>587.94000000000005</c:v>
                </c:pt>
                <c:pt idx="118">
                  <c:v>592.96</c:v>
                </c:pt>
                <c:pt idx="119">
                  <c:v>597.99</c:v>
                </c:pt>
                <c:pt idx="120">
                  <c:v>603.02</c:v>
                </c:pt>
                <c:pt idx="121">
                  <c:v>608.04</c:v>
                </c:pt>
                <c:pt idx="122">
                  <c:v>613.07000000000005</c:v>
                </c:pt>
                <c:pt idx="123">
                  <c:v>618.09</c:v>
                </c:pt>
                <c:pt idx="124">
                  <c:v>623.12</c:v>
                </c:pt>
                <c:pt idx="125">
                  <c:v>628.14</c:v>
                </c:pt>
                <c:pt idx="126">
                  <c:v>633.16999999999996</c:v>
                </c:pt>
                <c:pt idx="127">
                  <c:v>638.19000000000005</c:v>
                </c:pt>
                <c:pt idx="128">
                  <c:v>643.22</c:v>
                </c:pt>
                <c:pt idx="129">
                  <c:v>648.24</c:v>
                </c:pt>
                <c:pt idx="130">
                  <c:v>653.27</c:v>
                </c:pt>
                <c:pt idx="131">
                  <c:v>658.29</c:v>
                </c:pt>
                <c:pt idx="132">
                  <c:v>663.32</c:v>
                </c:pt>
                <c:pt idx="133">
                  <c:v>668.34</c:v>
                </c:pt>
                <c:pt idx="134">
                  <c:v>673.37</c:v>
                </c:pt>
                <c:pt idx="135">
                  <c:v>678.39</c:v>
                </c:pt>
                <c:pt idx="136">
                  <c:v>683.42</c:v>
                </c:pt>
                <c:pt idx="137">
                  <c:v>688.44</c:v>
                </c:pt>
                <c:pt idx="138">
                  <c:v>693.47</c:v>
                </c:pt>
                <c:pt idx="139">
                  <c:v>698.49</c:v>
                </c:pt>
                <c:pt idx="140">
                  <c:v>703.52</c:v>
                </c:pt>
                <c:pt idx="141">
                  <c:v>708.54</c:v>
                </c:pt>
                <c:pt idx="142">
                  <c:v>713.57</c:v>
                </c:pt>
                <c:pt idx="143">
                  <c:v>718.59</c:v>
                </c:pt>
                <c:pt idx="144">
                  <c:v>723.62</c:v>
                </c:pt>
                <c:pt idx="145">
                  <c:v>728.64</c:v>
                </c:pt>
                <c:pt idx="146">
                  <c:v>733.67</c:v>
                </c:pt>
                <c:pt idx="147">
                  <c:v>738.69</c:v>
                </c:pt>
                <c:pt idx="148">
                  <c:v>743.72</c:v>
                </c:pt>
                <c:pt idx="149">
                  <c:v>748.74</c:v>
                </c:pt>
                <c:pt idx="150">
                  <c:v>753.77</c:v>
                </c:pt>
                <c:pt idx="151">
                  <c:v>758.79</c:v>
                </c:pt>
                <c:pt idx="152">
                  <c:v>763.82</c:v>
                </c:pt>
                <c:pt idx="153">
                  <c:v>768.84</c:v>
                </c:pt>
                <c:pt idx="154">
                  <c:v>773.87</c:v>
                </c:pt>
                <c:pt idx="155">
                  <c:v>778.89</c:v>
                </c:pt>
                <c:pt idx="156">
                  <c:v>783.92</c:v>
                </c:pt>
                <c:pt idx="157">
                  <c:v>788.94</c:v>
                </c:pt>
                <c:pt idx="158">
                  <c:v>793.97</c:v>
                </c:pt>
                <c:pt idx="159">
                  <c:v>798.99</c:v>
                </c:pt>
                <c:pt idx="160">
                  <c:v>804.02</c:v>
                </c:pt>
                <c:pt idx="161">
                  <c:v>809.05</c:v>
                </c:pt>
                <c:pt idx="162">
                  <c:v>814.07</c:v>
                </c:pt>
                <c:pt idx="163">
                  <c:v>819.1</c:v>
                </c:pt>
                <c:pt idx="164">
                  <c:v>824.12</c:v>
                </c:pt>
                <c:pt idx="165">
                  <c:v>829.15</c:v>
                </c:pt>
                <c:pt idx="166">
                  <c:v>834.17</c:v>
                </c:pt>
                <c:pt idx="167">
                  <c:v>839.2</c:v>
                </c:pt>
                <c:pt idx="168">
                  <c:v>844.22</c:v>
                </c:pt>
                <c:pt idx="169">
                  <c:v>849.25</c:v>
                </c:pt>
                <c:pt idx="170">
                  <c:v>854.27</c:v>
                </c:pt>
                <c:pt idx="171">
                  <c:v>859.3</c:v>
                </c:pt>
                <c:pt idx="172">
                  <c:v>864.32</c:v>
                </c:pt>
                <c:pt idx="173">
                  <c:v>869.35</c:v>
                </c:pt>
                <c:pt idx="174">
                  <c:v>874.37</c:v>
                </c:pt>
                <c:pt idx="175">
                  <c:v>879.4</c:v>
                </c:pt>
                <c:pt idx="176">
                  <c:v>884.42</c:v>
                </c:pt>
                <c:pt idx="177">
                  <c:v>889.45</c:v>
                </c:pt>
                <c:pt idx="178">
                  <c:v>894.47</c:v>
                </c:pt>
                <c:pt idx="179">
                  <c:v>899.5</c:v>
                </c:pt>
                <c:pt idx="180">
                  <c:v>904.52</c:v>
                </c:pt>
                <c:pt idx="181">
                  <c:v>909.55</c:v>
                </c:pt>
                <c:pt idx="182">
                  <c:v>914.57</c:v>
                </c:pt>
                <c:pt idx="183">
                  <c:v>919.6</c:v>
                </c:pt>
                <c:pt idx="184">
                  <c:v>924.62</c:v>
                </c:pt>
                <c:pt idx="185">
                  <c:v>929.65</c:v>
                </c:pt>
                <c:pt idx="186">
                  <c:v>934.67</c:v>
                </c:pt>
                <c:pt idx="187">
                  <c:v>939.7</c:v>
                </c:pt>
                <c:pt idx="188">
                  <c:v>944.72</c:v>
                </c:pt>
                <c:pt idx="189">
                  <c:v>949.75</c:v>
                </c:pt>
                <c:pt idx="190">
                  <c:v>954.77</c:v>
                </c:pt>
                <c:pt idx="191">
                  <c:v>959.8</c:v>
                </c:pt>
                <c:pt idx="192">
                  <c:v>964.82</c:v>
                </c:pt>
                <c:pt idx="193">
                  <c:v>969.85</c:v>
                </c:pt>
                <c:pt idx="194">
                  <c:v>974.87</c:v>
                </c:pt>
                <c:pt idx="195">
                  <c:v>979.9</c:v>
                </c:pt>
                <c:pt idx="196">
                  <c:v>984.92</c:v>
                </c:pt>
                <c:pt idx="197">
                  <c:v>989.95</c:v>
                </c:pt>
                <c:pt idx="198">
                  <c:v>994.97</c:v>
                </c:pt>
                <c:pt idx="199">
                  <c:v>1000</c:v>
                </c:pt>
              </c:numCache>
            </c:numRef>
          </c:xVal>
          <c:yVal>
            <c:numRef>
              <c:f>FringeField!$F$2:$F$408</c:f>
              <c:numCache>
                <c:formatCode>0.00</c:formatCode>
                <c:ptCount val="407"/>
                <c:pt idx="0">
                  <c:v>0.48888999999999999</c:v>
                </c:pt>
                <c:pt idx="1">
                  <c:v>0.57330999999999999</c:v>
                </c:pt>
                <c:pt idx="2">
                  <c:v>1.4406000000000001</c:v>
                </c:pt>
                <c:pt idx="3">
                  <c:v>1.8161</c:v>
                </c:pt>
                <c:pt idx="4">
                  <c:v>1.9859</c:v>
                </c:pt>
                <c:pt idx="5">
                  <c:v>2.5863999999999998</c:v>
                </c:pt>
                <c:pt idx="6">
                  <c:v>1.0330999999999999</c:v>
                </c:pt>
                <c:pt idx="7">
                  <c:v>2.9742999999999999</c:v>
                </c:pt>
                <c:pt idx="8">
                  <c:v>2.9742999999999999</c:v>
                </c:pt>
                <c:pt idx="9">
                  <c:v>3.3007</c:v>
                </c:pt>
                <c:pt idx="10">
                  <c:v>3.5177999999999998</c:v>
                </c:pt>
                <c:pt idx="11">
                  <c:v>1.4134</c:v>
                </c:pt>
                <c:pt idx="12">
                  <c:v>1.427</c:v>
                </c:pt>
                <c:pt idx="13">
                  <c:v>1.3995</c:v>
                </c:pt>
                <c:pt idx="14">
                  <c:v>1.3466</c:v>
                </c:pt>
                <c:pt idx="15">
                  <c:v>1.2822</c:v>
                </c:pt>
                <c:pt idx="16">
                  <c:v>1.2184999999999999</c:v>
                </c:pt>
                <c:pt idx="17">
                  <c:v>3.3075000000000001</c:v>
                </c:pt>
                <c:pt idx="18">
                  <c:v>3.1313</c:v>
                </c:pt>
                <c:pt idx="19">
                  <c:v>2.8956</c:v>
                </c:pt>
                <c:pt idx="20">
                  <c:v>2.8956</c:v>
                </c:pt>
                <c:pt idx="21">
                  <c:v>2.8452999999999999</c:v>
                </c:pt>
                <c:pt idx="22">
                  <c:v>2.8452999999999999</c:v>
                </c:pt>
                <c:pt idx="23">
                  <c:v>0.84511000000000003</c:v>
                </c:pt>
                <c:pt idx="24">
                  <c:v>2.8203999999999998</c:v>
                </c:pt>
                <c:pt idx="25">
                  <c:v>2.8273000000000001</c:v>
                </c:pt>
                <c:pt idx="26">
                  <c:v>2.8039000000000001</c:v>
                </c:pt>
                <c:pt idx="27">
                  <c:v>2.7526999999999999</c:v>
                </c:pt>
                <c:pt idx="28">
                  <c:v>2.7526999999999999</c:v>
                </c:pt>
                <c:pt idx="29">
                  <c:v>2.8332999999999999</c:v>
                </c:pt>
                <c:pt idx="30">
                  <c:v>0.74375000000000002</c:v>
                </c:pt>
                <c:pt idx="31">
                  <c:v>0.65088000000000001</c:v>
                </c:pt>
                <c:pt idx="32">
                  <c:v>0.57471000000000005</c:v>
                </c:pt>
                <c:pt idx="33">
                  <c:v>0.51680999999999999</c:v>
                </c:pt>
                <c:pt idx="34">
                  <c:v>0.47643000000000002</c:v>
                </c:pt>
                <c:pt idx="35">
                  <c:v>0.45204</c:v>
                </c:pt>
                <c:pt idx="36">
                  <c:v>0.44225999999999999</c:v>
                </c:pt>
                <c:pt idx="37">
                  <c:v>0.4461</c:v>
                </c:pt>
                <c:pt idx="38">
                  <c:v>0.46294000000000002</c:v>
                </c:pt>
                <c:pt idx="39">
                  <c:v>0.49234</c:v>
                </c:pt>
                <c:pt idx="40">
                  <c:v>0.53366999999999998</c:v>
                </c:pt>
                <c:pt idx="41">
                  <c:v>0.58550999999999997</c:v>
                </c:pt>
                <c:pt idx="42">
                  <c:v>2.66</c:v>
                </c:pt>
                <c:pt idx="43">
                  <c:v>2.66</c:v>
                </c:pt>
                <c:pt idx="44">
                  <c:v>2.6051000000000002</c:v>
                </c:pt>
                <c:pt idx="45">
                  <c:v>2.5969000000000002</c:v>
                </c:pt>
                <c:pt idx="46">
                  <c:v>2.5865</c:v>
                </c:pt>
                <c:pt idx="47">
                  <c:v>2.5737999999999999</c:v>
                </c:pt>
                <c:pt idx="48">
                  <c:v>2.5573999999999999</c:v>
                </c:pt>
                <c:pt idx="49">
                  <c:v>2.5493999999999999</c:v>
                </c:pt>
                <c:pt idx="50">
                  <c:v>2.5493999999999999</c:v>
                </c:pt>
                <c:pt idx="51">
                  <c:v>2.5537999999999998</c:v>
                </c:pt>
                <c:pt idx="52">
                  <c:v>2.5453999999999999</c:v>
                </c:pt>
                <c:pt idx="53">
                  <c:v>0.44957000000000003</c:v>
                </c:pt>
                <c:pt idx="54">
                  <c:v>0.43453999999999998</c:v>
                </c:pt>
                <c:pt idx="55">
                  <c:v>0.39801999999999998</c:v>
                </c:pt>
                <c:pt idx="56">
                  <c:v>0.34704000000000002</c:v>
                </c:pt>
                <c:pt idx="57">
                  <c:v>0.29413</c:v>
                </c:pt>
                <c:pt idx="58">
                  <c:v>0.24714</c:v>
                </c:pt>
                <c:pt idx="59">
                  <c:v>0.20813999999999999</c:v>
                </c:pt>
                <c:pt idx="60">
                  <c:v>0.17638999999999999</c:v>
                </c:pt>
                <c:pt idx="61">
                  <c:v>0.15049000000000001</c:v>
                </c:pt>
                <c:pt idx="62">
                  <c:v>0.12909000000000001</c:v>
                </c:pt>
                <c:pt idx="63">
                  <c:v>0.11114</c:v>
                </c:pt>
                <c:pt idx="64">
                  <c:v>9.5862000000000003E-2</c:v>
                </c:pt>
                <c:pt idx="65">
                  <c:v>8.2655999999999993E-2</c:v>
                </c:pt>
                <c:pt idx="66">
                  <c:v>7.109E-2</c:v>
                </c:pt>
                <c:pt idx="67">
                  <c:v>6.0837000000000002E-2</c:v>
                </c:pt>
                <c:pt idx="68">
                  <c:v>5.1646999999999998E-2</c:v>
                </c:pt>
                <c:pt idx="69">
                  <c:v>4.3328999999999999E-2</c:v>
                </c:pt>
                <c:pt idx="70">
                  <c:v>3.5734000000000002E-2</c:v>
                </c:pt>
                <c:pt idx="71">
                  <c:v>2.8747000000000002E-2</c:v>
                </c:pt>
                <c:pt idx="72">
                  <c:v>2.2301000000000001E-2</c:v>
                </c:pt>
                <c:pt idx="73">
                  <c:v>1.8965000000000001</c:v>
                </c:pt>
                <c:pt idx="74">
                  <c:v>1.8891</c:v>
                </c:pt>
                <c:pt idx="75">
                  <c:v>1.8917999999999999</c:v>
                </c:pt>
                <c:pt idx="76">
                  <c:v>1.6281E-2</c:v>
                </c:pt>
                <c:pt idx="77">
                  <c:v>1.507E-2</c:v>
                </c:pt>
                <c:pt idx="78">
                  <c:v>1.3971000000000001E-2</c:v>
                </c:pt>
                <c:pt idx="79">
                  <c:v>1.298E-2</c:v>
                </c:pt>
                <c:pt idx="80">
                  <c:v>1.2087000000000001E-2</c:v>
                </c:pt>
                <c:pt idx="81">
                  <c:v>1.1284000000000001E-2</c:v>
                </c:pt>
                <c:pt idx="82">
                  <c:v>1.0559000000000001E-2</c:v>
                </c:pt>
                <c:pt idx="83">
                  <c:v>9.9036999999999997E-3</c:v>
                </c:pt>
                <c:pt idx="84">
                  <c:v>9.3095000000000001E-3</c:v>
                </c:pt>
                <c:pt idx="85">
                  <c:v>8.7694000000000001E-3</c:v>
                </c:pt>
                <c:pt idx="86">
                  <c:v>8.2772000000000002E-3</c:v>
                </c:pt>
                <c:pt idx="87">
                  <c:v>7.8274E-3</c:v>
                </c:pt>
                <c:pt idx="88">
                  <c:v>7.4153999999999999E-3</c:v>
                </c:pt>
                <c:pt idx="89">
                  <c:v>7.0369999999999999E-3</c:v>
                </c:pt>
                <c:pt idx="90">
                  <c:v>6.6886000000000003E-3</c:v>
                </c:pt>
                <c:pt idx="91">
                  <c:v>6.3671999999999999E-3</c:v>
                </c:pt>
                <c:pt idx="92">
                  <c:v>6.0699999999999999E-3</c:v>
                </c:pt>
                <c:pt idx="93">
                  <c:v>5.7945999999999996E-3</c:v>
                </c:pt>
                <c:pt idx="94">
                  <c:v>5.5389000000000002E-3</c:v>
                </c:pt>
                <c:pt idx="95">
                  <c:v>5.3008999999999999E-3</c:v>
                </c:pt>
                <c:pt idx="96">
                  <c:v>5.0790999999999996E-3</c:v>
                </c:pt>
                <c:pt idx="97">
                  <c:v>4.8719000000000002E-3</c:v>
                </c:pt>
                <c:pt idx="98">
                  <c:v>4.6781000000000001E-3</c:v>
                </c:pt>
                <c:pt idx="99">
                  <c:v>4.4964999999999996E-3</c:v>
                </c:pt>
                <c:pt idx="100">
                  <c:v>4.3261000000000003E-3</c:v>
                </c:pt>
                <c:pt idx="101">
                  <c:v>4.1659000000000002E-3</c:v>
                </c:pt>
                <c:pt idx="102">
                  <c:v>4.0150000000000003E-3</c:v>
                </c:pt>
                <c:pt idx="103">
                  <c:v>3.8728999999999999E-3</c:v>
                </c:pt>
                <c:pt idx="104">
                  <c:v>3.7387000000000002E-3</c:v>
                </c:pt>
                <c:pt idx="105">
                  <c:v>3.6118000000000001E-3</c:v>
                </c:pt>
                <c:pt idx="106">
                  <c:v>3.4918000000000002E-3</c:v>
                </c:pt>
                <c:pt idx="107">
                  <c:v>3.3781000000000002E-3</c:v>
                </c:pt>
                <c:pt idx="108">
                  <c:v>3.2702E-3</c:v>
                </c:pt>
                <c:pt idx="109">
                  <c:v>3.1678000000000001E-3</c:v>
                </c:pt>
                <c:pt idx="110">
                  <c:v>3.0704E-3</c:v>
                </c:pt>
                <c:pt idx="111">
                  <c:v>2.9778000000000001E-3</c:v>
                </c:pt>
                <c:pt idx="112">
                  <c:v>2.8895000000000001E-3</c:v>
                </c:pt>
                <c:pt idx="113">
                  <c:v>2.8054E-3</c:v>
                </c:pt>
                <c:pt idx="114">
                  <c:v>2.7250999999999998E-3</c:v>
                </c:pt>
                <c:pt idx="115">
                  <c:v>2.6484999999999998E-3</c:v>
                </c:pt>
                <c:pt idx="116">
                  <c:v>2.5752000000000001E-3</c:v>
                </c:pt>
                <c:pt idx="117">
                  <c:v>2.5051000000000001E-3</c:v>
                </c:pt>
                <c:pt idx="118">
                  <c:v>2.4380000000000001E-3</c:v>
                </c:pt>
                <c:pt idx="119">
                  <c:v>2.3736999999999999E-3</c:v>
                </c:pt>
                <c:pt idx="120">
                  <c:v>2.3121000000000001E-3</c:v>
                </c:pt>
                <c:pt idx="121">
                  <c:v>2.2529E-3</c:v>
                </c:pt>
                <c:pt idx="122">
                  <c:v>2.1962000000000001E-3</c:v>
                </c:pt>
                <c:pt idx="123">
                  <c:v>2.1416E-3</c:v>
                </c:pt>
                <c:pt idx="124">
                  <c:v>2.0891999999999998E-3</c:v>
                </c:pt>
                <c:pt idx="125">
                  <c:v>2.0387999999999999E-3</c:v>
                </c:pt>
                <c:pt idx="126">
                  <c:v>1.9902000000000001E-3</c:v>
                </c:pt>
                <c:pt idx="127">
                  <c:v>1.9434999999999999E-3</c:v>
                </c:pt>
                <c:pt idx="128">
                  <c:v>1.8984E-3</c:v>
                </c:pt>
                <c:pt idx="129">
                  <c:v>1.8550000000000001E-3</c:v>
                </c:pt>
                <c:pt idx="130">
                  <c:v>1.8131E-3</c:v>
                </c:pt>
                <c:pt idx="131">
                  <c:v>1.7727000000000001E-3</c:v>
                </c:pt>
                <c:pt idx="132">
                  <c:v>1.7336999999999999E-3</c:v>
                </c:pt>
                <c:pt idx="133">
                  <c:v>1.696E-3</c:v>
                </c:pt>
                <c:pt idx="134">
                  <c:v>1.6596E-3</c:v>
                </c:pt>
                <c:pt idx="135">
                  <c:v>1.6243E-3</c:v>
                </c:pt>
                <c:pt idx="136">
                  <c:v>1.5903E-3</c:v>
                </c:pt>
                <c:pt idx="137">
                  <c:v>1.5573E-3</c:v>
                </c:pt>
                <c:pt idx="138">
                  <c:v>1.5254000000000001E-3</c:v>
                </c:pt>
                <c:pt idx="139">
                  <c:v>1.4945E-3</c:v>
                </c:pt>
                <c:pt idx="140">
                  <c:v>1.4645000000000001E-3</c:v>
                </c:pt>
                <c:pt idx="141">
                  <c:v>1.4354999999999999E-3</c:v>
                </c:pt>
                <c:pt idx="142">
                  <c:v>1.4073E-3</c:v>
                </c:pt>
                <c:pt idx="143">
                  <c:v>1.3799999999999999E-3</c:v>
                </c:pt>
                <c:pt idx="144">
                  <c:v>1.3535000000000001E-3</c:v>
                </c:pt>
                <c:pt idx="145">
                  <c:v>1.3278000000000001E-3</c:v>
                </c:pt>
                <c:pt idx="146">
                  <c:v>1.3029000000000001E-3</c:v>
                </c:pt>
                <c:pt idx="147">
                  <c:v>1.2786E-3</c:v>
                </c:pt>
                <c:pt idx="148">
                  <c:v>1.2551000000000001E-3</c:v>
                </c:pt>
                <c:pt idx="149">
                  <c:v>1.2321999999999999E-3</c:v>
                </c:pt>
                <c:pt idx="150">
                  <c:v>1.2099000000000001E-3</c:v>
                </c:pt>
                <c:pt idx="151">
                  <c:v>1.1883E-3</c:v>
                </c:pt>
                <c:pt idx="152">
                  <c:v>1.1672E-3</c:v>
                </c:pt>
                <c:pt idx="153">
                  <c:v>1.1467999999999999E-3</c:v>
                </c:pt>
                <c:pt idx="154">
                  <c:v>1.1268000000000001E-3</c:v>
                </c:pt>
                <c:pt idx="155">
                  <c:v>1.1073999999999999E-3</c:v>
                </c:pt>
                <c:pt idx="156">
                  <c:v>1.0885000000000001E-3</c:v>
                </c:pt>
                <c:pt idx="157">
                  <c:v>1.0701E-3</c:v>
                </c:pt>
                <c:pt idx="158">
                  <c:v>1.0522000000000001E-3</c:v>
                </c:pt>
                <c:pt idx="159">
                  <c:v>1.0346999999999999E-3</c:v>
                </c:pt>
                <c:pt idx="160">
                  <c:v>1.0176E-3</c:v>
                </c:pt>
                <c:pt idx="161">
                  <c:v>1.0009999999999999E-3</c:v>
                </c:pt>
                <c:pt idx="162">
                  <c:v>9.8482999999999991E-4</c:v>
                </c:pt>
                <c:pt idx="163">
                  <c:v>9.6902999999999996E-4</c:v>
                </c:pt>
                <c:pt idx="164">
                  <c:v>9.5361000000000003E-4</c:v>
                </c:pt>
                <c:pt idx="165">
                  <c:v>9.3855999999999996E-4</c:v>
                </c:pt>
                <c:pt idx="166">
                  <c:v>9.2387000000000003E-4</c:v>
                </c:pt>
                <c:pt idx="167">
                  <c:v>9.0952999999999997E-4</c:v>
                </c:pt>
                <c:pt idx="168">
                  <c:v>8.9552999999999996E-4</c:v>
                </c:pt>
                <c:pt idx="169">
                  <c:v>8.8184999999999999E-4</c:v>
                </c:pt>
                <c:pt idx="170">
                  <c:v>8.6848999999999997E-4</c:v>
                </c:pt>
                <c:pt idx="171">
                  <c:v>8.5543999999999995E-4</c:v>
                </c:pt>
                <c:pt idx="172">
                  <c:v>8.4267999999999995E-4</c:v>
                </c:pt>
                <c:pt idx="173">
                  <c:v>8.3020999999999995E-4</c:v>
                </c:pt>
                <c:pt idx="174">
                  <c:v>8.1800999999999998E-4</c:v>
                </c:pt>
                <c:pt idx="175">
                  <c:v>8.0608999999999997E-4</c:v>
                </c:pt>
                <c:pt idx="176">
                  <c:v>7.9443000000000005E-4</c:v>
                </c:pt>
                <c:pt idx="177">
                  <c:v>7.8302999999999999E-4</c:v>
                </c:pt>
                <c:pt idx="178">
                  <c:v>7.7187000000000002E-4</c:v>
                </c:pt>
                <c:pt idx="179">
                  <c:v>7.6095000000000004E-4</c:v>
                </c:pt>
                <c:pt idx="180">
                  <c:v>7.5025999999999999E-4</c:v>
                </c:pt>
                <c:pt idx="181">
                  <c:v>7.3979999999999998E-4</c:v>
                </c:pt>
                <c:pt idx="182">
                  <c:v>7.2955999999999997E-4</c:v>
                </c:pt>
                <c:pt idx="183">
                  <c:v>7.1953999999999996E-4</c:v>
                </c:pt>
                <c:pt idx="184">
                  <c:v>7.0971999999999995E-4</c:v>
                </c:pt>
                <c:pt idx="185">
                  <c:v>7.0010000000000005E-4</c:v>
                </c:pt>
                <c:pt idx="186">
                  <c:v>6.9068000000000005E-4</c:v>
                </c:pt>
                <c:pt idx="187">
                  <c:v>6.8145E-4</c:v>
                </c:pt>
                <c:pt idx="188">
                  <c:v>6.7239999999999997E-4</c:v>
                </c:pt>
                <c:pt idx="189">
                  <c:v>6.6354000000000001E-4</c:v>
                </c:pt>
                <c:pt idx="190">
                  <c:v>6.5485000000000001E-4</c:v>
                </c:pt>
                <c:pt idx="191">
                  <c:v>6.4634000000000002E-4</c:v>
                </c:pt>
                <c:pt idx="192">
                  <c:v>6.3798000000000001E-4</c:v>
                </c:pt>
                <c:pt idx="193">
                  <c:v>6.2980000000000002E-4</c:v>
                </c:pt>
                <c:pt idx="194">
                  <c:v>6.2177E-4</c:v>
                </c:pt>
                <c:pt idx="195">
                  <c:v>6.1388999999999997E-4</c:v>
                </c:pt>
                <c:pt idx="196">
                  <c:v>6.0616000000000001E-4</c:v>
                </c:pt>
                <c:pt idx="197">
                  <c:v>5.9858000000000003E-4</c:v>
                </c:pt>
                <c:pt idx="198">
                  <c:v>5.9113999999999998E-4</c:v>
                </c:pt>
                <c:pt idx="199">
                  <c:v>5.8383999999999997E-4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897728"/>
        <c:axId val="313899648"/>
      </c:scatterChart>
      <c:valAx>
        <c:axId val="313897728"/>
        <c:scaling>
          <c:orientation val="minMax"/>
          <c:max val="1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Distance from the centre of the magnet (mm)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low"/>
        <c:crossAx val="313899648"/>
        <c:crosses val="autoZero"/>
        <c:crossBetween val="midCat"/>
      </c:valAx>
      <c:valAx>
        <c:axId val="313899648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Fringe </a:t>
                </a:r>
                <a:r>
                  <a:rPr lang="en-US" dirty="0" smtClean="0"/>
                  <a:t>Field </a:t>
                </a:r>
                <a:r>
                  <a:rPr lang="en-US" dirty="0"/>
                  <a:t>(T)</a:t>
                </a:r>
              </a:p>
            </c:rich>
          </c:tx>
          <c:layout/>
          <c:overlay val="0"/>
        </c:title>
        <c:numFmt formatCode="#,##0.0000" sourceLinked="0"/>
        <c:majorTickMark val="out"/>
        <c:minorTickMark val="none"/>
        <c:tickLblPos val="nextTo"/>
        <c:crossAx val="31389772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145713594415453"/>
          <c:y val="7.5233370291695564E-2"/>
          <c:w val="0.79787184611353101"/>
          <c:h val="0.88594084988706168"/>
        </c:manualLayout>
      </c:layout>
      <c:scatterChart>
        <c:scatterStyle val="smoothMarker"/>
        <c:varyColors val="0"/>
        <c:ser>
          <c:idx val="6"/>
          <c:order val="0"/>
          <c:tx>
            <c:v>Model</c:v>
          </c:tx>
          <c:spPr>
            <a:ln w="19050">
              <a:solidFill>
                <a:srgbClr val="1F497D"/>
              </a:solidFill>
            </a:ln>
          </c:spPr>
          <c:marker>
            <c:symbol val="square"/>
            <c:size val="5"/>
            <c:spPr>
              <a:solidFill>
                <a:srgbClr val="002060"/>
              </a:solidFill>
              <a:ln>
                <a:noFill/>
              </a:ln>
            </c:spPr>
          </c:marker>
          <c:xVal>
            <c:numRef>
              <c:f>PC_case2!$A$14:$A$456</c:f>
              <c:numCache>
                <c:formatCode>0</c:formatCode>
                <c:ptCount val="443"/>
                <c:pt idx="0">
                  <c:v>2250</c:v>
                </c:pt>
                <c:pt idx="1">
                  <c:v>1942.9</c:v>
                </c:pt>
                <c:pt idx="2">
                  <c:v>1635.8</c:v>
                </c:pt>
                <c:pt idx="3">
                  <c:v>1328.6</c:v>
                </c:pt>
                <c:pt idx="4">
                  <c:v>1021.5</c:v>
                </c:pt>
                <c:pt idx="5">
                  <c:v>714.38</c:v>
                </c:pt>
                <c:pt idx="6">
                  <c:v>407.25</c:v>
                </c:pt>
                <c:pt idx="7">
                  <c:v>100.12</c:v>
                </c:pt>
                <c:pt idx="8">
                  <c:v>253.69</c:v>
                </c:pt>
                <c:pt idx="9">
                  <c:v>407.25</c:v>
                </c:pt>
                <c:pt idx="10">
                  <c:v>560.80999999999995</c:v>
                </c:pt>
                <c:pt idx="11">
                  <c:v>714.38</c:v>
                </c:pt>
                <c:pt idx="12">
                  <c:v>867.94</c:v>
                </c:pt>
                <c:pt idx="13">
                  <c:v>1021.5</c:v>
                </c:pt>
                <c:pt idx="14">
                  <c:v>1175.0999999999999</c:v>
                </c:pt>
                <c:pt idx="15">
                  <c:v>1328.6</c:v>
                </c:pt>
                <c:pt idx="16">
                  <c:v>1482.2</c:v>
                </c:pt>
                <c:pt idx="17">
                  <c:v>1635.8</c:v>
                </c:pt>
                <c:pt idx="18">
                  <c:v>1789.3</c:v>
                </c:pt>
                <c:pt idx="19">
                  <c:v>1942.9</c:v>
                </c:pt>
                <c:pt idx="20">
                  <c:v>2096.4</c:v>
                </c:pt>
                <c:pt idx="21">
                  <c:v>2250</c:v>
                </c:pt>
                <c:pt idx="22">
                  <c:v>3000</c:v>
                </c:pt>
                <c:pt idx="23">
                  <c:v>3750</c:v>
                </c:pt>
                <c:pt idx="24">
                  <c:v>4500</c:v>
                </c:pt>
                <c:pt idx="25">
                  <c:v>5250</c:v>
                </c:pt>
                <c:pt idx="26">
                  <c:v>6000</c:v>
                </c:pt>
                <c:pt idx="27">
                  <c:v>6750</c:v>
                </c:pt>
                <c:pt idx="28">
                  <c:v>7500</c:v>
                </c:pt>
                <c:pt idx="29">
                  <c:v>8250</c:v>
                </c:pt>
                <c:pt idx="30">
                  <c:v>9000</c:v>
                </c:pt>
                <c:pt idx="31">
                  <c:v>9750</c:v>
                </c:pt>
                <c:pt idx="32">
                  <c:v>10500</c:v>
                </c:pt>
                <c:pt idx="33">
                  <c:v>11250</c:v>
                </c:pt>
                <c:pt idx="34">
                  <c:v>9964.2999999999993</c:v>
                </c:pt>
                <c:pt idx="35">
                  <c:v>8678.6</c:v>
                </c:pt>
                <c:pt idx="36">
                  <c:v>7392.9</c:v>
                </c:pt>
                <c:pt idx="37">
                  <c:v>6107.1</c:v>
                </c:pt>
                <c:pt idx="38">
                  <c:v>4821.3999999999996</c:v>
                </c:pt>
                <c:pt idx="39">
                  <c:v>3535.7</c:v>
                </c:pt>
                <c:pt idx="40">
                  <c:v>2250</c:v>
                </c:pt>
                <c:pt idx="41">
                  <c:v>1978.6</c:v>
                </c:pt>
                <c:pt idx="42">
                  <c:v>1707.1</c:v>
                </c:pt>
                <c:pt idx="43">
                  <c:v>1435.7</c:v>
                </c:pt>
                <c:pt idx="44">
                  <c:v>1164.2</c:v>
                </c:pt>
                <c:pt idx="45">
                  <c:v>892.77</c:v>
                </c:pt>
                <c:pt idx="46">
                  <c:v>621.32000000000005</c:v>
                </c:pt>
                <c:pt idx="47">
                  <c:v>349.88</c:v>
                </c:pt>
                <c:pt idx="48">
                  <c:v>485.6</c:v>
                </c:pt>
                <c:pt idx="49">
                  <c:v>621.32000000000005</c:v>
                </c:pt>
                <c:pt idx="50">
                  <c:v>757.04</c:v>
                </c:pt>
                <c:pt idx="51">
                  <c:v>892.77</c:v>
                </c:pt>
                <c:pt idx="52">
                  <c:v>1028.5</c:v>
                </c:pt>
                <c:pt idx="53">
                  <c:v>1164.2</c:v>
                </c:pt>
                <c:pt idx="54">
                  <c:v>1299.9000000000001</c:v>
                </c:pt>
                <c:pt idx="55">
                  <c:v>1435.7</c:v>
                </c:pt>
                <c:pt idx="56">
                  <c:v>1571.4</c:v>
                </c:pt>
                <c:pt idx="57">
                  <c:v>1707.1</c:v>
                </c:pt>
                <c:pt idx="58">
                  <c:v>1842.8</c:v>
                </c:pt>
                <c:pt idx="59">
                  <c:v>1978.6</c:v>
                </c:pt>
                <c:pt idx="60">
                  <c:v>2114.3000000000002</c:v>
                </c:pt>
                <c:pt idx="61">
                  <c:v>2250</c:v>
                </c:pt>
                <c:pt idx="62">
                  <c:v>3000</c:v>
                </c:pt>
                <c:pt idx="63">
                  <c:v>3750</c:v>
                </c:pt>
                <c:pt idx="64">
                  <c:v>4500</c:v>
                </c:pt>
                <c:pt idx="65">
                  <c:v>5250</c:v>
                </c:pt>
                <c:pt idx="66">
                  <c:v>6000</c:v>
                </c:pt>
                <c:pt idx="67">
                  <c:v>6750</c:v>
                </c:pt>
                <c:pt idx="68">
                  <c:v>7500</c:v>
                </c:pt>
                <c:pt idx="69">
                  <c:v>8250</c:v>
                </c:pt>
                <c:pt idx="70">
                  <c:v>9000</c:v>
                </c:pt>
                <c:pt idx="71">
                  <c:v>9750</c:v>
                </c:pt>
                <c:pt idx="72">
                  <c:v>10500</c:v>
                </c:pt>
                <c:pt idx="73">
                  <c:v>11250</c:v>
                </c:pt>
                <c:pt idx="74">
                  <c:v>9964.2999999999993</c:v>
                </c:pt>
                <c:pt idx="75">
                  <c:v>8678.6</c:v>
                </c:pt>
                <c:pt idx="76">
                  <c:v>7392.9</c:v>
                </c:pt>
                <c:pt idx="77">
                  <c:v>6107.1</c:v>
                </c:pt>
                <c:pt idx="78">
                  <c:v>4821.3999999999996</c:v>
                </c:pt>
                <c:pt idx="79">
                  <c:v>3535.7</c:v>
                </c:pt>
                <c:pt idx="80">
                  <c:v>2250</c:v>
                </c:pt>
                <c:pt idx="81">
                  <c:v>1999.9</c:v>
                </c:pt>
                <c:pt idx="82">
                  <c:v>1749.9</c:v>
                </c:pt>
                <c:pt idx="83">
                  <c:v>1499.8</c:v>
                </c:pt>
                <c:pt idx="84">
                  <c:v>1249.7</c:v>
                </c:pt>
                <c:pt idx="85">
                  <c:v>999.64</c:v>
                </c:pt>
                <c:pt idx="86">
                  <c:v>749.57</c:v>
                </c:pt>
                <c:pt idx="87">
                  <c:v>499.5</c:v>
                </c:pt>
                <c:pt idx="88">
                  <c:v>624.54</c:v>
                </c:pt>
                <c:pt idx="89">
                  <c:v>749.57</c:v>
                </c:pt>
                <c:pt idx="90">
                  <c:v>874.61</c:v>
                </c:pt>
                <c:pt idx="91">
                  <c:v>999.64</c:v>
                </c:pt>
                <c:pt idx="92">
                  <c:v>1124.7</c:v>
                </c:pt>
                <c:pt idx="93">
                  <c:v>1249.7</c:v>
                </c:pt>
                <c:pt idx="94">
                  <c:v>1374.8</c:v>
                </c:pt>
                <c:pt idx="95">
                  <c:v>1499.8</c:v>
                </c:pt>
                <c:pt idx="96">
                  <c:v>1624.8</c:v>
                </c:pt>
                <c:pt idx="97">
                  <c:v>1749.9</c:v>
                </c:pt>
                <c:pt idx="98">
                  <c:v>1874.9</c:v>
                </c:pt>
                <c:pt idx="99">
                  <c:v>1999.9</c:v>
                </c:pt>
                <c:pt idx="100">
                  <c:v>2125</c:v>
                </c:pt>
                <c:pt idx="101">
                  <c:v>2250</c:v>
                </c:pt>
                <c:pt idx="102">
                  <c:v>3000</c:v>
                </c:pt>
                <c:pt idx="103">
                  <c:v>3750</c:v>
                </c:pt>
                <c:pt idx="104">
                  <c:v>4500</c:v>
                </c:pt>
                <c:pt idx="105">
                  <c:v>5250</c:v>
                </c:pt>
                <c:pt idx="106">
                  <c:v>6000</c:v>
                </c:pt>
                <c:pt idx="107">
                  <c:v>6750</c:v>
                </c:pt>
                <c:pt idx="108">
                  <c:v>7500</c:v>
                </c:pt>
                <c:pt idx="109">
                  <c:v>8250</c:v>
                </c:pt>
                <c:pt idx="110">
                  <c:v>9000</c:v>
                </c:pt>
                <c:pt idx="111">
                  <c:v>9750</c:v>
                </c:pt>
                <c:pt idx="112">
                  <c:v>10500</c:v>
                </c:pt>
                <c:pt idx="113">
                  <c:v>11250</c:v>
                </c:pt>
                <c:pt idx="114">
                  <c:v>9964.2999999999993</c:v>
                </c:pt>
                <c:pt idx="115">
                  <c:v>8678.6</c:v>
                </c:pt>
                <c:pt idx="116">
                  <c:v>7392.9</c:v>
                </c:pt>
                <c:pt idx="117">
                  <c:v>6107.1</c:v>
                </c:pt>
                <c:pt idx="118">
                  <c:v>4821.3999999999996</c:v>
                </c:pt>
                <c:pt idx="119">
                  <c:v>3535.7</c:v>
                </c:pt>
                <c:pt idx="120">
                  <c:v>2250</c:v>
                </c:pt>
                <c:pt idx="121">
                  <c:v>2037.2</c:v>
                </c:pt>
                <c:pt idx="122">
                  <c:v>1824.4</c:v>
                </c:pt>
                <c:pt idx="123">
                  <c:v>1611.6</c:v>
                </c:pt>
                <c:pt idx="124">
                  <c:v>1398.9</c:v>
                </c:pt>
                <c:pt idx="125">
                  <c:v>1186.0999999999999</c:v>
                </c:pt>
                <c:pt idx="126">
                  <c:v>973.29</c:v>
                </c:pt>
              </c:numCache>
            </c:numRef>
          </c:xVal>
          <c:yVal>
            <c:numRef>
              <c:f>PC_case2!$D$14:$D$456</c:f>
              <c:numCache>
                <c:formatCode>0.00E+00</c:formatCode>
                <c:ptCount val="443"/>
                <c:pt idx="0">
                  <c:v>28.312000000000001</c:v>
                </c:pt>
                <c:pt idx="1">
                  <c:v>33.526000000000003</c:v>
                </c:pt>
                <c:pt idx="2">
                  <c:v>41.118000000000002</c:v>
                </c:pt>
                <c:pt idx="3">
                  <c:v>52.929000000000002</c:v>
                </c:pt>
                <c:pt idx="4">
                  <c:v>73.155000000000001</c:v>
                </c:pt>
                <c:pt idx="5">
                  <c:v>113.55</c:v>
                </c:pt>
                <c:pt idx="6">
                  <c:v>221.91</c:v>
                </c:pt>
                <c:pt idx="7">
                  <c:v>955.73</c:v>
                </c:pt>
                <c:pt idx="8">
                  <c:v>327.11</c:v>
                </c:pt>
                <c:pt idx="9">
                  <c:v>152.12</c:v>
                </c:pt>
                <c:pt idx="10">
                  <c:v>74.332999999999998</c:v>
                </c:pt>
                <c:pt idx="11">
                  <c:v>33.548999999999999</c:v>
                </c:pt>
                <c:pt idx="12">
                  <c:v>10.818</c:v>
                </c:pt>
                <c:pt idx="13">
                  <c:v>-1.8574999999999999</c:v>
                </c:pt>
                <c:pt idx="14">
                  <c:v>-8.5300999999999991</c:v>
                </c:pt>
                <c:pt idx="15">
                  <c:v>-11.552</c:v>
                </c:pt>
                <c:pt idx="16">
                  <c:v>-12.446</c:v>
                </c:pt>
                <c:pt idx="17">
                  <c:v>-12.263</c:v>
                </c:pt>
                <c:pt idx="18">
                  <c:v>-11.602</c:v>
                </c:pt>
                <c:pt idx="19">
                  <c:v>-10.741</c:v>
                </c:pt>
                <c:pt idx="20">
                  <c:v>-9.8115000000000006</c:v>
                </c:pt>
                <c:pt idx="21">
                  <c:v>-8.8740000000000006</c:v>
                </c:pt>
                <c:pt idx="22">
                  <c:v>-4.8045</c:v>
                </c:pt>
                <c:pt idx="23">
                  <c:v>-1.8171999999999999</c:v>
                </c:pt>
                <c:pt idx="24">
                  <c:v>0.24732999999999999</c:v>
                </c:pt>
                <c:pt idx="25">
                  <c:v>1.6306</c:v>
                </c:pt>
                <c:pt idx="26">
                  <c:v>2.4719000000000002</c:v>
                </c:pt>
                <c:pt idx="27">
                  <c:v>2.9698000000000002</c:v>
                </c:pt>
                <c:pt idx="28">
                  <c:v>3.7210999999999999</c:v>
                </c:pt>
                <c:pt idx="29">
                  <c:v>4.4637000000000002</c:v>
                </c:pt>
                <c:pt idx="30">
                  <c:v>5.0552000000000001</c:v>
                </c:pt>
                <c:pt idx="31">
                  <c:v>5.3765000000000001</c:v>
                </c:pt>
                <c:pt idx="32">
                  <c:v>5.4013999999999998</c:v>
                </c:pt>
                <c:pt idx="33">
                  <c:v>5.1494</c:v>
                </c:pt>
                <c:pt idx="34">
                  <c:v>9.0998999999999999</c:v>
                </c:pt>
                <c:pt idx="35">
                  <c:v>9.6517999999999997</c:v>
                </c:pt>
                <c:pt idx="36">
                  <c:v>9.8665000000000003</c:v>
                </c:pt>
                <c:pt idx="37">
                  <c:v>11.026</c:v>
                </c:pt>
                <c:pt idx="38">
                  <c:v>13.364000000000001</c:v>
                </c:pt>
                <c:pt idx="39">
                  <c:v>17.597000000000001</c:v>
                </c:pt>
                <c:pt idx="40">
                  <c:v>28.311</c:v>
                </c:pt>
                <c:pt idx="41">
                  <c:v>32.82</c:v>
                </c:pt>
                <c:pt idx="42">
                  <c:v>39.067</c:v>
                </c:pt>
                <c:pt idx="43">
                  <c:v>48.149000000000001</c:v>
                </c:pt>
                <c:pt idx="44">
                  <c:v>62.256999999999998</c:v>
                </c:pt>
                <c:pt idx="45">
                  <c:v>86.378</c:v>
                </c:pt>
                <c:pt idx="46">
                  <c:v>134.53</c:v>
                </c:pt>
                <c:pt idx="47">
                  <c:v>264.14999999999998</c:v>
                </c:pt>
                <c:pt idx="48">
                  <c:v>147.66</c:v>
                </c:pt>
                <c:pt idx="49">
                  <c:v>83.778000000000006</c:v>
                </c:pt>
                <c:pt idx="50">
                  <c:v>45.619</c:v>
                </c:pt>
                <c:pt idx="51">
                  <c:v>21.963999999999999</c:v>
                </c:pt>
                <c:pt idx="52">
                  <c:v>7.234</c:v>
                </c:pt>
                <c:pt idx="53">
                  <c:v>-1.7150000000000001</c:v>
                </c:pt>
                <c:pt idx="54">
                  <c:v>-6.8314000000000004</c:v>
                </c:pt>
                <c:pt idx="55">
                  <c:v>-9.4246999999999996</c:v>
                </c:pt>
                <c:pt idx="56">
                  <c:v>-10.44</c:v>
                </c:pt>
                <c:pt idx="57">
                  <c:v>-10.577</c:v>
                </c:pt>
                <c:pt idx="58">
                  <c:v>-10.266</c:v>
                </c:pt>
                <c:pt idx="59">
                  <c:v>-9.7286000000000001</c:v>
                </c:pt>
                <c:pt idx="60">
                  <c:v>-9.0818999999999992</c:v>
                </c:pt>
                <c:pt idx="61">
                  <c:v>-8.3858999999999995</c:v>
                </c:pt>
                <c:pt idx="62">
                  <c:v>-4.6585999999999999</c:v>
                </c:pt>
                <c:pt idx="63">
                  <c:v>-1.7685</c:v>
                </c:pt>
                <c:pt idx="64">
                  <c:v>0.26634000000000002</c:v>
                </c:pt>
                <c:pt idx="65">
                  <c:v>1.6395</c:v>
                </c:pt>
                <c:pt idx="66">
                  <c:v>2.4765999999999999</c:v>
                </c:pt>
                <c:pt idx="67">
                  <c:v>2.9725000000000001</c:v>
                </c:pt>
                <c:pt idx="68">
                  <c:v>3.7227000000000001</c:v>
                </c:pt>
                <c:pt idx="69">
                  <c:v>4.4645999999999999</c:v>
                </c:pt>
                <c:pt idx="70">
                  <c:v>5.0556999999999999</c:v>
                </c:pt>
                <c:pt idx="71">
                  <c:v>5.3766999999999996</c:v>
                </c:pt>
                <c:pt idx="72">
                  <c:v>5.4015000000000004</c:v>
                </c:pt>
                <c:pt idx="73">
                  <c:v>5.1494</c:v>
                </c:pt>
                <c:pt idx="74">
                  <c:v>9.0998999999999999</c:v>
                </c:pt>
                <c:pt idx="75">
                  <c:v>9.6517999999999997</c:v>
                </c:pt>
                <c:pt idx="76">
                  <c:v>9.8665000000000003</c:v>
                </c:pt>
                <c:pt idx="77">
                  <c:v>11.026</c:v>
                </c:pt>
                <c:pt idx="78">
                  <c:v>13.364000000000001</c:v>
                </c:pt>
                <c:pt idx="79">
                  <c:v>17.597000000000001</c:v>
                </c:pt>
                <c:pt idx="80">
                  <c:v>28.311</c:v>
                </c:pt>
                <c:pt idx="81">
                  <c:v>32.411999999999999</c:v>
                </c:pt>
                <c:pt idx="82">
                  <c:v>37.932000000000002</c:v>
                </c:pt>
                <c:pt idx="83">
                  <c:v>45.658999999999999</c:v>
                </c:pt>
                <c:pt idx="84">
                  <c:v>57.058</c:v>
                </c:pt>
                <c:pt idx="85">
                  <c:v>75.134</c:v>
                </c:pt>
                <c:pt idx="86">
                  <c:v>107.07</c:v>
                </c:pt>
                <c:pt idx="87">
                  <c:v>174.69</c:v>
                </c:pt>
                <c:pt idx="88">
                  <c:v>107.87</c:v>
                </c:pt>
                <c:pt idx="89">
                  <c:v>65.563000000000002</c:v>
                </c:pt>
                <c:pt idx="90">
                  <c:v>37.829000000000001</c:v>
                </c:pt>
                <c:pt idx="91">
                  <c:v>19.437000000000001</c:v>
                </c:pt>
                <c:pt idx="92">
                  <c:v>7.3356000000000003</c:v>
                </c:pt>
                <c:pt idx="93">
                  <c:v>-0.41103000000000001</c:v>
                </c:pt>
                <c:pt idx="94">
                  <c:v>-5.1138000000000003</c:v>
                </c:pt>
                <c:pt idx="95">
                  <c:v>-7.7160000000000002</c:v>
                </c:pt>
                <c:pt idx="96">
                  <c:v>-8.9329000000000001</c:v>
                </c:pt>
                <c:pt idx="97">
                  <c:v>-9.3230000000000004</c:v>
                </c:pt>
                <c:pt idx="98">
                  <c:v>-9.2568000000000001</c:v>
                </c:pt>
                <c:pt idx="99">
                  <c:v>-8.9387000000000008</c:v>
                </c:pt>
                <c:pt idx="100">
                  <c:v>-8.4822000000000006</c:v>
                </c:pt>
                <c:pt idx="101">
                  <c:v>-7.9500999999999999</c:v>
                </c:pt>
                <c:pt idx="102">
                  <c:v>-4.5297000000000001</c:v>
                </c:pt>
                <c:pt idx="103">
                  <c:v>-1.7257</c:v>
                </c:pt>
                <c:pt idx="104">
                  <c:v>0.28293000000000001</c:v>
                </c:pt>
                <c:pt idx="105">
                  <c:v>1.6472</c:v>
                </c:pt>
                <c:pt idx="106">
                  <c:v>2.4807000000000001</c:v>
                </c:pt>
                <c:pt idx="107">
                  <c:v>2.9748000000000001</c:v>
                </c:pt>
                <c:pt idx="108">
                  <c:v>3.7241</c:v>
                </c:pt>
                <c:pt idx="109">
                  <c:v>4.4653999999999998</c:v>
                </c:pt>
                <c:pt idx="110">
                  <c:v>5.0561999999999996</c:v>
                </c:pt>
                <c:pt idx="111">
                  <c:v>5.3769999999999998</c:v>
                </c:pt>
                <c:pt idx="112">
                  <c:v>5.4016000000000002</c:v>
                </c:pt>
                <c:pt idx="113">
                  <c:v>5.1494</c:v>
                </c:pt>
                <c:pt idx="114">
                  <c:v>9.0998999999999999</c:v>
                </c:pt>
                <c:pt idx="115">
                  <c:v>9.6517999999999997</c:v>
                </c:pt>
                <c:pt idx="116">
                  <c:v>9.8665000000000003</c:v>
                </c:pt>
                <c:pt idx="117">
                  <c:v>11.026</c:v>
                </c:pt>
                <c:pt idx="118">
                  <c:v>13.364000000000001</c:v>
                </c:pt>
                <c:pt idx="119">
                  <c:v>17.597000000000001</c:v>
                </c:pt>
                <c:pt idx="120">
                  <c:v>28.311</c:v>
                </c:pt>
                <c:pt idx="121">
                  <c:v>31.724</c:v>
                </c:pt>
                <c:pt idx="122">
                  <c:v>36.098999999999997</c:v>
                </c:pt>
                <c:pt idx="123">
                  <c:v>41.857999999999997</c:v>
                </c:pt>
                <c:pt idx="124">
                  <c:v>49.698</c:v>
                </c:pt>
                <c:pt idx="125">
                  <c:v>60.847000000000001</c:v>
                </c:pt>
                <c:pt idx="126">
                  <c:v>77.653000000000006</c:v>
                </c:pt>
              </c:numCache>
            </c:numRef>
          </c:yVal>
          <c:smooth val="1"/>
        </c:ser>
        <c:ser>
          <c:idx val="0"/>
          <c:order val="1"/>
          <c:tx>
            <c:v>MBHSP101 measurements</c:v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'measurement data'!$B$2:$B$10984</c:f>
              <c:numCache>
                <c:formatCode>0</c:formatCode>
                <c:ptCount val="10983"/>
                <c:pt idx="0">
                  <c:v>100.03433</c:v>
                </c:pt>
                <c:pt idx="1">
                  <c:v>100.01526</c:v>
                </c:pt>
                <c:pt idx="2">
                  <c:v>100.00228</c:v>
                </c:pt>
                <c:pt idx="3">
                  <c:v>99.990111999999897</c:v>
                </c:pt>
                <c:pt idx="4">
                  <c:v>99.985359000000003</c:v>
                </c:pt>
                <c:pt idx="5">
                  <c:v>99.987877999999895</c:v>
                </c:pt>
                <c:pt idx="6">
                  <c:v>100.00296</c:v>
                </c:pt>
                <c:pt idx="7">
                  <c:v>100.024</c:v>
                </c:pt>
                <c:pt idx="8">
                  <c:v>100.01181</c:v>
                </c:pt>
                <c:pt idx="9">
                  <c:v>99.987477999999896</c:v>
                </c:pt>
                <c:pt idx="10">
                  <c:v>99.995177999999896</c:v>
                </c:pt>
                <c:pt idx="11">
                  <c:v>100.00193</c:v>
                </c:pt>
                <c:pt idx="12">
                  <c:v>100.00076</c:v>
                </c:pt>
                <c:pt idx="13">
                  <c:v>99.992872000000006</c:v>
                </c:pt>
                <c:pt idx="14">
                  <c:v>99.991005000000001</c:v>
                </c:pt>
                <c:pt idx="15">
                  <c:v>99.987031000000002</c:v>
                </c:pt>
                <c:pt idx="16">
                  <c:v>99.975903000000002</c:v>
                </c:pt>
                <c:pt idx="17">
                  <c:v>99.990951999999893</c:v>
                </c:pt>
                <c:pt idx="18">
                  <c:v>100.00703</c:v>
                </c:pt>
                <c:pt idx="19">
                  <c:v>100.01393</c:v>
                </c:pt>
                <c:pt idx="20">
                  <c:v>100.00425</c:v>
                </c:pt>
                <c:pt idx="21">
                  <c:v>99.992143999999897</c:v>
                </c:pt>
                <c:pt idx="22">
                  <c:v>99.993015999999898</c:v>
                </c:pt>
                <c:pt idx="23">
                  <c:v>99.997915000000006</c:v>
                </c:pt>
                <c:pt idx="24">
                  <c:v>100.00393</c:v>
                </c:pt>
                <c:pt idx="25">
                  <c:v>99.993790000000004</c:v>
                </c:pt>
                <c:pt idx="26">
                  <c:v>99.977784999999898</c:v>
                </c:pt>
                <c:pt idx="27">
                  <c:v>99.976415000000003</c:v>
                </c:pt>
                <c:pt idx="28">
                  <c:v>99.9768329999999</c:v>
                </c:pt>
                <c:pt idx="29">
                  <c:v>99.9788479999999</c:v>
                </c:pt>
                <c:pt idx="30">
                  <c:v>99.989675000000005</c:v>
                </c:pt>
                <c:pt idx="31">
                  <c:v>99.980299000000002</c:v>
                </c:pt>
                <c:pt idx="32">
                  <c:v>99.968333000000001</c:v>
                </c:pt>
                <c:pt idx="33">
                  <c:v>99.990414999999899</c:v>
                </c:pt>
                <c:pt idx="34">
                  <c:v>100</c:v>
                </c:pt>
                <c:pt idx="35">
                  <c:v>99.991822999999897</c:v>
                </c:pt>
                <c:pt idx="36">
                  <c:v>99.982853000000006</c:v>
                </c:pt>
                <c:pt idx="37">
                  <c:v>99.989158000000003</c:v>
                </c:pt>
                <c:pt idx="38">
                  <c:v>99.994889000000001</c:v>
                </c:pt>
                <c:pt idx="39">
                  <c:v>99.995603000000003</c:v>
                </c:pt>
                <c:pt idx="40">
                  <c:v>99.989200999999895</c:v>
                </c:pt>
                <c:pt idx="41">
                  <c:v>99.974185000000006</c:v>
                </c:pt>
                <c:pt idx="42">
                  <c:v>99.973384999999894</c:v>
                </c:pt>
                <c:pt idx="43">
                  <c:v>99.978182000000004</c:v>
                </c:pt>
                <c:pt idx="44">
                  <c:v>99.981628000000001</c:v>
                </c:pt>
                <c:pt idx="45">
                  <c:v>99.980019999999897</c:v>
                </c:pt>
                <c:pt idx="46">
                  <c:v>99.987673000000001</c:v>
                </c:pt>
                <c:pt idx="47">
                  <c:v>99.991020000000006</c:v>
                </c:pt>
                <c:pt idx="48">
                  <c:v>99.982956000000001</c:v>
                </c:pt>
                <c:pt idx="49">
                  <c:v>99.985166000000007</c:v>
                </c:pt>
                <c:pt idx="50">
                  <c:v>99.990910999999898</c:v>
                </c:pt>
                <c:pt idx="51">
                  <c:v>100.00201</c:v>
                </c:pt>
                <c:pt idx="52">
                  <c:v>100.02104</c:v>
                </c:pt>
                <c:pt idx="53">
                  <c:v>100.01179</c:v>
                </c:pt>
                <c:pt idx="54">
                  <c:v>99.992812000000001</c:v>
                </c:pt>
                <c:pt idx="55">
                  <c:v>99.998572999999894</c:v>
                </c:pt>
                <c:pt idx="56">
                  <c:v>100.01676</c:v>
                </c:pt>
                <c:pt idx="57">
                  <c:v>100.02494</c:v>
                </c:pt>
                <c:pt idx="58">
                  <c:v>100.02973</c:v>
                </c:pt>
                <c:pt idx="59">
                  <c:v>100.01523</c:v>
                </c:pt>
                <c:pt idx="60">
                  <c:v>100.01599</c:v>
                </c:pt>
                <c:pt idx="61">
                  <c:v>100.0407</c:v>
                </c:pt>
                <c:pt idx="62">
                  <c:v>100.02955</c:v>
                </c:pt>
                <c:pt idx="63">
                  <c:v>100.01730000000001</c:v>
                </c:pt>
                <c:pt idx="64">
                  <c:v>100.01674</c:v>
                </c:pt>
                <c:pt idx="65">
                  <c:v>100.00909</c:v>
                </c:pt>
                <c:pt idx="66">
                  <c:v>100.01441</c:v>
                </c:pt>
                <c:pt idx="67">
                  <c:v>100.00246</c:v>
                </c:pt>
                <c:pt idx="68">
                  <c:v>99.993812000000005</c:v>
                </c:pt>
                <c:pt idx="69">
                  <c:v>99.998411000000004</c:v>
                </c:pt>
                <c:pt idx="70">
                  <c:v>100.008309999999</c:v>
                </c:pt>
                <c:pt idx="71">
                  <c:v>100.01727</c:v>
                </c:pt>
                <c:pt idx="72">
                  <c:v>100.00293000000001</c:v>
                </c:pt>
                <c:pt idx="73">
                  <c:v>99.986255999999898</c:v>
                </c:pt>
                <c:pt idx="74">
                  <c:v>99.984567999999896</c:v>
                </c:pt>
                <c:pt idx="75">
                  <c:v>99.991337000000001</c:v>
                </c:pt>
                <c:pt idx="76">
                  <c:v>100.00443</c:v>
                </c:pt>
                <c:pt idx="77">
                  <c:v>100.00373</c:v>
                </c:pt>
                <c:pt idx="78">
                  <c:v>99.998767000000001</c:v>
                </c:pt>
                <c:pt idx="79">
                  <c:v>99.991971000000007</c:v>
                </c:pt>
                <c:pt idx="80">
                  <c:v>99.986715000000004</c:v>
                </c:pt>
                <c:pt idx="81">
                  <c:v>99.986982999999896</c:v>
                </c:pt>
                <c:pt idx="82">
                  <c:v>99.995724999999894</c:v>
                </c:pt>
                <c:pt idx="83">
                  <c:v>99.999627000000004</c:v>
                </c:pt>
                <c:pt idx="84">
                  <c:v>99.993951999999894</c:v>
                </c:pt>
                <c:pt idx="85">
                  <c:v>99.987658999999894</c:v>
                </c:pt>
                <c:pt idx="86">
                  <c:v>99.993906999999894</c:v>
                </c:pt>
                <c:pt idx="87">
                  <c:v>99.997044000000002</c:v>
                </c:pt>
                <c:pt idx="88">
                  <c:v>99.994808000000006</c:v>
                </c:pt>
                <c:pt idx="89">
                  <c:v>100.00808000000001</c:v>
                </c:pt>
                <c:pt idx="90">
                  <c:v>100.01591000000001</c:v>
                </c:pt>
                <c:pt idx="91">
                  <c:v>100.00808000000001</c:v>
                </c:pt>
                <c:pt idx="92">
                  <c:v>99.998807999999897</c:v>
                </c:pt>
                <c:pt idx="93">
                  <c:v>99.990336999999897</c:v>
                </c:pt>
                <c:pt idx="94">
                  <c:v>99.989841999999896</c:v>
                </c:pt>
                <c:pt idx="95">
                  <c:v>99.989289999999897</c:v>
                </c:pt>
                <c:pt idx="96">
                  <c:v>99.988418999999894</c:v>
                </c:pt>
                <c:pt idx="97">
                  <c:v>99.983644999999896</c:v>
                </c:pt>
                <c:pt idx="98">
                  <c:v>99.975703999999894</c:v>
                </c:pt>
                <c:pt idx="99">
                  <c:v>99.989227</c:v>
                </c:pt>
                <c:pt idx="100">
                  <c:v>99.999115000000003</c:v>
                </c:pt>
                <c:pt idx="101">
                  <c:v>99.994110000000006</c:v>
                </c:pt>
                <c:pt idx="102">
                  <c:v>99.995536000000001</c:v>
                </c:pt>
                <c:pt idx="103">
                  <c:v>99.997258000000002</c:v>
                </c:pt>
                <c:pt idx="104">
                  <c:v>99.989863999999898</c:v>
                </c:pt>
                <c:pt idx="105">
                  <c:v>99.991067000000001</c:v>
                </c:pt>
                <c:pt idx="106">
                  <c:v>100.00597</c:v>
                </c:pt>
                <c:pt idx="107">
                  <c:v>100.00569</c:v>
                </c:pt>
                <c:pt idx="108">
                  <c:v>99.997179000000003</c:v>
                </c:pt>
                <c:pt idx="109">
                  <c:v>99.998225000000005</c:v>
                </c:pt>
                <c:pt idx="110">
                  <c:v>99.993347</c:v>
                </c:pt>
                <c:pt idx="111">
                  <c:v>99.988855000000001</c:v>
                </c:pt>
                <c:pt idx="112">
                  <c:v>99.981539999999896</c:v>
                </c:pt>
                <c:pt idx="113">
                  <c:v>99.983535000000003</c:v>
                </c:pt>
                <c:pt idx="114">
                  <c:v>99.986624000000006</c:v>
                </c:pt>
                <c:pt idx="115">
                  <c:v>99.993286999999896</c:v>
                </c:pt>
                <c:pt idx="116">
                  <c:v>99.990313</c:v>
                </c:pt>
                <c:pt idx="117">
                  <c:v>99.9734389999999</c:v>
                </c:pt>
                <c:pt idx="118">
                  <c:v>99.986236000000005</c:v>
                </c:pt>
                <c:pt idx="119">
                  <c:v>100.01285</c:v>
                </c:pt>
                <c:pt idx="120">
                  <c:v>100.00903</c:v>
                </c:pt>
                <c:pt idx="121">
                  <c:v>100.00892</c:v>
                </c:pt>
                <c:pt idx="122">
                  <c:v>100.02923</c:v>
                </c:pt>
                <c:pt idx="123">
                  <c:v>100.03163000000001</c:v>
                </c:pt>
                <c:pt idx="124">
                  <c:v>100.02645</c:v>
                </c:pt>
                <c:pt idx="125">
                  <c:v>100.02882</c:v>
                </c:pt>
                <c:pt idx="126">
                  <c:v>100.02701</c:v>
                </c:pt>
                <c:pt idx="127">
                  <c:v>100.02857</c:v>
                </c:pt>
                <c:pt idx="128">
                  <c:v>100.02767</c:v>
                </c:pt>
                <c:pt idx="129">
                  <c:v>100.01334</c:v>
                </c:pt>
                <c:pt idx="130">
                  <c:v>100.01317</c:v>
                </c:pt>
                <c:pt idx="131">
                  <c:v>100.02952000000001</c:v>
                </c:pt>
                <c:pt idx="132">
                  <c:v>100.02312000000001</c:v>
                </c:pt>
                <c:pt idx="133">
                  <c:v>100.01656</c:v>
                </c:pt>
                <c:pt idx="134">
                  <c:v>100.01515000000001</c:v>
                </c:pt>
                <c:pt idx="135">
                  <c:v>100.012289999999</c:v>
                </c:pt>
                <c:pt idx="136">
                  <c:v>100.01196</c:v>
                </c:pt>
                <c:pt idx="137">
                  <c:v>100.01629</c:v>
                </c:pt>
                <c:pt idx="138">
                  <c:v>100.02388000000001</c:v>
                </c:pt>
                <c:pt idx="139">
                  <c:v>100.03098</c:v>
                </c:pt>
                <c:pt idx="140">
                  <c:v>100.032889999999</c:v>
                </c:pt>
                <c:pt idx="141">
                  <c:v>100.03138</c:v>
                </c:pt>
                <c:pt idx="142">
                  <c:v>100.0168</c:v>
                </c:pt>
                <c:pt idx="143">
                  <c:v>100.00117</c:v>
                </c:pt>
                <c:pt idx="144">
                  <c:v>100.00184</c:v>
                </c:pt>
                <c:pt idx="145">
                  <c:v>100.00712</c:v>
                </c:pt>
                <c:pt idx="146">
                  <c:v>100.01071</c:v>
                </c:pt>
                <c:pt idx="147">
                  <c:v>100.0141</c:v>
                </c:pt>
                <c:pt idx="148">
                  <c:v>99.996046000000007</c:v>
                </c:pt>
                <c:pt idx="149">
                  <c:v>99.988073999999898</c:v>
                </c:pt>
                <c:pt idx="150">
                  <c:v>100.01854</c:v>
                </c:pt>
                <c:pt idx="151">
                  <c:v>100.03008</c:v>
                </c:pt>
                <c:pt idx="152">
                  <c:v>100.02493</c:v>
                </c:pt>
                <c:pt idx="153">
                  <c:v>100.03001</c:v>
                </c:pt>
                <c:pt idx="154">
                  <c:v>100.02977</c:v>
                </c:pt>
                <c:pt idx="155">
                  <c:v>100.02615</c:v>
                </c:pt>
                <c:pt idx="156">
                  <c:v>100.03061</c:v>
                </c:pt>
                <c:pt idx="157">
                  <c:v>100.02934</c:v>
                </c:pt>
                <c:pt idx="158">
                  <c:v>100.022139999999</c:v>
                </c:pt>
                <c:pt idx="159">
                  <c:v>100.03435</c:v>
                </c:pt>
                <c:pt idx="160">
                  <c:v>100.03194000000001</c:v>
                </c:pt>
                <c:pt idx="161">
                  <c:v>100.02018</c:v>
                </c:pt>
                <c:pt idx="162">
                  <c:v>100.01815000000001</c:v>
                </c:pt>
                <c:pt idx="163">
                  <c:v>100.012829999999</c:v>
                </c:pt>
                <c:pt idx="164">
                  <c:v>100.014169999999</c:v>
                </c:pt>
                <c:pt idx="165">
                  <c:v>100.025859999999</c:v>
                </c:pt>
                <c:pt idx="166">
                  <c:v>100.02921000000001</c:v>
                </c:pt>
                <c:pt idx="167">
                  <c:v>100.02508</c:v>
                </c:pt>
                <c:pt idx="168">
                  <c:v>100.01809</c:v>
                </c:pt>
                <c:pt idx="169">
                  <c:v>100.02809000000001</c:v>
                </c:pt>
                <c:pt idx="170">
                  <c:v>100.03912</c:v>
                </c:pt>
                <c:pt idx="171">
                  <c:v>100.02615</c:v>
                </c:pt>
                <c:pt idx="172">
                  <c:v>100.02224</c:v>
                </c:pt>
                <c:pt idx="173">
                  <c:v>100.02169000000001</c:v>
                </c:pt>
                <c:pt idx="174">
                  <c:v>100.00037</c:v>
                </c:pt>
                <c:pt idx="175">
                  <c:v>99.990430000000003</c:v>
                </c:pt>
                <c:pt idx="176">
                  <c:v>100.00635</c:v>
                </c:pt>
                <c:pt idx="177">
                  <c:v>100.00432000000001</c:v>
                </c:pt>
                <c:pt idx="178">
                  <c:v>100.00474</c:v>
                </c:pt>
                <c:pt idx="179">
                  <c:v>99.996013000000005</c:v>
                </c:pt>
                <c:pt idx="180">
                  <c:v>99.973588000000007</c:v>
                </c:pt>
                <c:pt idx="181">
                  <c:v>99.972178999999898</c:v>
                </c:pt>
                <c:pt idx="182">
                  <c:v>99.976004000000003</c:v>
                </c:pt>
                <c:pt idx="183">
                  <c:v>99.97954</c:v>
                </c:pt>
                <c:pt idx="184">
                  <c:v>99.984168999999895</c:v>
                </c:pt>
                <c:pt idx="185">
                  <c:v>99.991397000000006</c:v>
                </c:pt>
                <c:pt idx="186">
                  <c:v>99.995315000000005</c:v>
                </c:pt>
                <c:pt idx="187">
                  <c:v>99.976364000000004</c:v>
                </c:pt>
                <c:pt idx="188">
                  <c:v>99.974688999999898</c:v>
                </c:pt>
                <c:pt idx="189">
                  <c:v>99.979770000000002</c:v>
                </c:pt>
                <c:pt idx="190">
                  <c:v>99.980149999999895</c:v>
                </c:pt>
                <c:pt idx="191">
                  <c:v>99.989711999999898</c:v>
                </c:pt>
                <c:pt idx="192">
                  <c:v>99.995419999999896</c:v>
                </c:pt>
                <c:pt idx="193">
                  <c:v>99.994871000000003</c:v>
                </c:pt>
                <c:pt idx="194">
                  <c:v>99.989557000000005</c:v>
                </c:pt>
                <c:pt idx="195">
                  <c:v>99.990810999999894</c:v>
                </c:pt>
                <c:pt idx="196">
                  <c:v>99.985588000000007</c:v>
                </c:pt>
                <c:pt idx="197">
                  <c:v>99.986192000000003</c:v>
                </c:pt>
                <c:pt idx="198">
                  <c:v>99.993407000000005</c:v>
                </c:pt>
                <c:pt idx="199">
                  <c:v>99.990897000000004</c:v>
                </c:pt>
                <c:pt idx="200">
                  <c:v>99.9799229999999</c:v>
                </c:pt>
                <c:pt idx="201">
                  <c:v>99.978582000000003</c:v>
                </c:pt>
                <c:pt idx="202">
                  <c:v>99.974755000000002</c:v>
                </c:pt>
                <c:pt idx="203">
                  <c:v>99.971963000000002</c:v>
                </c:pt>
                <c:pt idx="204">
                  <c:v>99.981167999999897</c:v>
                </c:pt>
                <c:pt idx="205">
                  <c:v>99.972013000000004</c:v>
                </c:pt>
                <c:pt idx="206">
                  <c:v>99.950362999999896</c:v>
                </c:pt>
                <c:pt idx="207">
                  <c:v>99.955403000000004</c:v>
                </c:pt>
                <c:pt idx="208">
                  <c:v>99.974244999999897</c:v>
                </c:pt>
                <c:pt idx="209">
                  <c:v>99.984836999999899</c:v>
                </c:pt>
                <c:pt idx="210">
                  <c:v>100.00259</c:v>
                </c:pt>
                <c:pt idx="211">
                  <c:v>100.01011</c:v>
                </c:pt>
                <c:pt idx="212">
                  <c:v>100.00069000000001</c:v>
                </c:pt>
                <c:pt idx="213">
                  <c:v>99.996949999999899</c:v>
                </c:pt>
                <c:pt idx="214">
                  <c:v>100.00403</c:v>
                </c:pt>
                <c:pt idx="215">
                  <c:v>100.00405000000001</c:v>
                </c:pt>
                <c:pt idx="216">
                  <c:v>100.012429999999</c:v>
                </c:pt>
                <c:pt idx="217">
                  <c:v>100.01562</c:v>
                </c:pt>
                <c:pt idx="218">
                  <c:v>100.02002</c:v>
                </c:pt>
                <c:pt idx="219">
                  <c:v>100.02481</c:v>
                </c:pt>
                <c:pt idx="220">
                  <c:v>100.02175</c:v>
                </c:pt>
                <c:pt idx="221">
                  <c:v>100.01376</c:v>
                </c:pt>
                <c:pt idx="222">
                  <c:v>100.02021000000001</c:v>
                </c:pt>
                <c:pt idx="223">
                  <c:v>100.04071</c:v>
                </c:pt>
                <c:pt idx="224">
                  <c:v>100.03184</c:v>
                </c:pt>
                <c:pt idx="225">
                  <c:v>100.02437</c:v>
                </c:pt>
                <c:pt idx="226">
                  <c:v>100.03294</c:v>
                </c:pt>
                <c:pt idx="227">
                  <c:v>100.0335</c:v>
                </c:pt>
                <c:pt idx="228">
                  <c:v>100.019049999999</c:v>
                </c:pt>
                <c:pt idx="229">
                  <c:v>100.01715</c:v>
                </c:pt>
                <c:pt idx="230">
                  <c:v>100.01963000000001</c:v>
                </c:pt>
                <c:pt idx="231">
                  <c:v>100.00032</c:v>
                </c:pt>
                <c:pt idx="232">
                  <c:v>99.999556999999896</c:v>
                </c:pt>
                <c:pt idx="233">
                  <c:v>100.00020000000001</c:v>
                </c:pt>
                <c:pt idx="234">
                  <c:v>99.993599000000003</c:v>
                </c:pt>
                <c:pt idx="235">
                  <c:v>99.999047000000004</c:v>
                </c:pt>
                <c:pt idx="236">
                  <c:v>100.00038000000001</c:v>
                </c:pt>
                <c:pt idx="237">
                  <c:v>100.001949999999</c:v>
                </c:pt>
                <c:pt idx="238">
                  <c:v>100.00109</c:v>
                </c:pt>
                <c:pt idx="239">
                  <c:v>99.995118000000005</c:v>
                </c:pt>
                <c:pt idx="240">
                  <c:v>99.997862999999896</c:v>
                </c:pt>
                <c:pt idx="241">
                  <c:v>100.01394000000001</c:v>
                </c:pt>
                <c:pt idx="242">
                  <c:v>100.02588</c:v>
                </c:pt>
                <c:pt idx="243">
                  <c:v>100.01344</c:v>
                </c:pt>
                <c:pt idx="244">
                  <c:v>100.00434</c:v>
                </c:pt>
                <c:pt idx="245">
                  <c:v>100.0013</c:v>
                </c:pt>
                <c:pt idx="246">
                  <c:v>99.989131999999898</c:v>
                </c:pt>
                <c:pt idx="247">
                  <c:v>99.985114999999894</c:v>
                </c:pt>
                <c:pt idx="248">
                  <c:v>99.979528000000002</c:v>
                </c:pt>
                <c:pt idx="249">
                  <c:v>99.987703999999894</c:v>
                </c:pt>
                <c:pt idx="250">
                  <c:v>99.978797</c:v>
                </c:pt>
                <c:pt idx="251">
                  <c:v>99.971839000000003</c:v>
                </c:pt>
                <c:pt idx="252">
                  <c:v>99.989075</c:v>
                </c:pt>
                <c:pt idx="253">
                  <c:v>99.994883000000002</c:v>
                </c:pt>
                <c:pt idx="254">
                  <c:v>100.00019</c:v>
                </c:pt>
                <c:pt idx="255">
                  <c:v>100.004009999999</c:v>
                </c:pt>
                <c:pt idx="256">
                  <c:v>99.993521000000001</c:v>
                </c:pt>
                <c:pt idx="257">
                  <c:v>99.986097999999899</c:v>
                </c:pt>
                <c:pt idx="258">
                  <c:v>99.992615999999899</c:v>
                </c:pt>
                <c:pt idx="259">
                  <c:v>99.990249000000006</c:v>
                </c:pt>
                <c:pt idx="260">
                  <c:v>99.994921000000005</c:v>
                </c:pt>
                <c:pt idx="261">
                  <c:v>99.998583999999894</c:v>
                </c:pt>
                <c:pt idx="262">
                  <c:v>100.070899999999</c:v>
                </c:pt>
                <c:pt idx="263">
                  <c:v>101.261529999999</c:v>
                </c:pt>
                <c:pt idx="264">
                  <c:v>104.74945</c:v>
                </c:pt>
                <c:pt idx="265">
                  <c:v>110.78145000000001</c:v>
                </c:pt>
                <c:pt idx="266">
                  <c:v>119.260189999999</c:v>
                </c:pt>
                <c:pt idx="267">
                  <c:v>129.14155</c:v>
                </c:pt>
                <c:pt idx="268">
                  <c:v>139.25536</c:v>
                </c:pt>
                <c:pt idx="269">
                  <c:v>149.35516999999899</c:v>
                </c:pt>
                <c:pt idx="270">
                  <c:v>159.46906999999899</c:v>
                </c:pt>
                <c:pt idx="271">
                  <c:v>169.58582000000001</c:v>
                </c:pt>
                <c:pt idx="272">
                  <c:v>179.698309999999</c:v>
                </c:pt>
                <c:pt idx="273">
                  <c:v>189.80419000000001</c:v>
                </c:pt>
                <c:pt idx="274">
                  <c:v>199.91485</c:v>
                </c:pt>
                <c:pt idx="275">
                  <c:v>210.02633</c:v>
                </c:pt>
                <c:pt idx="276">
                  <c:v>220.1431</c:v>
                </c:pt>
                <c:pt idx="277">
                  <c:v>230.27345</c:v>
                </c:pt>
                <c:pt idx="278">
                  <c:v>240.343009999999</c:v>
                </c:pt>
                <c:pt idx="279">
                  <c:v>250.372019999999</c:v>
                </c:pt>
                <c:pt idx="280">
                  <c:v>260.5444</c:v>
                </c:pt>
                <c:pt idx="281">
                  <c:v>270.69045</c:v>
                </c:pt>
                <c:pt idx="282">
                  <c:v>280.79503999999901</c:v>
                </c:pt>
                <c:pt idx="283">
                  <c:v>290.90638999999902</c:v>
                </c:pt>
                <c:pt idx="284">
                  <c:v>301.01073000000002</c:v>
                </c:pt>
                <c:pt idx="285">
                  <c:v>311.12684000000002</c:v>
                </c:pt>
                <c:pt idx="286">
                  <c:v>321.23943000000003</c:v>
                </c:pt>
                <c:pt idx="287">
                  <c:v>331.34811999999903</c:v>
                </c:pt>
                <c:pt idx="288">
                  <c:v>341.32835</c:v>
                </c:pt>
                <c:pt idx="289">
                  <c:v>350.86248999999901</c:v>
                </c:pt>
                <c:pt idx="290">
                  <c:v>360.96181000000001</c:v>
                </c:pt>
                <c:pt idx="291">
                  <c:v>371.66118</c:v>
                </c:pt>
                <c:pt idx="292">
                  <c:v>381.92399999999901</c:v>
                </c:pt>
                <c:pt idx="293">
                  <c:v>391.92950000000002</c:v>
                </c:pt>
                <c:pt idx="294">
                  <c:v>402.08767</c:v>
                </c:pt>
                <c:pt idx="295">
                  <c:v>412.33483000000001</c:v>
                </c:pt>
                <c:pt idx="296">
                  <c:v>422.39501999999902</c:v>
                </c:pt>
                <c:pt idx="297">
                  <c:v>432.50727000000001</c:v>
                </c:pt>
                <c:pt idx="298">
                  <c:v>442.49601000000001</c:v>
                </c:pt>
                <c:pt idx="299">
                  <c:v>452.12637999999902</c:v>
                </c:pt>
                <c:pt idx="300">
                  <c:v>462.26772</c:v>
                </c:pt>
                <c:pt idx="301">
                  <c:v>472.83309000000003</c:v>
                </c:pt>
                <c:pt idx="302">
                  <c:v>483.04413</c:v>
                </c:pt>
                <c:pt idx="303">
                  <c:v>493.15710000000001</c:v>
                </c:pt>
                <c:pt idx="304">
                  <c:v>503.24581000000001</c:v>
                </c:pt>
                <c:pt idx="305">
                  <c:v>513.57424000000003</c:v>
                </c:pt>
                <c:pt idx="306">
                  <c:v>523.77345000000003</c:v>
                </c:pt>
                <c:pt idx="307">
                  <c:v>533.68496000000005</c:v>
                </c:pt>
                <c:pt idx="308">
                  <c:v>543.57018000000005</c:v>
                </c:pt>
                <c:pt idx="309">
                  <c:v>553.52335000000005</c:v>
                </c:pt>
                <c:pt idx="310">
                  <c:v>563.76787000000002</c:v>
                </c:pt>
                <c:pt idx="311">
                  <c:v>574.04201999999896</c:v>
                </c:pt>
                <c:pt idx="312">
                  <c:v>584.19757000000004</c:v>
                </c:pt>
                <c:pt idx="313">
                  <c:v>594.30143999999905</c:v>
                </c:pt>
                <c:pt idx="314">
                  <c:v>604.50423000000001</c:v>
                </c:pt>
                <c:pt idx="315">
                  <c:v>614.69286</c:v>
                </c:pt>
                <c:pt idx="316">
                  <c:v>624.58834999999897</c:v>
                </c:pt>
                <c:pt idx="317">
                  <c:v>634.56969000000004</c:v>
                </c:pt>
                <c:pt idx="318">
                  <c:v>644.92580999999905</c:v>
                </c:pt>
                <c:pt idx="319">
                  <c:v>655.11604</c:v>
                </c:pt>
                <c:pt idx="320">
                  <c:v>665.05317000000002</c:v>
                </c:pt>
                <c:pt idx="321">
                  <c:v>675.10172999999895</c:v>
                </c:pt>
                <c:pt idx="322">
                  <c:v>685.22936000000004</c:v>
                </c:pt>
                <c:pt idx="323">
                  <c:v>695.35798999999895</c:v>
                </c:pt>
                <c:pt idx="324">
                  <c:v>705.49392</c:v>
                </c:pt>
                <c:pt idx="325">
                  <c:v>715.59704999999894</c:v>
                </c:pt>
                <c:pt idx="326">
                  <c:v>725.67021</c:v>
                </c:pt>
                <c:pt idx="327">
                  <c:v>735.77673000000004</c:v>
                </c:pt>
                <c:pt idx="328">
                  <c:v>745.88987999999904</c:v>
                </c:pt>
                <c:pt idx="329">
                  <c:v>755.98866999999905</c:v>
                </c:pt>
                <c:pt idx="330">
                  <c:v>766.10334999999895</c:v>
                </c:pt>
                <c:pt idx="331">
                  <c:v>776.21078999999895</c:v>
                </c:pt>
                <c:pt idx="332">
                  <c:v>786.31512999999904</c:v>
                </c:pt>
                <c:pt idx="333">
                  <c:v>796.42363999999895</c:v>
                </c:pt>
                <c:pt idx="334">
                  <c:v>806.55272000000002</c:v>
                </c:pt>
                <c:pt idx="335">
                  <c:v>816.69627000000003</c:v>
                </c:pt>
                <c:pt idx="336">
                  <c:v>826.82464000000004</c:v>
                </c:pt>
                <c:pt idx="337">
                  <c:v>836.93637999999896</c:v>
                </c:pt>
                <c:pt idx="338">
                  <c:v>847.03763000000004</c:v>
                </c:pt>
                <c:pt idx="339">
                  <c:v>857.12964999999895</c:v>
                </c:pt>
                <c:pt idx="340">
                  <c:v>867.22406999999896</c:v>
                </c:pt>
                <c:pt idx="341">
                  <c:v>877.34284000000002</c:v>
                </c:pt>
                <c:pt idx="342">
                  <c:v>887.47289000000001</c:v>
                </c:pt>
                <c:pt idx="343">
                  <c:v>897.59091000000001</c:v>
                </c:pt>
                <c:pt idx="344">
                  <c:v>907.69299999999896</c:v>
                </c:pt>
                <c:pt idx="345">
                  <c:v>917.78349000000003</c:v>
                </c:pt>
                <c:pt idx="346">
                  <c:v>927.86953000000005</c:v>
                </c:pt>
                <c:pt idx="347">
                  <c:v>937.96690999999896</c:v>
                </c:pt>
                <c:pt idx="348">
                  <c:v>948.07263999999896</c:v>
                </c:pt>
                <c:pt idx="349">
                  <c:v>958.17975999999896</c:v>
                </c:pt>
                <c:pt idx="350">
                  <c:v>968.28525999999897</c:v>
                </c:pt>
                <c:pt idx="351">
                  <c:v>978.38886000000002</c:v>
                </c:pt>
                <c:pt idx="352">
                  <c:v>988.49717999999905</c:v>
                </c:pt>
                <c:pt idx="353">
                  <c:v>998.61761999999896</c:v>
                </c:pt>
                <c:pt idx="354">
                  <c:v>1008.7426</c:v>
                </c:pt>
                <c:pt idx="355">
                  <c:v>1018.8585</c:v>
                </c:pt>
                <c:pt idx="356">
                  <c:v>1028.9809</c:v>
                </c:pt>
                <c:pt idx="357">
                  <c:v>1039.1059</c:v>
                </c:pt>
                <c:pt idx="358">
                  <c:v>1049.2145</c:v>
                </c:pt>
                <c:pt idx="359">
                  <c:v>1059.3243</c:v>
                </c:pt>
                <c:pt idx="360">
                  <c:v>1069.4494</c:v>
                </c:pt>
                <c:pt idx="361">
                  <c:v>1079.5708</c:v>
                </c:pt>
                <c:pt idx="362">
                  <c:v>1089.6829</c:v>
                </c:pt>
                <c:pt idx="363">
                  <c:v>1099.7877000000001</c:v>
                </c:pt>
                <c:pt idx="364">
                  <c:v>1109.8895</c:v>
                </c:pt>
                <c:pt idx="365">
                  <c:v>1119.9930999999899</c:v>
                </c:pt>
                <c:pt idx="366">
                  <c:v>1130.0987</c:v>
                </c:pt>
                <c:pt idx="367">
                  <c:v>1140.204</c:v>
                </c:pt>
                <c:pt idx="368">
                  <c:v>1150.3299</c:v>
                </c:pt>
                <c:pt idx="369">
                  <c:v>1160.4392</c:v>
                </c:pt>
                <c:pt idx="370">
                  <c:v>1170.5319</c:v>
                </c:pt>
                <c:pt idx="371">
                  <c:v>1180.6367</c:v>
                </c:pt>
                <c:pt idx="372">
                  <c:v>1190.7499</c:v>
                </c:pt>
                <c:pt idx="373">
                  <c:v>1200.8743999999899</c:v>
                </c:pt>
                <c:pt idx="374">
                  <c:v>1211.0041000000001</c:v>
                </c:pt>
                <c:pt idx="375">
                  <c:v>1221.1314</c:v>
                </c:pt>
                <c:pt idx="376">
                  <c:v>1231.2462</c:v>
                </c:pt>
                <c:pt idx="377">
                  <c:v>1241.3414</c:v>
                </c:pt>
                <c:pt idx="378">
                  <c:v>1251.4369999999899</c:v>
                </c:pt>
                <c:pt idx="379">
                  <c:v>1261.5446999999899</c:v>
                </c:pt>
                <c:pt idx="380">
                  <c:v>1271.6795999999899</c:v>
                </c:pt>
                <c:pt idx="381">
                  <c:v>1281.7982</c:v>
                </c:pt>
                <c:pt idx="382">
                  <c:v>1291.8876</c:v>
                </c:pt>
                <c:pt idx="383">
                  <c:v>1301.9855</c:v>
                </c:pt>
                <c:pt idx="384">
                  <c:v>1312.0911000000001</c:v>
                </c:pt>
                <c:pt idx="385">
                  <c:v>1322.2027</c:v>
                </c:pt>
                <c:pt idx="386">
                  <c:v>1332.3253</c:v>
                </c:pt>
                <c:pt idx="387">
                  <c:v>1342.4248</c:v>
                </c:pt>
                <c:pt idx="388">
                  <c:v>1352.5217</c:v>
                </c:pt>
                <c:pt idx="389">
                  <c:v>1362.6179</c:v>
                </c:pt>
                <c:pt idx="390">
                  <c:v>1372.7170000000001</c:v>
                </c:pt>
                <c:pt idx="391">
                  <c:v>1382.8195000000001</c:v>
                </c:pt>
                <c:pt idx="392">
                  <c:v>1392.9385</c:v>
                </c:pt>
                <c:pt idx="393">
                  <c:v>1403.0904</c:v>
                </c:pt>
                <c:pt idx="394">
                  <c:v>1413.2454</c:v>
                </c:pt>
                <c:pt idx="395">
                  <c:v>1423.3803</c:v>
                </c:pt>
                <c:pt idx="396">
                  <c:v>1433.479</c:v>
                </c:pt>
                <c:pt idx="397">
                  <c:v>1443.5802000000001</c:v>
                </c:pt>
                <c:pt idx="398">
                  <c:v>1453.7088000000001</c:v>
                </c:pt>
                <c:pt idx="399">
                  <c:v>1463.8433</c:v>
                </c:pt>
                <c:pt idx="400">
                  <c:v>1473.9358</c:v>
                </c:pt>
                <c:pt idx="401">
                  <c:v>1483.9978000000001</c:v>
                </c:pt>
                <c:pt idx="402">
                  <c:v>1494.0754999999899</c:v>
                </c:pt>
                <c:pt idx="403">
                  <c:v>1504.1838</c:v>
                </c:pt>
                <c:pt idx="404">
                  <c:v>1514.3313000000001</c:v>
                </c:pt>
                <c:pt idx="405">
                  <c:v>1524.4785999999899</c:v>
                </c:pt>
                <c:pt idx="406">
                  <c:v>1534.6079999999899</c:v>
                </c:pt>
                <c:pt idx="407">
                  <c:v>1544.713</c:v>
                </c:pt>
                <c:pt idx="408">
                  <c:v>1554.7945999999899</c:v>
                </c:pt>
                <c:pt idx="409">
                  <c:v>1564.9064000000001</c:v>
                </c:pt>
                <c:pt idx="410">
                  <c:v>1575.0037</c:v>
                </c:pt>
                <c:pt idx="411">
                  <c:v>1585.0954999999899</c:v>
                </c:pt>
                <c:pt idx="412">
                  <c:v>1595.2093</c:v>
                </c:pt>
                <c:pt idx="413">
                  <c:v>1605.3264999999899</c:v>
                </c:pt>
                <c:pt idx="414">
                  <c:v>1615.4480000000001</c:v>
                </c:pt>
                <c:pt idx="415">
                  <c:v>1625.5771</c:v>
                </c:pt>
                <c:pt idx="416">
                  <c:v>1635.7005999999899</c:v>
                </c:pt>
                <c:pt idx="417">
                  <c:v>1645.808</c:v>
                </c:pt>
                <c:pt idx="418">
                  <c:v>1655.9150999999899</c:v>
                </c:pt>
                <c:pt idx="419">
                  <c:v>1666.0166999999899</c:v>
                </c:pt>
                <c:pt idx="420">
                  <c:v>1676.1025</c:v>
                </c:pt>
                <c:pt idx="421">
                  <c:v>1686.1693</c:v>
                </c:pt>
                <c:pt idx="422">
                  <c:v>1696.2545</c:v>
                </c:pt>
                <c:pt idx="423">
                  <c:v>1706.3887</c:v>
                </c:pt>
                <c:pt idx="424">
                  <c:v>1716.5514000000001</c:v>
                </c:pt>
                <c:pt idx="425">
                  <c:v>1726.6976</c:v>
                </c:pt>
                <c:pt idx="426">
                  <c:v>1736.8176000000001</c:v>
                </c:pt>
                <c:pt idx="427">
                  <c:v>1746.9129</c:v>
                </c:pt>
                <c:pt idx="428">
                  <c:v>1757.0066999999899</c:v>
                </c:pt>
                <c:pt idx="429">
                  <c:v>1767.0969</c:v>
                </c:pt>
                <c:pt idx="430">
                  <c:v>1777.1524999999899</c:v>
                </c:pt>
                <c:pt idx="431">
                  <c:v>1787.2230999999899</c:v>
                </c:pt>
                <c:pt idx="432">
                  <c:v>1797.3492000000001</c:v>
                </c:pt>
                <c:pt idx="433">
                  <c:v>1807.5030999999899</c:v>
                </c:pt>
                <c:pt idx="434">
                  <c:v>1817.6368</c:v>
                </c:pt>
                <c:pt idx="435">
                  <c:v>1827.7651000000001</c:v>
                </c:pt>
                <c:pt idx="436">
                  <c:v>1837.8820000000001</c:v>
                </c:pt>
                <c:pt idx="437">
                  <c:v>1847.9758999999899</c:v>
                </c:pt>
                <c:pt idx="438">
                  <c:v>1858.0681</c:v>
                </c:pt>
                <c:pt idx="439">
                  <c:v>1868.1721</c:v>
                </c:pt>
                <c:pt idx="440">
                  <c:v>1878.3006</c:v>
                </c:pt>
                <c:pt idx="441">
                  <c:v>1888.4250999999899</c:v>
                </c:pt>
                <c:pt idx="442">
                  <c:v>1898.5337</c:v>
                </c:pt>
                <c:pt idx="443">
                  <c:v>1908.6174000000001</c:v>
                </c:pt>
                <c:pt idx="444">
                  <c:v>1918.7021999999899</c:v>
                </c:pt>
                <c:pt idx="445">
                  <c:v>1928.8049000000001</c:v>
                </c:pt>
                <c:pt idx="446">
                  <c:v>1938.9494999999899</c:v>
                </c:pt>
                <c:pt idx="447">
                  <c:v>1949.0984000000001</c:v>
                </c:pt>
                <c:pt idx="448">
                  <c:v>1959.2289000000001</c:v>
                </c:pt>
                <c:pt idx="449">
                  <c:v>1969.3516</c:v>
                </c:pt>
                <c:pt idx="450">
                  <c:v>1979.4674</c:v>
                </c:pt>
                <c:pt idx="451">
                  <c:v>1989.6001000000001</c:v>
                </c:pt>
                <c:pt idx="452">
                  <c:v>1999.7270000000001</c:v>
                </c:pt>
                <c:pt idx="453">
                  <c:v>2009.8207</c:v>
                </c:pt>
                <c:pt idx="454">
                  <c:v>2019.9329</c:v>
                </c:pt>
                <c:pt idx="455">
                  <c:v>2030.0525</c:v>
                </c:pt>
                <c:pt idx="456">
                  <c:v>2040.1566</c:v>
                </c:pt>
                <c:pt idx="457">
                  <c:v>2050.2647999999899</c:v>
                </c:pt>
                <c:pt idx="458">
                  <c:v>2060.3505</c:v>
                </c:pt>
                <c:pt idx="459">
                  <c:v>2070.4185000000002</c:v>
                </c:pt>
                <c:pt idx="460">
                  <c:v>2080.4944</c:v>
                </c:pt>
                <c:pt idx="461">
                  <c:v>2090.5931</c:v>
                </c:pt>
                <c:pt idx="462">
                  <c:v>2100.7127999999898</c:v>
                </c:pt>
                <c:pt idx="463">
                  <c:v>2110.8490000000002</c:v>
                </c:pt>
                <c:pt idx="464">
                  <c:v>2120.9960000000001</c:v>
                </c:pt>
                <c:pt idx="465">
                  <c:v>2131.1378</c:v>
                </c:pt>
                <c:pt idx="466">
                  <c:v>2141.2467000000001</c:v>
                </c:pt>
                <c:pt idx="467">
                  <c:v>2151.3481999999899</c:v>
                </c:pt>
                <c:pt idx="468">
                  <c:v>2161.4533000000001</c:v>
                </c:pt>
                <c:pt idx="469">
                  <c:v>2171.5520999999899</c:v>
                </c:pt>
                <c:pt idx="470">
                  <c:v>2181.6484999999898</c:v>
                </c:pt>
                <c:pt idx="471">
                  <c:v>2191.7539999999899</c:v>
                </c:pt>
                <c:pt idx="472">
                  <c:v>2201.8597</c:v>
                </c:pt>
                <c:pt idx="473">
                  <c:v>2211.9706999999898</c:v>
                </c:pt>
                <c:pt idx="474">
                  <c:v>2222.1154999999899</c:v>
                </c:pt>
                <c:pt idx="475">
                  <c:v>2232.2442000000001</c:v>
                </c:pt>
                <c:pt idx="476">
                  <c:v>2242.3494000000001</c:v>
                </c:pt>
                <c:pt idx="477">
                  <c:v>2252.4740999999899</c:v>
                </c:pt>
                <c:pt idx="478">
                  <c:v>2262.5630999999898</c:v>
                </c:pt>
                <c:pt idx="479">
                  <c:v>2272.6010000000001</c:v>
                </c:pt>
                <c:pt idx="480">
                  <c:v>2282.6729</c:v>
                </c:pt>
                <c:pt idx="481">
                  <c:v>2292.7896000000001</c:v>
                </c:pt>
                <c:pt idx="482">
                  <c:v>2302.9187999999899</c:v>
                </c:pt>
                <c:pt idx="483">
                  <c:v>2313.0542999999898</c:v>
                </c:pt>
                <c:pt idx="484">
                  <c:v>2323.1895</c:v>
                </c:pt>
                <c:pt idx="485">
                  <c:v>2333.3092000000001</c:v>
                </c:pt>
                <c:pt idx="486">
                  <c:v>2343.4362999999898</c:v>
                </c:pt>
                <c:pt idx="487">
                  <c:v>2353.5945999999899</c:v>
                </c:pt>
                <c:pt idx="488">
                  <c:v>2363.7188000000001</c:v>
                </c:pt>
                <c:pt idx="489">
                  <c:v>2373.8136</c:v>
                </c:pt>
                <c:pt idx="490">
                  <c:v>2383.92</c:v>
                </c:pt>
                <c:pt idx="491">
                  <c:v>2394.0227</c:v>
                </c:pt>
                <c:pt idx="492">
                  <c:v>2404.1251000000002</c:v>
                </c:pt>
                <c:pt idx="493">
                  <c:v>2414.2359999999899</c:v>
                </c:pt>
                <c:pt idx="494">
                  <c:v>2424.3224</c:v>
                </c:pt>
                <c:pt idx="495">
                  <c:v>2434.3960999999899</c:v>
                </c:pt>
                <c:pt idx="496">
                  <c:v>2444.4515999999899</c:v>
                </c:pt>
                <c:pt idx="497">
                  <c:v>2454.5032000000001</c:v>
                </c:pt>
                <c:pt idx="498">
                  <c:v>2464.5987</c:v>
                </c:pt>
                <c:pt idx="499">
                  <c:v>2474.7465999999899</c:v>
                </c:pt>
                <c:pt idx="500">
                  <c:v>2484.9375</c:v>
                </c:pt>
                <c:pt idx="501">
                  <c:v>2495.1057999999898</c:v>
                </c:pt>
                <c:pt idx="502">
                  <c:v>2505.2193000000002</c:v>
                </c:pt>
                <c:pt idx="503">
                  <c:v>2515.3319000000001</c:v>
                </c:pt>
                <c:pt idx="504">
                  <c:v>2525.4074999999898</c:v>
                </c:pt>
                <c:pt idx="505">
                  <c:v>2535.4832999999899</c:v>
                </c:pt>
                <c:pt idx="506">
                  <c:v>2545.5985000000001</c:v>
                </c:pt>
                <c:pt idx="507">
                  <c:v>2555.7069999999899</c:v>
                </c:pt>
                <c:pt idx="508">
                  <c:v>2565.8287</c:v>
                </c:pt>
                <c:pt idx="509">
                  <c:v>2575.9423000000002</c:v>
                </c:pt>
                <c:pt idx="510">
                  <c:v>2586.0464999999899</c:v>
                </c:pt>
                <c:pt idx="511">
                  <c:v>2596.1430999999902</c:v>
                </c:pt>
                <c:pt idx="512">
                  <c:v>2606.2390999999898</c:v>
                </c:pt>
                <c:pt idx="513">
                  <c:v>2616.3471</c:v>
                </c:pt>
                <c:pt idx="514">
                  <c:v>2626.4904000000001</c:v>
                </c:pt>
                <c:pt idx="515">
                  <c:v>2636.6363999999899</c:v>
                </c:pt>
                <c:pt idx="516">
                  <c:v>2646.7431000000001</c:v>
                </c:pt>
                <c:pt idx="517">
                  <c:v>2656.8422</c:v>
                </c:pt>
                <c:pt idx="518">
                  <c:v>2666.9677999999899</c:v>
                </c:pt>
                <c:pt idx="519">
                  <c:v>2677.0976000000001</c:v>
                </c:pt>
                <c:pt idx="520">
                  <c:v>2687.1916999999899</c:v>
                </c:pt>
                <c:pt idx="521">
                  <c:v>2697.2746999999899</c:v>
                </c:pt>
                <c:pt idx="522">
                  <c:v>2707.3494000000001</c:v>
                </c:pt>
                <c:pt idx="523">
                  <c:v>2717.4203000000002</c:v>
                </c:pt>
                <c:pt idx="524">
                  <c:v>2727.5304000000001</c:v>
                </c:pt>
                <c:pt idx="525">
                  <c:v>2737.6705999999899</c:v>
                </c:pt>
                <c:pt idx="526">
                  <c:v>2747.8321999999898</c:v>
                </c:pt>
                <c:pt idx="527">
                  <c:v>2757.9812000000002</c:v>
                </c:pt>
                <c:pt idx="528">
                  <c:v>2768.1102000000001</c:v>
                </c:pt>
                <c:pt idx="529">
                  <c:v>2778.2498000000001</c:v>
                </c:pt>
                <c:pt idx="530">
                  <c:v>2788.3613999999902</c:v>
                </c:pt>
                <c:pt idx="531">
                  <c:v>2798.4982</c:v>
                </c:pt>
                <c:pt idx="532">
                  <c:v>2808.6327000000001</c:v>
                </c:pt>
                <c:pt idx="533">
                  <c:v>2818.6995999999899</c:v>
                </c:pt>
                <c:pt idx="534">
                  <c:v>2828.7411999999899</c:v>
                </c:pt>
                <c:pt idx="535">
                  <c:v>2838.7800999999899</c:v>
                </c:pt>
                <c:pt idx="536">
                  <c:v>2848.8742000000002</c:v>
                </c:pt>
                <c:pt idx="537">
                  <c:v>2859.0347999999899</c:v>
                </c:pt>
                <c:pt idx="538">
                  <c:v>2869.2071000000001</c:v>
                </c:pt>
                <c:pt idx="539">
                  <c:v>2879.3598999999899</c:v>
                </c:pt>
                <c:pt idx="540">
                  <c:v>2889.4823999999899</c:v>
                </c:pt>
                <c:pt idx="541">
                  <c:v>2899.5902999999898</c:v>
                </c:pt>
                <c:pt idx="542">
                  <c:v>2909.7013999999899</c:v>
                </c:pt>
                <c:pt idx="543">
                  <c:v>2919.7991000000002</c:v>
                </c:pt>
                <c:pt idx="544">
                  <c:v>2929.9043999999899</c:v>
                </c:pt>
                <c:pt idx="545">
                  <c:v>2939.9868000000001</c:v>
                </c:pt>
                <c:pt idx="546">
                  <c:v>2950.0765000000001</c:v>
                </c:pt>
                <c:pt idx="547">
                  <c:v>2960.1880000000001</c:v>
                </c:pt>
                <c:pt idx="548">
                  <c:v>2970.3184999999899</c:v>
                </c:pt>
                <c:pt idx="549">
                  <c:v>2980.4665</c:v>
                </c:pt>
                <c:pt idx="550">
                  <c:v>2990.5731000000001</c:v>
                </c:pt>
                <c:pt idx="551">
                  <c:v>3000.6199000000001</c:v>
                </c:pt>
                <c:pt idx="552">
                  <c:v>3010.7004999999899</c:v>
                </c:pt>
                <c:pt idx="553">
                  <c:v>3020.8285999999898</c:v>
                </c:pt>
                <c:pt idx="554">
                  <c:v>3030.9137999999898</c:v>
                </c:pt>
                <c:pt idx="555">
                  <c:v>3040.9854</c:v>
                </c:pt>
                <c:pt idx="556">
                  <c:v>3051.0772999999899</c:v>
                </c:pt>
                <c:pt idx="557">
                  <c:v>3061.1929</c:v>
                </c:pt>
                <c:pt idx="558">
                  <c:v>3071.4187000000002</c:v>
                </c:pt>
                <c:pt idx="559">
                  <c:v>3081.6756</c:v>
                </c:pt>
                <c:pt idx="560">
                  <c:v>3091.7944000000002</c:v>
                </c:pt>
                <c:pt idx="561">
                  <c:v>3101.8155000000002</c:v>
                </c:pt>
                <c:pt idx="562">
                  <c:v>3111.8717999999899</c:v>
                </c:pt>
                <c:pt idx="563">
                  <c:v>3121.9693000000002</c:v>
                </c:pt>
                <c:pt idx="564">
                  <c:v>3132.0891999999899</c:v>
                </c:pt>
                <c:pt idx="565">
                  <c:v>3142.2777000000001</c:v>
                </c:pt>
                <c:pt idx="566">
                  <c:v>3152.4331999999899</c:v>
                </c:pt>
                <c:pt idx="567">
                  <c:v>3162.4985999999899</c:v>
                </c:pt>
                <c:pt idx="568">
                  <c:v>3172.5219000000002</c:v>
                </c:pt>
                <c:pt idx="569">
                  <c:v>3182.6187</c:v>
                </c:pt>
                <c:pt idx="570">
                  <c:v>3192.8042999999898</c:v>
                </c:pt>
                <c:pt idx="571">
                  <c:v>3202.9367999999899</c:v>
                </c:pt>
                <c:pt idx="572">
                  <c:v>3212.9884000000002</c:v>
                </c:pt>
                <c:pt idx="573">
                  <c:v>3223.0616</c:v>
                </c:pt>
                <c:pt idx="574">
                  <c:v>3233.2329</c:v>
                </c:pt>
                <c:pt idx="575">
                  <c:v>3243.3737000000001</c:v>
                </c:pt>
                <c:pt idx="576">
                  <c:v>3253.4499999999898</c:v>
                </c:pt>
                <c:pt idx="577">
                  <c:v>3263.6237000000001</c:v>
                </c:pt>
                <c:pt idx="578">
                  <c:v>3273.7966000000001</c:v>
                </c:pt>
                <c:pt idx="579">
                  <c:v>3283.8276999999898</c:v>
                </c:pt>
                <c:pt idx="580">
                  <c:v>3293.9137999999898</c:v>
                </c:pt>
                <c:pt idx="581">
                  <c:v>3304.0859</c:v>
                </c:pt>
                <c:pt idx="582">
                  <c:v>3314.1568000000002</c:v>
                </c:pt>
                <c:pt idx="583">
                  <c:v>3324.2044000000001</c:v>
                </c:pt>
                <c:pt idx="584">
                  <c:v>3336.0718000000002</c:v>
                </c:pt>
                <c:pt idx="585">
                  <c:v>3346.4261999999899</c:v>
                </c:pt>
                <c:pt idx="586">
                  <c:v>3354.5180999999902</c:v>
                </c:pt>
                <c:pt idx="587">
                  <c:v>3364.5522000000001</c:v>
                </c:pt>
                <c:pt idx="588">
                  <c:v>3374.7175000000002</c:v>
                </c:pt>
                <c:pt idx="589">
                  <c:v>3384.7538</c:v>
                </c:pt>
                <c:pt idx="590">
                  <c:v>3394.864</c:v>
                </c:pt>
                <c:pt idx="591">
                  <c:v>3405.0744</c:v>
                </c:pt>
                <c:pt idx="592">
                  <c:v>3415.1435999999899</c:v>
                </c:pt>
                <c:pt idx="593">
                  <c:v>3425.2476000000001</c:v>
                </c:pt>
                <c:pt idx="594">
                  <c:v>3435.4701</c:v>
                </c:pt>
                <c:pt idx="595">
                  <c:v>3445.6165000000001</c:v>
                </c:pt>
                <c:pt idx="596">
                  <c:v>3455.6858999999899</c:v>
                </c:pt>
                <c:pt idx="597">
                  <c:v>3465.7777999999898</c:v>
                </c:pt>
                <c:pt idx="598">
                  <c:v>3475.8467000000001</c:v>
                </c:pt>
                <c:pt idx="599">
                  <c:v>3485.8822</c:v>
                </c:pt>
                <c:pt idx="600">
                  <c:v>3496.0104999999899</c:v>
                </c:pt>
                <c:pt idx="601">
                  <c:v>3506.1572000000001</c:v>
                </c:pt>
                <c:pt idx="602">
                  <c:v>3516.2348000000002</c:v>
                </c:pt>
                <c:pt idx="603">
                  <c:v>3526.3888000000002</c:v>
                </c:pt>
                <c:pt idx="604">
                  <c:v>3536.5808000000002</c:v>
                </c:pt>
                <c:pt idx="605">
                  <c:v>3546.6979999999899</c:v>
                </c:pt>
                <c:pt idx="606">
                  <c:v>3556.7683999999899</c:v>
                </c:pt>
                <c:pt idx="607">
                  <c:v>3566.8177999999898</c:v>
                </c:pt>
                <c:pt idx="608">
                  <c:v>3576.8874999999898</c:v>
                </c:pt>
                <c:pt idx="609">
                  <c:v>3586.9807000000001</c:v>
                </c:pt>
                <c:pt idx="610">
                  <c:v>3597.1486</c:v>
                </c:pt>
                <c:pt idx="611">
                  <c:v>3607.3487</c:v>
                </c:pt>
                <c:pt idx="612">
                  <c:v>3617.5066999999899</c:v>
                </c:pt>
                <c:pt idx="613">
                  <c:v>3627.5945000000002</c:v>
                </c:pt>
                <c:pt idx="614">
                  <c:v>3637.6579999999899</c:v>
                </c:pt>
                <c:pt idx="615">
                  <c:v>3647.7221</c:v>
                </c:pt>
                <c:pt idx="616">
                  <c:v>3657.7240000000002</c:v>
                </c:pt>
                <c:pt idx="617">
                  <c:v>3667.8013999999898</c:v>
                </c:pt>
                <c:pt idx="618">
                  <c:v>3677.9522999999899</c:v>
                </c:pt>
                <c:pt idx="619">
                  <c:v>3688.0464999999899</c:v>
                </c:pt>
                <c:pt idx="620">
                  <c:v>3698.1529999999898</c:v>
                </c:pt>
                <c:pt idx="621">
                  <c:v>3708.3638000000001</c:v>
                </c:pt>
                <c:pt idx="622">
                  <c:v>3718.4965000000002</c:v>
                </c:pt>
                <c:pt idx="623">
                  <c:v>3728.5390000000002</c:v>
                </c:pt>
                <c:pt idx="624">
                  <c:v>3738.6111999999898</c:v>
                </c:pt>
                <c:pt idx="625">
                  <c:v>3748.7408999999898</c:v>
                </c:pt>
                <c:pt idx="626">
                  <c:v>3758.9441999999899</c:v>
                </c:pt>
                <c:pt idx="627">
                  <c:v>3769.0792999999899</c:v>
                </c:pt>
                <c:pt idx="628">
                  <c:v>3779.1457</c:v>
                </c:pt>
                <c:pt idx="629">
                  <c:v>3789.1707000000001</c:v>
                </c:pt>
                <c:pt idx="630">
                  <c:v>3799.2547</c:v>
                </c:pt>
                <c:pt idx="631">
                  <c:v>3809.4238999999902</c:v>
                </c:pt>
                <c:pt idx="632">
                  <c:v>3819.5439000000001</c:v>
                </c:pt>
                <c:pt idx="633">
                  <c:v>3829.6745000000001</c:v>
                </c:pt>
                <c:pt idx="634">
                  <c:v>3839.8462</c:v>
                </c:pt>
                <c:pt idx="635">
                  <c:v>3850.0279999999898</c:v>
                </c:pt>
                <c:pt idx="636">
                  <c:v>3860.1895</c:v>
                </c:pt>
                <c:pt idx="637">
                  <c:v>3870.2467000000001</c:v>
                </c:pt>
                <c:pt idx="638">
                  <c:v>3880.2725</c:v>
                </c:pt>
                <c:pt idx="639">
                  <c:v>3890.3652000000002</c:v>
                </c:pt>
                <c:pt idx="640">
                  <c:v>3900.4283</c:v>
                </c:pt>
                <c:pt idx="641">
                  <c:v>3910.9355</c:v>
                </c:pt>
                <c:pt idx="642">
                  <c:v>3921.3557999999898</c:v>
                </c:pt>
                <c:pt idx="643">
                  <c:v>3930.9256</c:v>
                </c:pt>
                <c:pt idx="644">
                  <c:v>3940.9618</c:v>
                </c:pt>
                <c:pt idx="645">
                  <c:v>3951.0255000000002</c:v>
                </c:pt>
                <c:pt idx="646">
                  <c:v>3961.1642000000002</c:v>
                </c:pt>
                <c:pt idx="647">
                  <c:v>3971.2934</c:v>
                </c:pt>
                <c:pt idx="648">
                  <c:v>3981.3508000000002</c:v>
                </c:pt>
                <c:pt idx="649">
                  <c:v>3991.4751000000001</c:v>
                </c:pt>
                <c:pt idx="650">
                  <c:v>4001.6858999999899</c:v>
                </c:pt>
                <c:pt idx="651">
                  <c:v>4011.8692000000001</c:v>
                </c:pt>
                <c:pt idx="652">
                  <c:v>4021.9409000000001</c:v>
                </c:pt>
                <c:pt idx="653">
                  <c:v>4031.9281000000001</c:v>
                </c:pt>
                <c:pt idx="654">
                  <c:v>4041.9715000000001</c:v>
                </c:pt>
                <c:pt idx="655">
                  <c:v>4052.0409</c:v>
                </c:pt>
                <c:pt idx="656">
                  <c:v>4062.1082000000001</c:v>
                </c:pt>
                <c:pt idx="657">
                  <c:v>4072.2323000000001</c:v>
                </c:pt>
                <c:pt idx="658">
                  <c:v>4082.4969999999898</c:v>
                </c:pt>
                <c:pt idx="659">
                  <c:v>4092.7561000000001</c:v>
                </c:pt>
                <c:pt idx="660">
                  <c:v>4102.8477999999895</c:v>
                </c:pt>
                <c:pt idx="661">
                  <c:v>4112.9057000000003</c:v>
                </c:pt>
                <c:pt idx="662">
                  <c:v>4122.9808000000003</c:v>
                </c:pt>
                <c:pt idx="663">
                  <c:v>4133.0560999999898</c:v>
                </c:pt>
                <c:pt idx="664">
                  <c:v>4143.1589000000004</c:v>
                </c:pt>
                <c:pt idx="665">
                  <c:v>4153.2665999999899</c:v>
                </c:pt>
                <c:pt idx="666">
                  <c:v>4163.3230999999896</c:v>
                </c:pt>
                <c:pt idx="667">
                  <c:v>4173.3293999999896</c:v>
                </c:pt>
                <c:pt idx="668">
                  <c:v>4183.3905000000004</c:v>
                </c:pt>
                <c:pt idx="669">
                  <c:v>4193.5002999999897</c:v>
                </c:pt>
                <c:pt idx="670">
                  <c:v>4203.6742999999897</c:v>
                </c:pt>
                <c:pt idx="671">
                  <c:v>4213.8567000000003</c:v>
                </c:pt>
                <c:pt idx="672">
                  <c:v>4223.9993999999897</c:v>
                </c:pt>
                <c:pt idx="673">
                  <c:v>4234.1367</c:v>
                </c:pt>
                <c:pt idx="674">
                  <c:v>4244.1931000000004</c:v>
                </c:pt>
                <c:pt idx="675">
                  <c:v>4254.2439000000004</c:v>
                </c:pt>
                <c:pt idx="676">
                  <c:v>4264.3612000000003</c:v>
                </c:pt>
                <c:pt idx="677">
                  <c:v>4274.5824000000002</c:v>
                </c:pt>
                <c:pt idx="678">
                  <c:v>4284.7849999999899</c:v>
                </c:pt>
                <c:pt idx="679">
                  <c:v>4294.8347999999896</c:v>
                </c:pt>
                <c:pt idx="680">
                  <c:v>4304.8419999999896</c:v>
                </c:pt>
                <c:pt idx="681">
                  <c:v>4314.8915999999899</c:v>
                </c:pt>
                <c:pt idx="682">
                  <c:v>4324.9660999999896</c:v>
                </c:pt>
                <c:pt idx="683">
                  <c:v>4335.0847999999896</c:v>
                </c:pt>
                <c:pt idx="684">
                  <c:v>4345.2413999999899</c:v>
                </c:pt>
                <c:pt idx="685">
                  <c:v>4355.3546999999899</c:v>
                </c:pt>
                <c:pt idx="686">
                  <c:v>4365.7375000000002</c:v>
                </c:pt>
                <c:pt idx="687">
                  <c:v>4375.6572999999898</c:v>
                </c:pt>
                <c:pt idx="688">
                  <c:v>4385.8360000000002</c:v>
                </c:pt>
                <c:pt idx="689">
                  <c:v>4395.9614000000001</c:v>
                </c:pt>
                <c:pt idx="690">
                  <c:v>4406.0703999999896</c:v>
                </c:pt>
                <c:pt idx="691">
                  <c:v>4416.2302</c:v>
                </c:pt>
                <c:pt idx="692">
                  <c:v>4426.3770999999897</c:v>
                </c:pt>
                <c:pt idx="693">
                  <c:v>4436.4757</c:v>
                </c:pt>
                <c:pt idx="694">
                  <c:v>4446.5185000000001</c:v>
                </c:pt>
                <c:pt idx="695">
                  <c:v>4456.5704999999898</c:v>
                </c:pt>
                <c:pt idx="696">
                  <c:v>4466.7259000000004</c:v>
                </c:pt>
                <c:pt idx="697">
                  <c:v>4476.9107000000004</c:v>
                </c:pt>
                <c:pt idx="698">
                  <c:v>4486.9928</c:v>
                </c:pt>
                <c:pt idx="699">
                  <c:v>4497.0308999999897</c:v>
                </c:pt>
                <c:pt idx="700">
                  <c:v>4507.0992999999899</c:v>
                </c:pt>
                <c:pt idx="701">
                  <c:v>4517.1606000000002</c:v>
                </c:pt>
                <c:pt idx="702">
                  <c:v>4527.2259000000004</c:v>
                </c:pt>
                <c:pt idx="703">
                  <c:v>4537.3164999999899</c:v>
                </c:pt>
                <c:pt idx="704">
                  <c:v>4547.4192000000003</c:v>
                </c:pt>
                <c:pt idx="705">
                  <c:v>4557.5664999999899</c:v>
                </c:pt>
                <c:pt idx="706">
                  <c:v>4567.7605999999896</c:v>
                </c:pt>
                <c:pt idx="707">
                  <c:v>4577.9103999999897</c:v>
                </c:pt>
                <c:pt idx="708">
                  <c:v>4588.0297</c:v>
                </c:pt>
                <c:pt idx="709">
                  <c:v>4598.1620000000003</c:v>
                </c:pt>
                <c:pt idx="710">
                  <c:v>4608.2446</c:v>
                </c:pt>
                <c:pt idx="711">
                  <c:v>4618.3019000000004</c:v>
                </c:pt>
                <c:pt idx="712">
                  <c:v>4628.4171999999899</c:v>
                </c:pt>
                <c:pt idx="713">
                  <c:v>4638.5255999999899</c:v>
                </c:pt>
                <c:pt idx="714">
                  <c:v>4648.5931</c:v>
                </c:pt>
                <c:pt idx="715">
                  <c:v>4658.7353999999896</c:v>
                </c:pt>
                <c:pt idx="716">
                  <c:v>4668.9224999999897</c:v>
                </c:pt>
                <c:pt idx="717">
                  <c:v>4679.0769</c:v>
                </c:pt>
                <c:pt idx="718">
                  <c:v>4689.1779999999899</c:v>
                </c:pt>
                <c:pt idx="719">
                  <c:v>4699.2443999999896</c:v>
                </c:pt>
                <c:pt idx="720">
                  <c:v>4709.3046000000004</c:v>
                </c:pt>
                <c:pt idx="721">
                  <c:v>4719.3558000000003</c:v>
                </c:pt>
                <c:pt idx="722">
                  <c:v>4729.4323999999897</c:v>
                </c:pt>
                <c:pt idx="723">
                  <c:v>4739.5451999999896</c:v>
                </c:pt>
                <c:pt idx="724">
                  <c:v>4749.6779999999899</c:v>
                </c:pt>
                <c:pt idx="725">
                  <c:v>4759.8018000000002</c:v>
                </c:pt>
                <c:pt idx="726">
                  <c:v>4769.9114</c:v>
                </c:pt>
                <c:pt idx="727">
                  <c:v>4779.9915000000001</c:v>
                </c:pt>
                <c:pt idx="728">
                  <c:v>4790.0628999999899</c:v>
                </c:pt>
                <c:pt idx="729">
                  <c:v>4800.2022999999899</c:v>
                </c:pt>
                <c:pt idx="730">
                  <c:v>4810.3595999999898</c:v>
                </c:pt>
                <c:pt idx="731">
                  <c:v>4820.4537</c:v>
                </c:pt>
                <c:pt idx="732">
                  <c:v>4830.5236999999897</c:v>
                </c:pt>
                <c:pt idx="733">
                  <c:v>4840.6671999999899</c:v>
                </c:pt>
                <c:pt idx="734">
                  <c:v>4850.8150999999898</c:v>
                </c:pt>
                <c:pt idx="735">
                  <c:v>4860.8928999999898</c:v>
                </c:pt>
                <c:pt idx="736">
                  <c:v>4870.9985999999899</c:v>
                </c:pt>
                <c:pt idx="737">
                  <c:v>4881.1670999999897</c:v>
                </c:pt>
                <c:pt idx="738">
                  <c:v>4891.2893999999897</c:v>
                </c:pt>
                <c:pt idx="739">
                  <c:v>4901.3495000000003</c:v>
                </c:pt>
                <c:pt idx="740">
                  <c:v>4911.4386000000004</c:v>
                </c:pt>
                <c:pt idx="741">
                  <c:v>4921.5509000000002</c:v>
                </c:pt>
                <c:pt idx="742">
                  <c:v>4931.6845999999896</c:v>
                </c:pt>
                <c:pt idx="743">
                  <c:v>4941.8257000000003</c:v>
                </c:pt>
                <c:pt idx="744">
                  <c:v>4951.9143000000004</c:v>
                </c:pt>
                <c:pt idx="745">
                  <c:v>4961.9906000000001</c:v>
                </c:pt>
                <c:pt idx="746">
                  <c:v>4972.0994000000001</c:v>
                </c:pt>
                <c:pt idx="747">
                  <c:v>4982.2132000000001</c:v>
                </c:pt>
                <c:pt idx="748">
                  <c:v>4992.3498</c:v>
                </c:pt>
                <c:pt idx="749">
                  <c:v>5002.4650000000001</c:v>
                </c:pt>
                <c:pt idx="750">
                  <c:v>5012.5681000000004</c:v>
                </c:pt>
                <c:pt idx="751">
                  <c:v>5022.6751000000004</c:v>
                </c:pt>
                <c:pt idx="752">
                  <c:v>5032.7645000000002</c:v>
                </c:pt>
                <c:pt idx="753">
                  <c:v>5042.8948</c:v>
                </c:pt>
                <c:pt idx="754">
                  <c:v>5053.0326999999897</c:v>
                </c:pt>
                <c:pt idx="755">
                  <c:v>5063.1338999999898</c:v>
                </c:pt>
                <c:pt idx="756">
                  <c:v>5073.1907000000001</c:v>
                </c:pt>
                <c:pt idx="757">
                  <c:v>5083.2830000000004</c:v>
                </c:pt>
                <c:pt idx="758">
                  <c:v>5093.4327000000003</c:v>
                </c:pt>
                <c:pt idx="759">
                  <c:v>5103.5991000000004</c:v>
                </c:pt>
                <c:pt idx="760">
                  <c:v>5113.7583000000004</c:v>
                </c:pt>
                <c:pt idx="761">
                  <c:v>5123.8951999999899</c:v>
                </c:pt>
                <c:pt idx="762">
                  <c:v>5134.0793999999896</c:v>
                </c:pt>
                <c:pt idx="763">
                  <c:v>5144.2596000000003</c:v>
                </c:pt>
                <c:pt idx="764">
                  <c:v>5154.3864999999896</c:v>
                </c:pt>
                <c:pt idx="765">
                  <c:v>5164.5038000000004</c:v>
                </c:pt>
                <c:pt idx="766">
                  <c:v>5174.6381000000001</c:v>
                </c:pt>
                <c:pt idx="767">
                  <c:v>5184.7199000000001</c:v>
                </c:pt>
                <c:pt idx="768">
                  <c:v>5194.7452000000003</c:v>
                </c:pt>
                <c:pt idx="769">
                  <c:v>5204.8185000000003</c:v>
                </c:pt>
                <c:pt idx="770">
                  <c:v>5214.8985000000002</c:v>
                </c:pt>
                <c:pt idx="771">
                  <c:v>5224.9386999999897</c:v>
                </c:pt>
                <c:pt idx="772">
                  <c:v>5234.9997999999896</c:v>
                </c:pt>
                <c:pt idx="773">
                  <c:v>5245.1134000000002</c:v>
                </c:pt>
                <c:pt idx="774">
                  <c:v>5255.2578999999896</c:v>
                </c:pt>
                <c:pt idx="775">
                  <c:v>5265.4566000000004</c:v>
                </c:pt>
                <c:pt idx="776">
                  <c:v>5275.6175999999896</c:v>
                </c:pt>
                <c:pt idx="777">
                  <c:v>5285.7056000000002</c:v>
                </c:pt>
                <c:pt idx="778">
                  <c:v>5295.8166000000001</c:v>
                </c:pt>
                <c:pt idx="779">
                  <c:v>5305.9925999999896</c:v>
                </c:pt>
                <c:pt idx="780">
                  <c:v>5316.1620999999896</c:v>
                </c:pt>
                <c:pt idx="781">
                  <c:v>5326.2323999999899</c:v>
                </c:pt>
                <c:pt idx="782">
                  <c:v>5336.3072000000002</c:v>
                </c:pt>
                <c:pt idx="783">
                  <c:v>5346.3951999999899</c:v>
                </c:pt>
                <c:pt idx="784">
                  <c:v>5356.4485000000004</c:v>
                </c:pt>
                <c:pt idx="785">
                  <c:v>5366.5402000000004</c:v>
                </c:pt>
                <c:pt idx="786">
                  <c:v>5376.6594999999897</c:v>
                </c:pt>
                <c:pt idx="787">
                  <c:v>5386.7575999999899</c:v>
                </c:pt>
                <c:pt idx="788">
                  <c:v>5396.8707999999897</c:v>
                </c:pt>
                <c:pt idx="789">
                  <c:v>5407.0223999999898</c:v>
                </c:pt>
                <c:pt idx="790">
                  <c:v>5417.1832999999897</c:v>
                </c:pt>
                <c:pt idx="791">
                  <c:v>5427.3249999999898</c:v>
                </c:pt>
                <c:pt idx="792">
                  <c:v>5437.4367000000002</c:v>
                </c:pt>
                <c:pt idx="793">
                  <c:v>5447.5299999999897</c:v>
                </c:pt>
                <c:pt idx="794">
                  <c:v>5457.5699999999897</c:v>
                </c:pt>
                <c:pt idx="795">
                  <c:v>5467.5968999999895</c:v>
                </c:pt>
                <c:pt idx="796">
                  <c:v>5477.6819999999898</c:v>
                </c:pt>
                <c:pt idx="797">
                  <c:v>5487.7945</c:v>
                </c:pt>
                <c:pt idx="798">
                  <c:v>5497.9115000000002</c:v>
                </c:pt>
                <c:pt idx="799">
                  <c:v>5508.0325000000003</c:v>
                </c:pt>
                <c:pt idx="800">
                  <c:v>5518.1751999999897</c:v>
                </c:pt>
                <c:pt idx="801">
                  <c:v>5528.3774000000003</c:v>
                </c:pt>
                <c:pt idx="802">
                  <c:v>5538.5333000000001</c:v>
                </c:pt>
                <c:pt idx="803">
                  <c:v>5548.6427000000003</c:v>
                </c:pt>
                <c:pt idx="804">
                  <c:v>5558.7816999999905</c:v>
                </c:pt>
                <c:pt idx="805">
                  <c:v>5568.9101000000001</c:v>
                </c:pt>
                <c:pt idx="806">
                  <c:v>5579.0249000000003</c:v>
                </c:pt>
                <c:pt idx="807">
                  <c:v>5589.1391000000003</c:v>
                </c:pt>
                <c:pt idx="808">
                  <c:v>5599.2316000000001</c:v>
                </c:pt>
                <c:pt idx="809">
                  <c:v>5609.3316000000004</c:v>
                </c:pt>
                <c:pt idx="810">
                  <c:v>5619.4668000000001</c:v>
                </c:pt>
                <c:pt idx="811">
                  <c:v>5629.5825000000004</c:v>
                </c:pt>
                <c:pt idx="812">
                  <c:v>5639.6833999999899</c:v>
                </c:pt>
                <c:pt idx="813">
                  <c:v>5649.7740000000003</c:v>
                </c:pt>
                <c:pt idx="814">
                  <c:v>5659.8238000000001</c:v>
                </c:pt>
                <c:pt idx="815">
                  <c:v>5669.8850000000002</c:v>
                </c:pt>
                <c:pt idx="816">
                  <c:v>5679.9503000000004</c:v>
                </c:pt>
                <c:pt idx="817">
                  <c:v>5690.0010000000002</c:v>
                </c:pt>
                <c:pt idx="818">
                  <c:v>5700.0757999999896</c:v>
                </c:pt>
                <c:pt idx="819">
                  <c:v>5710.1477999999897</c:v>
                </c:pt>
                <c:pt idx="820">
                  <c:v>5720.2480999999898</c:v>
                </c:pt>
                <c:pt idx="821">
                  <c:v>5730.3573999999899</c:v>
                </c:pt>
                <c:pt idx="822">
                  <c:v>5740.4615999999896</c:v>
                </c:pt>
                <c:pt idx="823">
                  <c:v>5750.6301000000003</c:v>
                </c:pt>
                <c:pt idx="824">
                  <c:v>5760.8360000000002</c:v>
                </c:pt>
                <c:pt idx="825">
                  <c:v>5771.0122000000001</c:v>
                </c:pt>
                <c:pt idx="826">
                  <c:v>5781.1269000000002</c:v>
                </c:pt>
                <c:pt idx="827">
                  <c:v>5791.2098999999898</c:v>
                </c:pt>
                <c:pt idx="828">
                  <c:v>5801.277</c:v>
                </c:pt>
                <c:pt idx="829">
                  <c:v>5811.3157000000001</c:v>
                </c:pt>
                <c:pt idx="830">
                  <c:v>5821.3977999999897</c:v>
                </c:pt>
                <c:pt idx="831">
                  <c:v>5831.5545000000002</c:v>
                </c:pt>
                <c:pt idx="832">
                  <c:v>5841.7313000000004</c:v>
                </c:pt>
                <c:pt idx="833">
                  <c:v>5851.8757999999898</c:v>
                </c:pt>
                <c:pt idx="834">
                  <c:v>5862.0140000000001</c:v>
                </c:pt>
                <c:pt idx="835">
                  <c:v>5872.1345000000001</c:v>
                </c:pt>
                <c:pt idx="836">
                  <c:v>5882.1842999999899</c:v>
                </c:pt>
                <c:pt idx="837">
                  <c:v>5892.2008999999898</c:v>
                </c:pt>
                <c:pt idx="838">
                  <c:v>5902.2804999999898</c:v>
                </c:pt>
                <c:pt idx="839">
                  <c:v>5912.4125000000004</c:v>
                </c:pt>
                <c:pt idx="840">
                  <c:v>5922.5192999999899</c:v>
                </c:pt>
                <c:pt idx="841">
                  <c:v>5932.6387000000004</c:v>
                </c:pt>
                <c:pt idx="842">
                  <c:v>5942.8020999999899</c:v>
                </c:pt>
                <c:pt idx="843">
                  <c:v>5952.9638999999897</c:v>
                </c:pt>
                <c:pt idx="844">
                  <c:v>5963.1247999999896</c:v>
                </c:pt>
                <c:pt idx="845">
                  <c:v>5973.3130000000001</c:v>
                </c:pt>
                <c:pt idx="846">
                  <c:v>5983.4661999999898</c:v>
                </c:pt>
                <c:pt idx="847">
                  <c:v>5993.5784000000003</c:v>
                </c:pt>
                <c:pt idx="848">
                  <c:v>6003.7254000000003</c:v>
                </c:pt>
                <c:pt idx="849">
                  <c:v>6013.8429999999898</c:v>
                </c:pt>
                <c:pt idx="850">
                  <c:v>6023.9237999999896</c:v>
                </c:pt>
                <c:pt idx="851">
                  <c:v>6033.9811</c:v>
                </c:pt>
                <c:pt idx="852">
                  <c:v>6044.0371999999898</c:v>
                </c:pt>
                <c:pt idx="853">
                  <c:v>6054.1041999999898</c:v>
                </c:pt>
                <c:pt idx="854">
                  <c:v>6064.1477000000004</c:v>
                </c:pt>
                <c:pt idx="855">
                  <c:v>6074.2166999999899</c:v>
                </c:pt>
                <c:pt idx="856">
                  <c:v>6084.3177999999898</c:v>
                </c:pt>
                <c:pt idx="857">
                  <c:v>6094.4438</c:v>
                </c:pt>
                <c:pt idx="858">
                  <c:v>6104.6277</c:v>
                </c:pt>
                <c:pt idx="859">
                  <c:v>6114.8459000000003</c:v>
                </c:pt>
                <c:pt idx="860">
                  <c:v>6124.9984000000004</c:v>
                </c:pt>
                <c:pt idx="861">
                  <c:v>6135.1036000000004</c:v>
                </c:pt>
                <c:pt idx="862">
                  <c:v>6145.1947</c:v>
                </c:pt>
                <c:pt idx="863">
                  <c:v>6155.2515999999896</c:v>
                </c:pt>
                <c:pt idx="864">
                  <c:v>6165.3152</c:v>
                </c:pt>
                <c:pt idx="865">
                  <c:v>6175.3910999999898</c:v>
                </c:pt>
                <c:pt idx="866">
                  <c:v>6185.4937</c:v>
                </c:pt>
                <c:pt idx="867">
                  <c:v>6195.6166000000003</c:v>
                </c:pt>
                <c:pt idx="868">
                  <c:v>6205.7289000000001</c:v>
                </c:pt>
                <c:pt idx="869">
                  <c:v>6215.8471</c:v>
                </c:pt>
                <c:pt idx="870">
                  <c:v>6225.9476000000004</c:v>
                </c:pt>
                <c:pt idx="871">
                  <c:v>6236.0569999999898</c:v>
                </c:pt>
                <c:pt idx="872">
                  <c:v>6246.2416000000003</c:v>
                </c:pt>
                <c:pt idx="873">
                  <c:v>6256.4165000000003</c:v>
                </c:pt>
                <c:pt idx="874">
                  <c:v>6266.5146000000004</c:v>
                </c:pt>
                <c:pt idx="875">
                  <c:v>6276.6018999999897</c:v>
                </c:pt>
                <c:pt idx="876">
                  <c:v>6286.7248</c:v>
                </c:pt>
                <c:pt idx="877">
                  <c:v>6296.8298999999897</c:v>
                </c:pt>
                <c:pt idx="878">
                  <c:v>6306.8936000000003</c:v>
                </c:pt>
                <c:pt idx="879">
                  <c:v>6316.9378999999899</c:v>
                </c:pt>
                <c:pt idx="880">
                  <c:v>6326.9844000000003</c:v>
                </c:pt>
                <c:pt idx="881">
                  <c:v>6337.0573999999897</c:v>
                </c:pt>
                <c:pt idx="882">
                  <c:v>6347.1876000000002</c:v>
                </c:pt>
                <c:pt idx="883">
                  <c:v>6357.3334999999897</c:v>
                </c:pt>
                <c:pt idx="884">
                  <c:v>6367.4548000000004</c:v>
                </c:pt>
                <c:pt idx="885">
                  <c:v>6377.5916999999899</c:v>
                </c:pt>
                <c:pt idx="886">
                  <c:v>6387.7892000000002</c:v>
                </c:pt>
                <c:pt idx="887">
                  <c:v>6398.0051999999896</c:v>
                </c:pt>
                <c:pt idx="888">
                  <c:v>6408.1378000000004</c:v>
                </c:pt>
                <c:pt idx="889">
                  <c:v>6418.2235000000001</c:v>
                </c:pt>
                <c:pt idx="890">
                  <c:v>6428.2987000000003</c:v>
                </c:pt>
                <c:pt idx="891">
                  <c:v>6438.3022000000001</c:v>
                </c:pt>
                <c:pt idx="892">
                  <c:v>6448.2520000000004</c:v>
                </c:pt>
                <c:pt idx="893">
                  <c:v>6458.2685000000001</c:v>
                </c:pt>
                <c:pt idx="894">
                  <c:v>6468.4018999999898</c:v>
                </c:pt>
                <c:pt idx="895">
                  <c:v>6478.6426000000001</c:v>
                </c:pt>
                <c:pt idx="896">
                  <c:v>6488.8555999999899</c:v>
                </c:pt>
                <c:pt idx="897">
                  <c:v>6498.9728999999897</c:v>
                </c:pt>
                <c:pt idx="898">
                  <c:v>6509.018</c:v>
                </c:pt>
                <c:pt idx="899">
                  <c:v>6519.0829000000003</c:v>
                </c:pt>
                <c:pt idx="900">
                  <c:v>6529.2060000000001</c:v>
                </c:pt>
                <c:pt idx="901">
                  <c:v>6539.3245999999899</c:v>
                </c:pt>
                <c:pt idx="902">
                  <c:v>6549.4468999999899</c:v>
                </c:pt>
                <c:pt idx="903">
                  <c:v>6559.5954000000002</c:v>
                </c:pt>
                <c:pt idx="904">
                  <c:v>6569.7785999999896</c:v>
                </c:pt>
                <c:pt idx="905">
                  <c:v>6579.9043000000001</c:v>
                </c:pt>
                <c:pt idx="906">
                  <c:v>6589.9391999999898</c:v>
                </c:pt>
                <c:pt idx="907">
                  <c:v>6599.9526999999898</c:v>
                </c:pt>
                <c:pt idx="908">
                  <c:v>6610.0194000000001</c:v>
                </c:pt>
                <c:pt idx="909">
                  <c:v>6620.1346000000003</c:v>
                </c:pt>
                <c:pt idx="910">
                  <c:v>6630.2226000000001</c:v>
                </c:pt>
                <c:pt idx="911">
                  <c:v>6640.3387000000002</c:v>
                </c:pt>
                <c:pt idx="912">
                  <c:v>6650.5079999999898</c:v>
                </c:pt>
                <c:pt idx="913">
                  <c:v>6660.6468000000004</c:v>
                </c:pt>
                <c:pt idx="914">
                  <c:v>6670.7692999999899</c:v>
                </c:pt>
                <c:pt idx="915">
                  <c:v>6680.8802999999898</c:v>
                </c:pt>
                <c:pt idx="916">
                  <c:v>6690.9766</c:v>
                </c:pt>
                <c:pt idx="917">
                  <c:v>6701.0699000000004</c:v>
                </c:pt>
                <c:pt idx="918">
                  <c:v>6711.1821</c:v>
                </c:pt>
                <c:pt idx="919">
                  <c:v>6721.3073000000004</c:v>
                </c:pt>
                <c:pt idx="920">
                  <c:v>6731.4336000000003</c:v>
                </c:pt>
                <c:pt idx="921">
                  <c:v>6741.55</c:v>
                </c:pt>
                <c:pt idx="922">
                  <c:v>6751.6602000000003</c:v>
                </c:pt>
                <c:pt idx="923">
                  <c:v>6761.7640000000001</c:v>
                </c:pt>
                <c:pt idx="924">
                  <c:v>6771.8419000000004</c:v>
                </c:pt>
                <c:pt idx="925">
                  <c:v>6781.9646000000002</c:v>
                </c:pt>
                <c:pt idx="926">
                  <c:v>6792.1138000000001</c:v>
                </c:pt>
                <c:pt idx="927">
                  <c:v>6802.2169999999896</c:v>
                </c:pt>
                <c:pt idx="928">
                  <c:v>6812.2956000000004</c:v>
                </c:pt>
                <c:pt idx="929">
                  <c:v>6822.3905000000004</c:v>
                </c:pt>
                <c:pt idx="930">
                  <c:v>6832.4982</c:v>
                </c:pt>
                <c:pt idx="931">
                  <c:v>6842.5934999999899</c:v>
                </c:pt>
                <c:pt idx="932">
                  <c:v>6852.7376999999897</c:v>
                </c:pt>
                <c:pt idx="933">
                  <c:v>6862.8877000000002</c:v>
                </c:pt>
                <c:pt idx="934">
                  <c:v>6872.9872999999898</c:v>
                </c:pt>
                <c:pt idx="935">
                  <c:v>6883.0792000000001</c:v>
                </c:pt>
                <c:pt idx="936">
                  <c:v>6893.1733999999897</c:v>
                </c:pt>
                <c:pt idx="937">
                  <c:v>6903.3155999999899</c:v>
                </c:pt>
                <c:pt idx="938">
                  <c:v>6913.4723999999896</c:v>
                </c:pt>
                <c:pt idx="939">
                  <c:v>6923.6283999999896</c:v>
                </c:pt>
                <c:pt idx="940">
                  <c:v>6933.7888000000003</c:v>
                </c:pt>
                <c:pt idx="941">
                  <c:v>6943.9408000000003</c:v>
                </c:pt>
                <c:pt idx="942">
                  <c:v>6954.1157000000003</c:v>
                </c:pt>
                <c:pt idx="943">
                  <c:v>6964.2894999999899</c:v>
                </c:pt>
                <c:pt idx="944">
                  <c:v>6974.4130999999898</c:v>
                </c:pt>
                <c:pt idx="945">
                  <c:v>6984.4606000000003</c:v>
                </c:pt>
                <c:pt idx="946">
                  <c:v>6994.4781999999896</c:v>
                </c:pt>
                <c:pt idx="947">
                  <c:v>7004.4844999999896</c:v>
                </c:pt>
                <c:pt idx="948">
                  <c:v>7014.4956000000002</c:v>
                </c:pt>
                <c:pt idx="949">
                  <c:v>7024.5843000000004</c:v>
                </c:pt>
                <c:pt idx="950">
                  <c:v>7034.8037999999897</c:v>
                </c:pt>
                <c:pt idx="951">
                  <c:v>7045.0554000000002</c:v>
                </c:pt>
                <c:pt idx="952">
                  <c:v>7055.1774999999898</c:v>
                </c:pt>
                <c:pt idx="953">
                  <c:v>7065.2371999999896</c:v>
                </c:pt>
                <c:pt idx="954">
                  <c:v>7075.3293000000003</c:v>
                </c:pt>
                <c:pt idx="955">
                  <c:v>7085.4098000000004</c:v>
                </c:pt>
                <c:pt idx="956">
                  <c:v>7095.4750000000004</c:v>
                </c:pt>
                <c:pt idx="957">
                  <c:v>7105.6127999999899</c:v>
                </c:pt>
                <c:pt idx="958">
                  <c:v>7115.8036000000002</c:v>
                </c:pt>
                <c:pt idx="959">
                  <c:v>7125.9183999999896</c:v>
                </c:pt>
                <c:pt idx="960">
                  <c:v>7135.9596000000001</c:v>
                </c:pt>
                <c:pt idx="961">
                  <c:v>7145.9786999999897</c:v>
                </c:pt>
                <c:pt idx="962">
                  <c:v>7156.0334000000003</c:v>
                </c:pt>
                <c:pt idx="963">
                  <c:v>7166.1890999999896</c:v>
                </c:pt>
                <c:pt idx="964">
                  <c:v>7176.3801000000003</c:v>
                </c:pt>
                <c:pt idx="965">
                  <c:v>7186.5672999999897</c:v>
                </c:pt>
                <c:pt idx="966">
                  <c:v>7196.7591000000002</c:v>
                </c:pt>
                <c:pt idx="967">
                  <c:v>7206.9174000000003</c:v>
                </c:pt>
                <c:pt idx="968">
                  <c:v>7217.0167000000001</c:v>
                </c:pt>
                <c:pt idx="969">
                  <c:v>7227.0855000000001</c:v>
                </c:pt>
                <c:pt idx="970">
                  <c:v>7237.1584999999905</c:v>
                </c:pt>
                <c:pt idx="971">
                  <c:v>7247.2439999999897</c:v>
                </c:pt>
                <c:pt idx="972">
                  <c:v>7257.2956999999897</c:v>
                </c:pt>
                <c:pt idx="973">
                  <c:v>7267.2997999999898</c:v>
                </c:pt>
                <c:pt idx="974">
                  <c:v>7277.3487999999898</c:v>
                </c:pt>
                <c:pt idx="975">
                  <c:v>7287.4197999999897</c:v>
                </c:pt>
                <c:pt idx="976">
                  <c:v>7297.4942000000001</c:v>
                </c:pt>
                <c:pt idx="977">
                  <c:v>7307.6695</c:v>
                </c:pt>
                <c:pt idx="978">
                  <c:v>7317.9155000000001</c:v>
                </c:pt>
                <c:pt idx="979">
                  <c:v>7328.1045000000004</c:v>
                </c:pt>
                <c:pt idx="980">
                  <c:v>7338.1913000000004</c:v>
                </c:pt>
                <c:pt idx="981">
                  <c:v>7348.2403999999897</c:v>
                </c:pt>
                <c:pt idx="982">
                  <c:v>7358.3086999999896</c:v>
                </c:pt>
                <c:pt idx="983">
                  <c:v>7368.393</c:v>
                </c:pt>
                <c:pt idx="984">
                  <c:v>7378.4849999999897</c:v>
                </c:pt>
                <c:pt idx="985">
                  <c:v>7388.6040000000003</c:v>
                </c:pt>
                <c:pt idx="986">
                  <c:v>7398.7636000000002</c:v>
                </c:pt>
                <c:pt idx="987">
                  <c:v>7408.9173000000001</c:v>
                </c:pt>
                <c:pt idx="988">
                  <c:v>7419.0708999999897</c:v>
                </c:pt>
                <c:pt idx="989">
                  <c:v>7429.1761999999899</c:v>
                </c:pt>
                <c:pt idx="990">
                  <c:v>7439.1990999999898</c:v>
                </c:pt>
                <c:pt idx="991">
                  <c:v>7449.2362000000003</c:v>
                </c:pt>
                <c:pt idx="992">
                  <c:v>7459.3389999999899</c:v>
                </c:pt>
                <c:pt idx="993">
                  <c:v>7469.4687000000004</c:v>
                </c:pt>
                <c:pt idx="994">
                  <c:v>7479.6000999999897</c:v>
                </c:pt>
                <c:pt idx="995">
                  <c:v>7489.7713000000003</c:v>
                </c:pt>
                <c:pt idx="996">
                  <c:v>7499.9602999999897</c:v>
                </c:pt>
                <c:pt idx="997">
                  <c:v>7510.1256999999896</c:v>
                </c:pt>
                <c:pt idx="998">
                  <c:v>7520.2997999999898</c:v>
                </c:pt>
                <c:pt idx="999">
                  <c:v>7530.4694</c:v>
                </c:pt>
                <c:pt idx="1000">
                  <c:v>7540.6109999999899</c:v>
                </c:pt>
                <c:pt idx="1001">
                  <c:v>7550.7379000000001</c:v>
                </c:pt>
                <c:pt idx="1002">
                  <c:v>7560.8634000000002</c:v>
                </c:pt>
                <c:pt idx="1003">
                  <c:v>7570.9754000000003</c:v>
                </c:pt>
                <c:pt idx="1004">
                  <c:v>7581.0374000000002</c:v>
                </c:pt>
                <c:pt idx="1005">
                  <c:v>7591.0560999999898</c:v>
                </c:pt>
                <c:pt idx="1006">
                  <c:v>7601.0771999999897</c:v>
                </c:pt>
                <c:pt idx="1007">
                  <c:v>7611.1332000000002</c:v>
                </c:pt>
                <c:pt idx="1008">
                  <c:v>7621.1925000000001</c:v>
                </c:pt>
                <c:pt idx="1009">
                  <c:v>7631.2896000000001</c:v>
                </c:pt>
                <c:pt idx="1010">
                  <c:v>7641.3822</c:v>
                </c:pt>
                <c:pt idx="1011">
                  <c:v>7651.4519</c:v>
                </c:pt>
                <c:pt idx="1012">
                  <c:v>7661.6467000000002</c:v>
                </c:pt>
                <c:pt idx="1013">
                  <c:v>7671.8697000000002</c:v>
                </c:pt>
                <c:pt idx="1014">
                  <c:v>7681.9993000000004</c:v>
                </c:pt>
                <c:pt idx="1015">
                  <c:v>7692.0841</c:v>
                </c:pt>
                <c:pt idx="1016">
                  <c:v>7702.1688999999897</c:v>
                </c:pt>
                <c:pt idx="1017">
                  <c:v>7712.2476999999899</c:v>
                </c:pt>
                <c:pt idx="1018">
                  <c:v>7722.3083999999899</c:v>
                </c:pt>
                <c:pt idx="1019">
                  <c:v>7732.4169000000002</c:v>
                </c:pt>
                <c:pt idx="1020">
                  <c:v>7742.5945000000002</c:v>
                </c:pt>
                <c:pt idx="1021">
                  <c:v>7752.7668999999896</c:v>
                </c:pt>
                <c:pt idx="1022">
                  <c:v>7762.8530000000001</c:v>
                </c:pt>
                <c:pt idx="1023">
                  <c:v>7772.8635999999897</c:v>
                </c:pt>
                <c:pt idx="1024">
                  <c:v>7782.8672999999899</c:v>
                </c:pt>
                <c:pt idx="1025">
                  <c:v>7792.9489999999896</c:v>
                </c:pt>
                <c:pt idx="1026">
                  <c:v>7803.1107000000002</c:v>
                </c:pt>
                <c:pt idx="1027">
                  <c:v>7813.3023999999896</c:v>
                </c:pt>
                <c:pt idx="1028">
                  <c:v>7823.5316999999905</c:v>
                </c:pt>
                <c:pt idx="1029">
                  <c:v>7833.7088999999896</c:v>
                </c:pt>
                <c:pt idx="1030">
                  <c:v>7843.7927</c:v>
                </c:pt>
                <c:pt idx="1031">
                  <c:v>7853.8226000000004</c:v>
                </c:pt>
                <c:pt idx="1032">
                  <c:v>7863.7957999999899</c:v>
                </c:pt>
                <c:pt idx="1033">
                  <c:v>7873.8091000000004</c:v>
                </c:pt>
                <c:pt idx="1034">
                  <c:v>7883.8590999999897</c:v>
                </c:pt>
                <c:pt idx="1035">
                  <c:v>7893.9821000000002</c:v>
                </c:pt>
                <c:pt idx="1036">
                  <c:v>7904.2206999999898</c:v>
                </c:pt>
                <c:pt idx="1037">
                  <c:v>7914.4069</c:v>
                </c:pt>
                <c:pt idx="1038">
                  <c:v>7924.4660999999896</c:v>
                </c:pt>
                <c:pt idx="1039">
                  <c:v>7934.5177000000003</c:v>
                </c:pt>
                <c:pt idx="1040">
                  <c:v>7944.6043</c:v>
                </c:pt>
                <c:pt idx="1041">
                  <c:v>7954.6873999999898</c:v>
                </c:pt>
                <c:pt idx="1042">
                  <c:v>7964.8109000000004</c:v>
                </c:pt>
                <c:pt idx="1043">
                  <c:v>7974.9935999999898</c:v>
                </c:pt>
                <c:pt idx="1044">
                  <c:v>7985.1580000000004</c:v>
                </c:pt>
                <c:pt idx="1045">
                  <c:v>7995.2204000000002</c:v>
                </c:pt>
                <c:pt idx="1046">
                  <c:v>8005.2190000000001</c:v>
                </c:pt>
                <c:pt idx="1047">
                  <c:v>8015.2924999999896</c:v>
                </c:pt>
                <c:pt idx="1048">
                  <c:v>8025.4305999999897</c:v>
                </c:pt>
                <c:pt idx="1049">
                  <c:v>8035.5864000000001</c:v>
                </c:pt>
                <c:pt idx="1050">
                  <c:v>8045.7236999999895</c:v>
                </c:pt>
                <c:pt idx="1051">
                  <c:v>8055.8918999999896</c:v>
                </c:pt>
                <c:pt idx="1052">
                  <c:v>8066.1017000000002</c:v>
                </c:pt>
                <c:pt idx="1053">
                  <c:v>8076.2735000000002</c:v>
                </c:pt>
                <c:pt idx="1054">
                  <c:v>8086.4528</c:v>
                </c:pt>
                <c:pt idx="1055">
                  <c:v>8096.6054999999897</c:v>
                </c:pt>
                <c:pt idx="1056">
                  <c:v>8106.6968999999899</c:v>
                </c:pt>
                <c:pt idx="1057">
                  <c:v>8116.8069999999898</c:v>
                </c:pt>
                <c:pt idx="1058">
                  <c:v>8126.9745000000003</c:v>
                </c:pt>
                <c:pt idx="1059">
                  <c:v>8137.1063999999897</c:v>
                </c:pt>
                <c:pt idx="1060">
                  <c:v>8147.1837999999898</c:v>
                </c:pt>
                <c:pt idx="1061">
                  <c:v>8157.2997999999898</c:v>
                </c:pt>
                <c:pt idx="1062">
                  <c:v>8167.4105</c:v>
                </c:pt>
                <c:pt idx="1063">
                  <c:v>8177.5023000000001</c:v>
                </c:pt>
                <c:pt idx="1064">
                  <c:v>8187.5825000000004</c:v>
                </c:pt>
                <c:pt idx="1065">
                  <c:v>8197.6710000000003</c:v>
                </c:pt>
                <c:pt idx="1066">
                  <c:v>8207.7891999999902</c:v>
                </c:pt>
                <c:pt idx="1067">
                  <c:v>8217.8837999999905</c:v>
                </c:pt>
                <c:pt idx="1068">
                  <c:v>8227.9871999999905</c:v>
                </c:pt>
                <c:pt idx="1069">
                  <c:v>8238.0740999999907</c:v>
                </c:pt>
                <c:pt idx="1070">
                  <c:v>8248.1466</c:v>
                </c:pt>
                <c:pt idx="1071">
                  <c:v>8258.2396000000008</c:v>
                </c:pt>
                <c:pt idx="1072">
                  <c:v>8268.3696</c:v>
                </c:pt>
                <c:pt idx="1073">
                  <c:v>8278.5059000000001</c:v>
                </c:pt>
                <c:pt idx="1074">
                  <c:v>8288.6141000000007</c:v>
                </c:pt>
                <c:pt idx="1075">
                  <c:v>8298.7248999999902</c:v>
                </c:pt>
                <c:pt idx="1076">
                  <c:v>8308.84039999999</c:v>
                </c:pt>
                <c:pt idx="1077">
                  <c:v>8318.9611000000004</c:v>
                </c:pt>
                <c:pt idx="1078">
                  <c:v>8329.0697</c:v>
                </c:pt>
                <c:pt idx="1079">
                  <c:v>8339.1857999999902</c:v>
                </c:pt>
                <c:pt idx="1080">
                  <c:v>8349.3107</c:v>
                </c:pt>
                <c:pt idx="1081">
                  <c:v>8359.4336000000003</c:v>
                </c:pt>
                <c:pt idx="1082">
                  <c:v>8369.5524999999907</c:v>
                </c:pt>
                <c:pt idx="1083">
                  <c:v>8379.6522000000004</c:v>
                </c:pt>
                <c:pt idx="1084">
                  <c:v>8389.7399999999907</c:v>
                </c:pt>
                <c:pt idx="1085">
                  <c:v>8399.8425000000007</c:v>
                </c:pt>
                <c:pt idx="1086">
                  <c:v>8409.95279999999</c:v>
                </c:pt>
                <c:pt idx="1087">
                  <c:v>8420.0362999999907</c:v>
                </c:pt>
                <c:pt idx="1088">
                  <c:v>8430.0840000000007</c:v>
                </c:pt>
                <c:pt idx="1089">
                  <c:v>8440.1</c:v>
                </c:pt>
                <c:pt idx="1090">
                  <c:v>8450.1283000000003</c:v>
                </c:pt>
                <c:pt idx="1091">
                  <c:v>8460.1957000000002</c:v>
                </c:pt>
                <c:pt idx="1092">
                  <c:v>8470.2708999999904</c:v>
                </c:pt>
                <c:pt idx="1093">
                  <c:v>8480.3487999999907</c:v>
                </c:pt>
                <c:pt idx="1094">
                  <c:v>8490.4644000000008</c:v>
                </c:pt>
                <c:pt idx="1095">
                  <c:v>8500.5879999999906</c:v>
                </c:pt>
                <c:pt idx="1096">
                  <c:v>8510.7983999999906</c:v>
                </c:pt>
                <c:pt idx="1097">
                  <c:v>8521.0413000000008</c:v>
                </c:pt>
                <c:pt idx="1098">
                  <c:v>8531.1429000000007</c:v>
                </c:pt>
                <c:pt idx="1099">
                  <c:v>8541.1826000000001</c:v>
                </c:pt>
                <c:pt idx="1100">
                  <c:v>8551.2422999999908</c:v>
                </c:pt>
                <c:pt idx="1101">
                  <c:v>8561.3174999999901</c:v>
                </c:pt>
                <c:pt idx="1102">
                  <c:v>8571.4125000000004</c:v>
                </c:pt>
                <c:pt idx="1103">
                  <c:v>8581.5357000000004</c:v>
                </c:pt>
                <c:pt idx="1104">
                  <c:v>8591.6676000000007</c:v>
                </c:pt>
                <c:pt idx="1105">
                  <c:v>8601.8183000000008</c:v>
                </c:pt>
                <c:pt idx="1106">
                  <c:v>8611.9665000000005</c:v>
                </c:pt>
                <c:pt idx="1107">
                  <c:v>8622.0508000000009</c:v>
                </c:pt>
                <c:pt idx="1108">
                  <c:v>8632.0465000000004</c:v>
                </c:pt>
                <c:pt idx="1109">
                  <c:v>8642.0504999999903</c:v>
                </c:pt>
                <c:pt idx="1110">
                  <c:v>8652.1543000000001</c:v>
                </c:pt>
                <c:pt idx="1111">
                  <c:v>8662.3132000000005</c:v>
                </c:pt>
                <c:pt idx="1112">
                  <c:v>8672.5074000000004</c:v>
                </c:pt>
                <c:pt idx="1113">
                  <c:v>8682.7196999999906</c:v>
                </c:pt>
                <c:pt idx="1114">
                  <c:v>8692.9177</c:v>
                </c:pt>
                <c:pt idx="1115">
                  <c:v>8703.0048999999908</c:v>
                </c:pt>
                <c:pt idx="1116">
                  <c:v>8712.9452999999903</c:v>
                </c:pt>
                <c:pt idx="1117">
                  <c:v>8722.9037000000008</c:v>
                </c:pt>
                <c:pt idx="1118">
                  <c:v>8732.9405999999908</c:v>
                </c:pt>
                <c:pt idx="1119">
                  <c:v>8743.1108999999906</c:v>
                </c:pt>
                <c:pt idx="1120">
                  <c:v>8753.3438999999908</c:v>
                </c:pt>
                <c:pt idx="1121">
                  <c:v>8763.4328000000005</c:v>
                </c:pt>
                <c:pt idx="1122">
                  <c:v>8773.4683000000005</c:v>
                </c:pt>
                <c:pt idx="1123">
                  <c:v>8783.5591000000004</c:v>
                </c:pt>
                <c:pt idx="1124">
                  <c:v>8793.7011999999904</c:v>
                </c:pt>
                <c:pt idx="1125">
                  <c:v>8803.8770000000004</c:v>
                </c:pt>
                <c:pt idx="1126">
                  <c:v>8814.0146000000004</c:v>
                </c:pt>
                <c:pt idx="1127">
                  <c:v>8824.0360000000001</c:v>
                </c:pt>
                <c:pt idx="1128">
                  <c:v>8834.0491000000002</c:v>
                </c:pt>
                <c:pt idx="1129">
                  <c:v>8844.1638999999905</c:v>
                </c:pt>
                <c:pt idx="1130">
                  <c:v>8854.3245000000006</c:v>
                </c:pt>
                <c:pt idx="1131">
                  <c:v>8864.4956000000002</c:v>
                </c:pt>
                <c:pt idx="1132">
                  <c:v>8874.6576999999907</c:v>
                </c:pt>
                <c:pt idx="1133">
                  <c:v>8884.8714</c:v>
                </c:pt>
                <c:pt idx="1134">
                  <c:v>8895.1098999999904</c:v>
                </c:pt>
                <c:pt idx="1135">
                  <c:v>8905.2913000000008</c:v>
                </c:pt>
                <c:pt idx="1136">
                  <c:v>8915.3852000000006</c:v>
                </c:pt>
                <c:pt idx="1137">
                  <c:v>8925.3968999999906</c:v>
                </c:pt>
                <c:pt idx="1138">
                  <c:v>8935.3943999999901</c:v>
                </c:pt>
                <c:pt idx="1139">
                  <c:v>8945.4079000000002</c:v>
                </c:pt>
                <c:pt idx="1140">
                  <c:v>8955.4609999999902</c:v>
                </c:pt>
                <c:pt idx="1141">
                  <c:v>8965.5539000000008</c:v>
                </c:pt>
                <c:pt idx="1142">
                  <c:v>8975.6427000000003</c:v>
                </c:pt>
                <c:pt idx="1143">
                  <c:v>8985.7397000000001</c:v>
                </c:pt>
                <c:pt idx="1144">
                  <c:v>8995.8598999999904</c:v>
                </c:pt>
                <c:pt idx="1145">
                  <c:v>9006.0012999999908</c:v>
                </c:pt>
                <c:pt idx="1146">
                  <c:v>9016.1540000000005</c:v>
                </c:pt>
                <c:pt idx="1147">
                  <c:v>9026.3207000000002</c:v>
                </c:pt>
                <c:pt idx="1148">
                  <c:v>9036.4601999999904</c:v>
                </c:pt>
                <c:pt idx="1149">
                  <c:v>9046.5905999999904</c:v>
                </c:pt>
                <c:pt idx="1150">
                  <c:v>9056.7090000000007</c:v>
                </c:pt>
                <c:pt idx="1151">
                  <c:v>9066.7867000000006</c:v>
                </c:pt>
                <c:pt idx="1152">
                  <c:v>9076.8610000000008</c:v>
                </c:pt>
                <c:pt idx="1153">
                  <c:v>9086.9174999999905</c:v>
                </c:pt>
                <c:pt idx="1154">
                  <c:v>9096.9542000000001</c:v>
                </c:pt>
                <c:pt idx="1155">
                  <c:v>9107.0071000000007</c:v>
                </c:pt>
                <c:pt idx="1156">
                  <c:v>9117.1088999999902</c:v>
                </c:pt>
                <c:pt idx="1157">
                  <c:v>9127.2464999999902</c:v>
                </c:pt>
                <c:pt idx="1158">
                  <c:v>9137.3763999999901</c:v>
                </c:pt>
                <c:pt idx="1159">
                  <c:v>9147.5174000000006</c:v>
                </c:pt>
                <c:pt idx="1160">
                  <c:v>9157.6602000000003</c:v>
                </c:pt>
                <c:pt idx="1161">
                  <c:v>9167.7872000000007</c:v>
                </c:pt>
                <c:pt idx="1162">
                  <c:v>9177.9204000000009</c:v>
                </c:pt>
                <c:pt idx="1163">
                  <c:v>9188.0784000000003</c:v>
                </c:pt>
                <c:pt idx="1164">
                  <c:v>9198.2407999999905</c:v>
                </c:pt>
                <c:pt idx="1165">
                  <c:v>9208.4117000000006</c:v>
                </c:pt>
                <c:pt idx="1166">
                  <c:v>9218.6103000000003</c:v>
                </c:pt>
                <c:pt idx="1167">
                  <c:v>9228.7692999999908</c:v>
                </c:pt>
                <c:pt idx="1168">
                  <c:v>9238.8853999999901</c:v>
                </c:pt>
                <c:pt idx="1169">
                  <c:v>9248.9843000000001</c:v>
                </c:pt>
                <c:pt idx="1170">
                  <c:v>9259.0391</c:v>
                </c:pt>
                <c:pt idx="1171">
                  <c:v>9269.0344999999907</c:v>
                </c:pt>
                <c:pt idx="1172">
                  <c:v>9279.0295999999908</c:v>
                </c:pt>
                <c:pt idx="1173">
                  <c:v>9289.0789999999906</c:v>
                </c:pt>
                <c:pt idx="1174">
                  <c:v>9299.1550000000007</c:v>
                </c:pt>
                <c:pt idx="1175">
                  <c:v>9309.2281999999905</c:v>
                </c:pt>
                <c:pt idx="1176">
                  <c:v>9319.3111000000008</c:v>
                </c:pt>
                <c:pt idx="1177">
                  <c:v>9329.4159999999902</c:v>
                </c:pt>
                <c:pt idx="1178">
                  <c:v>9339.5092000000004</c:v>
                </c:pt>
                <c:pt idx="1179">
                  <c:v>9349.6088</c:v>
                </c:pt>
                <c:pt idx="1180">
                  <c:v>9359.7307000000001</c:v>
                </c:pt>
                <c:pt idx="1181">
                  <c:v>9369.8534999999902</c:v>
                </c:pt>
                <c:pt idx="1182">
                  <c:v>9379.9529999999904</c:v>
                </c:pt>
                <c:pt idx="1183">
                  <c:v>9390.0334000000003</c:v>
                </c:pt>
                <c:pt idx="1184">
                  <c:v>9400.1396000000004</c:v>
                </c:pt>
                <c:pt idx="1185">
                  <c:v>9410.2901000000002</c:v>
                </c:pt>
                <c:pt idx="1186">
                  <c:v>9420.4238000000005</c:v>
                </c:pt>
                <c:pt idx="1187">
                  <c:v>9430.52429999999</c:v>
                </c:pt>
                <c:pt idx="1188">
                  <c:v>9440.63669999999</c:v>
                </c:pt>
                <c:pt idx="1189">
                  <c:v>9450.7556000000004</c:v>
                </c:pt>
                <c:pt idx="1190">
                  <c:v>9460.8649000000005</c:v>
                </c:pt>
                <c:pt idx="1191">
                  <c:v>9470.9845999999907</c:v>
                </c:pt>
                <c:pt idx="1192">
                  <c:v>9481.1268</c:v>
                </c:pt>
                <c:pt idx="1193">
                  <c:v>9491.2957000000006</c:v>
                </c:pt>
                <c:pt idx="1194">
                  <c:v>9501.4982</c:v>
                </c:pt>
                <c:pt idx="1195">
                  <c:v>9511.7049000000006</c:v>
                </c:pt>
                <c:pt idx="1196">
                  <c:v>9521.8821000000007</c:v>
                </c:pt>
                <c:pt idx="1197">
                  <c:v>9532.0030999999908</c:v>
                </c:pt>
                <c:pt idx="1198">
                  <c:v>9542.08139999999</c:v>
                </c:pt>
                <c:pt idx="1199">
                  <c:v>9552.0936000000002</c:v>
                </c:pt>
                <c:pt idx="1200">
                  <c:v>9562.0764999999901</c:v>
                </c:pt>
                <c:pt idx="1201">
                  <c:v>9572.1193000000003</c:v>
                </c:pt>
                <c:pt idx="1202">
                  <c:v>9582.1818999999905</c:v>
                </c:pt>
                <c:pt idx="1203">
                  <c:v>9592.2340999999906</c:v>
                </c:pt>
                <c:pt idx="1204">
                  <c:v>9602.3291000000008</c:v>
                </c:pt>
                <c:pt idx="1205">
                  <c:v>9612.4750000000004</c:v>
                </c:pt>
                <c:pt idx="1206">
                  <c:v>9622.6509000000005</c:v>
                </c:pt>
                <c:pt idx="1207">
                  <c:v>9632.8232000000007</c:v>
                </c:pt>
                <c:pt idx="1208">
                  <c:v>9642.9989999999907</c:v>
                </c:pt>
                <c:pt idx="1209">
                  <c:v>9653.1733999999906</c:v>
                </c:pt>
                <c:pt idx="1210">
                  <c:v>9663.3009000000002</c:v>
                </c:pt>
                <c:pt idx="1211">
                  <c:v>9673.4259000000002</c:v>
                </c:pt>
                <c:pt idx="1212">
                  <c:v>9683.5203999999903</c:v>
                </c:pt>
                <c:pt idx="1213">
                  <c:v>9693.6036999999906</c:v>
                </c:pt>
                <c:pt idx="1214">
                  <c:v>9703.7013000000006</c:v>
                </c:pt>
                <c:pt idx="1215">
                  <c:v>9713.8001000000004</c:v>
                </c:pt>
                <c:pt idx="1216">
                  <c:v>9723.9282000000003</c:v>
                </c:pt>
                <c:pt idx="1217">
                  <c:v>9734.0509999999904</c:v>
                </c:pt>
                <c:pt idx="1218">
                  <c:v>9744.1653999999908</c:v>
                </c:pt>
                <c:pt idx="1219">
                  <c:v>9754.2772999999906</c:v>
                </c:pt>
                <c:pt idx="1220">
                  <c:v>9764.3528000000006</c:v>
                </c:pt>
                <c:pt idx="1221">
                  <c:v>9774.3858999999902</c:v>
                </c:pt>
                <c:pt idx="1222">
                  <c:v>9784.4154999999901</c:v>
                </c:pt>
                <c:pt idx="1223">
                  <c:v>9794.4642000000003</c:v>
                </c:pt>
                <c:pt idx="1224">
                  <c:v>9804.5174999999908</c:v>
                </c:pt>
                <c:pt idx="1225">
                  <c:v>9814.6043000000009</c:v>
                </c:pt>
                <c:pt idx="1226">
                  <c:v>9824.7109999999902</c:v>
                </c:pt>
                <c:pt idx="1227">
                  <c:v>9834.8019000000004</c:v>
                </c:pt>
                <c:pt idx="1228">
                  <c:v>9844.8868000000002</c:v>
                </c:pt>
                <c:pt idx="1229">
                  <c:v>9855.0046999999904</c:v>
                </c:pt>
                <c:pt idx="1230">
                  <c:v>9865.1335999999901</c:v>
                </c:pt>
                <c:pt idx="1231">
                  <c:v>9875.2410999999902</c:v>
                </c:pt>
                <c:pt idx="1232">
                  <c:v>9885.3469000000005</c:v>
                </c:pt>
                <c:pt idx="1233">
                  <c:v>9895.4539000000004</c:v>
                </c:pt>
                <c:pt idx="1234">
                  <c:v>9905.5519000000004</c:v>
                </c:pt>
                <c:pt idx="1235">
                  <c:v>9915.6512999999904</c:v>
                </c:pt>
                <c:pt idx="1236">
                  <c:v>9925.7754000000004</c:v>
                </c:pt>
                <c:pt idx="1237">
                  <c:v>9935.8948999999902</c:v>
                </c:pt>
                <c:pt idx="1238">
                  <c:v>9945.9979999999905</c:v>
                </c:pt>
                <c:pt idx="1239">
                  <c:v>9956.0990999999904</c:v>
                </c:pt>
                <c:pt idx="1240">
                  <c:v>9966.2032999999901</c:v>
                </c:pt>
                <c:pt idx="1241">
                  <c:v>9976.3058999999903</c:v>
                </c:pt>
                <c:pt idx="1242">
                  <c:v>9986.4076000000005</c:v>
                </c:pt>
                <c:pt idx="1243">
                  <c:v>9996.5534000000007</c:v>
                </c:pt>
                <c:pt idx="1244">
                  <c:v>10006.713</c:v>
                </c:pt>
                <c:pt idx="1245">
                  <c:v>10016.879000000001</c:v>
                </c:pt>
                <c:pt idx="1246">
                  <c:v>10027.603999999899</c:v>
                </c:pt>
                <c:pt idx="1247">
                  <c:v>10037.287</c:v>
                </c:pt>
                <c:pt idx="1248">
                  <c:v>10047.411</c:v>
                </c:pt>
                <c:pt idx="1249">
                  <c:v>10057.48</c:v>
                </c:pt>
                <c:pt idx="1250">
                  <c:v>10067.547</c:v>
                </c:pt>
                <c:pt idx="1251">
                  <c:v>10077.612999999899</c:v>
                </c:pt>
                <c:pt idx="1252">
                  <c:v>10087.672</c:v>
                </c:pt>
                <c:pt idx="1253">
                  <c:v>10097.752</c:v>
                </c:pt>
                <c:pt idx="1254">
                  <c:v>10107.859</c:v>
                </c:pt>
                <c:pt idx="1255">
                  <c:v>10117.983</c:v>
                </c:pt>
                <c:pt idx="1256">
                  <c:v>10128.093000000001</c:v>
                </c:pt>
                <c:pt idx="1257">
                  <c:v>10138.201999999899</c:v>
                </c:pt>
                <c:pt idx="1258">
                  <c:v>10148.306</c:v>
                </c:pt>
                <c:pt idx="1259">
                  <c:v>10158.394</c:v>
                </c:pt>
                <c:pt idx="1260">
                  <c:v>10168.502</c:v>
                </c:pt>
                <c:pt idx="1261">
                  <c:v>10178.623</c:v>
                </c:pt>
                <c:pt idx="1262">
                  <c:v>10188.733</c:v>
                </c:pt>
                <c:pt idx="1263">
                  <c:v>10198.84</c:v>
                </c:pt>
                <c:pt idx="1264">
                  <c:v>10208.968999999899</c:v>
                </c:pt>
                <c:pt idx="1265">
                  <c:v>10219.117</c:v>
                </c:pt>
                <c:pt idx="1266">
                  <c:v>10229.272999999899</c:v>
                </c:pt>
                <c:pt idx="1267">
                  <c:v>10239.438</c:v>
                </c:pt>
                <c:pt idx="1268">
                  <c:v>10249.579</c:v>
                </c:pt>
                <c:pt idx="1269">
                  <c:v>10259.662</c:v>
                </c:pt>
                <c:pt idx="1270">
                  <c:v>10269.698</c:v>
                </c:pt>
                <c:pt idx="1271">
                  <c:v>10279.736000000001</c:v>
                </c:pt>
                <c:pt idx="1272">
                  <c:v>10289.758</c:v>
                </c:pt>
                <c:pt idx="1273">
                  <c:v>10299.775</c:v>
                </c:pt>
                <c:pt idx="1274">
                  <c:v>10309.877</c:v>
                </c:pt>
                <c:pt idx="1275">
                  <c:v>10320.001</c:v>
                </c:pt>
                <c:pt idx="1276">
                  <c:v>10330.115</c:v>
                </c:pt>
                <c:pt idx="1277">
                  <c:v>10340.241</c:v>
                </c:pt>
                <c:pt idx="1278">
                  <c:v>10350.373</c:v>
                </c:pt>
                <c:pt idx="1279">
                  <c:v>10360.493</c:v>
                </c:pt>
                <c:pt idx="1280">
                  <c:v>10370.593000000001</c:v>
                </c:pt>
                <c:pt idx="1281">
                  <c:v>10380.700999999901</c:v>
                </c:pt>
                <c:pt idx="1282">
                  <c:v>10390.800999999899</c:v>
                </c:pt>
                <c:pt idx="1283">
                  <c:v>10400.906000000001</c:v>
                </c:pt>
                <c:pt idx="1284">
                  <c:v>10411.017</c:v>
                </c:pt>
                <c:pt idx="1285">
                  <c:v>10421.123</c:v>
                </c:pt>
                <c:pt idx="1286">
                  <c:v>10431.24</c:v>
                </c:pt>
                <c:pt idx="1287">
                  <c:v>10441.35</c:v>
                </c:pt>
                <c:pt idx="1288">
                  <c:v>10451.468000000001</c:v>
                </c:pt>
                <c:pt idx="1289">
                  <c:v>10461.574000000001</c:v>
                </c:pt>
                <c:pt idx="1290">
                  <c:v>10471.644</c:v>
                </c:pt>
                <c:pt idx="1291">
                  <c:v>10481.724</c:v>
                </c:pt>
                <c:pt idx="1292">
                  <c:v>10491.839</c:v>
                </c:pt>
                <c:pt idx="1293">
                  <c:v>10501.968999999899</c:v>
                </c:pt>
                <c:pt idx="1294">
                  <c:v>10512.058999999899</c:v>
                </c:pt>
                <c:pt idx="1295">
                  <c:v>10522.157999999899</c:v>
                </c:pt>
                <c:pt idx="1296">
                  <c:v>10532.296</c:v>
                </c:pt>
                <c:pt idx="1297">
                  <c:v>10542.415000000001</c:v>
                </c:pt>
                <c:pt idx="1298">
                  <c:v>10552.546</c:v>
                </c:pt>
                <c:pt idx="1299">
                  <c:v>10562.733</c:v>
                </c:pt>
                <c:pt idx="1300">
                  <c:v>10572.942999999899</c:v>
                </c:pt>
                <c:pt idx="1301">
                  <c:v>10583.120999999899</c:v>
                </c:pt>
                <c:pt idx="1302">
                  <c:v>10593.273999999899</c:v>
                </c:pt>
                <c:pt idx="1303">
                  <c:v>10603.384</c:v>
                </c:pt>
                <c:pt idx="1304">
                  <c:v>10613.424999999899</c:v>
                </c:pt>
                <c:pt idx="1305">
                  <c:v>10623.451999999899</c:v>
                </c:pt>
                <c:pt idx="1306">
                  <c:v>10633.52</c:v>
                </c:pt>
                <c:pt idx="1307">
                  <c:v>10643.625</c:v>
                </c:pt>
                <c:pt idx="1308">
                  <c:v>10653.712</c:v>
                </c:pt>
                <c:pt idx="1309">
                  <c:v>10663.808000000001</c:v>
                </c:pt>
                <c:pt idx="1310">
                  <c:v>10673.911</c:v>
                </c:pt>
                <c:pt idx="1311">
                  <c:v>10684.004000000001</c:v>
                </c:pt>
                <c:pt idx="1312">
                  <c:v>10694.105</c:v>
                </c:pt>
                <c:pt idx="1313">
                  <c:v>10704.257</c:v>
                </c:pt>
                <c:pt idx="1314">
                  <c:v>10714.433000000001</c:v>
                </c:pt>
                <c:pt idx="1315">
                  <c:v>10724.572</c:v>
                </c:pt>
                <c:pt idx="1316">
                  <c:v>10734.712</c:v>
                </c:pt>
                <c:pt idx="1317">
                  <c:v>10744.825000000001</c:v>
                </c:pt>
                <c:pt idx="1318">
                  <c:v>10754.924000000001</c:v>
                </c:pt>
                <c:pt idx="1319">
                  <c:v>10765.03</c:v>
                </c:pt>
                <c:pt idx="1320">
                  <c:v>10775.132</c:v>
                </c:pt>
                <c:pt idx="1321">
                  <c:v>10785.223</c:v>
                </c:pt>
                <c:pt idx="1322">
                  <c:v>10795.273999999899</c:v>
                </c:pt>
                <c:pt idx="1323">
                  <c:v>10805.311</c:v>
                </c:pt>
                <c:pt idx="1324">
                  <c:v>10815.347</c:v>
                </c:pt>
                <c:pt idx="1325">
                  <c:v>10825.391</c:v>
                </c:pt>
                <c:pt idx="1326">
                  <c:v>10835.48</c:v>
                </c:pt>
                <c:pt idx="1327">
                  <c:v>10845.609</c:v>
                </c:pt>
                <c:pt idx="1328">
                  <c:v>10855.727000000001</c:v>
                </c:pt>
                <c:pt idx="1329">
                  <c:v>10865.816000000001</c:v>
                </c:pt>
                <c:pt idx="1330">
                  <c:v>10875.924999999899</c:v>
                </c:pt>
                <c:pt idx="1331">
                  <c:v>10886.049999999899</c:v>
                </c:pt>
                <c:pt idx="1332">
                  <c:v>10896.165999999899</c:v>
                </c:pt>
                <c:pt idx="1333">
                  <c:v>10906.295</c:v>
                </c:pt>
                <c:pt idx="1334">
                  <c:v>10916.434999999899</c:v>
                </c:pt>
                <c:pt idx="1335">
                  <c:v>10926.564</c:v>
                </c:pt>
                <c:pt idx="1336">
                  <c:v>10936.661</c:v>
                </c:pt>
                <c:pt idx="1337">
                  <c:v>10946.781999999899</c:v>
                </c:pt>
                <c:pt idx="1338">
                  <c:v>10956.898999999899</c:v>
                </c:pt>
                <c:pt idx="1339">
                  <c:v>10966.984</c:v>
                </c:pt>
                <c:pt idx="1340">
                  <c:v>10977.089</c:v>
                </c:pt>
                <c:pt idx="1341">
                  <c:v>10987.213</c:v>
                </c:pt>
                <c:pt idx="1342">
                  <c:v>10997.302</c:v>
                </c:pt>
                <c:pt idx="1343">
                  <c:v>11007.374</c:v>
                </c:pt>
                <c:pt idx="1344">
                  <c:v>11017.483</c:v>
                </c:pt>
                <c:pt idx="1345">
                  <c:v>11027.584000000001</c:v>
                </c:pt>
                <c:pt idx="1346">
                  <c:v>11037.664000000001</c:v>
                </c:pt>
                <c:pt idx="1347">
                  <c:v>11047.753000000001</c:v>
                </c:pt>
                <c:pt idx="1348">
                  <c:v>11057.86</c:v>
                </c:pt>
                <c:pt idx="1349">
                  <c:v>11067.983</c:v>
                </c:pt>
                <c:pt idx="1350">
                  <c:v>11078.124</c:v>
                </c:pt>
                <c:pt idx="1351">
                  <c:v>11088.281000000001</c:v>
                </c:pt>
                <c:pt idx="1352">
                  <c:v>11098.407999999899</c:v>
                </c:pt>
                <c:pt idx="1353">
                  <c:v>11108.504000000001</c:v>
                </c:pt>
                <c:pt idx="1354">
                  <c:v>11118.589</c:v>
                </c:pt>
                <c:pt idx="1355">
                  <c:v>11128.668</c:v>
                </c:pt>
                <c:pt idx="1356">
                  <c:v>11138.755999999899</c:v>
                </c:pt>
                <c:pt idx="1357">
                  <c:v>11148.832</c:v>
                </c:pt>
                <c:pt idx="1358">
                  <c:v>11158.953</c:v>
                </c:pt>
                <c:pt idx="1359">
                  <c:v>11169.096</c:v>
                </c:pt>
                <c:pt idx="1360">
                  <c:v>11179.2</c:v>
                </c:pt>
                <c:pt idx="1361">
                  <c:v>11189.300999999899</c:v>
                </c:pt>
                <c:pt idx="1362">
                  <c:v>11199.444</c:v>
                </c:pt>
                <c:pt idx="1363">
                  <c:v>11209.597</c:v>
                </c:pt>
                <c:pt idx="1364">
                  <c:v>11219.722</c:v>
                </c:pt>
                <c:pt idx="1365">
                  <c:v>11229.697</c:v>
                </c:pt>
                <c:pt idx="1366">
                  <c:v>11238.383</c:v>
                </c:pt>
                <c:pt idx="1367">
                  <c:v>11244.679</c:v>
                </c:pt>
                <c:pt idx="1368">
                  <c:v>11248.466</c:v>
                </c:pt>
                <c:pt idx="1369">
                  <c:v>11249.92</c:v>
                </c:pt>
                <c:pt idx="1370">
                  <c:v>11250.16</c:v>
                </c:pt>
                <c:pt idx="1371">
                  <c:v>11250.219999999899</c:v>
                </c:pt>
                <c:pt idx="1372">
                  <c:v>11250.205</c:v>
                </c:pt>
                <c:pt idx="1373">
                  <c:v>11250.126</c:v>
                </c:pt>
                <c:pt idx="1374">
                  <c:v>11250.004000000001</c:v>
                </c:pt>
                <c:pt idx="1375">
                  <c:v>11249.887000000001</c:v>
                </c:pt>
                <c:pt idx="1376">
                  <c:v>11249.814</c:v>
                </c:pt>
                <c:pt idx="1377">
                  <c:v>11249.763000000001</c:v>
                </c:pt>
                <c:pt idx="1378">
                  <c:v>11249.741</c:v>
                </c:pt>
                <c:pt idx="1379">
                  <c:v>11249.717000000001</c:v>
                </c:pt>
                <c:pt idx="1380">
                  <c:v>11249.67</c:v>
                </c:pt>
                <c:pt idx="1381">
                  <c:v>11249.651</c:v>
                </c:pt>
                <c:pt idx="1382">
                  <c:v>11249.651</c:v>
                </c:pt>
                <c:pt idx="1383">
                  <c:v>11249.647999999899</c:v>
                </c:pt>
                <c:pt idx="1384">
                  <c:v>11249.651</c:v>
                </c:pt>
                <c:pt idx="1385">
                  <c:v>11249.665000000001</c:v>
                </c:pt>
                <c:pt idx="1386">
                  <c:v>11249.674999999899</c:v>
                </c:pt>
                <c:pt idx="1387">
                  <c:v>11249.697</c:v>
                </c:pt>
                <c:pt idx="1388">
                  <c:v>11249.741</c:v>
                </c:pt>
                <c:pt idx="1389">
                  <c:v>11249.790999999899</c:v>
                </c:pt>
                <c:pt idx="1390">
                  <c:v>11249.888000000001</c:v>
                </c:pt>
                <c:pt idx="1391">
                  <c:v>11250.02</c:v>
                </c:pt>
                <c:pt idx="1392">
                  <c:v>11250.148999999899</c:v>
                </c:pt>
                <c:pt idx="1393">
                  <c:v>11250.221</c:v>
                </c:pt>
                <c:pt idx="1394">
                  <c:v>11250.225</c:v>
                </c:pt>
                <c:pt idx="1395">
                  <c:v>11250.18</c:v>
                </c:pt>
                <c:pt idx="1396">
                  <c:v>11250.084999999901</c:v>
                </c:pt>
                <c:pt idx="1397">
                  <c:v>11249.998</c:v>
                </c:pt>
                <c:pt idx="1398">
                  <c:v>11249.941999999901</c:v>
                </c:pt>
                <c:pt idx="1399">
                  <c:v>11249.904</c:v>
                </c:pt>
                <c:pt idx="1400">
                  <c:v>11249.889999999899</c:v>
                </c:pt>
                <c:pt idx="1401">
                  <c:v>11249.894</c:v>
                </c:pt>
                <c:pt idx="1402">
                  <c:v>11249.891</c:v>
                </c:pt>
                <c:pt idx="1403">
                  <c:v>11249.893</c:v>
                </c:pt>
                <c:pt idx="1404">
                  <c:v>11249.902</c:v>
                </c:pt>
                <c:pt idx="1405">
                  <c:v>11249.918</c:v>
                </c:pt>
                <c:pt idx="1406">
                  <c:v>11249.92</c:v>
                </c:pt>
                <c:pt idx="1407">
                  <c:v>11249.937</c:v>
                </c:pt>
                <c:pt idx="1408">
                  <c:v>11249.977999999899</c:v>
                </c:pt>
                <c:pt idx="1409">
                  <c:v>11250.03</c:v>
                </c:pt>
                <c:pt idx="1410">
                  <c:v>11250.082</c:v>
                </c:pt>
                <c:pt idx="1411">
                  <c:v>11250.133</c:v>
                </c:pt>
                <c:pt idx="1412">
                  <c:v>11250.179</c:v>
                </c:pt>
                <c:pt idx="1413">
                  <c:v>11250.204</c:v>
                </c:pt>
                <c:pt idx="1414">
                  <c:v>11250.219999999899</c:v>
                </c:pt>
                <c:pt idx="1415">
                  <c:v>11250.198</c:v>
                </c:pt>
                <c:pt idx="1416">
                  <c:v>11250.147000000001</c:v>
                </c:pt>
                <c:pt idx="1417">
                  <c:v>11250.094999999899</c:v>
                </c:pt>
                <c:pt idx="1418">
                  <c:v>11250.01</c:v>
                </c:pt>
                <c:pt idx="1419">
                  <c:v>11249.924999999899</c:v>
                </c:pt>
                <c:pt idx="1420">
                  <c:v>11249.851000000001</c:v>
                </c:pt>
                <c:pt idx="1421">
                  <c:v>11249.787</c:v>
                </c:pt>
                <c:pt idx="1422">
                  <c:v>11249.749</c:v>
                </c:pt>
                <c:pt idx="1423">
                  <c:v>11249.707</c:v>
                </c:pt>
                <c:pt idx="1424">
                  <c:v>11249.662</c:v>
                </c:pt>
                <c:pt idx="1425">
                  <c:v>11249.633</c:v>
                </c:pt>
                <c:pt idx="1426">
                  <c:v>11249.674999999899</c:v>
                </c:pt>
                <c:pt idx="1427">
                  <c:v>11249.778</c:v>
                </c:pt>
                <c:pt idx="1428">
                  <c:v>11249.875</c:v>
                </c:pt>
                <c:pt idx="1429">
                  <c:v>11249.947</c:v>
                </c:pt>
                <c:pt idx="1430">
                  <c:v>11249.99</c:v>
                </c:pt>
                <c:pt idx="1431">
                  <c:v>11249.98</c:v>
                </c:pt>
                <c:pt idx="1432">
                  <c:v>11249.937</c:v>
                </c:pt>
                <c:pt idx="1433">
                  <c:v>11249.886</c:v>
                </c:pt>
                <c:pt idx="1434">
                  <c:v>11249.846</c:v>
                </c:pt>
                <c:pt idx="1435">
                  <c:v>11249.817999999899</c:v>
                </c:pt>
                <c:pt idx="1436">
                  <c:v>11249.791999999899</c:v>
                </c:pt>
                <c:pt idx="1437">
                  <c:v>11249.776</c:v>
                </c:pt>
                <c:pt idx="1438">
                  <c:v>11249.775</c:v>
                </c:pt>
                <c:pt idx="1439">
                  <c:v>11249.776</c:v>
                </c:pt>
                <c:pt idx="1440">
                  <c:v>11249.789000000001</c:v>
                </c:pt>
                <c:pt idx="1441">
                  <c:v>11249.856</c:v>
                </c:pt>
                <c:pt idx="1442">
                  <c:v>11249.946</c:v>
                </c:pt>
                <c:pt idx="1443">
                  <c:v>11249.976000000001</c:v>
                </c:pt>
                <c:pt idx="1444">
                  <c:v>11249.873</c:v>
                </c:pt>
                <c:pt idx="1445">
                  <c:v>11249.733</c:v>
                </c:pt>
                <c:pt idx="1446">
                  <c:v>11249.707</c:v>
                </c:pt>
                <c:pt idx="1447">
                  <c:v>11249.773999999899</c:v>
                </c:pt>
                <c:pt idx="1448">
                  <c:v>11249.855</c:v>
                </c:pt>
                <c:pt idx="1449">
                  <c:v>11249.938</c:v>
                </c:pt>
                <c:pt idx="1450">
                  <c:v>11250.066000000001</c:v>
                </c:pt>
                <c:pt idx="1451">
                  <c:v>11250.233</c:v>
                </c:pt>
                <c:pt idx="1452">
                  <c:v>11250.324000000001</c:v>
                </c:pt>
                <c:pt idx="1453">
                  <c:v>11250.25</c:v>
                </c:pt>
                <c:pt idx="1454">
                  <c:v>11250.076999999899</c:v>
                </c:pt>
                <c:pt idx="1455">
                  <c:v>11249.932000000001</c:v>
                </c:pt>
                <c:pt idx="1456">
                  <c:v>11249.847</c:v>
                </c:pt>
                <c:pt idx="1457">
                  <c:v>11249.798000000001</c:v>
                </c:pt>
                <c:pt idx="1458">
                  <c:v>11249.83</c:v>
                </c:pt>
                <c:pt idx="1459">
                  <c:v>11249.993</c:v>
                </c:pt>
                <c:pt idx="1460">
                  <c:v>11250.127</c:v>
                </c:pt>
                <c:pt idx="1461">
                  <c:v>11250.098</c:v>
                </c:pt>
                <c:pt idx="1462">
                  <c:v>11250.012000000001</c:v>
                </c:pt>
                <c:pt idx="1463">
                  <c:v>11249.959000000001</c:v>
                </c:pt>
                <c:pt idx="1464">
                  <c:v>11249.933000000001</c:v>
                </c:pt>
                <c:pt idx="1465">
                  <c:v>11249.93</c:v>
                </c:pt>
                <c:pt idx="1466">
                  <c:v>11250.005999999899</c:v>
                </c:pt>
                <c:pt idx="1467">
                  <c:v>11250.061</c:v>
                </c:pt>
                <c:pt idx="1468">
                  <c:v>11249.938</c:v>
                </c:pt>
                <c:pt idx="1469">
                  <c:v>11249.809999999899</c:v>
                </c:pt>
                <c:pt idx="1470">
                  <c:v>11249.839</c:v>
                </c:pt>
                <c:pt idx="1471">
                  <c:v>11249.931</c:v>
                </c:pt>
                <c:pt idx="1472">
                  <c:v>11250.079</c:v>
                </c:pt>
                <c:pt idx="1473">
                  <c:v>11250.194</c:v>
                </c:pt>
                <c:pt idx="1474">
                  <c:v>11250.094999999899</c:v>
                </c:pt>
                <c:pt idx="1475">
                  <c:v>11249.876</c:v>
                </c:pt>
                <c:pt idx="1476">
                  <c:v>11249.710999999899</c:v>
                </c:pt>
                <c:pt idx="1477">
                  <c:v>11249.661</c:v>
                </c:pt>
                <c:pt idx="1478">
                  <c:v>11249.807000000001</c:v>
                </c:pt>
                <c:pt idx="1479">
                  <c:v>11249.93</c:v>
                </c:pt>
                <c:pt idx="1480">
                  <c:v>11249.861000000001</c:v>
                </c:pt>
                <c:pt idx="1481">
                  <c:v>11249.799999999899</c:v>
                </c:pt>
                <c:pt idx="1482">
                  <c:v>11249.782999999899</c:v>
                </c:pt>
                <c:pt idx="1483">
                  <c:v>11249.834000000001</c:v>
                </c:pt>
                <c:pt idx="1484">
                  <c:v>11249.925999999899</c:v>
                </c:pt>
                <c:pt idx="1485">
                  <c:v>11249.861000000001</c:v>
                </c:pt>
                <c:pt idx="1486">
                  <c:v>11249.727999999899</c:v>
                </c:pt>
                <c:pt idx="1487">
                  <c:v>11249.745999999899</c:v>
                </c:pt>
                <c:pt idx="1488">
                  <c:v>11249.825999999901</c:v>
                </c:pt>
                <c:pt idx="1489">
                  <c:v>11249.896000000001</c:v>
                </c:pt>
                <c:pt idx="1490">
                  <c:v>11250.066999999901</c:v>
                </c:pt>
                <c:pt idx="1491">
                  <c:v>11250.275</c:v>
                </c:pt>
                <c:pt idx="1492">
                  <c:v>11250.316000000001</c:v>
                </c:pt>
                <c:pt idx="1493">
                  <c:v>11250.173000000001</c:v>
                </c:pt>
                <c:pt idx="1494">
                  <c:v>11249.999</c:v>
                </c:pt>
                <c:pt idx="1495">
                  <c:v>11249.887000000001</c:v>
                </c:pt>
                <c:pt idx="1496">
                  <c:v>11249.843000000001</c:v>
                </c:pt>
                <c:pt idx="1497">
                  <c:v>11249.811</c:v>
                </c:pt>
                <c:pt idx="1498">
                  <c:v>11249.817999999899</c:v>
                </c:pt>
                <c:pt idx="1499">
                  <c:v>11249.927</c:v>
                </c:pt>
                <c:pt idx="1500">
                  <c:v>11250.066000000001</c:v>
                </c:pt>
                <c:pt idx="1501">
                  <c:v>11250.144</c:v>
                </c:pt>
                <c:pt idx="1502">
                  <c:v>11250.114</c:v>
                </c:pt>
                <c:pt idx="1503">
                  <c:v>11250.032999999899</c:v>
                </c:pt>
                <c:pt idx="1504">
                  <c:v>11249.984</c:v>
                </c:pt>
                <c:pt idx="1505">
                  <c:v>11249.965</c:v>
                </c:pt>
                <c:pt idx="1506">
                  <c:v>11249.957</c:v>
                </c:pt>
                <c:pt idx="1507">
                  <c:v>11249.936</c:v>
                </c:pt>
                <c:pt idx="1508">
                  <c:v>11249.929</c:v>
                </c:pt>
                <c:pt idx="1509">
                  <c:v>11249.982</c:v>
                </c:pt>
                <c:pt idx="1510">
                  <c:v>11250.064</c:v>
                </c:pt>
                <c:pt idx="1511">
                  <c:v>11250.062</c:v>
                </c:pt>
                <c:pt idx="1512">
                  <c:v>11249.936</c:v>
                </c:pt>
                <c:pt idx="1513">
                  <c:v>11249.814</c:v>
                </c:pt>
                <c:pt idx="1514">
                  <c:v>11249.784</c:v>
                </c:pt>
                <c:pt idx="1515">
                  <c:v>11249.826999999899</c:v>
                </c:pt>
                <c:pt idx="1516">
                  <c:v>11249.889999999899</c:v>
                </c:pt>
                <c:pt idx="1517">
                  <c:v>11249.937</c:v>
                </c:pt>
                <c:pt idx="1518">
                  <c:v>11250.014999999899</c:v>
                </c:pt>
                <c:pt idx="1519">
                  <c:v>11250.134</c:v>
                </c:pt>
                <c:pt idx="1520">
                  <c:v>11250.218999999899</c:v>
                </c:pt>
                <c:pt idx="1521">
                  <c:v>11250.197</c:v>
                </c:pt>
                <c:pt idx="1522">
                  <c:v>11250.091</c:v>
                </c:pt>
                <c:pt idx="1523">
                  <c:v>11249.957</c:v>
                </c:pt>
                <c:pt idx="1524">
                  <c:v>11249.838</c:v>
                </c:pt>
                <c:pt idx="1525">
                  <c:v>11249.762000000001</c:v>
                </c:pt>
                <c:pt idx="1526">
                  <c:v>11249.694</c:v>
                </c:pt>
                <c:pt idx="1527">
                  <c:v>11249.644</c:v>
                </c:pt>
                <c:pt idx="1528">
                  <c:v>11249.714</c:v>
                </c:pt>
                <c:pt idx="1529">
                  <c:v>11249.884</c:v>
                </c:pt>
                <c:pt idx="1530">
                  <c:v>11249.951999999899</c:v>
                </c:pt>
                <c:pt idx="1531">
                  <c:v>11249.876</c:v>
                </c:pt>
                <c:pt idx="1532">
                  <c:v>11249.807000000001</c:v>
                </c:pt>
                <c:pt idx="1533">
                  <c:v>11249.781999999899</c:v>
                </c:pt>
                <c:pt idx="1534">
                  <c:v>11249.786</c:v>
                </c:pt>
                <c:pt idx="1535">
                  <c:v>11249.86</c:v>
                </c:pt>
                <c:pt idx="1536">
                  <c:v>11249.951999999899</c:v>
                </c:pt>
                <c:pt idx="1537">
                  <c:v>11249.886</c:v>
                </c:pt>
                <c:pt idx="1538">
                  <c:v>11249.743</c:v>
                </c:pt>
                <c:pt idx="1539">
                  <c:v>11249.724</c:v>
                </c:pt>
                <c:pt idx="1540">
                  <c:v>11249.805</c:v>
                </c:pt>
                <c:pt idx="1541">
                  <c:v>11249.882</c:v>
                </c:pt>
                <c:pt idx="1542">
                  <c:v>11249.984</c:v>
                </c:pt>
                <c:pt idx="1543">
                  <c:v>11250.184999999899</c:v>
                </c:pt>
                <c:pt idx="1544">
                  <c:v>11250.338</c:v>
                </c:pt>
                <c:pt idx="1545">
                  <c:v>11250.289000000001</c:v>
                </c:pt>
                <c:pt idx="1546">
                  <c:v>11250.093999999899</c:v>
                </c:pt>
                <c:pt idx="1547">
                  <c:v>11249.928</c:v>
                </c:pt>
                <c:pt idx="1548">
                  <c:v>11249.855</c:v>
                </c:pt>
                <c:pt idx="1549">
                  <c:v>11249.816000000001</c:v>
                </c:pt>
                <c:pt idx="1550">
                  <c:v>11249.879999999899</c:v>
                </c:pt>
                <c:pt idx="1551">
                  <c:v>11250.059999999899</c:v>
                </c:pt>
                <c:pt idx="1552">
                  <c:v>11250.115</c:v>
                </c:pt>
                <c:pt idx="1553">
                  <c:v>11250.019</c:v>
                </c:pt>
                <c:pt idx="1554">
                  <c:v>11249.954</c:v>
                </c:pt>
                <c:pt idx="1555">
                  <c:v>11249.937</c:v>
                </c:pt>
                <c:pt idx="1556">
                  <c:v>11249.968000000001</c:v>
                </c:pt>
                <c:pt idx="1557">
                  <c:v>11250.053</c:v>
                </c:pt>
                <c:pt idx="1558">
                  <c:v>11250.031000000001</c:v>
                </c:pt>
                <c:pt idx="1559">
                  <c:v>11249.869000000001</c:v>
                </c:pt>
                <c:pt idx="1560">
                  <c:v>11249.803</c:v>
                </c:pt>
                <c:pt idx="1561">
                  <c:v>11249.862999999899</c:v>
                </c:pt>
                <c:pt idx="1562">
                  <c:v>11249.923000000001</c:v>
                </c:pt>
                <c:pt idx="1563">
                  <c:v>11249.998</c:v>
                </c:pt>
                <c:pt idx="1564">
                  <c:v>11250.117</c:v>
                </c:pt>
                <c:pt idx="1565">
                  <c:v>11250.201999999899</c:v>
                </c:pt>
                <c:pt idx="1566">
                  <c:v>11250.173000000001</c:v>
                </c:pt>
                <c:pt idx="1567">
                  <c:v>11250.028</c:v>
                </c:pt>
                <c:pt idx="1568">
                  <c:v>11249.842000000001</c:v>
                </c:pt>
                <c:pt idx="1569">
                  <c:v>11249.731</c:v>
                </c:pt>
                <c:pt idx="1570">
                  <c:v>11249.668</c:v>
                </c:pt>
                <c:pt idx="1571">
                  <c:v>11249.677</c:v>
                </c:pt>
                <c:pt idx="1572">
                  <c:v>11249.834999999901</c:v>
                </c:pt>
                <c:pt idx="1573">
                  <c:v>11249.929</c:v>
                </c:pt>
                <c:pt idx="1574">
                  <c:v>11249.86</c:v>
                </c:pt>
                <c:pt idx="1575">
                  <c:v>11249.802</c:v>
                </c:pt>
                <c:pt idx="1576">
                  <c:v>11249.785</c:v>
                </c:pt>
                <c:pt idx="1577">
                  <c:v>11249.798000000001</c:v>
                </c:pt>
                <c:pt idx="1578">
                  <c:v>11249.893</c:v>
                </c:pt>
                <c:pt idx="1579">
                  <c:v>11249.869000000001</c:v>
                </c:pt>
                <c:pt idx="1580">
                  <c:v>11249.736999999899</c:v>
                </c:pt>
                <c:pt idx="1581">
                  <c:v>11249.772000000001</c:v>
                </c:pt>
                <c:pt idx="1582">
                  <c:v>11249.915000000001</c:v>
                </c:pt>
                <c:pt idx="1583">
                  <c:v>11250.156999999899</c:v>
                </c:pt>
                <c:pt idx="1584">
                  <c:v>11250.255999999899</c:v>
                </c:pt>
                <c:pt idx="1585">
                  <c:v>11250.053</c:v>
                </c:pt>
                <c:pt idx="1586">
                  <c:v>11249.880999999899</c:v>
                </c:pt>
                <c:pt idx="1587">
                  <c:v>11249.85</c:v>
                </c:pt>
                <c:pt idx="1588">
                  <c:v>11249.995000000001</c:v>
                </c:pt>
                <c:pt idx="1589">
                  <c:v>11250.11</c:v>
                </c:pt>
                <c:pt idx="1590">
                  <c:v>11250.012000000001</c:v>
                </c:pt>
                <c:pt idx="1591">
                  <c:v>11249.938</c:v>
                </c:pt>
                <c:pt idx="1592">
                  <c:v>11249.948</c:v>
                </c:pt>
                <c:pt idx="1593">
                  <c:v>11250.036</c:v>
                </c:pt>
                <c:pt idx="1594">
                  <c:v>11249.953</c:v>
                </c:pt>
                <c:pt idx="1595">
                  <c:v>11249.821</c:v>
                </c:pt>
                <c:pt idx="1596">
                  <c:v>11249.870999999899</c:v>
                </c:pt>
                <c:pt idx="1597">
                  <c:v>11250.011</c:v>
                </c:pt>
                <c:pt idx="1598">
                  <c:v>11250.156999999899</c:v>
                </c:pt>
                <c:pt idx="1599">
                  <c:v>11250.038</c:v>
                </c:pt>
                <c:pt idx="1600">
                  <c:v>11249.806</c:v>
                </c:pt>
                <c:pt idx="1601">
                  <c:v>11249.697</c:v>
                </c:pt>
                <c:pt idx="1602">
                  <c:v>11249.806</c:v>
                </c:pt>
                <c:pt idx="1603">
                  <c:v>11249.906000000001</c:v>
                </c:pt>
                <c:pt idx="1604">
                  <c:v>11249.834000000001</c:v>
                </c:pt>
                <c:pt idx="1605">
                  <c:v>11249.79</c:v>
                </c:pt>
                <c:pt idx="1606">
                  <c:v>11249.808999999899</c:v>
                </c:pt>
                <c:pt idx="1607">
                  <c:v>11249.92</c:v>
                </c:pt>
                <c:pt idx="1608">
                  <c:v>11249.888999999899</c:v>
                </c:pt>
                <c:pt idx="1609">
                  <c:v>11249.73</c:v>
                </c:pt>
                <c:pt idx="1610">
                  <c:v>11249.745999999899</c:v>
                </c:pt>
                <c:pt idx="1611">
                  <c:v>11249.861000000001</c:v>
                </c:pt>
                <c:pt idx="1612">
                  <c:v>11250.043</c:v>
                </c:pt>
                <c:pt idx="1613">
                  <c:v>11250.271000000001</c:v>
                </c:pt>
                <c:pt idx="1614">
                  <c:v>11250.288</c:v>
                </c:pt>
                <c:pt idx="1615">
                  <c:v>11250.088</c:v>
                </c:pt>
                <c:pt idx="1616">
                  <c:v>11249.915999999899</c:v>
                </c:pt>
                <c:pt idx="1617">
                  <c:v>11249.835999999899</c:v>
                </c:pt>
                <c:pt idx="1618">
                  <c:v>11249.83</c:v>
                </c:pt>
                <c:pt idx="1619">
                  <c:v>11249.964</c:v>
                </c:pt>
                <c:pt idx="1620">
                  <c:v>11250.123</c:v>
                </c:pt>
                <c:pt idx="1621">
                  <c:v>11250.102999999899</c:v>
                </c:pt>
                <c:pt idx="1622">
                  <c:v>11249.992</c:v>
                </c:pt>
                <c:pt idx="1623">
                  <c:v>11249.945</c:v>
                </c:pt>
                <c:pt idx="1624">
                  <c:v>11249.94</c:v>
                </c:pt>
                <c:pt idx="1625">
                  <c:v>11249.955</c:v>
                </c:pt>
                <c:pt idx="1626">
                  <c:v>11250.035</c:v>
                </c:pt>
                <c:pt idx="1627">
                  <c:v>11250.069</c:v>
                </c:pt>
                <c:pt idx="1628">
                  <c:v>11249.937</c:v>
                </c:pt>
                <c:pt idx="1629">
                  <c:v>11249.800999999899</c:v>
                </c:pt>
                <c:pt idx="1630">
                  <c:v>11249.82</c:v>
                </c:pt>
                <c:pt idx="1631">
                  <c:v>11249.889999999899</c:v>
                </c:pt>
                <c:pt idx="1632">
                  <c:v>11249.971</c:v>
                </c:pt>
                <c:pt idx="1633">
                  <c:v>11250.127</c:v>
                </c:pt>
                <c:pt idx="1634">
                  <c:v>11250.209000000001</c:v>
                </c:pt>
                <c:pt idx="1635">
                  <c:v>11250.101000000001</c:v>
                </c:pt>
                <c:pt idx="1636">
                  <c:v>11249.909</c:v>
                </c:pt>
                <c:pt idx="1637">
                  <c:v>11249.768</c:v>
                </c:pt>
                <c:pt idx="1638">
                  <c:v>11249.68</c:v>
                </c:pt>
                <c:pt idx="1639">
                  <c:v>11249.68</c:v>
                </c:pt>
                <c:pt idx="1640">
                  <c:v>11249.831</c:v>
                </c:pt>
                <c:pt idx="1641">
                  <c:v>11249.931</c:v>
                </c:pt>
                <c:pt idx="1642">
                  <c:v>11249.873</c:v>
                </c:pt>
                <c:pt idx="1643">
                  <c:v>11249.803</c:v>
                </c:pt>
                <c:pt idx="1644">
                  <c:v>11249.793</c:v>
                </c:pt>
                <c:pt idx="1645">
                  <c:v>11249.797</c:v>
                </c:pt>
                <c:pt idx="1646">
                  <c:v>11249.861000000001</c:v>
                </c:pt>
                <c:pt idx="1647">
                  <c:v>11249.939</c:v>
                </c:pt>
                <c:pt idx="1648">
                  <c:v>11249.834000000001</c:v>
                </c:pt>
                <c:pt idx="1649">
                  <c:v>11249.723</c:v>
                </c:pt>
                <c:pt idx="1650">
                  <c:v>11249.787</c:v>
                </c:pt>
                <c:pt idx="1651">
                  <c:v>11249.891</c:v>
                </c:pt>
                <c:pt idx="1652">
                  <c:v>11250.067999999899</c:v>
                </c:pt>
                <c:pt idx="1653">
                  <c:v>11250.277</c:v>
                </c:pt>
                <c:pt idx="1654">
                  <c:v>11250.298000000001</c:v>
                </c:pt>
                <c:pt idx="1655">
                  <c:v>11250.120999999899</c:v>
                </c:pt>
                <c:pt idx="1656">
                  <c:v>11249.94</c:v>
                </c:pt>
                <c:pt idx="1657">
                  <c:v>11249.851000000001</c:v>
                </c:pt>
                <c:pt idx="1658">
                  <c:v>11249.816000000001</c:v>
                </c:pt>
                <c:pt idx="1659">
                  <c:v>11249.911</c:v>
                </c:pt>
                <c:pt idx="1660">
                  <c:v>11250.085999999899</c:v>
                </c:pt>
                <c:pt idx="1661">
                  <c:v>11250.111999999899</c:v>
                </c:pt>
                <c:pt idx="1662">
                  <c:v>11250.025</c:v>
                </c:pt>
                <c:pt idx="1663">
                  <c:v>11249.967000000001</c:v>
                </c:pt>
                <c:pt idx="1664">
                  <c:v>11249.944</c:v>
                </c:pt>
                <c:pt idx="1665">
                  <c:v>11249.962</c:v>
                </c:pt>
                <c:pt idx="1666">
                  <c:v>11249.633</c:v>
                </c:pt>
                <c:pt idx="1667">
                  <c:v>11247.5</c:v>
                </c:pt>
                <c:pt idx="1668">
                  <c:v>11242.76</c:v>
                </c:pt>
                <c:pt idx="1669">
                  <c:v>11235.61</c:v>
                </c:pt>
                <c:pt idx="1670">
                  <c:v>11226.428</c:v>
                </c:pt>
                <c:pt idx="1671">
                  <c:v>11216.501</c:v>
                </c:pt>
                <c:pt idx="1672">
                  <c:v>11206.5</c:v>
                </c:pt>
                <c:pt idx="1673">
                  <c:v>11196.258</c:v>
                </c:pt>
                <c:pt idx="1674">
                  <c:v>11185.938</c:v>
                </c:pt>
                <c:pt idx="1675">
                  <c:v>11175.69</c:v>
                </c:pt>
                <c:pt idx="1676">
                  <c:v>11165.605</c:v>
                </c:pt>
                <c:pt idx="1677">
                  <c:v>11155.65</c:v>
                </c:pt>
                <c:pt idx="1678">
                  <c:v>11145.585999999899</c:v>
                </c:pt>
                <c:pt idx="1679">
                  <c:v>11135.4</c:v>
                </c:pt>
                <c:pt idx="1680">
                  <c:v>11125.25</c:v>
                </c:pt>
                <c:pt idx="1681">
                  <c:v>11115.129999999899</c:v>
                </c:pt>
                <c:pt idx="1682">
                  <c:v>11105.055</c:v>
                </c:pt>
                <c:pt idx="1683">
                  <c:v>11095.053</c:v>
                </c:pt>
                <c:pt idx="1684">
                  <c:v>11084.928</c:v>
                </c:pt>
                <c:pt idx="1685">
                  <c:v>11074.663</c:v>
                </c:pt>
                <c:pt idx="1686">
                  <c:v>11064.495000000001</c:v>
                </c:pt>
                <c:pt idx="1687">
                  <c:v>11054.478999999899</c:v>
                </c:pt>
                <c:pt idx="1688">
                  <c:v>11044.451999999899</c:v>
                </c:pt>
                <c:pt idx="1689">
                  <c:v>11034.431</c:v>
                </c:pt>
                <c:pt idx="1690">
                  <c:v>11024.512000000001</c:v>
                </c:pt>
                <c:pt idx="1691">
                  <c:v>11014.537</c:v>
                </c:pt>
                <c:pt idx="1692">
                  <c:v>11004.415000000001</c:v>
                </c:pt>
                <c:pt idx="1693">
                  <c:v>10994.172</c:v>
                </c:pt>
                <c:pt idx="1694">
                  <c:v>10983.896000000001</c:v>
                </c:pt>
                <c:pt idx="1695">
                  <c:v>10973.696</c:v>
                </c:pt>
                <c:pt idx="1696">
                  <c:v>10963.531000000001</c:v>
                </c:pt>
                <c:pt idx="1697">
                  <c:v>10953.382</c:v>
                </c:pt>
                <c:pt idx="1698">
                  <c:v>10943.299999999899</c:v>
                </c:pt>
                <c:pt idx="1699">
                  <c:v>10933.299000000001</c:v>
                </c:pt>
                <c:pt idx="1700">
                  <c:v>10923.331</c:v>
                </c:pt>
                <c:pt idx="1701">
                  <c:v>10913.293</c:v>
                </c:pt>
                <c:pt idx="1702">
                  <c:v>10903.163</c:v>
                </c:pt>
                <c:pt idx="1703">
                  <c:v>10892.987999999899</c:v>
                </c:pt>
                <c:pt idx="1704">
                  <c:v>10882.806</c:v>
                </c:pt>
                <c:pt idx="1705">
                  <c:v>10872.643</c:v>
                </c:pt>
                <c:pt idx="1706">
                  <c:v>10862.511</c:v>
                </c:pt>
                <c:pt idx="1707">
                  <c:v>10852.398999999899</c:v>
                </c:pt>
                <c:pt idx="1708">
                  <c:v>10842.295</c:v>
                </c:pt>
                <c:pt idx="1709">
                  <c:v>10832.236000000001</c:v>
                </c:pt>
                <c:pt idx="1710">
                  <c:v>10822.209000000001</c:v>
                </c:pt>
                <c:pt idx="1711">
                  <c:v>10812.028</c:v>
                </c:pt>
                <c:pt idx="1712">
                  <c:v>10801.745999999899</c:v>
                </c:pt>
                <c:pt idx="1713">
                  <c:v>10791.627</c:v>
                </c:pt>
                <c:pt idx="1714">
                  <c:v>10781.616</c:v>
                </c:pt>
                <c:pt idx="1715">
                  <c:v>10771.62</c:v>
                </c:pt>
                <c:pt idx="1716">
                  <c:v>10761.641</c:v>
                </c:pt>
                <c:pt idx="1717">
                  <c:v>10751.544</c:v>
                </c:pt>
                <c:pt idx="1718">
                  <c:v>10741.282999999899</c:v>
                </c:pt>
                <c:pt idx="1719">
                  <c:v>10738.277</c:v>
                </c:pt>
                <c:pt idx="1720">
                  <c:v>10727.281999999899</c:v>
                </c:pt>
                <c:pt idx="1721">
                  <c:v>10710.620999999899</c:v>
                </c:pt>
                <c:pt idx="1722">
                  <c:v>10700.511</c:v>
                </c:pt>
                <c:pt idx="1723">
                  <c:v>10690.508</c:v>
                </c:pt>
                <c:pt idx="1724">
                  <c:v>10680.535</c:v>
                </c:pt>
                <c:pt idx="1725">
                  <c:v>10670.467000000001</c:v>
                </c:pt>
                <c:pt idx="1726">
                  <c:v>10660.281999999899</c:v>
                </c:pt>
                <c:pt idx="1727">
                  <c:v>10650.101000000001</c:v>
                </c:pt>
                <c:pt idx="1728">
                  <c:v>10639.98</c:v>
                </c:pt>
                <c:pt idx="1729">
                  <c:v>10629.859</c:v>
                </c:pt>
                <c:pt idx="1730">
                  <c:v>10619.742</c:v>
                </c:pt>
                <c:pt idx="1731">
                  <c:v>10609.637000000001</c:v>
                </c:pt>
                <c:pt idx="1732">
                  <c:v>10599.528</c:v>
                </c:pt>
                <c:pt idx="1733">
                  <c:v>10589.436</c:v>
                </c:pt>
                <c:pt idx="1734">
                  <c:v>10579.396000000001</c:v>
                </c:pt>
                <c:pt idx="1735">
                  <c:v>10569.359</c:v>
                </c:pt>
                <c:pt idx="1736">
                  <c:v>10559.261</c:v>
                </c:pt>
                <c:pt idx="1737">
                  <c:v>10549.12</c:v>
                </c:pt>
                <c:pt idx="1738">
                  <c:v>10538.933999999899</c:v>
                </c:pt>
                <c:pt idx="1739">
                  <c:v>10528.735000000001</c:v>
                </c:pt>
                <c:pt idx="1740">
                  <c:v>10518.557000000001</c:v>
                </c:pt>
                <c:pt idx="1741">
                  <c:v>10508.429</c:v>
                </c:pt>
                <c:pt idx="1742">
                  <c:v>10498.376</c:v>
                </c:pt>
                <c:pt idx="1743">
                  <c:v>10488.33</c:v>
                </c:pt>
                <c:pt idx="1744">
                  <c:v>10478.263000000001</c:v>
                </c:pt>
                <c:pt idx="1745">
                  <c:v>10468.227999999899</c:v>
                </c:pt>
                <c:pt idx="1746">
                  <c:v>10458.282999999899</c:v>
                </c:pt>
                <c:pt idx="1747">
                  <c:v>10448.335999999899</c:v>
                </c:pt>
                <c:pt idx="1748">
                  <c:v>10438.272999999899</c:v>
                </c:pt>
                <c:pt idx="1749">
                  <c:v>10428.093999999899</c:v>
                </c:pt>
                <c:pt idx="1750">
                  <c:v>10417.825000000001</c:v>
                </c:pt>
                <c:pt idx="1751">
                  <c:v>10407.566000000001</c:v>
                </c:pt>
                <c:pt idx="1752">
                  <c:v>10397.389999999899</c:v>
                </c:pt>
                <c:pt idx="1753">
                  <c:v>10387.241</c:v>
                </c:pt>
                <c:pt idx="1754">
                  <c:v>10377.11</c:v>
                </c:pt>
                <c:pt idx="1755">
                  <c:v>10367.075000000001</c:v>
                </c:pt>
                <c:pt idx="1756">
                  <c:v>10357.121999999899</c:v>
                </c:pt>
                <c:pt idx="1757">
                  <c:v>10347.108</c:v>
                </c:pt>
                <c:pt idx="1758">
                  <c:v>10336.962</c:v>
                </c:pt>
                <c:pt idx="1759">
                  <c:v>10326.766</c:v>
                </c:pt>
                <c:pt idx="1760">
                  <c:v>10316.605</c:v>
                </c:pt>
                <c:pt idx="1761">
                  <c:v>10306.456</c:v>
                </c:pt>
                <c:pt idx="1762">
                  <c:v>10296.325000000001</c:v>
                </c:pt>
                <c:pt idx="1763">
                  <c:v>10286.239</c:v>
                </c:pt>
                <c:pt idx="1764">
                  <c:v>10276.207</c:v>
                </c:pt>
                <c:pt idx="1765">
                  <c:v>10266.163</c:v>
                </c:pt>
                <c:pt idx="1766">
                  <c:v>10255.996999999899</c:v>
                </c:pt>
                <c:pt idx="1767">
                  <c:v>10245.746999999899</c:v>
                </c:pt>
                <c:pt idx="1768">
                  <c:v>10235.539000000001</c:v>
                </c:pt>
                <c:pt idx="1769">
                  <c:v>10225.459999999901</c:v>
                </c:pt>
                <c:pt idx="1770">
                  <c:v>10215.429</c:v>
                </c:pt>
                <c:pt idx="1771">
                  <c:v>10205.362999999899</c:v>
                </c:pt>
                <c:pt idx="1772">
                  <c:v>10195.341</c:v>
                </c:pt>
                <c:pt idx="1773">
                  <c:v>10185.352999999899</c:v>
                </c:pt>
                <c:pt idx="1774">
                  <c:v>10175.304</c:v>
                </c:pt>
                <c:pt idx="1775">
                  <c:v>10165.162</c:v>
                </c:pt>
                <c:pt idx="1776">
                  <c:v>10154.959000000001</c:v>
                </c:pt>
                <c:pt idx="1777">
                  <c:v>10144.736000000001</c:v>
                </c:pt>
                <c:pt idx="1778">
                  <c:v>10134.521000000001</c:v>
                </c:pt>
                <c:pt idx="1779">
                  <c:v>10124.326999999899</c:v>
                </c:pt>
                <c:pt idx="1780">
                  <c:v>10114.155000000001</c:v>
                </c:pt>
                <c:pt idx="1781">
                  <c:v>10104</c:v>
                </c:pt>
                <c:pt idx="1782">
                  <c:v>10093.867</c:v>
                </c:pt>
                <c:pt idx="1783">
                  <c:v>10083.803</c:v>
                </c:pt>
                <c:pt idx="1784">
                  <c:v>10073.816999999901</c:v>
                </c:pt>
                <c:pt idx="1785">
                  <c:v>10063.819</c:v>
                </c:pt>
                <c:pt idx="1786">
                  <c:v>10053.766</c:v>
                </c:pt>
                <c:pt idx="1787">
                  <c:v>10043.643</c:v>
                </c:pt>
                <c:pt idx="1788">
                  <c:v>10033.48</c:v>
                </c:pt>
                <c:pt idx="1789">
                  <c:v>10023.306</c:v>
                </c:pt>
                <c:pt idx="1790">
                  <c:v>10013.15</c:v>
                </c:pt>
                <c:pt idx="1791">
                  <c:v>10003.041999999899</c:v>
                </c:pt>
                <c:pt idx="1792">
                  <c:v>9992.9300999999905</c:v>
                </c:pt>
                <c:pt idx="1793">
                  <c:v>9982.7999999999902</c:v>
                </c:pt>
                <c:pt idx="1794">
                  <c:v>9972.69739999999</c:v>
                </c:pt>
                <c:pt idx="1795">
                  <c:v>9962.6358999999902</c:v>
                </c:pt>
                <c:pt idx="1796">
                  <c:v>9952.6003999999903</c:v>
                </c:pt>
                <c:pt idx="1797">
                  <c:v>9942.5360000000001</c:v>
                </c:pt>
                <c:pt idx="1798">
                  <c:v>9932.4084000000003</c:v>
                </c:pt>
                <c:pt idx="1799">
                  <c:v>9922.2119999999904</c:v>
                </c:pt>
                <c:pt idx="1800">
                  <c:v>9912.0031999999901</c:v>
                </c:pt>
                <c:pt idx="1801">
                  <c:v>9901.8577999999907</c:v>
                </c:pt>
                <c:pt idx="1802">
                  <c:v>9891.7674000000006</c:v>
                </c:pt>
                <c:pt idx="1803">
                  <c:v>9881.6944999999905</c:v>
                </c:pt>
                <c:pt idx="1804">
                  <c:v>9871.6308000000008</c:v>
                </c:pt>
                <c:pt idx="1805">
                  <c:v>9861.5545999999904</c:v>
                </c:pt>
                <c:pt idx="1806">
                  <c:v>9851.4459999999908</c:v>
                </c:pt>
                <c:pt idx="1807">
                  <c:v>9841.3557000000001</c:v>
                </c:pt>
                <c:pt idx="1808">
                  <c:v>9831.2952000000005</c:v>
                </c:pt>
                <c:pt idx="1809">
                  <c:v>9821.2512999999908</c:v>
                </c:pt>
                <c:pt idx="1810">
                  <c:v>9811.2091</c:v>
                </c:pt>
                <c:pt idx="1811">
                  <c:v>9801.1741999999904</c:v>
                </c:pt>
                <c:pt idx="1812">
                  <c:v>9791.1242999999904</c:v>
                </c:pt>
                <c:pt idx="1813">
                  <c:v>9781.0445999999902</c:v>
                </c:pt>
                <c:pt idx="1814">
                  <c:v>9770.9819000000007</c:v>
                </c:pt>
                <c:pt idx="1815">
                  <c:v>9760.8894999999902</c:v>
                </c:pt>
                <c:pt idx="1816">
                  <c:v>9750.7623000000003</c:v>
                </c:pt>
                <c:pt idx="1817">
                  <c:v>9740.6039000000001</c:v>
                </c:pt>
                <c:pt idx="1818">
                  <c:v>9730.4146000000001</c:v>
                </c:pt>
                <c:pt idx="1819">
                  <c:v>9720.2494999999908</c:v>
                </c:pt>
                <c:pt idx="1820">
                  <c:v>9710.0879999999906</c:v>
                </c:pt>
                <c:pt idx="1821">
                  <c:v>9699.9210000000003</c:v>
                </c:pt>
                <c:pt idx="1822">
                  <c:v>9689.7646000000004</c:v>
                </c:pt>
                <c:pt idx="1823">
                  <c:v>9679.6183999999903</c:v>
                </c:pt>
                <c:pt idx="1824">
                  <c:v>9669.4709999999905</c:v>
                </c:pt>
                <c:pt idx="1825">
                  <c:v>9659.3209000000006</c:v>
                </c:pt>
                <c:pt idx="1826">
                  <c:v>9656.6628000000001</c:v>
                </c:pt>
                <c:pt idx="1827">
                  <c:v>9646.8098000000009</c:v>
                </c:pt>
                <c:pt idx="1828">
                  <c:v>9629.0177000000003</c:v>
                </c:pt>
                <c:pt idx="1829">
                  <c:v>9619.0336000000007</c:v>
                </c:pt>
                <c:pt idx="1830">
                  <c:v>9609.0331000000006</c:v>
                </c:pt>
                <c:pt idx="1831">
                  <c:v>9598.9611000000004</c:v>
                </c:pt>
                <c:pt idx="1832">
                  <c:v>9588.8245999999908</c:v>
                </c:pt>
                <c:pt idx="1833">
                  <c:v>9578.6805000000004</c:v>
                </c:pt>
                <c:pt idx="1834">
                  <c:v>9568.5175999999901</c:v>
                </c:pt>
                <c:pt idx="1835">
                  <c:v>9558.3518000000004</c:v>
                </c:pt>
                <c:pt idx="1836">
                  <c:v>9548.2412000000004</c:v>
                </c:pt>
                <c:pt idx="1837">
                  <c:v>9538.1344000000008</c:v>
                </c:pt>
                <c:pt idx="1838">
                  <c:v>9527.9941999999901</c:v>
                </c:pt>
                <c:pt idx="1839">
                  <c:v>9517.8683999999903</c:v>
                </c:pt>
                <c:pt idx="1840">
                  <c:v>9507.7695999999905</c:v>
                </c:pt>
                <c:pt idx="1841">
                  <c:v>9497.6821</c:v>
                </c:pt>
                <c:pt idx="1842">
                  <c:v>9487.6103000000003</c:v>
                </c:pt>
                <c:pt idx="1843">
                  <c:v>9477.5447999999906</c:v>
                </c:pt>
                <c:pt idx="1844">
                  <c:v>9467.4809000000005</c:v>
                </c:pt>
                <c:pt idx="1845">
                  <c:v>9457.3701000000001</c:v>
                </c:pt>
                <c:pt idx="1846">
                  <c:v>9447.2075000000004</c:v>
                </c:pt>
                <c:pt idx="1847">
                  <c:v>9437.0373999999902</c:v>
                </c:pt>
                <c:pt idx="1848">
                  <c:v>9426.8423999999904</c:v>
                </c:pt>
                <c:pt idx="1849">
                  <c:v>9416.6725000000006</c:v>
                </c:pt>
                <c:pt idx="1850">
                  <c:v>9406.5550000000003</c:v>
                </c:pt>
                <c:pt idx="1851">
                  <c:v>9396.4470000000001</c:v>
                </c:pt>
                <c:pt idx="1852">
                  <c:v>9386.3485000000001</c:v>
                </c:pt>
                <c:pt idx="1853">
                  <c:v>9376.2811999999903</c:v>
                </c:pt>
                <c:pt idx="1854">
                  <c:v>9366.2003999999906</c:v>
                </c:pt>
                <c:pt idx="1855">
                  <c:v>9356.0686999999907</c:v>
                </c:pt>
                <c:pt idx="1856">
                  <c:v>9345.9482000000007</c:v>
                </c:pt>
                <c:pt idx="1857">
                  <c:v>9335.8606999999902</c:v>
                </c:pt>
                <c:pt idx="1858">
                  <c:v>9325.7793999999903</c:v>
                </c:pt>
                <c:pt idx="1859">
                  <c:v>9315.6663000000008</c:v>
                </c:pt>
                <c:pt idx="1860">
                  <c:v>9305.5393999999906</c:v>
                </c:pt>
                <c:pt idx="1861">
                  <c:v>9295.4449000000004</c:v>
                </c:pt>
                <c:pt idx="1862">
                  <c:v>9285.3261999999904</c:v>
                </c:pt>
                <c:pt idx="1863">
                  <c:v>9275.1826000000001</c:v>
                </c:pt>
                <c:pt idx="1864">
                  <c:v>9265.0472000000009</c:v>
                </c:pt>
                <c:pt idx="1865">
                  <c:v>9254.9110000000001</c:v>
                </c:pt>
                <c:pt idx="1866">
                  <c:v>9244.7803999999905</c:v>
                </c:pt>
                <c:pt idx="1867">
                  <c:v>9234.7178999999905</c:v>
                </c:pt>
                <c:pt idx="1868">
                  <c:v>9224.7253000000001</c:v>
                </c:pt>
                <c:pt idx="1869">
                  <c:v>9214.6993999999904</c:v>
                </c:pt>
                <c:pt idx="1870">
                  <c:v>9204.6062999999904</c:v>
                </c:pt>
                <c:pt idx="1871">
                  <c:v>9194.4619000000002</c:v>
                </c:pt>
                <c:pt idx="1872">
                  <c:v>9184.3032999999905</c:v>
                </c:pt>
                <c:pt idx="1873">
                  <c:v>9174.1602000000003</c:v>
                </c:pt>
                <c:pt idx="1874">
                  <c:v>9164.0401000000002</c:v>
                </c:pt>
                <c:pt idx="1875">
                  <c:v>9153.9295999999904</c:v>
                </c:pt>
                <c:pt idx="1876">
                  <c:v>9143.8012999999901</c:v>
                </c:pt>
                <c:pt idx="1877">
                  <c:v>9133.6857999999902</c:v>
                </c:pt>
                <c:pt idx="1878">
                  <c:v>9123.5918999999903</c:v>
                </c:pt>
                <c:pt idx="1879">
                  <c:v>9113.4992000000002</c:v>
                </c:pt>
                <c:pt idx="1880">
                  <c:v>9103.39209999999</c:v>
                </c:pt>
                <c:pt idx="1881">
                  <c:v>9093.2713000000003</c:v>
                </c:pt>
                <c:pt idx="1882">
                  <c:v>9083.1538999999902</c:v>
                </c:pt>
                <c:pt idx="1883">
                  <c:v>9073.0342999999903</c:v>
                </c:pt>
                <c:pt idx="1884">
                  <c:v>9062.9238000000005</c:v>
                </c:pt>
                <c:pt idx="1885">
                  <c:v>9052.8286000000007</c:v>
                </c:pt>
                <c:pt idx="1886">
                  <c:v>9042.7227000000003</c:v>
                </c:pt>
                <c:pt idx="1887">
                  <c:v>9032.6177000000007</c:v>
                </c:pt>
                <c:pt idx="1888">
                  <c:v>9022.5269000000008</c:v>
                </c:pt>
                <c:pt idx="1889">
                  <c:v>9012.4724999999908</c:v>
                </c:pt>
                <c:pt idx="1890">
                  <c:v>9002.4079999999904</c:v>
                </c:pt>
                <c:pt idx="1891">
                  <c:v>8992.3055000000004</c:v>
                </c:pt>
                <c:pt idx="1892">
                  <c:v>8982.1592999999903</c:v>
                </c:pt>
                <c:pt idx="1893">
                  <c:v>8971.9760000000006</c:v>
                </c:pt>
                <c:pt idx="1894">
                  <c:v>8961.7774000000009</c:v>
                </c:pt>
                <c:pt idx="1895">
                  <c:v>8951.5889000000006</c:v>
                </c:pt>
                <c:pt idx="1896">
                  <c:v>8941.4665000000005</c:v>
                </c:pt>
                <c:pt idx="1897">
                  <c:v>8931.3755999999903</c:v>
                </c:pt>
                <c:pt idx="1898">
                  <c:v>8921.2924000000003</c:v>
                </c:pt>
                <c:pt idx="1899">
                  <c:v>8911.2168999999903</c:v>
                </c:pt>
                <c:pt idx="1900">
                  <c:v>8901.1147999999903</c:v>
                </c:pt>
                <c:pt idx="1901">
                  <c:v>8891.0108999999902</c:v>
                </c:pt>
                <c:pt idx="1902">
                  <c:v>8880.9231</c:v>
                </c:pt>
                <c:pt idx="1903">
                  <c:v>8870.8569000000007</c:v>
                </c:pt>
                <c:pt idx="1904">
                  <c:v>8860.7839000000004</c:v>
                </c:pt>
                <c:pt idx="1905">
                  <c:v>8850.7011999999904</c:v>
                </c:pt>
                <c:pt idx="1906">
                  <c:v>8840.6270999999906</c:v>
                </c:pt>
                <c:pt idx="1907">
                  <c:v>8830.5318000000007</c:v>
                </c:pt>
                <c:pt idx="1908">
                  <c:v>8820.4346999999907</c:v>
                </c:pt>
                <c:pt idx="1909">
                  <c:v>8810.3546999999908</c:v>
                </c:pt>
                <c:pt idx="1910">
                  <c:v>8800.2713000000003</c:v>
                </c:pt>
                <c:pt idx="1911">
                  <c:v>8790.1650000000009</c:v>
                </c:pt>
                <c:pt idx="1912">
                  <c:v>8780.0581999999904</c:v>
                </c:pt>
                <c:pt idx="1913">
                  <c:v>8769.9685000000009</c:v>
                </c:pt>
                <c:pt idx="1914">
                  <c:v>8759.8642999999902</c:v>
                </c:pt>
                <c:pt idx="1915">
                  <c:v>8749.7502000000004</c:v>
                </c:pt>
                <c:pt idx="1916">
                  <c:v>8739.6324999999906</c:v>
                </c:pt>
                <c:pt idx="1917">
                  <c:v>8729.5388999999905</c:v>
                </c:pt>
                <c:pt idx="1918">
                  <c:v>8719.4194000000007</c:v>
                </c:pt>
                <c:pt idx="1919">
                  <c:v>8709.2819</c:v>
                </c:pt>
                <c:pt idx="1920">
                  <c:v>8699.1535000000003</c:v>
                </c:pt>
                <c:pt idx="1921">
                  <c:v>8688.9994000000006</c:v>
                </c:pt>
                <c:pt idx="1922">
                  <c:v>8678.8078000000005</c:v>
                </c:pt>
                <c:pt idx="1923">
                  <c:v>8668.5925999999909</c:v>
                </c:pt>
                <c:pt idx="1924">
                  <c:v>8658.3968000000004</c:v>
                </c:pt>
                <c:pt idx="1925">
                  <c:v>8648.2039999999906</c:v>
                </c:pt>
                <c:pt idx="1926">
                  <c:v>8638.0589999999902</c:v>
                </c:pt>
                <c:pt idx="1927">
                  <c:v>8628.0553</c:v>
                </c:pt>
                <c:pt idx="1928">
                  <c:v>8618.0966000000008</c:v>
                </c:pt>
                <c:pt idx="1929">
                  <c:v>8608.0115000000005</c:v>
                </c:pt>
                <c:pt idx="1930">
                  <c:v>8597.83859999999</c:v>
                </c:pt>
                <c:pt idx="1931">
                  <c:v>8587.6880999999903</c:v>
                </c:pt>
                <c:pt idx="1932">
                  <c:v>8577.5334000000003</c:v>
                </c:pt>
                <c:pt idx="1933">
                  <c:v>8567.3891000000003</c:v>
                </c:pt>
                <c:pt idx="1934">
                  <c:v>8557.3158999999905</c:v>
                </c:pt>
                <c:pt idx="1935">
                  <c:v>8547.3081000000002</c:v>
                </c:pt>
                <c:pt idx="1936">
                  <c:v>8537.2808999999907</c:v>
                </c:pt>
                <c:pt idx="1937">
                  <c:v>8527.1407999999901</c:v>
                </c:pt>
                <c:pt idx="1938">
                  <c:v>8516.9277000000002</c:v>
                </c:pt>
                <c:pt idx="1939">
                  <c:v>8506.7086999999901</c:v>
                </c:pt>
                <c:pt idx="1940">
                  <c:v>8496.5627999999906</c:v>
                </c:pt>
                <c:pt idx="1941">
                  <c:v>8486.5041999999903</c:v>
                </c:pt>
                <c:pt idx="1942">
                  <c:v>8476.4578999999903</c:v>
                </c:pt>
                <c:pt idx="1943">
                  <c:v>8466.3762000000006</c:v>
                </c:pt>
                <c:pt idx="1944">
                  <c:v>8456.2783999999901</c:v>
                </c:pt>
                <c:pt idx="1945">
                  <c:v>8446.2059000000008</c:v>
                </c:pt>
                <c:pt idx="1946">
                  <c:v>8436.1383000000005</c:v>
                </c:pt>
                <c:pt idx="1947">
                  <c:v>8426.0993999999901</c:v>
                </c:pt>
                <c:pt idx="1948">
                  <c:v>8416.0915999999906</c:v>
                </c:pt>
                <c:pt idx="1949">
                  <c:v>8406.0627999999906</c:v>
                </c:pt>
                <c:pt idx="1950">
                  <c:v>8395.9884999999904</c:v>
                </c:pt>
                <c:pt idx="1951">
                  <c:v>8385.8817999999901</c:v>
                </c:pt>
                <c:pt idx="1952">
                  <c:v>8375.7708000000002</c:v>
                </c:pt>
                <c:pt idx="1953">
                  <c:v>8365.6221999999907</c:v>
                </c:pt>
                <c:pt idx="1954">
                  <c:v>8355.4405999999908</c:v>
                </c:pt>
                <c:pt idx="1955">
                  <c:v>8345.2882000000009</c:v>
                </c:pt>
                <c:pt idx="1956">
                  <c:v>8335.1368000000002</c:v>
                </c:pt>
                <c:pt idx="1957">
                  <c:v>8324.9534999999905</c:v>
                </c:pt>
                <c:pt idx="1958">
                  <c:v>8314.7824999999903</c:v>
                </c:pt>
                <c:pt idx="1959">
                  <c:v>8304.6388999999908</c:v>
                </c:pt>
                <c:pt idx="1960">
                  <c:v>8294.4933999999903</c:v>
                </c:pt>
                <c:pt idx="1961">
                  <c:v>8284.3446000000004</c:v>
                </c:pt>
                <c:pt idx="1962">
                  <c:v>8274.2399999999907</c:v>
                </c:pt>
                <c:pt idx="1963">
                  <c:v>8264.1643999999906</c:v>
                </c:pt>
                <c:pt idx="1964">
                  <c:v>8254.1218000000008</c:v>
                </c:pt>
                <c:pt idx="1965">
                  <c:v>8244.1157000000003</c:v>
                </c:pt>
                <c:pt idx="1966">
                  <c:v>8234.0848000000005</c:v>
                </c:pt>
                <c:pt idx="1967">
                  <c:v>8223.9735000000001</c:v>
                </c:pt>
                <c:pt idx="1968">
                  <c:v>8213.7962000000007</c:v>
                </c:pt>
                <c:pt idx="1969">
                  <c:v>8203.6335999999901</c:v>
                </c:pt>
                <c:pt idx="1970">
                  <c:v>8193.4935999999907</c:v>
                </c:pt>
                <c:pt idx="1971">
                  <c:v>8183.3568999999898</c:v>
                </c:pt>
                <c:pt idx="1972">
                  <c:v>8173.2433000000001</c:v>
                </c:pt>
                <c:pt idx="1973">
                  <c:v>8163.1431000000002</c:v>
                </c:pt>
                <c:pt idx="1974">
                  <c:v>8153.0303000000004</c:v>
                </c:pt>
                <c:pt idx="1975">
                  <c:v>8142.9493000000002</c:v>
                </c:pt>
                <c:pt idx="1976">
                  <c:v>8132.8971000000001</c:v>
                </c:pt>
                <c:pt idx="1977">
                  <c:v>8122.8218999999899</c:v>
                </c:pt>
                <c:pt idx="1978">
                  <c:v>8112.7268000000004</c:v>
                </c:pt>
                <c:pt idx="1979">
                  <c:v>8102.6331</c:v>
                </c:pt>
                <c:pt idx="1980">
                  <c:v>8092.5228999999899</c:v>
                </c:pt>
                <c:pt idx="1981">
                  <c:v>8082.3899000000001</c:v>
                </c:pt>
                <c:pt idx="1982">
                  <c:v>8072.2627000000002</c:v>
                </c:pt>
                <c:pt idx="1983">
                  <c:v>8062.1611000000003</c:v>
                </c:pt>
                <c:pt idx="1984">
                  <c:v>8052.0555999999897</c:v>
                </c:pt>
                <c:pt idx="1985">
                  <c:v>8041.9538000000002</c:v>
                </c:pt>
                <c:pt idx="1986">
                  <c:v>8031.8530000000001</c:v>
                </c:pt>
                <c:pt idx="1987">
                  <c:v>8021.7407999999896</c:v>
                </c:pt>
                <c:pt idx="1988">
                  <c:v>8011.6283000000003</c:v>
                </c:pt>
                <c:pt idx="1989">
                  <c:v>8001.5162</c:v>
                </c:pt>
                <c:pt idx="1990">
                  <c:v>7991.4018999999898</c:v>
                </c:pt>
                <c:pt idx="1991">
                  <c:v>7981.2704999999896</c:v>
                </c:pt>
                <c:pt idx="1992">
                  <c:v>7971.1635999999899</c:v>
                </c:pt>
                <c:pt idx="1993">
                  <c:v>7961.0528000000004</c:v>
                </c:pt>
                <c:pt idx="1994">
                  <c:v>7950.9186</c:v>
                </c:pt>
                <c:pt idx="1995">
                  <c:v>7940.7690000000002</c:v>
                </c:pt>
                <c:pt idx="1996">
                  <c:v>7930.6153999999897</c:v>
                </c:pt>
                <c:pt idx="1997">
                  <c:v>7920.4872999999898</c:v>
                </c:pt>
                <c:pt idx="1998">
                  <c:v>7910.3766999999898</c:v>
                </c:pt>
                <c:pt idx="1999">
                  <c:v>7900.2719999999899</c:v>
                </c:pt>
                <c:pt idx="2000">
                  <c:v>7890.1715000000004</c:v>
                </c:pt>
                <c:pt idx="2001">
                  <c:v>7880.0748999999896</c:v>
                </c:pt>
                <c:pt idx="2002">
                  <c:v>7869.9488000000001</c:v>
                </c:pt>
                <c:pt idx="2003">
                  <c:v>7859.8190999999897</c:v>
                </c:pt>
                <c:pt idx="2004">
                  <c:v>7849.7250999999897</c:v>
                </c:pt>
                <c:pt idx="2005">
                  <c:v>7839.6274999999896</c:v>
                </c:pt>
                <c:pt idx="2006">
                  <c:v>7829.5325000000003</c:v>
                </c:pt>
                <c:pt idx="2007">
                  <c:v>7819.4449000000004</c:v>
                </c:pt>
                <c:pt idx="2008">
                  <c:v>7809.3308999999899</c:v>
                </c:pt>
                <c:pt idx="2009">
                  <c:v>7799.2178000000004</c:v>
                </c:pt>
                <c:pt idx="2010">
                  <c:v>7789.1532999999899</c:v>
                </c:pt>
                <c:pt idx="2011">
                  <c:v>7779.1153999999897</c:v>
                </c:pt>
                <c:pt idx="2012">
                  <c:v>7769.0356000000002</c:v>
                </c:pt>
                <c:pt idx="2013">
                  <c:v>7758.9384</c:v>
                </c:pt>
                <c:pt idx="2014">
                  <c:v>7748.8279000000002</c:v>
                </c:pt>
                <c:pt idx="2015">
                  <c:v>7738.701</c:v>
                </c:pt>
                <c:pt idx="2016">
                  <c:v>7728.5568000000003</c:v>
                </c:pt>
                <c:pt idx="2017">
                  <c:v>7718.4079000000002</c:v>
                </c:pt>
                <c:pt idx="2018">
                  <c:v>7708.2617</c:v>
                </c:pt>
                <c:pt idx="2019">
                  <c:v>7698.0702000000001</c:v>
                </c:pt>
                <c:pt idx="2020">
                  <c:v>7687.8894</c:v>
                </c:pt>
                <c:pt idx="2021">
                  <c:v>7677.7556999999897</c:v>
                </c:pt>
                <c:pt idx="2022">
                  <c:v>7667.6283999999896</c:v>
                </c:pt>
                <c:pt idx="2023">
                  <c:v>7657.5164000000004</c:v>
                </c:pt>
                <c:pt idx="2024">
                  <c:v>7647.4368000000004</c:v>
                </c:pt>
                <c:pt idx="2025">
                  <c:v>7637.3796000000002</c:v>
                </c:pt>
                <c:pt idx="2026">
                  <c:v>7627.3233</c:v>
                </c:pt>
                <c:pt idx="2027">
                  <c:v>7617.2682000000004</c:v>
                </c:pt>
                <c:pt idx="2028">
                  <c:v>7607.2011000000002</c:v>
                </c:pt>
                <c:pt idx="2029">
                  <c:v>7597.1445999999896</c:v>
                </c:pt>
                <c:pt idx="2030">
                  <c:v>7587.0893999999898</c:v>
                </c:pt>
                <c:pt idx="2031">
                  <c:v>7577.0042000000003</c:v>
                </c:pt>
                <c:pt idx="2032">
                  <c:v>7566.9273999999896</c:v>
                </c:pt>
                <c:pt idx="2033">
                  <c:v>7556.8549999999896</c:v>
                </c:pt>
                <c:pt idx="2034">
                  <c:v>7546.7413999999899</c:v>
                </c:pt>
                <c:pt idx="2035">
                  <c:v>7536.5886</c:v>
                </c:pt>
                <c:pt idx="2036">
                  <c:v>7526.4664000000002</c:v>
                </c:pt>
                <c:pt idx="2037">
                  <c:v>7516.3132999999898</c:v>
                </c:pt>
                <c:pt idx="2038">
                  <c:v>7506.1500999999898</c:v>
                </c:pt>
                <c:pt idx="2039">
                  <c:v>7496.0232999999898</c:v>
                </c:pt>
                <c:pt idx="2040">
                  <c:v>7485.8203999999896</c:v>
                </c:pt>
                <c:pt idx="2041">
                  <c:v>7475.6189999999897</c:v>
                </c:pt>
                <c:pt idx="2042">
                  <c:v>7465.4948999999897</c:v>
                </c:pt>
                <c:pt idx="2043">
                  <c:v>7455.3818000000001</c:v>
                </c:pt>
                <c:pt idx="2044">
                  <c:v>7445.2248</c:v>
                </c:pt>
                <c:pt idx="2045">
                  <c:v>7435.0582999999897</c:v>
                </c:pt>
                <c:pt idx="2046">
                  <c:v>7424.9632000000001</c:v>
                </c:pt>
                <c:pt idx="2047">
                  <c:v>7414.8666999999896</c:v>
                </c:pt>
                <c:pt idx="2048">
                  <c:v>7404.7893000000004</c:v>
                </c:pt>
                <c:pt idx="2049">
                  <c:v>7394.7703000000001</c:v>
                </c:pt>
                <c:pt idx="2050">
                  <c:v>7384.7437</c:v>
                </c:pt>
                <c:pt idx="2051">
                  <c:v>7374.6243000000004</c:v>
                </c:pt>
                <c:pt idx="2052">
                  <c:v>7364.4390999999896</c:v>
                </c:pt>
                <c:pt idx="2053">
                  <c:v>7354.2902000000004</c:v>
                </c:pt>
                <c:pt idx="2054">
                  <c:v>7344.1243999999897</c:v>
                </c:pt>
                <c:pt idx="2055">
                  <c:v>7333.9948000000004</c:v>
                </c:pt>
                <c:pt idx="2056">
                  <c:v>7323.9157999999898</c:v>
                </c:pt>
                <c:pt idx="2057">
                  <c:v>7313.8145999999897</c:v>
                </c:pt>
                <c:pt idx="2058">
                  <c:v>7303.7064</c:v>
                </c:pt>
                <c:pt idx="2059">
                  <c:v>7293.6081000000004</c:v>
                </c:pt>
                <c:pt idx="2060">
                  <c:v>7283.549</c:v>
                </c:pt>
                <c:pt idx="2061">
                  <c:v>7273.4937</c:v>
                </c:pt>
                <c:pt idx="2062">
                  <c:v>7263.3774000000003</c:v>
                </c:pt>
                <c:pt idx="2063">
                  <c:v>7253.2111000000004</c:v>
                </c:pt>
                <c:pt idx="2064">
                  <c:v>7243.0384000000004</c:v>
                </c:pt>
                <c:pt idx="2065">
                  <c:v>7232.8500999999897</c:v>
                </c:pt>
                <c:pt idx="2066">
                  <c:v>7222.6972999999898</c:v>
                </c:pt>
                <c:pt idx="2067">
                  <c:v>7212.6112999999896</c:v>
                </c:pt>
                <c:pt idx="2068">
                  <c:v>7202.5132000000003</c:v>
                </c:pt>
                <c:pt idx="2069">
                  <c:v>7192.4431000000004</c:v>
                </c:pt>
                <c:pt idx="2070">
                  <c:v>7182.3994000000002</c:v>
                </c:pt>
                <c:pt idx="2071">
                  <c:v>7172.3487999999898</c:v>
                </c:pt>
                <c:pt idx="2072">
                  <c:v>7163.2635</c:v>
                </c:pt>
                <c:pt idx="2073">
                  <c:v>7153.6094999999896</c:v>
                </c:pt>
                <c:pt idx="2074">
                  <c:v>7142.2039999999897</c:v>
                </c:pt>
                <c:pt idx="2075">
                  <c:v>7132.0941999999905</c:v>
                </c:pt>
                <c:pt idx="2076">
                  <c:v>7121.9697999999898</c:v>
                </c:pt>
                <c:pt idx="2077">
                  <c:v>7111.8522999999896</c:v>
                </c:pt>
                <c:pt idx="2078">
                  <c:v>7101.6734999999899</c:v>
                </c:pt>
                <c:pt idx="2079">
                  <c:v>7091.4862000000003</c:v>
                </c:pt>
                <c:pt idx="2080">
                  <c:v>7081.3265000000001</c:v>
                </c:pt>
                <c:pt idx="2081">
                  <c:v>7071.2011000000002</c:v>
                </c:pt>
                <c:pt idx="2082">
                  <c:v>7061.0536000000002</c:v>
                </c:pt>
                <c:pt idx="2083">
                  <c:v>7050.9539000000004</c:v>
                </c:pt>
                <c:pt idx="2084">
                  <c:v>7040.9246000000003</c:v>
                </c:pt>
                <c:pt idx="2085">
                  <c:v>7030.8963999999896</c:v>
                </c:pt>
                <c:pt idx="2086">
                  <c:v>7020.8239999999896</c:v>
                </c:pt>
                <c:pt idx="2087">
                  <c:v>7010.6893</c:v>
                </c:pt>
                <c:pt idx="2088">
                  <c:v>7000.5519000000004</c:v>
                </c:pt>
                <c:pt idx="2089">
                  <c:v>6990.4053999999896</c:v>
                </c:pt>
                <c:pt idx="2090">
                  <c:v>6980.2507999999898</c:v>
                </c:pt>
                <c:pt idx="2091">
                  <c:v>6970.1244999999899</c:v>
                </c:pt>
                <c:pt idx="2092">
                  <c:v>6960.0343999999895</c:v>
                </c:pt>
                <c:pt idx="2093">
                  <c:v>6949.9564</c:v>
                </c:pt>
                <c:pt idx="2094">
                  <c:v>6939.8616000000002</c:v>
                </c:pt>
                <c:pt idx="2095">
                  <c:v>6929.8040000000001</c:v>
                </c:pt>
                <c:pt idx="2096">
                  <c:v>6919.759</c:v>
                </c:pt>
                <c:pt idx="2097">
                  <c:v>6909.6810999999898</c:v>
                </c:pt>
                <c:pt idx="2098">
                  <c:v>6899.5581000000002</c:v>
                </c:pt>
                <c:pt idx="2099">
                  <c:v>6889.3693999999896</c:v>
                </c:pt>
                <c:pt idx="2100">
                  <c:v>6879.1496999999899</c:v>
                </c:pt>
                <c:pt idx="2101">
                  <c:v>6868.9660999999896</c:v>
                </c:pt>
                <c:pt idx="2102">
                  <c:v>6858.8801999999896</c:v>
                </c:pt>
                <c:pt idx="2103">
                  <c:v>6848.8101999999899</c:v>
                </c:pt>
                <c:pt idx="2104">
                  <c:v>6838.7533999999896</c:v>
                </c:pt>
                <c:pt idx="2105">
                  <c:v>6828.7749999999896</c:v>
                </c:pt>
                <c:pt idx="2106">
                  <c:v>6818.7424000000001</c:v>
                </c:pt>
                <c:pt idx="2107">
                  <c:v>6808.5860000000002</c:v>
                </c:pt>
                <c:pt idx="2108">
                  <c:v>6798.3670000000002</c:v>
                </c:pt>
                <c:pt idx="2109">
                  <c:v>6788.1625000000004</c:v>
                </c:pt>
                <c:pt idx="2110">
                  <c:v>6777.9628000000002</c:v>
                </c:pt>
                <c:pt idx="2111">
                  <c:v>6767.7776999999896</c:v>
                </c:pt>
                <c:pt idx="2112">
                  <c:v>6757.6930000000002</c:v>
                </c:pt>
                <c:pt idx="2113">
                  <c:v>6747.7091</c:v>
                </c:pt>
                <c:pt idx="2114">
                  <c:v>6737.6837999999898</c:v>
                </c:pt>
                <c:pt idx="2115">
                  <c:v>6727.5441000000001</c:v>
                </c:pt>
                <c:pt idx="2116">
                  <c:v>6717.3491999999897</c:v>
                </c:pt>
                <c:pt idx="2117">
                  <c:v>6707.1827000000003</c:v>
                </c:pt>
                <c:pt idx="2118">
                  <c:v>6697.0901999999896</c:v>
                </c:pt>
                <c:pt idx="2119">
                  <c:v>6686.9871999999896</c:v>
                </c:pt>
                <c:pt idx="2120">
                  <c:v>6676.8901999999898</c:v>
                </c:pt>
                <c:pt idx="2121">
                  <c:v>6666.7771000000002</c:v>
                </c:pt>
                <c:pt idx="2122">
                  <c:v>6656.6489000000001</c:v>
                </c:pt>
                <c:pt idx="2123">
                  <c:v>6646.5765000000001</c:v>
                </c:pt>
                <c:pt idx="2124">
                  <c:v>6636.5055000000002</c:v>
                </c:pt>
                <c:pt idx="2125">
                  <c:v>6626.4403000000002</c:v>
                </c:pt>
                <c:pt idx="2126">
                  <c:v>6616.3676999999898</c:v>
                </c:pt>
                <c:pt idx="2127">
                  <c:v>6606.2516999999898</c:v>
                </c:pt>
                <c:pt idx="2128">
                  <c:v>6596.0762000000004</c:v>
                </c:pt>
                <c:pt idx="2129">
                  <c:v>6585.8675999999896</c:v>
                </c:pt>
                <c:pt idx="2130">
                  <c:v>6575.7053999999898</c:v>
                </c:pt>
                <c:pt idx="2131">
                  <c:v>6565.5514999999896</c:v>
                </c:pt>
                <c:pt idx="2132">
                  <c:v>6555.4179000000004</c:v>
                </c:pt>
                <c:pt idx="2133">
                  <c:v>6545.3478999999897</c:v>
                </c:pt>
                <c:pt idx="2134">
                  <c:v>6535.2735000000002</c:v>
                </c:pt>
                <c:pt idx="2135">
                  <c:v>6525.1558999999897</c:v>
                </c:pt>
                <c:pt idx="2136">
                  <c:v>6515.0244000000002</c:v>
                </c:pt>
                <c:pt idx="2137">
                  <c:v>6504.902</c:v>
                </c:pt>
                <c:pt idx="2138">
                  <c:v>6494.7638999999899</c:v>
                </c:pt>
                <c:pt idx="2139">
                  <c:v>6484.6587</c:v>
                </c:pt>
                <c:pt idx="2140">
                  <c:v>6474.5797000000002</c:v>
                </c:pt>
                <c:pt idx="2141">
                  <c:v>6464.4921999999897</c:v>
                </c:pt>
                <c:pt idx="2142">
                  <c:v>6454.4288999999899</c:v>
                </c:pt>
                <c:pt idx="2143">
                  <c:v>6444.3747999999896</c:v>
                </c:pt>
                <c:pt idx="2144">
                  <c:v>6434.3333000000002</c:v>
                </c:pt>
                <c:pt idx="2145">
                  <c:v>6424.2442000000001</c:v>
                </c:pt>
                <c:pt idx="2146">
                  <c:v>6414.1264000000001</c:v>
                </c:pt>
                <c:pt idx="2147">
                  <c:v>6404.0598</c:v>
                </c:pt>
                <c:pt idx="2148">
                  <c:v>6393.9598999999898</c:v>
                </c:pt>
                <c:pt idx="2149">
                  <c:v>6383.8092999999899</c:v>
                </c:pt>
                <c:pt idx="2150">
                  <c:v>6373.6634000000004</c:v>
                </c:pt>
                <c:pt idx="2151">
                  <c:v>6363.5487999999896</c:v>
                </c:pt>
                <c:pt idx="2152">
                  <c:v>6353.4327000000003</c:v>
                </c:pt>
                <c:pt idx="2153">
                  <c:v>6343.3294999999898</c:v>
                </c:pt>
                <c:pt idx="2154">
                  <c:v>6333.2498999999898</c:v>
                </c:pt>
                <c:pt idx="2155">
                  <c:v>6323.1333999999897</c:v>
                </c:pt>
                <c:pt idx="2156">
                  <c:v>6313.0177999999896</c:v>
                </c:pt>
                <c:pt idx="2157">
                  <c:v>6302.9115000000002</c:v>
                </c:pt>
                <c:pt idx="2158">
                  <c:v>6292.8122999999896</c:v>
                </c:pt>
                <c:pt idx="2159">
                  <c:v>6282.7025000000003</c:v>
                </c:pt>
                <c:pt idx="2160">
                  <c:v>6272.5830999999898</c:v>
                </c:pt>
                <c:pt idx="2161">
                  <c:v>6262.4459999999899</c:v>
                </c:pt>
                <c:pt idx="2162">
                  <c:v>6252.2752</c:v>
                </c:pt>
                <c:pt idx="2163">
                  <c:v>6242.1027000000004</c:v>
                </c:pt>
                <c:pt idx="2164">
                  <c:v>6231.9476000000004</c:v>
                </c:pt>
                <c:pt idx="2165">
                  <c:v>6221.8409000000001</c:v>
                </c:pt>
                <c:pt idx="2166">
                  <c:v>6211.7563</c:v>
                </c:pt>
                <c:pt idx="2167">
                  <c:v>6201.6908999999896</c:v>
                </c:pt>
                <c:pt idx="2168">
                  <c:v>6191.665</c:v>
                </c:pt>
                <c:pt idx="2169">
                  <c:v>6181.6396999999897</c:v>
                </c:pt>
                <c:pt idx="2170">
                  <c:v>6171.5698000000002</c:v>
                </c:pt>
                <c:pt idx="2171">
                  <c:v>6161.4834000000001</c:v>
                </c:pt>
                <c:pt idx="2172">
                  <c:v>6151.4336999999896</c:v>
                </c:pt>
                <c:pt idx="2173">
                  <c:v>6141.3422</c:v>
                </c:pt>
                <c:pt idx="2174">
                  <c:v>6131.2003000000004</c:v>
                </c:pt>
                <c:pt idx="2175">
                  <c:v>6121.0634</c:v>
                </c:pt>
                <c:pt idx="2176">
                  <c:v>6110.9233999999897</c:v>
                </c:pt>
                <c:pt idx="2177">
                  <c:v>6100.7892000000002</c:v>
                </c:pt>
                <c:pt idx="2178">
                  <c:v>6090.6356999999898</c:v>
                </c:pt>
                <c:pt idx="2179">
                  <c:v>6080.4611000000004</c:v>
                </c:pt>
                <c:pt idx="2180">
                  <c:v>6070.2955000000002</c:v>
                </c:pt>
                <c:pt idx="2181">
                  <c:v>6060.1463000000003</c:v>
                </c:pt>
                <c:pt idx="2182">
                  <c:v>6050.0643</c:v>
                </c:pt>
                <c:pt idx="2183">
                  <c:v>6039.9922999999899</c:v>
                </c:pt>
                <c:pt idx="2184">
                  <c:v>6029.8762999999899</c:v>
                </c:pt>
                <c:pt idx="2185">
                  <c:v>6019.7380000000003</c:v>
                </c:pt>
                <c:pt idx="2186">
                  <c:v>6009.5972000000002</c:v>
                </c:pt>
                <c:pt idx="2187">
                  <c:v>5999.4476999999897</c:v>
                </c:pt>
                <c:pt idx="2188">
                  <c:v>5989.3405000000002</c:v>
                </c:pt>
                <c:pt idx="2189">
                  <c:v>5979.2746999999899</c:v>
                </c:pt>
                <c:pt idx="2190">
                  <c:v>5969.1857</c:v>
                </c:pt>
                <c:pt idx="2191">
                  <c:v>5959.1007</c:v>
                </c:pt>
                <c:pt idx="2192">
                  <c:v>5949.0186000000003</c:v>
                </c:pt>
                <c:pt idx="2193">
                  <c:v>5938.9453999999896</c:v>
                </c:pt>
                <c:pt idx="2194">
                  <c:v>5928.8540999999896</c:v>
                </c:pt>
                <c:pt idx="2195">
                  <c:v>5918.7717000000002</c:v>
                </c:pt>
                <c:pt idx="2196">
                  <c:v>5908.7073</c:v>
                </c:pt>
                <c:pt idx="2197">
                  <c:v>5898.6257999999898</c:v>
                </c:pt>
                <c:pt idx="2198">
                  <c:v>5888.5267999999896</c:v>
                </c:pt>
                <c:pt idx="2199">
                  <c:v>5878.4084999999905</c:v>
                </c:pt>
                <c:pt idx="2200">
                  <c:v>5868.2746999999899</c:v>
                </c:pt>
                <c:pt idx="2201">
                  <c:v>5858.1144000000004</c:v>
                </c:pt>
                <c:pt idx="2202">
                  <c:v>5847.9831999999897</c:v>
                </c:pt>
                <c:pt idx="2203">
                  <c:v>5837.8562000000002</c:v>
                </c:pt>
                <c:pt idx="2204">
                  <c:v>5827.7250000000004</c:v>
                </c:pt>
                <c:pt idx="2205">
                  <c:v>5817.6212999999898</c:v>
                </c:pt>
                <c:pt idx="2206">
                  <c:v>5807.5183999999899</c:v>
                </c:pt>
                <c:pt idx="2207">
                  <c:v>5797.4220999999898</c:v>
                </c:pt>
                <c:pt idx="2208">
                  <c:v>5787.3249999999898</c:v>
                </c:pt>
                <c:pt idx="2209">
                  <c:v>5777.2435999999898</c:v>
                </c:pt>
                <c:pt idx="2210">
                  <c:v>5767.1827000000003</c:v>
                </c:pt>
                <c:pt idx="2211">
                  <c:v>5757.0906999999897</c:v>
                </c:pt>
                <c:pt idx="2212">
                  <c:v>5746.9895999999899</c:v>
                </c:pt>
                <c:pt idx="2213">
                  <c:v>5736.8773000000001</c:v>
                </c:pt>
                <c:pt idx="2214">
                  <c:v>5726.7318999999898</c:v>
                </c:pt>
                <c:pt idx="2215">
                  <c:v>5716.5644000000002</c:v>
                </c:pt>
                <c:pt idx="2216">
                  <c:v>5706.4025000000001</c:v>
                </c:pt>
                <c:pt idx="2217">
                  <c:v>5696.2672000000002</c:v>
                </c:pt>
                <c:pt idx="2218">
                  <c:v>5686.1238000000003</c:v>
                </c:pt>
                <c:pt idx="2219">
                  <c:v>5675.9757</c:v>
                </c:pt>
                <c:pt idx="2220">
                  <c:v>5665.8692000000001</c:v>
                </c:pt>
                <c:pt idx="2221">
                  <c:v>5655.7844999999897</c:v>
                </c:pt>
                <c:pt idx="2222">
                  <c:v>5645.6891999999898</c:v>
                </c:pt>
                <c:pt idx="2223">
                  <c:v>5635.6036000000004</c:v>
                </c:pt>
                <c:pt idx="2224">
                  <c:v>5625.4997000000003</c:v>
                </c:pt>
                <c:pt idx="2225">
                  <c:v>5615.3707999999897</c:v>
                </c:pt>
                <c:pt idx="2226">
                  <c:v>5605.2855</c:v>
                </c:pt>
                <c:pt idx="2227">
                  <c:v>5595.1994999999897</c:v>
                </c:pt>
                <c:pt idx="2228">
                  <c:v>5585.0974999999899</c:v>
                </c:pt>
                <c:pt idx="2229">
                  <c:v>5574.9996000000001</c:v>
                </c:pt>
                <c:pt idx="2230">
                  <c:v>5564.8729000000003</c:v>
                </c:pt>
                <c:pt idx="2231">
                  <c:v>5554.7392</c:v>
                </c:pt>
                <c:pt idx="2232">
                  <c:v>5544.6175000000003</c:v>
                </c:pt>
                <c:pt idx="2233">
                  <c:v>5534.5099</c:v>
                </c:pt>
                <c:pt idx="2234">
                  <c:v>5524.3666000000003</c:v>
                </c:pt>
                <c:pt idx="2235">
                  <c:v>5514.2430999999897</c:v>
                </c:pt>
                <c:pt idx="2236">
                  <c:v>5504.1736000000001</c:v>
                </c:pt>
                <c:pt idx="2237">
                  <c:v>5494.0654999999897</c:v>
                </c:pt>
                <c:pt idx="2238">
                  <c:v>5483.9219999999896</c:v>
                </c:pt>
                <c:pt idx="2239">
                  <c:v>5473.7897999999896</c:v>
                </c:pt>
                <c:pt idx="2240">
                  <c:v>5463.6862000000001</c:v>
                </c:pt>
                <c:pt idx="2241">
                  <c:v>5453.6064999999899</c:v>
                </c:pt>
                <c:pt idx="2242">
                  <c:v>5443.5093999999899</c:v>
                </c:pt>
                <c:pt idx="2243">
                  <c:v>5433.3661000000002</c:v>
                </c:pt>
                <c:pt idx="2244">
                  <c:v>5423.2628000000004</c:v>
                </c:pt>
                <c:pt idx="2245">
                  <c:v>5413.2025000000003</c:v>
                </c:pt>
                <c:pt idx="2246">
                  <c:v>5403.1174000000001</c:v>
                </c:pt>
                <c:pt idx="2247">
                  <c:v>5393.0230000000001</c:v>
                </c:pt>
                <c:pt idx="2248">
                  <c:v>5382.9204</c:v>
                </c:pt>
                <c:pt idx="2249">
                  <c:v>5372.8197</c:v>
                </c:pt>
                <c:pt idx="2250">
                  <c:v>5362.7244000000001</c:v>
                </c:pt>
                <c:pt idx="2251">
                  <c:v>5352.6103999999896</c:v>
                </c:pt>
                <c:pt idx="2252">
                  <c:v>5342.4998999999898</c:v>
                </c:pt>
                <c:pt idx="2253">
                  <c:v>5332.4139999999898</c:v>
                </c:pt>
                <c:pt idx="2254">
                  <c:v>5322.3275000000003</c:v>
                </c:pt>
                <c:pt idx="2255">
                  <c:v>5312.2033000000001</c:v>
                </c:pt>
                <c:pt idx="2256">
                  <c:v>5302.1080000000002</c:v>
                </c:pt>
                <c:pt idx="2257">
                  <c:v>5292.0101000000004</c:v>
                </c:pt>
                <c:pt idx="2258">
                  <c:v>5281.9129000000003</c:v>
                </c:pt>
                <c:pt idx="2259">
                  <c:v>5271.8696</c:v>
                </c:pt>
                <c:pt idx="2260">
                  <c:v>5261.7921999999899</c:v>
                </c:pt>
                <c:pt idx="2261">
                  <c:v>5251.6579000000002</c:v>
                </c:pt>
                <c:pt idx="2262">
                  <c:v>5241.5190000000002</c:v>
                </c:pt>
                <c:pt idx="2263">
                  <c:v>5231.4125000000004</c:v>
                </c:pt>
                <c:pt idx="2264">
                  <c:v>5221.2997999999898</c:v>
                </c:pt>
                <c:pt idx="2265">
                  <c:v>5211.1261999999897</c:v>
                </c:pt>
                <c:pt idx="2266">
                  <c:v>5200.9413999999897</c:v>
                </c:pt>
                <c:pt idx="2267">
                  <c:v>5190.7734</c:v>
                </c:pt>
                <c:pt idx="2268">
                  <c:v>5180.5954000000002</c:v>
                </c:pt>
                <c:pt idx="2269">
                  <c:v>5170.4345999999896</c:v>
                </c:pt>
                <c:pt idx="2270">
                  <c:v>5160.3639999999896</c:v>
                </c:pt>
                <c:pt idx="2271">
                  <c:v>5150.3692000000001</c:v>
                </c:pt>
                <c:pt idx="2272">
                  <c:v>5140.3235999999897</c:v>
                </c:pt>
                <c:pt idx="2273">
                  <c:v>5130.2093000000004</c:v>
                </c:pt>
                <c:pt idx="2274">
                  <c:v>5120.0901999999896</c:v>
                </c:pt>
                <c:pt idx="2275">
                  <c:v>5109.9340000000002</c:v>
                </c:pt>
                <c:pt idx="2276">
                  <c:v>5099.7551000000003</c:v>
                </c:pt>
                <c:pt idx="2277">
                  <c:v>5089.6355000000003</c:v>
                </c:pt>
                <c:pt idx="2278">
                  <c:v>5079.5446000000002</c:v>
                </c:pt>
                <c:pt idx="2279">
                  <c:v>5069.4375</c:v>
                </c:pt>
                <c:pt idx="2280">
                  <c:v>5059.3310000000001</c:v>
                </c:pt>
                <c:pt idx="2281">
                  <c:v>5049.2313999999897</c:v>
                </c:pt>
                <c:pt idx="2282">
                  <c:v>5039.1108999999897</c:v>
                </c:pt>
                <c:pt idx="2283">
                  <c:v>5029.0097999999898</c:v>
                </c:pt>
                <c:pt idx="2284">
                  <c:v>5018.9165000000003</c:v>
                </c:pt>
                <c:pt idx="2285">
                  <c:v>5008.8213999999898</c:v>
                </c:pt>
                <c:pt idx="2286">
                  <c:v>4998.7308999999896</c:v>
                </c:pt>
                <c:pt idx="2287">
                  <c:v>4988.6544000000004</c:v>
                </c:pt>
                <c:pt idx="2288">
                  <c:v>4978.5537000000004</c:v>
                </c:pt>
                <c:pt idx="2289">
                  <c:v>4968.4238999999898</c:v>
                </c:pt>
                <c:pt idx="2290">
                  <c:v>4958.3140999999896</c:v>
                </c:pt>
                <c:pt idx="2291">
                  <c:v>4948.2210999999897</c:v>
                </c:pt>
                <c:pt idx="2292">
                  <c:v>4938.1116000000002</c:v>
                </c:pt>
                <c:pt idx="2293">
                  <c:v>4927.9656999999897</c:v>
                </c:pt>
                <c:pt idx="2294">
                  <c:v>4917.8212999999896</c:v>
                </c:pt>
                <c:pt idx="2295">
                  <c:v>4907.7040999999899</c:v>
                </c:pt>
                <c:pt idx="2296">
                  <c:v>4897.6034</c:v>
                </c:pt>
                <c:pt idx="2297">
                  <c:v>4887.4857000000002</c:v>
                </c:pt>
                <c:pt idx="2298">
                  <c:v>4877.3433000000005</c:v>
                </c:pt>
                <c:pt idx="2299">
                  <c:v>4867.1967999999897</c:v>
                </c:pt>
                <c:pt idx="2300">
                  <c:v>4857.0419000000002</c:v>
                </c:pt>
                <c:pt idx="2301">
                  <c:v>4846.9007000000001</c:v>
                </c:pt>
                <c:pt idx="2302">
                  <c:v>4836.7709999999897</c:v>
                </c:pt>
                <c:pt idx="2303">
                  <c:v>4826.6605</c:v>
                </c:pt>
                <c:pt idx="2304">
                  <c:v>4816.5739999999896</c:v>
                </c:pt>
                <c:pt idx="2305">
                  <c:v>4806.4940999999899</c:v>
                </c:pt>
                <c:pt idx="2306">
                  <c:v>4796.4152000000004</c:v>
                </c:pt>
                <c:pt idx="2307">
                  <c:v>4786.2762000000002</c:v>
                </c:pt>
                <c:pt idx="2308">
                  <c:v>4776.1314000000002</c:v>
                </c:pt>
                <c:pt idx="2309">
                  <c:v>4766.0632999999898</c:v>
                </c:pt>
                <c:pt idx="2310">
                  <c:v>4755.9975000000004</c:v>
                </c:pt>
                <c:pt idx="2311">
                  <c:v>4745.9013999999897</c:v>
                </c:pt>
                <c:pt idx="2312">
                  <c:v>4735.7996999999896</c:v>
                </c:pt>
                <c:pt idx="2313">
                  <c:v>4725.7034999999896</c:v>
                </c:pt>
                <c:pt idx="2314">
                  <c:v>4715.6269000000002</c:v>
                </c:pt>
                <c:pt idx="2315">
                  <c:v>4705.5842000000002</c:v>
                </c:pt>
                <c:pt idx="2316">
                  <c:v>4695.5495000000001</c:v>
                </c:pt>
                <c:pt idx="2317">
                  <c:v>4685.4709000000003</c:v>
                </c:pt>
                <c:pt idx="2318">
                  <c:v>4675.3531999999896</c:v>
                </c:pt>
                <c:pt idx="2319">
                  <c:v>4665.1992</c:v>
                </c:pt>
                <c:pt idx="2320">
                  <c:v>4655.0087000000003</c:v>
                </c:pt>
                <c:pt idx="2321">
                  <c:v>4644.9050999999899</c:v>
                </c:pt>
                <c:pt idx="2322">
                  <c:v>4634.8779999999897</c:v>
                </c:pt>
                <c:pt idx="2323">
                  <c:v>4624.7696999999898</c:v>
                </c:pt>
                <c:pt idx="2324">
                  <c:v>4614.6279999999897</c:v>
                </c:pt>
                <c:pt idx="2325">
                  <c:v>4604.4757</c:v>
                </c:pt>
                <c:pt idx="2326">
                  <c:v>4594.3117000000002</c:v>
                </c:pt>
                <c:pt idx="2327">
                  <c:v>4584.1661000000004</c:v>
                </c:pt>
                <c:pt idx="2328">
                  <c:v>4574.0393999999897</c:v>
                </c:pt>
                <c:pt idx="2329">
                  <c:v>4563.9450999999899</c:v>
                </c:pt>
                <c:pt idx="2330">
                  <c:v>4553.8711000000003</c:v>
                </c:pt>
                <c:pt idx="2331">
                  <c:v>4543.7734</c:v>
                </c:pt>
                <c:pt idx="2332">
                  <c:v>4533.6927999999898</c:v>
                </c:pt>
                <c:pt idx="2333">
                  <c:v>4523.6480000000001</c:v>
                </c:pt>
                <c:pt idx="2334">
                  <c:v>4513.5348000000004</c:v>
                </c:pt>
                <c:pt idx="2335">
                  <c:v>4503.3990999999896</c:v>
                </c:pt>
                <c:pt idx="2336">
                  <c:v>4493.3077000000003</c:v>
                </c:pt>
                <c:pt idx="2337">
                  <c:v>4483.1954999999898</c:v>
                </c:pt>
                <c:pt idx="2338">
                  <c:v>4473.0847999999896</c:v>
                </c:pt>
                <c:pt idx="2339">
                  <c:v>4462.9345000000003</c:v>
                </c:pt>
                <c:pt idx="2340">
                  <c:v>4452.7762000000002</c:v>
                </c:pt>
                <c:pt idx="2341">
                  <c:v>4442.6629999999896</c:v>
                </c:pt>
                <c:pt idx="2342">
                  <c:v>4432.5488999999898</c:v>
                </c:pt>
                <c:pt idx="2343">
                  <c:v>4422.4775</c:v>
                </c:pt>
                <c:pt idx="2344">
                  <c:v>4412.3764000000001</c:v>
                </c:pt>
                <c:pt idx="2345">
                  <c:v>4402.2847000000002</c:v>
                </c:pt>
                <c:pt idx="2346">
                  <c:v>4392.2012999999897</c:v>
                </c:pt>
                <c:pt idx="2347">
                  <c:v>4382.0407999999898</c:v>
                </c:pt>
                <c:pt idx="2348">
                  <c:v>4371.9137000000001</c:v>
                </c:pt>
                <c:pt idx="2349">
                  <c:v>4361.8864000000003</c:v>
                </c:pt>
                <c:pt idx="2350">
                  <c:v>4351.8481000000002</c:v>
                </c:pt>
                <c:pt idx="2351">
                  <c:v>4341.7161999999898</c:v>
                </c:pt>
                <c:pt idx="2352">
                  <c:v>4331.5299000000005</c:v>
                </c:pt>
                <c:pt idx="2353">
                  <c:v>4321.3707999999897</c:v>
                </c:pt>
                <c:pt idx="2354">
                  <c:v>4311.2584999999899</c:v>
                </c:pt>
                <c:pt idx="2355">
                  <c:v>4301.1836000000003</c:v>
                </c:pt>
                <c:pt idx="2356">
                  <c:v>4291.085</c:v>
                </c:pt>
                <c:pt idx="2357">
                  <c:v>4280.9054999999898</c:v>
                </c:pt>
                <c:pt idx="2358">
                  <c:v>4270.7101000000002</c:v>
                </c:pt>
                <c:pt idx="2359">
                  <c:v>4260.5978999999897</c:v>
                </c:pt>
                <c:pt idx="2360">
                  <c:v>4250.5590000000002</c:v>
                </c:pt>
                <c:pt idx="2361">
                  <c:v>4240.4835999999896</c:v>
                </c:pt>
                <c:pt idx="2362">
                  <c:v>4230.3636999999899</c:v>
                </c:pt>
                <c:pt idx="2363">
                  <c:v>4220.2974000000004</c:v>
                </c:pt>
                <c:pt idx="2364">
                  <c:v>4210.2559000000001</c:v>
                </c:pt>
                <c:pt idx="2365">
                  <c:v>4200.1763000000001</c:v>
                </c:pt>
                <c:pt idx="2366">
                  <c:v>4190.0776999999898</c:v>
                </c:pt>
                <c:pt idx="2367">
                  <c:v>4179.9674999999897</c:v>
                </c:pt>
                <c:pt idx="2368">
                  <c:v>4169.8714</c:v>
                </c:pt>
                <c:pt idx="2369">
                  <c:v>4159.7803999999896</c:v>
                </c:pt>
                <c:pt idx="2370">
                  <c:v>4149.6495000000004</c:v>
                </c:pt>
                <c:pt idx="2371">
                  <c:v>4139.5066999999899</c:v>
                </c:pt>
                <c:pt idx="2372">
                  <c:v>4129.3729999999896</c:v>
                </c:pt>
                <c:pt idx="2373">
                  <c:v>4119.2344999999896</c:v>
                </c:pt>
                <c:pt idx="2374">
                  <c:v>4109.1306999999897</c:v>
                </c:pt>
                <c:pt idx="2375">
                  <c:v>4099.0763999999899</c:v>
                </c:pt>
                <c:pt idx="2376">
                  <c:v>4088.9798000000001</c:v>
                </c:pt>
                <c:pt idx="2377">
                  <c:v>4078.8150999999898</c:v>
                </c:pt>
                <c:pt idx="2378">
                  <c:v>4068.6244999999899</c:v>
                </c:pt>
                <c:pt idx="2379">
                  <c:v>4058.4618</c:v>
                </c:pt>
                <c:pt idx="2380">
                  <c:v>4048.3755999999898</c:v>
                </c:pt>
                <c:pt idx="2381">
                  <c:v>4038.2674999999899</c:v>
                </c:pt>
                <c:pt idx="2382">
                  <c:v>4028.0783000000001</c:v>
                </c:pt>
                <c:pt idx="2383">
                  <c:v>4017.9081999999898</c:v>
                </c:pt>
                <c:pt idx="2384">
                  <c:v>4007.8328000000001</c:v>
                </c:pt>
                <c:pt idx="2385">
                  <c:v>3997.7732999999898</c:v>
                </c:pt>
                <c:pt idx="2386">
                  <c:v>3987.6129000000001</c:v>
                </c:pt>
                <c:pt idx="2387">
                  <c:v>3977.4926</c:v>
                </c:pt>
                <c:pt idx="2388">
                  <c:v>3967.4569999999899</c:v>
                </c:pt>
                <c:pt idx="2389">
                  <c:v>3957.3827000000001</c:v>
                </c:pt>
                <c:pt idx="2390">
                  <c:v>3947.2710999999899</c:v>
                </c:pt>
                <c:pt idx="2391">
                  <c:v>3937.1498000000001</c:v>
                </c:pt>
                <c:pt idx="2392">
                  <c:v>3927.0288</c:v>
                </c:pt>
                <c:pt idx="2393">
                  <c:v>3916.8944000000001</c:v>
                </c:pt>
                <c:pt idx="2394">
                  <c:v>3906.8717000000001</c:v>
                </c:pt>
                <c:pt idx="2395">
                  <c:v>3896.8166000000001</c:v>
                </c:pt>
                <c:pt idx="2396">
                  <c:v>3886.5936000000002</c:v>
                </c:pt>
                <c:pt idx="2397">
                  <c:v>3876.4041000000002</c:v>
                </c:pt>
                <c:pt idx="2398">
                  <c:v>3866.3470000000002</c:v>
                </c:pt>
                <c:pt idx="2399">
                  <c:v>3856.3271</c:v>
                </c:pt>
                <c:pt idx="2400">
                  <c:v>3846.2406999999898</c:v>
                </c:pt>
                <c:pt idx="2401">
                  <c:v>3836.1097</c:v>
                </c:pt>
                <c:pt idx="2402">
                  <c:v>3825.9432999999899</c:v>
                </c:pt>
                <c:pt idx="2403">
                  <c:v>3815.8211000000001</c:v>
                </c:pt>
                <c:pt idx="2404">
                  <c:v>3805.7523999999898</c:v>
                </c:pt>
                <c:pt idx="2405">
                  <c:v>3795.5864000000001</c:v>
                </c:pt>
                <c:pt idx="2406">
                  <c:v>3785.4164000000001</c:v>
                </c:pt>
                <c:pt idx="2407">
                  <c:v>3775.3382000000001</c:v>
                </c:pt>
                <c:pt idx="2408">
                  <c:v>3765.2330999999899</c:v>
                </c:pt>
                <c:pt idx="2409">
                  <c:v>3755.1500999999898</c:v>
                </c:pt>
                <c:pt idx="2410">
                  <c:v>3745.0889000000002</c:v>
                </c:pt>
                <c:pt idx="2411">
                  <c:v>3734.9847</c:v>
                </c:pt>
                <c:pt idx="2412">
                  <c:v>3724.9099999999899</c:v>
                </c:pt>
                <c:pt idx="2413">
                  <c:v>3714.7755000000002</c:v>
                </c:pt>
                <c:pt idx="2414">
                  <c:v>3704.5907000000002</c:v>
                </c:pt>
                <c:pt idx="2415">
                  <c:v>3694.4553999999898</c:v>
                </c:pt>
                <c:pt idx="2416">
                  <c:v>3684.3319000000001</c:v>
                </c:pt>
                <c:pt idx="2417">
                  <c:v>3674.2667000000001</c:v>
                </c:pt>
                <c:pt idx="2418">
                  <c:v>3665.2791000000002</c:v>
                </c:pt>
                <c:pt idx="2419">
                  <c:v>3655.3584000000001</c:v>
                </c:pt>
                <c:pt idx="2420">
                  <c:v>3643.9340000000002</c:v>
                </c:pt>
                <c:pt idx="2421">
                  <c:v>3633.8296999999902</c:v>
                </c:pt>
                <c:pt idx="2422">
                  <c:v>3623.7948000000001</c:v>
                </c:pt>
                <c:pt idx="2423">
                  <c:v>3613.7415000000001</c:v>
                </c:pt>
                <c:pt idx="2424">
                  <c:v>3603.6383000000001</c:v>
                </c:pt>
                <c:pt idx="2425">
                  <c:v>3593.5147999999899</c:v>
                </c:pt>
                <c:pt idx="2426">
                  <c:v>3583.3797</c:v>
                </c:pt>
                <c:pt idx="2427">
                  <c:v>3573.2557000000002</c:v>
                </c:pt>
                <c:pt idx="2428">
                  <c:v>3563.1612</c:v>
                </c:pt>
                <c:pt idx="2429">
                  <c:v>3553.0517</c:v>
                </c:pt>
                <c:pt idx="2430">
                  <c:v>3542.9205999999899</c:v>
                </c:pt>
                <c:pt idx="2431">
                  <c:v>3532.8453</c:v>
                </c:pt>
                <c:pt idx="2432">
                  <c:v>3522.8018000000002</c:v>
                </c:pt>
                <c:pt idx="2433">
                  <c:v>3512.6905999999899</c:v>
                </c:pt>
                <c:pt idx="2434">
                  <c:v>3502.5347999999899</c:v>
                </c:pt>
                <c:pt idx="2435">
                  <c:v>3492.3681000000001</c:v>
                </c:pt>
                <c:pt idx="2436">
                  <c:v>3482.2761</c:v>
                </c:pt>
                <c:pt idx="2437">
                  <c:v>3472.1853999999898</c:v>
                </c:pt>
                <c:pt idx="2438">
                  <c:v>3462.0581000000002</c:v>
                </c:pt>
                <c:pt idx="2439">
                  <c:v>3451.9533999999899</c:v>
                </c:pt>
                <c:pt idx="2440">
                  <c:v>3441.8674999999898</c:v>
                </c:pt>
                <c:pt idx="2441">
                  <c:v>3431.7238000000002</c:v>
                </c:pt>
                <c:pt idx="2442">
                  <c:v>3421.5716000000002</c:v>
                </c:pt>
                <c:pt idx="2443">
                  <c:v>3411.4801000000002</c:v>
                </c:pt>
                <c:pt idx="2444">
                  <c:v>3401.3912</c:v>
                </c:pt>
                <c:pt idx="2445">
                  <c:v>3391.2986000000001</c:v>
                </c:pt>
                <c:pt idx="2446">
                  <c:v>3381.163</c:v>
                </c:pt>
                <c:pt idx="2447">
                  <c:v>3371.0531999999898</c:v>
                </c:pt>
                <c:pt idx="2448">
                  <c:v>3360.9648999999899</c:v>
                </c:pt>
                <c:pt idx="2449">
                  <c:v>3350.8602000000001</c:v>
                </c:pt>
                <c:pt idx="2450">
                  <c:v>3340.7429000000002</c:v>
                </c:pt>
                <c:pt idx="2451">
                  <c:v>3330.6190999999899</c:v>
                </c:pt>
                <c:pt idx="2452">
                  <c:v>3320.4241999999899</c:v>
                </c:pt>
                <c:pt idx="2453">
                  <c:v>3310.2745</c:v>
                </c:pt>
                <c:pt idx="2454">
                  <c:v>3300.2334999999898</c:v>
                </c:pt>
                <c:pt idx="2455">
                  <c:v>3290.2361999999898</c:v>
                </c:pt>
                <c:pt idx="2456">
                  <c:v>3280.1734999999899</c:v>
                </c:pt>
                <c:pt idx="2457">
                  <c:v>3270.0236</c:v>
                </c:pt>
                <c:pt idx="2458">
                  <c:v>3259.8784999999898</c:v>
                </c:pt>
                <c:pt idx="2459">
                  <c:v>3249.7240999999899</c:v>
                </c:pt>
                <c:pt idx="2460">
                  <c:v>3239.5607</c:v>
                </c:pt>
                <c:pt idx="2461">
                  <c:v>3230.9983000000002</c:v>
                </c:pt>
                <c:pt idx="2462">
                  <c:v>3220.6774</c:v>
                </c:pt>
                <c:pt idx="2463">
                  <c:v>3209.2159999999899</c:v>
                </c:pt>
                <c:pt idx="2464">
                  <c:v>3199.1655999999898</c:v>
                </c:pt>
                <c:pt idx="2465">
                  <c:v>3189.0475000000001</c:v>
                </c:pt>
                <c:pt idx="2466">
                  <c:v>3178.8957</c:v>
                </c:pt>
                <c:pt idx="2467">
                  <c:v>3168.7197000000001</c:v>
                </c:pt>
                <c:pt idx="2468">
                  <c:v>3158.59</c:v>
                </c:pt>
                <c:pt idx="2469">
                  <c:v>3148.5230999999899</c:v>
                </c:pt>
                <c:pt idx="2470">
                  <c:v>3138.4692</c:v>
                </c:pt>
                <c:pt idx="2471">
                  <c:v>3128.375</c:v>
                </c:pt>
                <c:pt idx="2472">
                  <c:v>3118.2548999999899</c:v>
                </c:pt>
                <c:pt idx="2473">
                  <c:v>3108.1875</c:v>
                </c:pt>
                <c:pt idx="2474">
                  <c:v>3098.1161999999899</c:v>
                </c:pt>
                <c:pt idx="2475">
                  <c:v>3087.9630000000002</c:v>
                </c:pt>
                <c:pt idx="2476">
                  <c:v>3077.7910999999899</c:v>
                </c:pt>
                <c:pt idx="2477">
                  <c:v>3067.6594</c:v>
                </c:pt>
                <c:pt idx="2478">
                  <c:v>3057.5101</c:v>
                </c:pt>
                <c:pt idx="2479">
                  <c:v>3047.3924999999899</c:v>
                </c:pt>
                <c:pt idx="2480">
                  <c:v>3037.2521000000002</c:v>
                </c:pt>
                <c:pt idx="2481">
                  <c:v>3027.1341000000002</c:v>
                </c:pt>
                <c:pt idx="2482">
                  <c:v>3017.0877999999898</c:v>
                </c:pt>
                <c:pt idx="2483">
                  <c:v>3006.9884999999899</c:v>
                </c:pt>
                <c:pt idx="2484">
                  <c:v>2996.8063999999899</c:v>
                </c:pt>
                <c:pt idx="2485">
                  <c:v>2986.6583999999898</c:v>
                </c:pt>
                <c:pt idx="2486">
                  <c:v>2976.6043</c:v>
                </c:pt>
                <c:pt idx="2487">
                  <c:v>2966.5551</c:v>
                </c:pt>
                <c:pt idx="2488">
                  <c:v>2956.4384</c:v>
                </c:pt>
                <c:pt idx="2489">
                  <c:v>2946.2775000000001</c:v>
                </c:pt>
                <c:pt idx="2490">
                  <c:v>2936.1695</c:v>
                </c:pt>
                <c:pt idx="2491">
                  <c:v>2926.0662000000002</c:v>
                </c:pt>
                <c:pt idx="2492">
                  <c:v>2915.9735000000001</c:v>
                </c:pt>
                <c:pt idx="2493">
                  <c:v>2905.8519999999899</c:v>
                </c:pt>
                <c:pt idx="2494">
                  <c:v>2896.3948999999898</c:v>
                </c:pt>
                <c:pt idx="2495">
                  <c:v>2886.4989999999898</c:v>
                </c:pt>
                <c:pt idx="2496">
                  <c:v>2875.5243</c:v>
                </c:pt>
                <c:pt idx="2497">
                  <c:v>2865.4324999999899</c:v>
                </c:pt>
                <c:pt idx="2498">
                  <c:v>2855.3418999999899</c:v>
                </c:pt>
                <c:pt idx="2499">
                  <c:v>2845.2139999999899</c:v>
                </c:pt>
                <c:pt idx="2500">
                  <c:v>2835.0859</c:v>
                </c:pt>
                <c:pt idx="2501">
                  <c:v>2825.0027</c:v>
                </c:pt>
                <c:pt idx="2502">
                  <c:v>2814.9404</c:v>
                </c:pt>
                <c:pt idx="2503">
                  <c:v>2804.8305999999902</c:v>
                </c:pt>
                <c:pt idx="2504">
                  <c:v>2794.7069999999899</c:v>
                </c:pt>
                <c:pt idx="2505">
                  <c:v>2784.6423</c:v>
                </c:pt>
                <c:pt idx="2506">
                  <c:v>2774.5365000000002</c:v>
                </c:pt>
                <c:pt idx="2507">
                  <c:v>2764.4672999999898</c:v>
                </c:pt>
                <c:pt idx="2508">
                  <c:v>2754.4059999999899</c:v>
                </c:pt>
                <c:pt idx="2509">
                  <c:v>2744.2570000000001</c:v>
                </c:pt>
                <c:pt idx="2510">
                  <c:v>2734.1026000000002</c:v>
                </c:pt>
                <c:pt idx="2511">
                  <c:v>2724.0295999999898</c:v>
                </c:pt>
                <c:pt idx="2512">
                  <c:v>2714.0027</c:v>
                </c:pt>
                <c:pt idx="2513">
                  <c:v>2703.9133999999899</c:v>
                </c:pt>
                <c:pt idx="2514">
                  <c:v>2693.7644</c:v>
                </c:pt>
                <c:pt idx="2515">
                  <c:v>2683.6055000000001</c:v>
                </c:pt>
                <c:pt idx="2516">
                  <c:v>2673.4904000000001</c:v>
                </c:pt>
                <c:pt idx="2517">
                  <c:v>2663.3890000000001</c:v>
                </c:pt>
                <c:pt idx="2518">
                  <c:v>2653.2858999999899</c:v>
                </c:pt>
                <c:pt idx="2519">
                  <c:v>2643.17</c:v>
                </c:pt>
                <c:pt idx="2520">
                  <c:v>2633.0771</c:v>
                </c:pt>
                <c:pt idx="2521">
                  <c:v>2622.9971999999898</c:v>
                </c:pt>
                <c:pt idx="2522">
                  <c:v>2612.8843999999899</c:v>
                </c:pt>
                <c:pt idx="2523">
                  <c:v>2602.7386000000001</c:v>
                </c:pt>
                <c:pt idx="2524">
                  <c:v>2592.6437000000001</c:v>
                </c:pt>
                <c:pt idx="2525">
                  <c:v>2582.5372000000002</c:v>
                </c:pt>
                <c:pt idx="2526">
                  <c:v>2572.3804</c:v>
                </c:pt>
                <c:pt idx="2527">
                  <c:v>2562.2442000000001</c:v>
                </c:pt>
                <c:pt idx="2528">
                  <c:v>2552.1062999999899</c:v>
                </c:pt>
                <c:pt idx="2529">
                  <c:v>2541.9767999999899</c:v>
                </c:pt>
                <c:pt idx="2530">
                  <c:v>2531.8281000000002</c:v>
                </c:pt>
                <c:pt idx="2531">
                  <c:v>2521.7015999999899</c:v>
                </c:pt>
                <c:pt idx="2532">
                  <c:v>2511.6069000000002</c:v>
                </c:pt>
                <c:pt idx="2533">
                  <c:v>2501.5277000000001</c:v>
                </c:pt>
                <c:pt idx="2534">
                  <c:v>2491.4346999999898</c:v>
                </c:pt>
                <c:pt idx="2535">
                  <c:v>2481.3200999999899</c:v>
                </c:pt>
                <c:pt idx="2536">
                  <c:v>2471.2082</c:v>
                </c:pt>
                <c:pt idx="2537">
                  <c:v>2461.1392000000001</c:v>
                </c:pt>
                <c:pt idx="2538">
                  <c:v>2451.0769</c:v>
                </c:pt>
                <c:pt idx="2539">
                  <c:v>2440.9836</c:v>
                </c:pt>
                <c:pt idx="2540">
                  <c:v>2430.8771999999899</c:v>
                </c:pt>
                <c:pt idx="2541">
                  <c:v>2420.7627000000002</c:v>
                </c:pt>
                <c:pt idx="2542">
                  <c:v>2410.6237999999898</c:v>
                </c:pt>
                <c:pt idx="2543">
                  <c:v>2400.4758000000002</c:v>
                </c:pt>
                <c:pt idx="2544">
                  <c:v>2390.3508999999899</c:v>
                </c:pt>
                <c:pt idx="2545">
                  <c:v>2380.2512000000002</c:v>
                </c:pt>
                <c:pt idx="2546">
                  <c:v>2370.1682999999898</c:v>
                </c:pt>
                <c:pt idx="2547">
                  <c:v>2360.0446999999899</c:v>
                </c:pt>
                <c:pt idx="2548">
                  <c:v>2349.9054999999898</c:v>
                </c:pt>
                <c:pt idx="2549">
                  <c:v>2339.7854000000002</c:v>
                </c:pt>
                <c:pt idx="2550">
                  <c:v>2329.6912000000002</c:v>
                </c:pt>
                <c:pt idx="2551">
                  <c:v>2319.5925999999899</c:v>
                </c:pt>
                <c:pt idx="2552">
                  <c:v>2309.4899</c:v>
                </c:pt>
                <c:pt idx="2553">
                  <c:v>2299.4056999999898</c:v>
                </c:pt>
                <c:pt idx="2554">
                  <c:v>2289.2941000000001</c:v>
                </c:pt>
                <c:pt idx="2555">
                  <c:v>2279.1536000000001</c:v>
                </c:pt>
                <c:pt idx="2556">
                  <c:v>2269.018</c:v>
                </c:pt>
                <c:pt idx="2557">
                  <c:v>2258.9094</c:v>
                </c:pt>
                <c:pt idx="2558">
                  <c:v>2248.8166999999899</c:v>
                </c:pt>
                <c:pt idx="2559">
                  <c:v>2238.7188000000001</c:v>
                </c:pt>
                <c:pt idx="2560">
                  <c:v>2228.6129000000001</c:v>
                </c:pt>
                <c:pt idx="2561">
                  <c:v>2218.4861000000001</c:v>
                </c:pt>
                <c:pt idx="2562">
                  <c:v>2208.3661000000002</c:v>
                </c:pt>
                <c:pt idx="2563">
                  <c:v>2198.2669999999898</c:v>
                </c:pt>
                <c:pt idx="2564">
                  <c:v>2188.1614</c:v>
                </c:pt>
                <c:pt idx="2565">
                  <c:v>2178.0585999999898</c:v>
                </c:pt>
                <c:pt idx="2566">
                  <c:v>2167.9427000000001</c:v>
                </c:pt>
                <c:pt idx="2567">
                  <c:v>2157.8368999999898</c:v>
                </c:pt>
                <c:pt idx="2568">
                  <c:v>2147.7336</c:v>
                </c:pt>
                <c:pt idx="2569">
                  <c:v>2137.6223</c:v>
                </c:pt>
                <c:pt idx="2570">
                  <c:v>2127.5140000000001</c:v>
                </c:pt>
                <c:pt idx="2571">
                  <c:v>2117.4025999999899</c:v>
                </c:pt>
                <c:pt idx="2572">
                  <c:v>2107.2957999999899</c:v>
                </c:pt>
                <c:pt idx="2573">
                  <c:v>2097.1776</c:v>
                </c:pt>
                <c:pt idx="2574">
                  <c:v>2087.0679</c:v>
                </c:pt>
                <c:pt idx="2575">
                  <c:v>2076.9641000000001</c:v>
                </c:pt>
                <c:pt idx="2576">
                  <c:v>2066.8708000000001</c:v>
                </c:pt>
                <c:pt idx="2577">
                  <c:v>2056.7608</c:v>
                </c:pt>
                <c:pt idx="2578">
                  <c:v>2046.6383000000001</c:v>
                </c:pt>
                <c:pt idx="2579">
                  <c:v>2036.5418999999899</c:v>
                </c:pt>
                <c:pt idx="2580">
                  <c:v>2026.4283</c:v>
                </c:pt>
                <c:pt idx="2581">
                  <c:v>2016.3085000000001</c:v>
                </c:pt>
                <c:pt idx="2582">
                  <c:v>2006.2046</c:v>
                </c:pt>
                <c:pt idx="2583">
                  <c:v>1996.1083000000001</c:v>
                </c:pt>
                <c:pt idx="2584">
                  <c:v>1985.9973</c:v>
                </c:pt>
                <c:pt idx="2585">
                  <c:v>1975.8644999999899</c:v>
                </c:pt>
                <c:pt idx="2586">
                  <c:v>1965.7456</c:v>
                </c:pt>
                <c:pt idx="2587">
                  <c:v>1955.6243999999899</c:v>
                </c:pt>
                <c:pt idx="2588">
                  <c:v>1945.5094999999901</c:v>
                </c:pt>
                <c:pt idx="2589">
                  <c:v>1935.4093</c:v>
                </c:pt>
                <c:pt idx="2590">
                  <c:v>1925.3101999999899</c:v>
                </c:pt>
                <c:pt idx="2591">
                  <c:v>1915.1968999999899</c:v>
                </c:pt>
                <c:pt idx="2592">
                  <c:v>1905.0744999999899</c:v>
                </c:pt>
                <c:pt idx="2593">
                  <c:v>1894.9536000000001</c:v>
                </c:pt>
                <c:pt idx="2594">
                  <c:v>1884.8599999999899</c:v>
                </c:pt>
                <c:pt idx="2595">
                  <c:v>1874.7946999999899</c:v>
                </c:pt>
                <c:pt idx="2596">
                  <c:v>1864.7041999999899</c:v>
                </c:pt>
                <c:pt idx="2597">
                  <c:v>1854.6052999999899</c:v>
                </c:pt>
                <c:pt idx="2598">
                  <c:v>1844.4956999999899</c:v>
                </c:pt>
                <c:pt idx="2599">
                  <c:v>1834.3275000000001</c:v>
                </c:pt>
                <c:pt idx="2600">
                  <c:v>1824.1416999999899</c:v>
                </c:pt>
                <c:pt idx="2601">
                  <c:v>1814.0405000000001</c:v>
                </c:pt>
                <c:pt idx="2602">
                  <c:v>1804.0089</c:v>
                </c:pt>
                <c:pt idx="2603">
                  <c:v>1793.9414999999899</c:v>
                </c:pt>
                <c:pt idx="2604">
                  <c:v>1783.8145999999899</c:v>
                </c:pt>
                <c:pt idx="2605">
                  <c:v>1773.6841999999899</c:v>
                </c:pt>
                <c:pt idx="2606">
                  <c:v>1763.5591999999899</c:v>
                </c:pt>
                <c:pt idx="2607">
                  <c:v>1753.463</c:v>
                </c:pt>
                <c:pt idx="2608">
                  <c:v>1743.3505</c:v>
                </c:pt>
                <c:pt idx="2609">
                  <c:v>1733.2153000000001</c:v>
                </c:pt>
                <c:pt idx="2610">
                  <c:v>1723.0851</c:v>
                </c:pt>
                <c:pt idx="2611">
                  <c:v>1712.9435000000001</c:v>
                </c:pt>
                <c:pt idx="2612">
                  <c:v>1702.8036</c:v>
                </c:pt>
                <c:pt idx="2613">
                  <c:v>1692.6762000000001</c:v>
                </c:pt>
                <c:pt idx="2614">
                  <c:v>1682.5735</c:v>
                </c:pt>
                <c:pt idx="2615">
                  <c:v>1672.4768999999901</c:v>
                </c:pt>
                <c:pt idx="2616">
                  <c:v>1662.3871999999899</c:v>
                </c:pt>
                <c:pt idx="2617">
                  <c:v>1652.2925</c:v>
                </c:pt>
                <c:pt idx="2618">
                  <c:v>1642.19</c:v>
                </c:pt>
                <c:pt idx="2619">
                  <c:v>1632.0835</c:v>
                </c:pt>
                <c:pt idx="2620">
                  <c:v>1621.9852000000001</c:v>
                </c:pt>
                <c:pt idx="2621">
                  <c:v>1611.8932</c:v>
                </c:pt>
                <c:pt idx="2622">
                  <c:v>1601.7985000000001</c:v>
                </c:pt>
                <c:pt idx="2623">
                  <c:v>1591.6923999999899</c:v>
                </c:pt>
                <c:pt idx="2624">
                  <c:v>1581.5771</c:v>
                </c:pt>
                <c:pt idx="2625">
                  <c:v>1571.4494</c:v>
                </c:pt>
                <c:pt idx="2626">
                  <c:v>1561.3104000000001</c:v>
                </c:pt>
                <c:pt idx="2627">
                  <c:v>1551.1984</c:v>
                </c:pt>
                <c:pt idx="2628">
                  <c:v>1541.1069</c:v>
                </c:pt>
                <c:pt idx="2629">
                  <c:v>1531.0054</c:v>
                </c:pt>
                <c:pt idx="2630">
                  <c:v>1520.8805</c:v>
                </c:pt>
                <c:pt idx="2631">
                  <c:v>1510.7751000000001</c:v>
                </c:pt>
                <c:pt idx="2632">
                  <c:v>1500.6844000000001</c:v>
                </c:pt>
                <c:pt idx="2633">
                  <c:v>1490.5734</c:v>
                </c:pt>
                <c:pt idx="2634">
                  <c:v>1480.4612</c:v>
                </c:pt>
                <c:pt idx="2635">
                  <c:v>1470.3559</c:v>
                </c:pt>
                <c:pt idx="2636">
                  <c:v>1460.2405000000001</c:v>
                </c:pt>
                <c:pt idx="2637">
                  <c:v>1450.0989999999899</c:v>
                </c:pt>
                <c:pt idx="2638">
                  <c:v>1439.9594</c:v>
                </c:pt>
                <c:pt idx="2639">
                  <c:v>1429.8588999999899</c:v>
                </c:pt>
                <c:pt idx="2640">
                  <c:v>1419.8053</c:v>
                </c:pt>
                <c:pt idx="2641">
                  <c:v>1409.7539999999899</c:v>
                </c:pt>
                <c:pt idx="2642">
                  <c:v>1399.6568</c:v>
                </c:pt>
                <c:pt idx="2643">
                  <c:v>1389.5395000000001</c:v>
                </c:pt>
                <c:pt idx="2644">
                  <c:v>1379.4091000000001</c:v>
                </c:pt>
                <c:pt idx="2645">
                  <c:v>1369.2963</c:v>
                </c:pt>
                <c:pt idx="2646">
                  <c:v>1359.2044000000001</c:v>
                </c:pt>
                <c:pt idx="2647">
                  <c:v>1349.1224</c:v>
                </c:pt>
                <c:pt idx="2648">
                  <c:v>1339.0463</c:v>
                </c:pt>
                <c:pt idx="2649">
                  <c:v>1328.912</c:v>
                </c:pt>
                <c:pt idx="2650">
                  <c:v>1318.7632000000001</c:v>
                </c:pt>
                <c:pt idx="2651">
                  <c:v>1308.6442</c:v>
                </c:pt>
                <c:pt idx="2652">
                  <c:v>1298.5252</c:v>
                </c:pt>
                <c:pt idx="2653">
                  <c:v>1288.3994</c:v>
                </c:pt>
                <c:pt idx="2654">
                  <c:v>1278.2741000000001</c:v>
                </c:pt>
                <c:pt idx="2655">
                  <c:v>1268.1588999999899</c:v>
                </c:pt>
                <c:pt idx="2656">
                  <c:v>1258.0325</c:v>
                </c:pt>
                <c:pt idx="2657">
                  <c:v>1247.9137000000001</c:v>
                </c:pt>
                <c:pt idx="2658">
                  <c:v>1237.8007</c:v>
                </c:pt>
                <c:pt idx="2659">
                  <c:v>1227.6963000000001</c:v>
                </c:pt>
                <c:pt idx="2660">
                  <c:v>1217.6129000000001</c:v>
                </c:pt>
                <c:pt idx="2661">
                  <c:v>1207.5098</c:v>
                </c:pt>
                <c:pt idx="2662">
                  <c:v>1197.4072000000001</c:v>
                </c:pt>
                <c:pt idx="2663">
                  <c:v>1187.2943</c:v>
                </c:pt>
                <c:pt idx="2664">
                  <c:v>1177.1811</c:v>
                </c:pt>
                <c:pt idx="2665">
                  <c:v>1167.0920000000001</c:v>
                </c:pt>
                <c:pt idx="2666">
                  <c:v>1156.9945</c:v>
                </c:pt>
                <c:pt idx="2667">
                  <c:v>1146.8853999999901</c:v>
                </c:pt>
                <c:pt idx="2668">
                  <c:v>1136.7524000000001</c:v>
                </c:pt>
                <c:pt idx="2669">
                  <c:v>1126.6066000000001</c:v>
                </c:pt>
                <c:pt idx="2670">
                  <c:v>1116.4933000000001</c:v>
                </c:pt>
                <c:pt idx="2671">
                  <c:v>1106.4111</c:v>
                </c:pt>
                <c:pt idx="2672">
                  <c:v>1096.326</c:v>
                </c:pt>
                <c:pt idx="2673">
                  <c:v>1086.2213999999899</c:v>
                </c:pt>
                <c:pt idx="2674">
                  <c:v>1076.1124</c:v>
                </c:pt>
                <c:pt idx="2675">
                  <c:v>1065.9937</c:v>
                </c:pt>
                <c:pt idx="2676">
                  <c:v>1055.8525999999899</c:v>
                </c:pt>
                <c:pt idx="2677">
                  <c:v>1045.7139999999899</c:v>
                </c:pt>
                <c:pt idx="2678">
                  <c:v>1035.5968</c:v>
                </c:pt>
                <c:pt idx="2679">
                  <c:v>1025.4867999999899</c:v>
                </c:pt>
                <c:pt idx="2680">
                  <c:v>1015.3747</c:v>
                </c:pt>
                <c:pt idx="2681">
                  <c:v>1005.2704</c:v>
                </c:pt>
                <c:pt idx="2682">
                  <c:v>995.15833999999904</c:v>
                </c:pt>
                <c:pt idx="2683">
                  <c:v>985.04854999999895</c:v>
                </c:pt>
                <c:pt idx="2684">
                  <c:v>974.95415000000003</c:v>
                </c:pt>
                <c:pt idx="2685">
                  <c:v>964.84964000000002</c:v>
                </c:pt>
                <c:pt idx="2686">
                  <c:v>954.75071000000003</c:v>
                </c:pt>
                <c:pt idx="2687">
                  <c:v>944.64489000000003</c:v>
                </c:pt>
                <c:pt idx="2688">
                  <c:v>934.51882999999896</c:v>
                </c:pt>
                <c:pt idx="2689">
                  <c:v>924.41454999999905</c:v>
                </c:pt>
                <c:pt idx="2690">
                  <c:v>914.33420000000001</c:v>
                </c:pt>
                <c:pt idx="2691">
                  <c:v>904.24881000000005</c:v>
                </c:pt>
                <c:pt idx="2692">
                  <c:v>894.15075999999897</c:v>
                </c:pt>
                <c:pt idx="2693">
                  <c:v>884.03815999999904</c:v>
                </c:pt>
                <c:pt idx="2694">
                  <c:v>873.90062</c:v>
                </c:pt>
                <c:pt idx="2695">
                  <c:v>863.81823999999904</c:v>
                </c:pt>
                <c:pt idx="2696">
                  <c:v>853.65957000000003</c:v>
                </c:pt>
                <c:pt idx="2697">
                  <c:v>843.55582000000004</c:v>
                </c:pt>
                <c:pt idx="2698">
                  <c:v>833.45542999999896</c:v>
                </c:pt>
                <c:pt idx="2699">
                  <c:v>823.33816999999897</c:v>
                </c:pt>
                <c:pt idx="2700">
                  <c:v>813.20501999999897</c:v>
                </c:pt>
                <c:pt idx="2701">
                  <c:v>803.05665999999906</c:v>
                </c:pt>
                <c:pt idx="2702">
                  <c:v>792.93403000000001</c:v>
                </c:pt>
                <c:pt idx="2703">
                  <c:v>782.84220000000005</c:v>
                </c:pt>
                <c:pt idx="2704">
                  <c:v>772.75699999999904</c:v>
                </c:pt>
                <c:pt idx="2705">
                  <c:v>762.66314999999895</c:v>
                </c:pt>
                <c:pt idx="2706">
                  <c:v>752.55695000000003</c:v>
                </c:pt>
                <c:pt idx="2707">
                  <c:v>742.43327999999894</c:v>
                </c:pt>
                <c:pt idx="2708">
                  <c:v>732.31924000000004</c:v>
                </c:pt>
                <c:pt idx="2709">
                  <c:v>722.23131000000001</c:v>
                </c:pt>
                <c:pt idx="2710">
                  <c:v>712.12494000000004</c:v>
                </c:pt>
                <c:pt idx="2711">
                  <c:v>701.99919</c:v>
                </c:pt>
                <c:pt idx="2712">
                  <c:v>691.88746000000003</c:v>
                </c:pt>
                <c:pt idx="2713">
                  <c:v>681.78661</c:v>
                </c:pt>
                <c:pt idx="2714">
                  <c:v>671.67472999999904</c:v>
                </c:pt>
                <c:pt idx="2715">
                  <c:v>661.56349</c:v>
                </c:pt>
                <c:pt idx="2716">
                  <c:v>651.45335999999895</c:v>
                </c:pt>
                <c:pt idx="2717">
                  <c:v>641.33560999999895</c:v>
                </c:pt>
                <c:pt idx="2718">
                  <c:v>631.22550000000001</c:v>
                </c:pt>
                <c:pt idx="2719">
                  <c:v>621.13999000000001</c:v>
                </c:pt>
                <c:pt idx="2720">
                  <c:v>611.04867000000002</c:v>
                </c:pt>
                <c:pt idx="2721">
                  <c:v>600.92864999999904</c:v>
                </c:pt>
                <c:pt idx="2722">
                  <c:v>590.82366999999897</c:v>
                </c:pt>
                <c:pt idx="2723">
                  <c:v>580.76481999999896</c:v>
                </c:pt>
                <c:pt idx="2724">
                  <c:v>570.49938999999904</c:v>
                </c:pt>
                <c:pt idx="2725">
                  <c:v>560.25071000000003</c:v>
                </c:pt>
                <c:pt idx="2726">
                  <c:v>550.25912000000005</c:v>
                </c:pt>
                <c:pt idx="2727">
                  <c:v>540.24694</c:v>
                </c:pt>
                <c:pt idx="2728">
                  <c:v>530.17785000000003</c:v>
                </c:pt>
                <c:pt idx="2729">
                  <c:v>520.12779999999896</c:v>
                </c:pt>
                <c:pt idx="2730">
                  <c:v>509.83364</c:v>
                </c:pt>
                <c:pt idx="2731">
                  <c:v>499.57774000000001</c:v>
                </c:pt>
                <c:pt idx="2732">
                  <c:v>489.68702000000002</c:v>
                </c:pt>
                <c:pt idx="2733">
                  <c:v>479.70011</c:v>
                </c:pt>
                <c:pt idx="2734">
                  <c:v>469.63902000000002</c:v>
                </c:pt>
                <c:pt idx="2735">
                  <c:v>459.50315999999901</c:v>
                </c:pt>
                <c:pt idx="2736">
                  <c:v>449.46933000000001</c:v>
                </c:pt>
                <c:pt idx="2737">
                  <c:v>439.47557999999901</c:v>
                </c:pt>
                <c:pt idx="2738">
                  <c:v>429.14807999999903</c:v>
                </c:pt>
                <c:pt idx="2739">
                  <c:v>418.84329000000002</c:v>
                </c:pt>
                <c:pt idx="2740">
                  <c:v>408.67689000000001</c:v>
                </c:pt>
                <c:pt idx="2741">
                  <c:v>398.84307000000001</c:v>
                </c:pt>
                <c:pt idx="2742">
                  <c:v>388.69220999999902</c:v>
                </c:pt>
                <c:pt idx="2743">
                  <c:v>378.17304000000001</c:v>
                </c:pt>
                <c:pt idx="2744">
                  <c:v>368.42608999999902</c:v>
                </c:pt>
                <c:pt idx="2745">
                  <c:v>360.26870000000002</c:v>
                </c:pt>
                <c:pt idx="2746">
                  <c:v>354.46794</c:v>
                </c:pt>
                <c:pt idx="2747">
                  <c:v>351.17896000000002</c:v>
                </c:pt>
                <c:pt idx="2748">
                  <c:v>350.10095000000001</c:v>
                </c:pt>
                <c:pt idx="2749">
                  <c:v>350.01679000000001</c:v>
                </c:pt>
                <c:pt idx="2750">
                  <c:v>350.01272999999901</c:v>
                </c:pt>
                <c:pt idx="2751">
                  <c:v>350.01294999999902</c:v>
                </c:pt>
                <c:pt idx="2752">
                  <c:v>349.99889000000002</c:v>
                </c:pt>
                <c:pt idx="2753">
                  <c:v>349.99142999999901</c:v>
                </c:pt>
                <c:pt idx="2754">
                  <c:v>349.99558999999903</c:v>
                </c:pt>
                <c:pt idx="2755">
                  <c:v>350.00405999999901</c:v>
                </c:pt>
                <c:pt idx="2756">
                  <c:v>350.01314000000002</c:v>
                </c:pt>
                <c:pt idx="2757">
                  <c:v>350.01468999999901</c:v>
                </c:pt>
                <c:pt idx="2758">
                  <c:v>350.00031999999902</c:v>
                </c:pt>
                <c:pt idx="2759">
                  <c:v>349.98782999999901</c:v>
                </c:pt>
                <c:pt idx="2760">
                  <c:v>349.99587000000002</c:v>
                </c:pt>
                <c:pt idx="2761">
                  <c:v>350.00281999999902</c:v>
                </c:pt>
                <c:pt idx="2762">
                  <c:v>350.01121999999901</c:v>
                </c:pt>
                <c:pt idx="2763">
                  <c:v>350.02051999999901</c:v>
                </c:pt>
                <c:pt idx="2764">
                  <c:v>350.00621000000001</c:v>
                </c:pt>
                <c:pt idx="2765">
                  <c:v>349.99734000000001</c:v>
                </c:pt>
                <c:pt idx="2766">
                  <c:v>350.01801</c:v>
                </c:pt>
                <c:pt idx="2767">
                  <c:v>350.02643999999901</c:v>
                </c:pt>
                <c:pt idx="2768">
                  <c:v>350.02528999999902</c:v>
                </c:pt>
                <c:pt idx="2769">
                  <c:v>350.02746999999903</c:v>
                </c:pt>
                <c:pt idx="2770">
                  <c:v>350.02332999999902</c:v>
                </c:pt>
                <c:pt idx="2771">
                  <c:v>350.01391999999902</c:v>
                </c:pt>
                <c:pt idx="2772">
                  <c:v>350.01589000000001</c:v>
                </c:pt>
                <c:pt idx="2773">
                  <c:v>350.02332000000001</c:v>
                </c:pt>
                <c:pt idx="2774">
                  <c:v>350.01605999999902</c:v>
                </c:pt>
                <c:pt idx="2775">
                  <c:v>350.01755000000003</c:v>
                </c:pt>
                <c:pt idx="2776">
                  <c:v>350.02114999999901</c:v>
                </c:pt>
                <c:pt idx="2777">
                  <c:v>350.00301000000002</c:v>
                </c:pt>
                <c:pt idx="2778">
                  <c:v>350.00193999999902</c:v>
                </c:pt>
                <c:pt idx="2779">
                  <c:v>350.00666000000001</c:v>
                </c:pt>
                <c:pt idx="2780">
                  <c:v>350.00574</c:v>
                </c:pt>
                <c:pt idx="2781">
                  <c:v>350.00842</c:v>
                </c:pt>
                <c:pt idx="2782">
                  <c:v>350.00670000000002</c:v>
                </c:pt>
                <c:pt idx="2783">
                  <c:v>349.99666999999903</c:v>
                </c:pt>
                <c:pt idx="2784">
                  <c:v>349.97448000000003</c:v>
                </c:pt>
                <c:pt idx="2785">
                  <c:v>349.97980000000001</c:v>
                </c:pt>
                <c:pt idx="2786">
                  <c:v>349.99443000000002</c:v>
                </c:pt>
                <c:pt idx="2787">
                  <c:v>349.99507999999901</c:v>
                </c:pt>
                <c:pt idx="2788">
                  <c:v>349.97899999999902</c:v>
                </c:pt>
                <c:pt idx="2789">
                  <c:v>349.97075999999902</c:v>
                </c:pt>
                <c:pt idx="2790">
                  <c:v>349.97352000000001</c:v>
                </c:pt>
                <c:pt idx="2791">
                  <c:v>349.97469999999902</c:v>
                </c:pt>
                <c:pt idx="2792">
                  <c:v>349.98298999999901</c:v>
                </c:pt>
                <c:pt idx="2793">
                  <c:v>349.99083000000002</c:v>
                </c:pt>
                <c:pt idx="2794">
                  <c:v>349.99982</c:v>
                </c:pt>
                <c:pt idx="2795">
                  <c:v>350.00445999999903</c:v>
                </c:pt>
                <c:pt idx="2796">
                  <c:v>350.00101000000001</c:v>
                </c:pt>
                <c:pt idx="2797">
                  <c:v>349.99824999999902</c:v>
                </c:pt>
                <c:pt idx="2798">
                  <c:v>350.00860999999901</c:v>
                </c:pt>
                <c:pt idx="2799">
                  <c:v>350.01560999999901</c:v>
                </c:pt>
                <c:pt idx="2800">
                  <c:v>350.01607999999902</c:v>
                </c:pt>
                <c:pt idx="2801">
                  <c:v>350.00905999999901</c:v>
                </c:pt>
                <c:pt idx="2802">
                  <c:v>349.99847</c:v>
                </c:pt>
                <c:pt idx="2803">
                  <c:v>350.00468999999902</c:v>
                </c:pt>
                <c:pt idx="2804">
                  <c:v>350.02019999999902</c:v>
                </c:pt>
                <c:pt idx="2805">
                  <c:v>350.01655</c:v>
                </c:pt>
                <c:pt idx="2806">
                  <c:v>350.00740999999903</c:v>
                </c:pt>
                <c:pt idx="2807">
                  <c:v>350.00493</c:v>
                </c:pt>
                <c:pt idx="2808">
                  <c:v>350.00097</c:v>
                </c:pt>
                <c:pt idx="2809">
                  <c:v>349.99801000000002</c:v>
                </c:pt>
                <c:pt idx="2810">
                  <c:v>349.99504999999903</c:v>
                </c:pt>
                <c:pt idx="2811">
                  <c:v>350.00281000000001</c:v>
                </c:pt>
                <c:pt idx="2812">
                  <c:v>350.00614999999902</c:v>
                </c:pt>
                <c:pt idx="2813">
                  <c:v>350.00065000000001</c:v>
                </c:pt>
                <c:pt idx="2814">
                  <c:v>349.99142000000001</c:v>
                </c:pt>
                <c:pt idx="2815">
                  <c:v>349.97219999999902</c:v>
                </c:pt>
                <c:pt idx="2816">
                  <c:v>349.95488</c:v>
                </c:pt>
                <c:pt idx="2817">
                  <c:v>349.96514999999903</c:v>
                </c:pt>
                <c:pt idx="2818">
                  <c:v>349.97845999999902</c:v>
                </c:pt>
                <c:pt idx="2819">
                  <c:v>349.98831000000001</c:v>
                </c:pt>
                <c:pt idx="2820">
                  <c:v>349.99824000000001</c:v>
                </c:pt>
                <c:pt idx="2821">
                  <c:v>349.98845</c:v>
                </c:pt>
                <c:pt idx="2822">
                  <c:v>349.98029000000002</c:v>
                </c:pt>
                <c:pt idx="2823">
                  <c:v>349.98644999999902</c:v>
                </c:pt>
                <c:pt idx="2824">
                  <c:v>349.99835000000002</c:v>
                </c:pt>
                <c:pt idx="2825">
                  <c:v>350.01188999999903</c:v>
                </c:pt>
                <c:pt idx="2826">
                  <c:v>350.01539000000002</c:v>
                </c:pt>
                <c:pt idx="2827">
                  <c:v>350.01535000000001</c:v>
                </c:pt>
                <c:pt idx="2828">
                  <c:v>349.99946999999901</c:v>
                </c:pt>
                <c:pt idx="2829">
                  <c:v>349.97681</c:v>
                </c:pt>
                <c:pt idx="2830">
                  <c:v>349.98090000000002</c:v>
                </c:pt>
                <c:pt idx="2831">
                  <c:v>349.98867000000001</c:v>
                </c:pt>
                <c:pt idx="2832">
                  <c:v>349.99856</c:v>
                </c:pt>
                <c:pt idx="2833">
                  <c:v>350.00506999999902</c:v>
                </c:pt>
                <c:pt idx="2834">
                  <c:v>350.00015000000002</c:v>
                </c:pt>
                <c:pt idx="2835">
                  <c:v>349.99534</c:v>
                </c:pt>
                <c:pt idx="2836">
                  <c:v>349.99522000000002</c:v>
                </c:pt>
                <c:pt idx="2837">
                  <c:v>349.98135000000002</c:v>
                </c:pt>
                <c:pt idx="2838">
                  <c:v>349.97796</c:v>
                </c:pt>
                <c:pt idx="2839">
                  <c:v>349.98390000000001</c:v>
                </c:pt>
                <c:pt idx="2840">
                  <c:v>349.98182000000003</c:v>
                </c:pt>
                <c:pt idx="2841">
                  <c:v>349.98824999999903</c:v>
                </c:pt>
                <c:pt idx="2842">
                  <c:v>350.00196</c:v>
                </c:pt>
                <c:pt idx="2843">
                  <c:v>350.00819999999902</c:v>
                </c:pt>
                <c:pt idx="2844">
                  <c:v>350.01339000000002</c:v>
                </c:pt>
                <c:pt idx="2845">
                  <c:v>350.02638000000002</c:v>
                </c:pt>
                <c:pt idx="2846">
                  <c:v>350.02616999999901</c:v>
                </c:pt>
                <c:pt idx="2847">
                  <c:v>350.02327000000002</c:v>
                </c:pt>
                <c:pt idx="2848">
                  <c:v>350.02999999999901</c:v>
                </c:pt>
                <c:pt idx="2849">
                  <c:v>350.01312999999902</c:v>
                </c:pt>
                <c:pt idx="2850">
                  <c:v>349.99723999999901</c:v>
                </c:pt>
                <c:pt idx="2851">
                  <c:v>350.01868999999903</c:v>
                </c:pt>
                <c:pt idx="2852">
                  <c:v>350.03888000000001</c:v>
                </c:pt>
                <c:pt idx="2853">
                  <c:v>350.03669000000002</c:v>
                </c:pt>
                <c:pt idx="2854">
                  <c:v>350.02408000000003</c:v>
                </c:pt>
                <c:pt idx="2855">
                  <c:v>350.01209</c:v>
                </c:pt>
                <c:pt idx="2856">
                  <c:v>350.00209999999902</c:v>
                </c:pt>
                <c:pt idx="2857">
                  <c:v>350.00044000000003</c:v>
                </c:pt>
                <c:pt idx="2858">
                  <c:v>350.00472000000002</c:v>
                </c:pt>
                <c:pt idx="2859">
                  <c:v>350.00877000000003</c:v>
                </c:pt>
                <c:pt idx="2860">
                  <c:v>350.00277</c:v>
                </c:pt>
                <c:pt idx="2861">
                  <c:v>350.00555000000003</c:v>
                </c:pt>
                <c:pt idx="2862">
                  <c:v>350.01558</c:v>
                </c:pt>
                <c:pt idx="2863">
                  <c:v>350.00391000000002</c:v>
                </c:pt>
                <c:pt idx="2864">
                  <c:v>349.98586999999901</c:v>
                </c:pt>
                <c:pt idx="2865">
                  <c:v>349.97906</c:v>
                </c:pt>
                <c:pt idx="2866">
                  <c:v>349.98291</c:v>
                </c:pt>
                <c:pt idx="2867">
                  <c:v>349.99117000000001</c:v>
                </c:pt>
                <c:pt idx="2868">
                  <c:v>349.99653999999902</c:v>
                </c:pt>
                <c:pt idx="2869">
                  <c:v>349.99844999999902</c:v>
                </c:pt>
                <c:pt idx="2870">
                  <c:v>350.01049999999901</c:v>
                </c:pt>
                <c:pt idx="2871">
                  <c:v>349.99648000000002</c:v>
                </c:pt>
                <c:pt idx="2872">
                  <c:v>349.97735999999901</c:v>
                </c:pt>
                <c:pt idx="2873">
                  <c:v>349.98640999999901</c:v>
                </c:pt>
                <c:pt idx="2874">
                  <c:v>349.99329</c:v>
                </c:pt>
                <c:pt idx="2875">
                  <c:v>349.98759999999902</c:v>
                </c:pt>
                <c:pt idx="2876">
                  <c:v>349.97455000000002</c:v>
                </c:pt>
                <c:pt idx="2877">
                  <c:v>349.96947</c:v>
                </c:pt>
                <c:pt idx="2878">
                  <c:v>349.97820999999902</c:v>
                </c:pt>
                <c:pt idx="2879">
                  <c:v>349.9751</c:v>
                </c:pt>
                <c:pt idx="2880">
                  <c:v>349.96706</c:v>
                </c:pt>
                <c:pt idx="2881">
                  <c:v>349.97996000000001</c:v>
                </c:pt>
                <c:pt idx="2882">
                  <c:v>349.99511000000001</c:v>
                </c:pt>
                <c:pt idx="2883">
                  <c:v>350.00207</c:v>
                </c:pt>
                <c:pt idx="2884">
                  <c:v>350.00894</c:v>
                </c:pt>
                <c:pt idx="2885">
                  <c:v>349.99205000000001</c:v>
                </c:pt>
                <c:pt idx="2886">
                  <c:v>349.97599000000002</c:v>
                </c:pt>
                <c:pt idx="2887">
                  <c:v>349.98311000000001</c:v>
                </c:pt>
                <c:pt idx="2888">
                  <c:v>349.99774000000002</c:v>
                </c:pt>
                <c:pt idx="2889">
                  <c:v>350.00882000000001</c:v>
                </c:pt>
                <c:pt idx="2890">
                  <c:v>350.00105000000002</c:v>
                </c:pt>
                <c:pt idx="2891">
                  <c:v>349.99178999999901</c:v>
                </c:pt>
                <c:pt idx="2892">
                  <c:v>349.98667999999901</c:v>
                </c:pt>
                <c:pt idx="2893">
                  <c:v>349.98973999999902</c:v>
                </c:pt>
                <c:pt idx="2894">
                  <c:v>349.99135000000001</c:v>
                </c:pt>
                <c:pt idx="2895">
                  <c:v>349.99086</c:v>
                </c:pt>
                <c:pt idx="2896">
                  <c:v>349.98079000000001</c:v>
                </c:pt>
                <c:pt idx="2897">
                  <c:v>349.97286000000003</c:v>
                </c:pt>
                <c:pt idx="2898">
                  <c:v>349.96893</c:v>
                </c:pt>
                <c:pt idx="2899">
                  <c:v>349.97613999999902</c:v>
                </c:pt>
                <c:pt idx="2900">
                  <c:v>350.00236000000001</c:v>
                </c:pt>
                <c:pt idx="2901">
                  <c:v>350.01461999999901</c:v>
                </c:pt>
                <c:pt idx="2902">
                  <c:v>350.01629000000003</c:v>
                </c:pt>
                <c:pt idx="2903">
                  <c:v>350.02985999999902</c:v>
                </c:pt>
                <c:pt idx="2904">
                  <c:v>350.03516000000002</c:v>
                </c:pt>
                <c:pt idx="2905">
                  <c:v>350.00486999999902</c:v>
                </c:pt>
                <c:pt idx="2906">
                  <c:v>349.99178000000001</c:v>
                </c:pt>
                <c:pt idx="2907">
                  <c:v>350.02575000000002</c:v>
                </c:pt>
                <c:pt idx="2908">
                  <c:v>350.04728999999901</c:v>
                </c:pt>
                <c:pt idx="2909">
                  <c:v>350.03183000000001</c:v>
                </c:pt>
                <c:pt idx="2910">
                  <c:v>350.00894</c:v>
                </c:pt>
                <c:pt idx="2911">
                  <c:v>349.99545999999901</c:v>
                </c:pt>
                <c:pt idx="2912">
                  <c:v>349.98898000000003</c:v>
                </c:pt>
                <c:pt idx="2913">
                  <c:v>349.98646000000002</c:v>
                </c:pt>
                <c:pt idx="2914">
                  <c:v>349.99972000000002</c:v>
                </c:pt>
                <c:pt idx="2915">
                  <c:v>350.01781</c:v>
                </c:pt>
                <c:pt idx="2916">
                  <c:v>350.01821999999902</c:v>
                </c:pt>
                <c:pt idx="2917">
                  <c:v>350.01620000000003</c:v>
                </c:pt>
                <c:pt idx="2918">
                  <c:v>350.01524000000001</c:v>
                </c:pt>
                <c:pt idx="2919">
                  <c:v>350.0025</c:v>
                </c:pt>
                <c:pt idx="2920">
                  <c:v>349.98824999999903</c:v>
                </c:pt>
                <c:pt idx="2921">
                  <c:v>349.98788000000002</c:v>
                </c:pt>
                <c:pt idx="2922">
                  <c:v>350.00065000000001</c:v>
                </c:pt>
                <c:pt idx="2923">
                  <c:v>350.00702999999902</c:v>
                </c:pt>
                <c:pt idx="2924">
                  <c:v>349.99939000000001</c:v>
                </c:pt>
                <c:pt idx="2925">
                  <c:v>349.99630000000002</c:v>
                </c:pt>
                <c:pt idx="2926">
                  <c:v>350.00157999999902</c:v>
                </c:pt>
                <c:pt idx="2927">
                  <c:v>349.99952000000002</c:v>
                </c:pt>
                <c:pt idx="2928">
                  <c:v>349.99247000000003</c:v>
                </c:pt>
                <c:pt idx="2929">
                  <c:v>349.98746999999901</c:v>
                </c:pt>
                <c:pt idx="2930">
                  <c:v>349.98606999999902</c:v>
                </c:pt>
                <c:pt idx="2931">
                  <c:v>349.99220000000003</c:v>
                </c:pt>
                <c:pt idx="2932">
                  <c:v>349.99597</c:v>
                </c:pt>
                <c:pt idx="2933">
                  <c:v>349.99664999999902</c:v>
                </c:pt>
                <c:pt idx="2934">
                  <c:v>350.00081999999901</c:v>
                </c:pt>
                <c:pt idx="2935">
                  <c:v>350.00970000000001</c:v>
                </c:pt>
                <c:pt idx="2936">
                  <c:v>350.00745000000001</c:v>
                </c:pt>
                <c:pt idx="2937">
                  <c:v>349.99716000000001</c:v>
                </c:pt>
                <c:pt idx="2938">
                  <c:v>349.99270000000001</c:v>
                </c:pt>
                <c:pt idx="2939">
                  <c:v>349.99218000000002</c:v>
                </c:pt>
                <c:pt idx="2940">
                  <c:v>350.00815999999901</c:v>
                </c:pt>
                <c:pt idx="2941">
                  <c:v>350.01965999999902</c:v>
                </c:pt>
                <c:pt idx="2942">
                  <c:v>350.01261</c:v>
                </c:pt>
                <c:pt idx="2943">
                  <c:v>350.00506999999902</c:v>
                </c:pt>
                <c:pt idx="2944">
                  <c:v>350.00184999999902</c:v>
                </c:pt>
                <c:pt idx="2945">
                  <c:v>349.99883</c:v>
                </c:pt>
                <c:pt idx="2946">
                  <c:v>350.00143000000003</c:v>
                </c:pt>
                <c:pt idx="2947">
                  <c:v>350.01179000000002</c:v>
                </c:pt>
                <c:pt idx="2948">
                  <c:v>350.00304999999901</c:v>
                </c:pt>
                <c:pt idx="2949">
                  <c:v>349.99655000000001</c:v>
                </c:pt>
                <c:pt idx="2950">
                  <c:v>349.99732</c:v>
                </c:pt>
                <c:pt idx="2951">
                  <c:v>349.99664999999902</c:v>
                </c:pt>
                <c:pt idx="2952">
                  <c:v>350.00220000000002</c:v>
                </c:pt>
                <c:pt idx="2953">
                  <c:v>350.00819999999902</c:v>
                </c:pt>
                <c:pt idx="2954">
                  <c:v>350.01078000000001</c:v>
                </c:pt>
                <c:pt idx="2955">
                  <c:v>350.01936000000001</c:v>
                </c:pt>
                <c:pt idx="2956">
                  <c:v>350.01533999999901</c:v>
                </c:pt>
                <c:pt idx="2957">
                  <c:v>349.99799000000002</c:v>
                </c:pt>
                <c:pt idx="2958">
                  <c:v>349.98748000000001</c:v>
                </c:pt>
                <c:pt idx="2959">
                  <c:v>349.98962</c:v>
                </c:pt>
                <c:pt idx="2960">
                  <c:v>349.98710999999901</c:v>
                </c:pt>
                <c:pt idx="2961">
                  <c:v>349.98117999999897</c:v>
                </c:pt>
                <c:pt idx="2962">
                  <c:v>349.99081999999902</c:v>
                </c:pt>
                <c:pt idx="2963">
                  <c:v>350.00182000000001</c:v>
                </c:pt>
                <c:pt idx="2964">
                  <c:v>350.01569000000001</c:v>
                </c:pt>
                <c:pt idx="2965">
                  <c:v>350.02197999999902</c:v>
                </c:pt>
                <c:pt idx="2966">
                  <c:v>350.01729999999901</c:v>
                </c:pt>
                <c:pt idx="2967">
                  <c:v>350.01636999999897</c:v>
                </c:pt>
                <c:pt idx="2968">
                  <c:v>350.00657000000001</c:v>
                </c:pt>
                <c:pt idx="2969">
                  <c:v>350.00092000000001</c:v>
                </c:pt>
                <c:pt idx="2970">
                  <c:v>349.99783000000002</c:v>
                </c:pt>
                <c:pt idx="2971">
                  <c:v>349.99223000000001</c:v>
                </c:pt>
                <c:pt idx="2972">
                  <c:v>350.00979999999902</c:v>
                </c:pt>
                <c:pt idx="2973">
                  <c:v>350.02998000000002</c:v>
                </c:pt>
                <c:pt idx="2974">
                  <c:v>350.02762000000001</c:v>
                </c:pt>
                <c:pt idx="2975">
                  <c:v>350.02958999999902</c:v>
                </c:pt>
                <c:pt idx="2976">
                  <c:v>350.03402</c:v>
                </c:pt>
                <c:pt idx="2977">
                  <c:v>350.02028999999902</c:v>
                </c:pt>
                <c:pt idx="2978">
                  <c:v>350.00443000000001</c:v>
                </c:pt>
                <c:pt idx="2979">
                  <c:v>350.01130000000001</c:v>
                </c:pt>
                <c:pt idx="2980">
                  <c:v>350.01947999999902</c:v>
                </c:pt>
                <c:pt idx="2981">
                  <c:v>350.02323999999902</c:v>
                </c:pt>
                <c:pt idx="2982">
                  <c:v>350.01245</c:v>
                </c:pt>
                <c:pt idx="2983">
                  <c:v>350.00909999999902</c:v>
                </c:pt>
                <c:pt idx="2984">
                  <c:v>350.01166999999901</c:v>
                </c:pt>
                <c:pt idx="2985">
                  <c:v>349.99421000000001</c:v>
                </c:pt>
                <c:pt idx="2986">
                  <c:v>349.97931999999901</c:v>
                </c:pt>
                <c:pt idx="2987">
                  <c:v>349.96539000000001</c:v>
                </c:pt>
                <c:pt idx="2988">
                  <c:v>349.97305999999901</c:v>
                </c:pt>
                <c:pt idx="2989">
                  <c:v>349.98914000000002</c:v>
                </c:pt>
                <c:pt idx="2990">
                  <c:v>349.99745000000001</c:v>
                </c:pt>
                <c:pt idx="2991">
                  <c:v>349.99982999999901</c:v>
                </c:pt>
                <c:pt idx="2992">
                  <c:v>349.99524000000002</c:v>
                </c:pt>
                <c:pt idx="2993">
                  <c:v>349.98239000000001</c:v>
                </c:pt>
                <c:pt idx="2994">
                  <c:v>349.98214999999902</c:v>
                </c:pt>
                <c:pt idx="2995">
                  <c:v>349.98579000000001</c:v>
                </c:pt>
                <c:pt idx="2996">
                  <c:v>349.99191000000002</c:v>
                </c:pt>
                <c:pt idx="2997">
                  <c:v>350.01105999999902</c:v>
                </c:pt>
                <c:pt idx="2998">
                  <c:v>350.01128</c:v>
                </c:pt>
                <c:pt idx="2999">
                  <c:v>349.98782999999901</c:v>
                </c:pt>
                <c:pt idx="3000">
                  <c:v>349.98131000000001</c:v>
                </c:pt>
                <c:pt idx="3001">
                  <c:v>349.98719</c:v>
                </c:pt>
                <c:pt idx="3002">
                  <c:v>349.99430999999902</c:v>
                </c:pt>
                <c:pt idx="3003">
                  <c:v>349.9948</c:v>
                </c:pt>
                <c:pt idx="3004">
                  <c:v>349.98262999999901</c:v>
                </c:pt>
                <c:pt idx="3005">
                  <c:v>349.97163999999901</c:v>
                </c:pt>
                <c:pt idx="3006">
                  <c:v>349.95019000000002</c:v>
                </c:pt>
                <c:pt idx="3007">
                  <c:v>349.95706000000001</c:v>
                </c:pt>
                <c:pt idx="3008">
                  <c:v>349.98822000000001</c:v>
                </c:pt>
                <c:pt idx="3009">
                  <c:v>350.00292999999903</c:v>
                </c:pt>
                <c:pt idx="3010">
                  <c:v>350.01380999999901</c:v>
                </c:pt>
                <c:pt idx="3011">
                  <c:v>350.01508999999902</c:v>
                </c:pt>
                <c:pt idx="3012">
                  <c:v>350.00116000000003</c:v>
                </c:pt>
                <c:pt idx="3013">
                  <c:v>349.98885999999902</c:v>
                </c:pt>
                <c:pt idx="3014">
                  <c:v>349.99340000000001</c:v>
                </c:pt>
                <c:pt idx="3015">
                  <c:v>350.00168000000002</c:v>
                </c:pt>
                <c:pt idx="3016">
                  <c:v>350.00698999999901</c:v>
                </c:pt>
                <c:pt idx="3017">
                  <c:v>350.01506000000001</c:v>
                </c:pt>
                <c:pt idx="3018">
                  <c:v>350.01055000000002</c:v>
                </c:pt>
                <c:pt idx="3019">
                  <c:v>349.99932000000001</c:v>
                </c:pt>
                <c:pt idx="3020">
                  <c:v>350.00641999999903</c:v>
                </c:pt>
                <c:pt idx="3021">
                  <c:v>350.00518</c:v>
                </c:pt>
                <c:pt idx="3022">
                  <c:v>350.00833</c:v>
                </c:pt>
                <c:pt idx="3023">
                  <c:v>350.01339000000002</c:v>
                </c:pt>
                <c:pt idx="3024">
                  <c:v>349.99502999999902</c:v>
                </c:pt>
                <c:pt idx="3025">
                  <c:v>349.97027000000003</c:v>
                </c:pt>
                <c:pt idx="3026">
                  <c:v>349.96722</c:v>
                </c:pt>
                <c:pt idx="3027">
                  <c:v>349.97912000000002</c:v>
                </c:pt>
                <c:pt idx="3028">
                  <c:v>349.97361999999902</c:v>
                </c:pt>
                <c:pt idx="3029">
                  <c:v>349.97478000000001</c:v>
                </c:pt>
                <c:pt idx="3030">
                  <c:v>349.98182000000003</c:v>
                </c:pt>
                <c:pt idx="3031">
                  <c:v>349.96785999999901</c:v>
                </c:pt>
                <c:pt idx="3032">
                  <c:v>349.95467000000002</c:v>
                </c:pt>
                <c:pt idx="3033">
                  <c:v>349.96841999999901</c:v>
                </c:pt>
                <c:pt idx="3034">
                  <c:v>349.98691000000002</c:v>
                </c:pt>
                <c:pt idx="3035">
                  <c:v>349.98516000000001</c:v>
                </c:pt>
                <c:pt idx="3036">
                  <c:v>349.97890999999902</c:v>
                </c:pt>
                <c:pt idx="3037">
                  <c:v>349.97447</c:v>
                </c:pt>
                <c:pt idx="3038">
                  <c:v>349.98014999999901</c:v>
                </c:pt>
                <c:pt idx="3039">
                  <c:v>350.00599999999901</c:v>
                </c:pt>
                <c:pt idx="3040">
                  <c:v>350.01711999999901</c:v>
                </c:pt>
                <c:pt idx="3041">
                  <c:v>350.01094000000001</c:v>
                </c:pt>
                <c:pt idx="3042">
                  <c:v>350.00860999999901</c:v>
                </c:pt>
                <c:pt idx="3043">
                  <c:v>350.00398000000001</c:v>
                </c:pt>
                <c:pt idx="3044">
                  <c:v>349.9855</c:v>
                </c:pt>
                <c:pt idx="3045">
                  <c:v>350.59807999999902</c:v>
                </c:pt>
                <c:pt idx="3046">
                  <c:v>353.09793999999903</c:v>
                </c:pt>
                <c:pt idx="3047">
                  <c:v>358.12205</c:v>
                </c:pt>
                <c:pt idx="3048">
                  <c:v>365.69576999999902</c:v>
                </c:pt>
                <c:pt idx="3049">
                  <c:v>375.16969</c:v>
                </c:pt>
                <c:pt idx="3050">
                  <c:v>385.27015999999901</c:v>
                </c:pt>
                <c:pt idx="3051">
                  <c:v>395.37216000000001</c:v>
                </c:pt>
                <c:pt idx="3052">
                  <c:v>405.4828</c:v>
                </c:pt>
                <c:pt idx="3053">
                  <c:v>415.59953000000002</c:v>
                </c:pt>
                <c:pt idx="3054">
                  <c:v>425.71906999999902</c:v>
                </c:pt>
                <c:pt idx="3055">
                  <c:v>435.84059000000002</c:v>
                </c:pt>
                <c:pt idx="3056">
                  <c:v>445.94526000000002</c:v>
                </c:pt>
                <c:pt idx="3057">
                  <c:v>456.03205000000003</c:v>
                </c:pt>
                <c:pt idx="3058">
                  <c:v>466.14434999999901</c:v>
                </c:pt>
                <c:pt idx="3059">
                  <c:v>476.27701999999903</c:v>
                </c:pt>
                <c:pt idx="3060">
                  <c:v>486.39717999999903</c:v>
                </c:pt>
                <c:pt idx="3061">
                  <c:v>496.51325000000003</c:v>
                </c:pt>
                <c:pt idx="3062">
                  <c:v>506.61685999999901</c:v>
                </c:pt>
                <c:pt idx="3063">
                  <c:v>516.70073000000002</c:v>
                </c:pt>
                <c:pt idx="3064">
                  <c:v>526.77903000000003</c:v>
                </c:pt>
                <c:pt idx="3065">
                  <c:v>536.87950999999896</c:v>
                </c:pt>
                <c:pt idx="3066">
                  <c:v>547.01175999999896</c:v>
                </c:pt>
                <c:pt idx="3067">
                  <c:v>557.14777000000004</c:v>
                </c:pt>
                <c:pt idx="3068">
                  <c:v>567.25019999999904</c:v>
                </c:pt>
                <c:pt idx="3069">
                  <c:v>577.38918000000001</c:v>
                </c:pt>
                <c:pt idx="3070">
                  <c:v>587.67655999999897</c:v>
                </c:pt>
                <c:pt idx="3071">
                  <c:v>597.80430999999896</c:v>
                </c:pt>
                <c:pt idx="3072">
                  <c:v>607.69970999999896</c:v>
                </c:pt>
                <c:pt idx="3073">
                  <c:v>617.73487999999895</c:v>
                </c:pt>
                <c:pt idx="3074">
                  <c:v>627.84429</c:v>
                </c:pt>
                <c:pt idx="3075">
                  <c:v>637.98221000000001</c:v>
                </c:pt>
                <c:pt idx="3076">
                  <c:v>648.13960999999904</c:v>
                </c:pt>
                <c:pt idx="3077">
                  <c:v>658.18571999999904</c:v>
                </c:pt>
                <c:pt idx="3078">
                  <c:v>668.26790000000005</c:v>
                </c:pt>
                <c:pt idx="3079">
                  <c:v>678.46109999999896</c:v>
                </c:pt>
                <c:pt idx="3080">
                  <c:v>688.61982</c:v>
                </c:pt>
                <c:pt idx="3081">
                  <c:v>698.71767999999895</c:v>
                </c:pt>
                <c:pt idx="3082">
                  <c:v>708.80061000000001</c:v>
                </c:pt>
                <c:pt idx="3083">
                  <c:v>718.90107999999896</c:v>
                </c:pt>
                <c:pt idx="3084">
                  <c:v>728.99162999999896</c:v>
                </c:pt>
                <c:pt idx="3085">
                  <c:v>739.09064999999896</c:v>
                </c:pt>
                <c:pt idx="3086">
                  <c:v>749.21199000000001</c:v>
                </c:pt>
                <c:pt idx="3087">
                  <c:v>759.32402999999897</c:v>
                </c:pt>
                <c:pt idx="3088">
                  <c:v>769.42609000000004</c:v>
                </c:pt>
                <c:pt idx="3089">
                  <c:v>779.54169000000002</c:v>
                </c:pt>
                <c:pt idx="3090">
                  <c:v>789.67870000000005</c:v>
                </c:pt>
                <c:pt idx="3091">
                  <c:v>799.82213999999897</c:v>
                </c:pt>
                <c:pt idx="3092">
                  <c:v>809.95034999999905</c:v>
                </c:pt>
                <c:pt idx="3093">
                  <c:v>820.05721000000005</c:v>
                </c:pt>
                <c:pt idx="3094">
                  <c:v>830.16053999999895</c:v>
                </c:pt>
                <c:pt idx="3095">
                  <c:v>840.26340000000005</c:v>
                </c:pt>
                <c:pt idx="3096">
                  <c:v>850.37288999999896</c:v>
                </c:pt>
                <c:pt idx="3097">
                  <c:v>860.48937000000001</c:v>
                </c:pt>
                <c:pt idx="3098">
                  <c:v>870.60382000000004</c:v>
                </c:pt>
                <c:pt idx="3099">
                  <c:v>880.72163</c:v>
                </c:pt>
                <c:pt idx="3100">
                  <c:v>890.83635000000004</c:v>
                </c:pt>
                <c:pt idx="3101">
                  <c:v>900.92542000000003</c:v>
                </c:pt>
                <c:pt idx="3102">
                  <c:v>911.00199999999904</c:v>
                </c:pt>
                <c:pt idx="3103">
                  <c:v>921.11235999999894</c:v>
                </c:pt>
                <c:pt idx="3104">
                  <c:v>931.22631000000001</c:v>
                </c:pt>
                <c:pt idx="3105">
                  <c:v>941.34289999999896</c:v>
                </c:pt>
                <c:pt idx="3106">
                  <c:v>951.45762999999897</c:v>
                </c:pt>
                <c:pt idx="3107">
                  <c:v>961.54089999999906</c:v>
                </c:pt>
                <c:pt idx="3108">
                  <c:v>971.61337000000003</c:v>
                </c:pt>
                <c:pt idx="3109">
                  <c:v>981.70736999999895</c:v>
                </c:pt>
                <c:pt idx="3110">
                  <c:v>991.82258000000002</c:v>
                </c:pt>
                <c:pt idx="3111">
                  <c:v>1001.955</c:v>
                </c:pt>
                <c:pt idx="3112">
                  <c:v>1012.0912</c:v>
                </c:pt>
                <c:pt idx="3113">
                  <c:v>1022.1956</c:v>
                </c:pt>
                <c:pt idx="3114">
                  <c:v>1032.2962</c:v>
                </c:pt>
                <c:pt idx="3115">
                  <c:v>1042.4143999999901</c:v>
                </c:pt>
                <c:pt idx="3116">
                  <c:v>1052.5286000000001</c:v>
                </c:pt>
                <c:pt idx="3117">
                  <c:v>1062.6217999999899</c:v>
                </c:pt>
                <c:pt idx="3118">
                  <c:v>1072.7292</c:v>
                </c:pt>
                <c:pt idx="3119">
                  <c:v>1082.8424</c:v>
                </c:pt>
                <c:pt idx="3120">
                  <c:v>1092.9385</c:v>
                </c:pt>
                <c:pt idx="3121">
                  <c:v>1103.0451</c:v>
                </c:pt>
                <c:pt idx="3122">
                  <c:v>1113.1764000000001</c:v>
                </c:pt>
                <c:pt idx="3123">
                  <c:v>1123.2974999999899</c:v>
                </c:pt>
                <c:pt idx="3124">
                  <c:v>1133.4164000000001</c:v>
                </c:pt>
                <c:pt idx="3125">
                  <c:v>1143.5282999999899</c:v>
                </c:pt>
                <c:pt idx="3126">
                  <c:v>1153.6179</c:v>
                </c:pt>
                <c:pt idx="3127">
                  <c:v>1163.7189000000001</c:v>
                </c:pt>
                <c:pt idx="3128">
                  <c:v>1173.8366000000001</c:v>
                </c:pt>
                <c:pt idx="3129">
                  <c:v>1183.9275</c:v>
                </c:pt>
                <c:pt idx="3130">
                  <c:v>1194.0087000000001</c:v>
                </c:pt>
                <c:pt idx="3131">
                  <c:v>1204.1018999999901</c:v>
                </c:pt>
                <c:pt idx="3132">
                  <c:v>1214.2193</c:v>
                </c:pt>
                <c:pt idx="3133">
                  <c:v>1224.3769</c:v>
                </c:pt>
                <c:pt idx="3134">
                  <c:v>1234.5219999999899</c:v>
                </c:pt>
                <c:pt idx="3135">
                  <c:v>1244.6405999999899</c:v>
                </c:pt>
                <c:pt idx="3136">
                  <c:v>1254.7532000000001</c:v>
                </c:pt>
                <c:pt idx="3137">
                  <c:v>1264.875</c:v>
                </c:pt>
                <c:pt idx="3138">
                  <c:v>1274.9784999999899</c:v>
                </c:pt>
                <c:pt idx="3139">
                  <c:v>1285.0645</c:v>
                </c:pt>
                <c:pt idx="3140">
                  <c:v>1295.1890000000001</c:v>
                </c:pt>
                <c:pt idx="3141">
                  <c:v>1305.3136999999899</c:v>
                </c:pt>
                <c:pt idx="3142">
                  <c:v>1315.3978999999899</c:v>
                </c:pt>
                <c:pt idx="3143">
                  <c:v>1325.4724000000001</c:v>
                </c:pt>
                <c:pt idx="3144">
                  <c:v>1335.5650000000001</c:v>
                </c:pt>
                <c:pt idx="3145">
                  <c:v>1345.6923999999899</c:v>
                </c:pt>
                <c:pt idx="3146">
                  <c:v>1355.8322000000001</c:v>
                </c:pt>
                <c:pt idx="3147">
                  <c:v>1365.9616000000001</c:v>
                </c:pt>
                <c:pt idx="3148">
                  <c:v>1376.0841</c:v>
                </c:pt>
                <c:pt idx="3149">
                  <c:v>1386.1762000000001</c:v>
                </c:pt>
                <c:pt idx="3150">
                  <c:v>1396.2633000000001</c:v>
                </c:pt>
                <c:pt idx="3151">
                  <c:v>1406.3851</c:v>
                </c:pt>
                <c:pt idx="3152">
                  <c:v>1416.5008</c:v>
                </c:pt>
                <c:pt idx="3153">
                  <c:v>1426.6174000000001</c:v>
                </c:pt>
                <c:pt idx="3154">
                  <c:v>1436.7157</c:v>
                </c:pt>
                <c:pt idx="3155">
                  <c:v>1446.8025</c:v>
                </c:pt>
                <c:pt idx="3156">
                  <c:v>1456.9452000000001</c:v>
                </c:pt>
                <c:pt idx="3157">
                  <c:v>1467.0989999999899</c:v>
                </c:pt>
                <c:pt idx="3158">
                  <c:v>1477.2025000000001</c:v>
                </c:pt>
                <c:pt idx="3159">
                  <c:v>1487.2952</c:v>
                </c:pt>
                <c:pt idx="3160">
                  <c:v>1497.4005</c:v>
                </c:pt>
                <c:pt idx="3161">
                  <c:v>1507.4712</c:v>
                </c:pt>
                <c:pt idx="3162">
                  <c:v>1517.5306</c:v>
                </c:pt>
                <c:pt idx="3163">
                  <c:v>1527.6495</c:v>
                </c:pt>
                <c:pt idx="3164">
                  <c:v>1537.7988</c:v>
                </c:pt>
                <c:pt idx="3165">
                  <c:v>1547.9121</c:v>
                </c:pt>
                <c:pt idx="3166">
                  <c:v>1558.0164</c:v>
                </c:pt>
                <c:pt idx="3167">
                  <c:v>1568.1134</c:v>
                </c:pt>
                <c:pt idx="3168">
                  <c:v>1578.2157</c:v>
                </c:pt>
                <c:pt idx="3169">
                  <c:v>1588.3295000000001</c:v>
                </c:pt>
                <c:pt idx="3170">
                  <c:v>1598.4471000000001</c:v>
                </c:pt>
                <c:pt idx="3171">
                  <c:v>1608.5619999999899</c:v>
                </c:pt>
                <c:pt idx="3172">
                  <c:v>1618.6812</c:v>
                </c:pt>
                <c:pt idx="3173">
                  <c:v>1628.7792999999899</c:v>
                </c:pt>
                <c:pt idx="3174">
                  <c:v>1638.8412000000001</c:v>
                </c:pt>
                <c:pt idx="3175">
                  <c:v>1648.9401</c:v>
                </c:pt>
                <c:pt idx="3176">
                  <c:v>1659.0953999999899</c:v>
                </c:pt>
                <c:pt idx="3177">
                  <c:v>1669.2506000000001</c:v>
                </c:pt>
                <c:pt idx="3178">
                  <c:v>1679.3684000000001</c:v>
                </c:pt>
                <c:pt idx="3179">
                  <c:v>1689.4781</c:v>
                </c:pt>
                <c:pt idx="3180">
                  <c:v>1699.6101000000001</c:v>
                </c:pt>
                <c:pt idx="3181">
                  <c:v>1709.7361000000001</c:v>
                </c:pt>
                <c:pt idx="3182">
                  <c:v>1719.8169</c:v>
                </c:pt>
                <c:pt idx="3183">
                  <c:v>1729.8622</c:v>
                </c:pt>
                <c:pt idx="3184">
                  <c:v>1739.9314999999899</c:v>
                </c:pt>
                <c:pt idx="3185">
                  <c:v>1750.0672</c:v>
                </c:pt>
                <c:pt idx="3186">
                  <c:v>1760.2292</c:v>
                </c:pt>
                <c:pt idx="3187">
                  <c:v>1770.3711000000001</c:v>
                </c:pt>
                <c:pt idx="3188">
                  <c:v>1780.4802999999899</c:v>
                </c:pt>
                <c:pt idx="3189">
                  <c:v>1790.5924</c:v>
                </c:pt>
                <c:pt idx="3190">
                  <c:v>1800.6814999999899</c:v>
                </c:pt>
                <c:pt idx="3191">
                  <c:v>1810.7568000000001</c:v>
                </c:pt>
                <c:pt idx="3192">
                  <c:v>1820.8580999999899</c:v>
                </c:pt>
                <c:pt idx="3193">
                  <c:v>1830.9780000000001</c:v>
                </c:pt>
                <c:pt idx="3194">
                  <c:v>1841.1080999999899</c:v>
                </c:pt>
                <c:pt idx="3195">
                  <c:v>1851.2284999999899</c:v>
                </c:pt>
                <c:pt idx="3196">
                  <c:v>1861.3351</c:v>
                </c:pt>
                <c:pt idx="3197">
                  <c:v>1871.4399000000001</c:v>
                </c:pt>
                <c:pt idx="3198">
                  <c:v>1881.579</c:v>
                </c:pt>
                <c:pt idx="3199">
                  <c:v>1891.7179000000001</c:v>
                </c:pt>
                <c:pt idx="3200">
                  <c:v>1901.7988</c:v>
                </c:pt>
                <c:pt idx="3201">
                  <c:v>1911.8467000000001</c:v>
                </c:pt>
                <c:pt idx="3202">
                  <c:v>1921.9398000000001</c:v>
                </c:pt>
                <c:pt idx="3203">
                  <c:v>1932.0881999999899</c:v>
                </c:pt>
                <c:pt idx="3204">
                  <c:v>1942.2523000000001</c:v>
                </c:pt>
                <c:pt idx="3205">
                  <c:v>1952.3748000000001</c:v>
                </c:pt>
                <c:pt idx="3206">
                  <c:v>1962.4699000000001</c:v>
                </c:pt>
                <c:pt idx="3207">
                  <c:v>1972.5744</c:v>
                </c:pt>
                <c:pt idx="3208">
                  <c:v>1982.6360999999899</c:v>
                </c:pt>
                <c:pt idx="3209">
                  <c:v>1992.6694</c:v>
                </c:pt>
                <c:pt idx="3210">
                  <c:v>2002.7887000000001</c:v>
                </c:pt>
                <c:pt idx="3211">
                  <c:v>2012.9601</c:v>
                </c:pt>
                <c:pt idx="3212">
                  <c:v>2023.0967000000001</c:v>
                </c:pt>
                <c:pt idx="3213">
                  <c:v>2033.1991</c:v>
                </c:pt>
                <c:pt idx="3214">
                  <c:v>2043.2713000000001</c:v>
                </c:pt>
                <c:pt idx="3215">
                  <c:v>2053.3526000000002</c:v>
                </c:pt>
                <c:pt idx="3216">
                  <c:v>2063.4782</c:v>
                </c:pt>
                <c:pt idx="3217">
                  <c:v>2073.6127000000001</c:v>
                </c:pt>
                <c:pt idx="3218">
                  <c:v>2083.7310000000002</c:v>
                </c:pt>
                <c:pt idx="3219">
                  <c:v>2093.8440000000001</c:v>
                </c:pt>
                <c:pt idx="3220">
                  <c:v>2103.9177</c:v>
                </c:pt>
                <c:pt idx="3221">
                  <c:v>2113.9857999999899</c:v>
                </c:pt>
                <c:pt idx="3222">
                  <c:v>2124.1136999999899</c:v>
                </c:pt>
                <c:pt idx="3223">
                  <c:v>2134.2846</c:v>
                </c:pt>
                <c:pt idx="3224">
                  <c:v>2144.4346</c:v>
                </c:pt>
                <c:pt idx="3225">
                  <c:v>2154.5672</c:v>
                </c:pt>
                <c:pt idx="3226">
                  <c:v>2164.6952000000001</c:v>
                </c:pt>
                <c:pt idx="3227">
                  <c:v>2174.7685999999899</c:v>
                </c:pt>
                <c:pt idx="3228">
                  <c:v>2184.7955000000002</c:v>
                </c:pt>
                <c:pt idx="3229">
                  <c:v>2194.8692999999898</c:v>
                </c:pt>
                <c:pt idx="3230">
                  <c:v>2205.0214000000001</c:v>
                </c:pt>
                <c:pt idx="3231">
                  <c:v>2215.2064</c:v>
                </c:pt>
                <c:pt idx="3232">
                  <c:v>2225.3587000000002</c:v>
                </c:pt>
                <c:pt idx="3233">
                  <c:v>2235.4412000000002</c:v>
                </c:pt>
                <c:pt idx="3234">
                  <c:v>2245.5059999999899</c:v>
                </c:pt>
                <c:pt idx="3235">
                  <c:v>2255.6003000000001</c:v>
                </c:pt>
                <c:pt idx="3236">
                  <c:v>2265.7172</c:v>
                </c:pt>
                <c:pt idx="3237">
                  <c:v>2275.8418000000001</c:v>
                </c:pt>
                <c:pt idx="3238">
                  <c:v>2285.9802</c:v>
                </c:pt>
                <c:pt idx="3239">
                  <c:v>2296.1188000000002</c:v>
                </c:pt>
                <c:pt idx="3240">
                  <c:v>2306.2075</c:v>
                </c:pt>
                <c:pt idx="3241">
                  <c:v>2316.2465000000002</c:v>
                </c:pt>
                <c:pt idx="3242">
                  <c:v>2327.8238999999899</c:v>
                </c:pt>
                <c:pt idx="3243">
                  <c:v>2338.1741999999899</c:v>
                </c:pt>
                <c:pt idx="3244">
                  <c:v>2346.6855999999898</c:v>
                </c:pt>
                <c:pt idx="3245">
                  <c:v>2356.8294000000001</c:v>
                </c:pt>
                <c:pt idx="3246">
                  <c:v>2366.9090000000001</c:v>
                </c:pt>
                <c:pt idx="3247">
                  <c:v>2377</c:v>
                </c:pt>
                <c:pt idx="3248">
                  <c:v>2388.9854</c:v>
                </c:pt>
                <c:pt idx="3249">
                  <c:v>2398.8398000000002</c:v>
                </c:pt>
                <c:pt idx="3250">
                  <c:v>2407.1815999999899</c:v>
                </c:pt>
                <c:pt idx="3251">
                  <c:v>2417.2867999999899</c:v>
                </c:pt>
                <c:pt idx="3252">
                  <c:v>2427.4321</c:v>
                </c:pt>
                <c:pt idx="3253">
                  <c:v>2437.5756000000001</c:v>
                </c:pt>
                <c:pt idx="3254">
                  <c:v>2447.6851999999899</c:v>
                </c:pt>
                <c:pt idx="3255">
                  <c:v>2457.7966000000001</c:v>
                </c:pt>
                <c:pt idx="3256">
                  <c:v>2467.8824</c:v>
                </c:pt>
                <c:pt idx="3257">
                  <c:v>2477.9829</c:v>
                </c:pt>
                <c:pt idx="3258">
                  <c:v>2488.1077</c:v>
                </c:pt>
                <c:pt idx="3259">
                  <c:v>2498.2096000000001</c:v>
                </c:pt>
                <c:pt idx="3260">
                  <c:v>2508.3287999999902</c:v>
                </c:pt>
                <c:pt idx="3261">
                  <c:v>2520.0889000000002</c:v>
                </c:pt>
                <c:pt idx="3262">
                  <c:v>2530.0185000000001</c:v>
                </c:pt>
                <c:pt idx="3263">
                  <c:v>2538.7031999999899</c:v>
                </c:pt>
                <c:pt idx="3264">
                  <c:v>2548.7863000000002</c:v>
                </c:pt>
                <c:pt idx="3265">
                  <c:v>2558.8258999999898</c:v>
                </c:pt>
                <c:pt idx="3266">
                  <c:v>2568.8996000000002</c:v>
                </c:pt>
                <c:pt idx="3267">
                  <c:v>2579.0470999999902</c:v>
                </c:pt>
                <c:pt idx="3268">
                  <c:v>2589.2311</c:v>
                </c:pt>
                <c:pt idx="3269">
                  <c:v>2599.4205999999899</c:v>
                </c:pt>
                <c:pt idx="3270">
                  <c:v>2609.5428999999899</c:v>
                </c:pt>
                <c:pt idx="3271">
                  <c:v>2619.6437000000001</c:v>
                </c:pt>
                <c:pt idx="3272">
                  <c:v>2629.7820999999899</c:v>
                </c:pt>
                <c:pt idx="3273">
                  <c:v>2639.8933999999899</c:v>
                </c:pt>
                <c:pt idx="3274">
                  <c:v>2649.9396000000002</c:v>
                </c:pt>
                <c:pt idx="3275">
                  <c:v>2659.9767999999899</c:v>
                </c:pt>
                <c:pt idx="3276">
                  <c:v>2670.0562</c:v>
                </c:pt>
                <c:pt idx="3277">
                  <c:v>2680.1714000000002</c:v>
                </c:pt>
                <c:pt idx="3278">
                  <c:v>2690.3422</c:v>
                </c:pt>
                <c:pt idx="3279">
                  <c:v>2700.5156000000002</c:v>
                </c:pt>
                <c:pt idx="3280">
                  <c:v>2710.6410999999898</c:v>
                </c:pt>
                <c:pt idx="3281">
                  <c:v>2720.7426999999898</c:v>
                </c:pt>
                <c:pt idx="3282">
                  <c:v>2730.8049000000001</c:v>
                </c:pt>
                <c:pt idx="3283">
                  <c:v>2740.8788</c:v>
                </c:pt>
                <c:pt idx="3284">
                  <c:v>2750.9989999999898</c:v>
                </c:pt>
                <c:pt idx="3285">
                  <c:v>2761.1352999999899</c:v>
                </c:pt>
                <c:pt idx="3286">
                  <c:v>2771.2636000000002</c:v>
                </c:pt>
                <c:pt idx="3287">
                  <c:v>2781.3717999999899</c:v>
                </c:pt>
                <c:pt idx="3288">
                  <c:v>2791.4746</c:v>
                </c:pt>
                <c:pt idx="3289">
                  <c:v>2801.5536999999899</c:v>
                </c:pt>
                <c:pt idx="3290">
                  <c:v>2811.6237000000001</c:v>
                </c:pt>
                <c:pt idx="3291">
                  <c:v>2821.7521999999899</c:v>
                </c:pt>
                <c:pt idx="3292">
                  <c:v>2831.9065000000001</c:v>
                </c:pt>
                <c:pt idx="3293">
                  <c:v>2842.0684999999899</c:v>
                </c:pt>
                <c:pt idx="3294">
                  <c:v>2852.1747999999898</c:v>
                </c:pt>
                <c:pt idx="3295">
                  <c:v>2862.2732999999898</c:v>
                </c:pt>
                <c:pt idx="3296">
                  <c:v>2872.3806</c:v>
                </c:pt>
                <c:pt idx="3297">
                  <c:v>2882.4133999999899</c:v>
                </c:pt>
                <c:pt idx="3298">
                  <c:v>2892.4148</c:v>
                </c:pt>
                <c:pt idx="3299">
                  <c:v>2902.4974000000002</c:v>
                </c:pt>
                <c:pt idx="3300">
                  <c:v>2912.6867999999899</c:v>
                </c:pt>
                <c:pt idx="3301">
                  <c:v>2922.8631</c:v>
                </c:pt>
                <c:pt idx="3302">
                  <c:v>2932.9987999999898</c:v>
                </c:pt>
                <c:pt idx="3303">
                  <c:v>2943.0853999999899</c:v>
                </c:pt>
                <c:pt idx="3304">
                  <c:v>2953.1275999999898</c:v>
                </c:pt>
                <c:pt idx="3305">
                  <c:v>2963.2294000000002</c:v>
                </c:pt>
                <c:pt idx="3306">
                  <c:v>2973.3881000000001</c:v>
                </c:pt>
                <c:pt idx="3307">
                  <c:v>2983.5337</c:v>
                </c:pt>
                <c:pt idx="3308">
                  <c:v>2993.6251000000002</c:v>
                </c:pt>
                <c:pt idx="3309">
                  <c:v>3003.6635999999899</c:v>
                </c:pt>
                <c:pt idx="3310">
                  <c:v>3013.7318</c:v>
                </c:pt>
                <c:pt idx="3311">
                  <c:v>3023.8989000000001</c:v>
                </c:pt>
                <c:pt idx="3312">
                  <c:v>3034.0839000000001</c:v>
                </c:pt>
                <c:pt idx="3313">
                  <c:v>3044.2399999999898</c:v>
                </c:pt>
                <c:pt idx="3314">
                  <c:v>3054.3456000000001</c:v>
                </c:pt>
                <c:pt idx="3315">
                  <c:v>3064.4551999999899</c:v>
                </c:pt>
                <c:pt idx="3316">
                  <c:v>3074.6500999999898</c:v>
                </c:pt>
                <c:pt idx="3317">
                  <c:v>3084.7573000000002</c:v>
                </c:pt>
                <c:pt idx="3318">
                  <c:v>3094.7840999999898</c:v>
                </c:pt>
                <c:pt idx="3319">
                  <c:v>3104.7768999999898</c:v>
                </c:pt>
                <c:pt idx="3320">
                  <c:v>3114.7923000000001</c:v>
                </c:pt>
                <c:pt idx="3321">
                  <c:v>3124.9531000000002</c:v>
                </c:pt>
                <c:pt idx="3322">
                  <c:v>3135.2071999999898</c:v>
                </c:pt>
                <c:pt idx="3323">
                  <c:v>3145.4114</c:v>
                </c:pt>
                <c:pt idx="3324">
                  <c:v>3155.4874</c:v>
                </c:pt>
                <c:pt idx="3325">
                  <c:v>3165.5154000000002</c:v>
                </c:pt>
                <c:pt idx="3326">
                  <c:v>3175.5814999999898</c:v>
                </c:pt>
                <c:pt idx="3327">
                  <c:v>3185.7006999999899</c:v>
                </c:pt>
                <c:pt idx="3328">
                  <c:v>3195.8712</c:v>
                </c:pt>
                <c:pt idx="3329">
                  <c:v>3205.9893000000002</c:v>
                </c:pt>
                <c:pt idx="3330">
                  <c:v>3216.0951</c:v>
                </c:pt>
                <c:pt idx="3331">
                  <c:v>3226.2157999999899</c:v>
                </c:pt>
                <c:pt idx="3332">
                  <c:v>3236.2809000000002</c:v>
                </c:pt>
                <c:pt idx="3333">
                  <c:v>3246.3525</c:v>
                </c:pt>
                <c:pt idx="3334">
                  <c:v>3256.4319</c:v>
                </c:pt>
                <c:pt idx="3335">
                  <c:v>3266.5891000000001</c:v>
                </c:pt>
                <c:pt idx="3336">
                  <c:v>3276.7381999999898</c:v>
                </c:pt>
                <c:pt idx="3337">
                  <c:v>3286.8474000000001</c:v>
                </c:pt>
                <c:pt idx="3338">
                  <c:v>3297.0145000000002</c:v>
                </c:pt>
                <c:pt idx="3339">
                  <c:v>3307.1797000000001</c:v>
                </c:pt>
                <c:pt idx="3340">
                  <c:v>3317.3114</c:v>
                </c:pt>
                <c:pt idx="3341">
                  <c:v>3327.3166000000001</c:v>
                </c:pt>
                <c:pt idx="3342">
                  <c:v>3337.2752999999898</c:v>
                </c:pt>
                <c:pt idx="3343">
                  <c:v>3347.3622999999898</c:v>
                </c:pt>
                <c:pt idx="3344">
                  <c:v>3357.4940999999899</c:v>
                </c:pt>
                <c:pt idx="3345">
                  <c:v>3367.5837000000001</c:v>
                </c:pt>
                <c:pt idx="3346">
                  <c:v>3377.7467999999899</c:v>
                </c:pt>
                <c:pt idx="3347">
                  <c:v>3387.9263999999898</c:v>
                </c:pt>
                <c:pt idx="3348">
                  <c:v>3398.0444000000002</c:v>
                </c:pt>
                <c:pt idx="3349">
                  <c:v>3408.1957000000002</c:v>
                </c:pt>
                <c:pt idx="3350">
                  <c:v>3418.3069999999898</c:v>
                </c:pt>
                <c:pt idx="3351">
                  <c:v>3428.3519999999899</c:v>
                </c:pt>
                <c:pt idx="3352">
                  <c:v>3438.4756000000002</c:v>
                </c:pt>
                <c:pt idx="3353">
                  <c:v>3448.5686999999898</c:v>
                </c:pt>
                <c:pt idx="3354">
                  <c:v>3458.5835000000002</c:v>
                </c:pt>
                <c:pt idx="3355">
                  <c:v>3468.6646999999898</c:v>
                </c:pt>
                <c:pt idx="3356">
                  <c:v>3478.7622999999899</c:v>
                </c:pt>
                <c:pt idx="3357">
                  <c:v>3488.9223000000002</c:v>
                </c:pt>
                <c:pt idx="3358">
                  <c:v>3499.1253000000002</c:v>
                </c:pt>
                <c:pt idx="3359">
                  <c:v>3509.2627000000002</c:v>
                </c:pt>
                <c:pt idx="3360">
                  <c:v>3519.3933999999899</c:v>
                </c:pt>
                <c:pt idx="3361">
                  <c:v>3529.4061000000002</c:v>
                </c:pt>
                <c:pt idx="3362">
                  <c:v>3539.4562999999898</c:v>
                </c:pt>
                <c:pt idx="3363">
                  <c:v>3549.627</c:v>
                </c:pt>
                <c:pt idx="3364">
                  <c:v>3559.7755000000002</c:v>
                </c:pt>
                <c:pt idx="3365">
                  <c:v>3569.9218000000001</c:v>
                </c:pt>
                <c:pt idx="3366">
                  <c:v>3579.9877000000001</c:v>
                </c:pt>
                <c:pt idx="3367">
                  <c:v>3590.1129000000001</c:v>
                </c:pt>
                <c:pt idx="3368">
                  <c:v>3600.2316999999898</c:v>
                </c:pt>
                <c:pt idx="3369">
                  <c:v>3610.2777999999898</c:v>
                </c:pt>
                <c:pt idx="3370">
                  <c:v>3620.3897000000002</c:v>
                </c:pt>
                <c:pt idx="3371">
                  <c:v>3630.5142999999898</c:v>
                </c:pt>
                <c:pt idx="3372">
                  <c:v>3640.6887999999899</c:v>
                </c:pt>
                <c:pt idx="3373">
                  <c:v>3650.8721</c:v>
                </c:pt>
                <c:pt idx="3374">
                  <c:v>3660.9668999999899</c:v>
                </c:pt>
                <c:pt idx="3375">
                  <c:v>3671.0448999999899</c:v>
                </c:pt>
                <c:pt idx="3376">
                  <c:v>3681.1302000000001</c:v>
                </c:pt>
                <c:pt idx="3377">
                  <c:v>3691.1837</c:v>
                </c:pt>
                <c:pt idx="3378">
                  <c:v>3701.2085000000002</c:v>
                </c:pt>
                <c:pt idx="3379">
                  <c:v>3711.2635</c:v>
                </c:pt>
                <c:pt idx="3380">
                  <c:v>3721.4096</c:v>
                </c:pt>
                <c:pt idx="3381">
                  <c:v>3731.5529999999899</c:v>
                </c:pt>
                <c:pt idx="3382">
                  <c:v>3741.6729</c:v>
                </c:pt>
                <c:pt idx="3383">
                  <c:v>3751.8263999999899</c:v>
                </c:pt>
                <c:pt idx="3384">
                  <c:v>3761.9911999999899</c:v>
                </c:pt>
                <c:pt idx="3385">
                  <c:v>3772.1610000000001</c:v>
                </c:pt>
                <c:pt idx="3386">
                  <c:v>3782.3177999999898</c:v>
                </c:pt>
                <c:pt idx="3387">
                  <c:v>3792.4445999999898</c:v>
                </c:pt>
                <c:pt idx="3388">
                  <c:v>3802.5261999999898</c:v>
                </c:pt>
                <c:pt idx="3389">
                  <c:v>3812.6376</c:v>
                </c:pt>
                <c:pt idx="3390">
                  <c:v>3822.7415000000001</c:v>
                </c:pt>
                <c:pt idx="3391">
                  <c:v>3832.8483000000001</c:v>
                </c:pt>
                <c:pt idx="3392">
                  <c:v>3842.9261000000001</c:v>
                </c:pt>
                <c:pt idx="3393">
                  <c:v>3852.9178000000002</c:v>
                </c:pt>
                <c:pt idx="3394">
                  <c:v>3862.9965000000002</c:v>
                </c:pt>
                <c:pt idx="3395">
                  <c:v>3873.1196</c:v>
                </c:pt>
                <c:pt idx="3396">
                  <c:v>3883.2287999999899</c:v>
                </c:pt>
                <c:pt idx="3397">
                  <c:v>3893.3661999999899</c:v>
                </c:pt>
                <c:pt idx="3398">
                  <c:v>3903.5182</c:v>
                </c:pt>
                <c:pt idx="3399">
                  <c:v>3913.6660000000002</c:v>
                </c:pt>
                <c:pt idx="3400">
                  <c:v>3923.7786999999898</c:v>
                </c:pt>
                <c:pt idx="3401">
                  <c:v>3933.9169999999899</c:v>
                </c:pt>
                <c:pt idx="3402">
                  <c:v>3944.0237999999899</c:v>
                </c:pt>
                <c:pt idx="3403">
                  <c:v>3954.0637000000002</c:v>
                </c:pt>
                <c:pt idx="3404">
                  <c:v>3964.1154000000001</c:v>
                </c:pt>
                <c:pt idx="3405">
                  <c:v>3974.2381999999898</c:v>
                </c:pt>
                <c:pt idx="3406">
                  <c:v>3984.3942000000002</c:v>
                </c:pt>
                <c:pt idx="3407">
                  <c:v>3994.5724</c:v>
                </c:pt>
                <c:pt idx="3408">
                  <c:v>4004.7489</c:v>
                </c:pt>
                <c:pt idx="3409">
                  <c:v>4014.9274999999898</c:v>
                </c:pt>
                <c:pt idx="3410">
                  <c:v>4025.0371</c:v>
                </c:pt>
                <c:pt idx="3411">
                  <c:v>4035.0243</c:v>
                </c:pt>
                <c:pt idx="3412">
                  <c:v>4044.998</c:v>
                </c:pt>
                <c:pt idx="3413">
                  <c:v>4055.0187999999898</c:v>
                </c:pt>
                <c:pt idx="3414">
                  <c:v>4065.1792</c:v>
                </c:pt>
                <c:pt idx="3415">
                  <c:v>4075.4005000000002</c:v>
                </c:pt>
                <c:pt idx="3416">
                  <c:v>4085.5781999999899</c:v>
                </c:pt>
                <c:pt idx="3417">
                  <c:v>4095.7240999999899</c:v>
                </c:pt>
                <c:pt idx="3418">
                  <c:v>4105.8471</c:v>
                </c:pt>
                <c:pt idx="3419">
                  <c:v>4115.9623000000001</c:v>
                </c:pt>
                <c:pt idx="3420">
                  <c:v>4126.0164999999897</c:v>
                </c:pt>
                <c:pt idx="3421">
                  <c:v>4136.0924000000005</c:v>
                </c:pt>
                <c:pt idx="3422">
                  <c:v>4146.2183000000005</c:v>
                </c:pt>
                <c:pt idx="3423">
                  <c:v>4156.3098</c:v>
                </c:pt>
                <c:pt idx="3424">
                  <c:v>4166.3319000000001</c:v>
                </c:pt>
                <c:pt idx="3425">
                  <c:v>4176.3471</c:v>
                </c:pt>
                <c:pt idx="3426">
                  <c:v>4186.4843000000001</c:v>
                </c:pt>
                <c:pt idx="3427">
                  <c:v>4196.6853000000001</c:v>
                </c:pt>
                <c:pt idx="3428">
                  <c:v>4206.9126999999899</c:v>
                </c:pt>
                <c:pt idx="3429">
                  <c:v>4217.0344999999897</c:v>
                </c:pt>
                <c:pt idx="3430">
                  <c:v>4227.0591999999897</c:v>
                </c:pt>
                <c:pt idx="3431">
                  <c:v>4237.1698999999899</c:v>
                </c:pt>
                <c:pt idx="3432">
                  <c:v>4247.3098</c:v>
                </c:pt>
                <c:pt idx="3433">
                  <c:v>4257.3397000000004</c:v>
                </c:pt>
                <c:pt idx="3434">
                  <c:v>4267.3567000000003</c:v>
                </c:pt>
                <c:pt idx="3435">
                  <c:v>4277.5111999999899</c:v>
                </c:pt>
                <c:pt idx="3436">
                  <c:v>4287.7097999999896</c:v>
                </c:pt>
                <c:pt idx="3437">
                  <c:v>4297.8303999999898</c:v>
                </c:pt>
                <c:pt idx="3438">
                  <c:v>4307.8701000000001</c:v>
                </c:pt>
                <c:pt idx="3439">
                  <c:v>4317.9663</c:v>
                </c:pt>
                <c:pt idx="3440">
                  <c:v>4328.1268</c:v>
                </c:pt>
                <c:pt idx="3441">
                  <c:v>4338.2694000000001</c:v>
                </c:pt>
                <c:pt idx="3442">
                  <c:v>4348.3658999999898</c:v>
                </c:pt>
                <c:pt idx="3443">
                  <c:v>4358.4210999999896</c:v>
                </c:pt>
                <c:pt idx="3444">
                  <c:v>4368.4187000000002</c:v>
                </c:pt>
                <c:pt idx="3445">
                  <c:v>4378.4767000000002</c:v>
                </c:pt>
                <c:pt idx="3446">
                  <c:v>4388.6373999999896</c:v>
                </c:pt>
                <c:pt idx="3447">
                  <c:v>4398.8365999999896</c:v>
                </c:pt>
                <c:pt idx="3448">
                  <c:v>4409.0644000000002</c:v>
                </c:pt>
                <c:pt idx="3449">
                  <c:v>4419.2695999999896</c:v>
                </c:pt>
                <c:pt idx="3450">
                  <c:v>4429.3977000000004</c:v>
                </c:pt>
                <c:pt idx="3451">
                  <c:v>4439.4948999999897</c:v>
                </c:pt>
                <c:pt idx="3452">
                  <c:v>4449.6215000000002</c:v>
                </c:pt>
                <c:pt idx="3453">
                  <c:v>4459.6669000000002</c:v>
                </c:pt>
                <c:pt idx="3454">
                  <c:v>4469.6944000000003</c:v>
                </c:pt>
                <c:pt idx="3455">
                  <c:v>4479.7723999999898</c:v>
                </c:pt>
                <c:pt idx="3456">
                  <c:v>4489.8168999999898</c:v>
                </c:pt>
                <c:pt idx="3457">
                  <c:v>4499.9195</c:v>
                </c:pt>
                <c:pt idx="3458">
                  <c:v>4510.0843999999897</c:v>
                </c:pt>
                <c:pt idx="3459">
                  <c:v>4520.2605000000003</c:v>
                </c:pt>
                <c:pt idx="3460">
                  <c:v>4530.4299000000001</c:v>
                </c:pt>
                <c:pt idx="3461">
                  <c:v>4540.5302000000001</c:v>
                </c:pt>
                <c:pt idx="3462">
                  <c:v>4550.6156000000001</c:v>
                </c:pt>
                <c:pt idx="3463">
                  <c:v>4560.6593000000003</c:v>
                </c:pt>
                <c:pt idx="3464">
                  <c:v>4570.7102000000004</c:v>
                </c:pt>
                <c:pt idx="3465">
                  <c:v>4580.8380999999899</c:v>
                </c:pt>
                <c:pt idx="3466">
                  <c:v>4591.0078000000003</c:v>
                </c:pt>
                <c:pt idx="3467">
                  <c:v>4601.183</c:v>
                </c:pt>
                <c:pt idx="3468">
                  <c:v>4611.3290999999899</c:v>
                </c:pt>
                <c:pt idx="3469">
                  <c:v>4621.4025000000001</c:v>
                </c:pt>
                <c:pt idx="3470">
                  <c:v>4631.3945000000003</c:v>
                </c:pt>
                <c:pt idx="3471">
                  <c:v>4641.4546</c:v>
                </c:pt>
                <c:pt idx="3472">
                  <c:v>4651.6442999999899</c:v>
                </c:pt>
                <c:pt idx="3473">
                  <c:v>4661.8912</c:v>
                </c:pt>
                <c:pt idx="3474">
                  <c:v>4672.0492999999897</c:v>
                </c:pt>
                <c:pt idx="3475">
                  <c:v>4682.1147000000001</c:v>
                </c:pt>
                <c:pt idx="3476">
                  <c:v>4692.1514999999899</c:v>
                </c:pt>
                <c:pt idx="3477">
                  <c:v>4702.1896999999899</c:v>
                </c:pt>
                <c:pt idx="3478">
                  <c:v>4712.2930999999899</c:v>
                </c:pt>
                <c:pt idx="3479">
                  <c:v>4722.3946999999898</c:v>
                </c:pt>
                <c:pt idx="3480">
                  <c:v>4732.4912999999897</c:v>
                </c:pt>
                <c:pt idx="3481">
                  <c:v>4742.6189999999897</c:v>
                </c:pt>
                <c:pt idx="3482">
                  <c:v>4752.7658000000001</c:v>
                </c:pt>
                <c:pt idx="3483">
                  <c:v>4762.9133000000002</c:v>
                </c:pt>
                <c:pt idx="3484">
                  <c:v>4772.9988999999896</c:v>
                </c:pt>
                <c:pt idx="3485">
                  <c:v>4783.0600000000004</c:v>
                </c:pt>
                <c:pt idx="3486">
                  <c:v>4793.1436999999896</c:v>
                </c:pt>
                <c:pt idx="3487">
                  <c:v>4803.2426999999898</c:v>
                </c:pt>
                <c:pt idx="3488">
                  <c:v>4813.3409000000001</c:v>
                </c:pt>
                <c:pt idx="3489">
                  <c:v>4823.4357</c:v>
                </c:pt>
                <c:pt idx="3490">
                  <c:v>4833.5295999999898</c:v>
                </c:pt>
                <c:pt idx="3491">
                  <c:v>4843.6513000000004</c:v>
                </c:pt>
                <c:pt idx="3492">
                  <c:v>4853.8330999999898</c:v>
                </c:pt>
                <c:pt idx="3493">
                  <c:v>4864.0172000000002</c:v>
                </c:pt>
                <c:pt idx="3494">
                  <c:v>4874.1174000000001</c:v>
                </c:pt>
                <c:pt idx="3495">
                  <c:v>4884.1535000000003</c:v>
                </c:pt>
                <c:pt idx="3496">
                  <c:v>4894.2172</c:v>
                </c:pt>
                <c:pt idx="3497">
                  <c:v>4904.2673999999897</c:v>
                </c:pt>
                <c:pt idx="3498">
                  <c:v>4914.3167999999896</c:v>
                </c:pt>
                <c:pt idx="3499">
                  <c:v>4924.4566000000004</c:v>
                </c:pt>
                <c:pt idx="3500">
                  <c:v>4934.6180000000004</c:v>
                </c:pt>
                <c:pt idx="3501">
                  <c:v>4944.7074000000002</c:v>
                </c:pt>
                <c:pt idx="3502">
                  <c:v>4954.8028999999897</c:v>
                </c:pt>
                <c:pt idx="3503">
                  <c:v>4964.9468999999899</c:v>
                </c:pt>
                <c:pt idx="3504">
                  <c:v>4975.1378000000004</c:v>
                </c:pt>
                <c:pt idx="3505">
                  <c:v>4985.3397000000004</c:v>
                </c:pt>
                <c:pt idx="3506">
                  <c:v>4995.4751999999899</c:v>
                </c:pt>
                <c:pt idx="3507">
                  <c:v>5005.5616</c:v>
                </c:pt>
                <c:pt idx="3508">
                  <c:v>5015.6806999999899</c:v>
                </c:pt>
                <c:pt idx="3509">
                  <c:v>5025.8215</c:v>
                </c:pt>
                <c:pt idx="3510">
                  <c:v>5035.9522999999899</c:v>
                </c:pt>
                <c:pt idx="3511">
                  <c:v>5046.0745999999899</c:v>
                </c:pt>
                <c:pt idx="3512">
                  <c:v>5056.1995999999899</c:v>
                </c:pt>
                <c:pt idx="3513">
                  <c:v>5066.3188</c:v>
                </c:pt>
                <c:pt idx="3514">
                  <c:v>5076.4047</c:v>
                </c:pt>
                <c:pt idx="3515">
                  <c:v>5086.5208000000002</c:v>
                </c:pt>
                <c:pt idx="3516">
                  <c:v>5096.6424999999899</c:v>
                </c:pt>
                <c:pt idx="3517">
                  <c:v>5106.7532000000001</c:v>
                </c:pt>
                <c:pt idx="3518">
                  <c:v>5116.8391000000001</c:v>
                </c:pt>
                <c:pt idx="3519">
                  <c:v>5126.9251999999897</c:v>
                </c:pt>
                <c:pt idx="3520">
                  <c:v>5137.0483000000004</c:v>
                </c:pt>
                <c:pt idx="3521">
                  <c:v>5147.1947</c:v>
                </c:pt>
                <c:pt idx="3522">
                  <c:v>5157.3321999999898</c:v>
                </c:pt>
                <c:pt idx="3523">
                  <c:v>5167.3834999999899</c:v>
                </c:pt>
                <c:pt idx="3524">
                  <c:v>5177.4367000000002</c:v>
                </c:pt>
                <c:pt idx="3525">
                  <c:v>5187.5373</c:v>
                </c:pt>
                <c:pt idx="3526">
                  <c:v>5197.5913</c:v>
                </c:pt>
                <c:pt idx="3527">
                  <c:v>5207.6358</c:v>
                </c:pt>
                <c:pt idx="3528">
                  <c:v>5217.7366000000002</c:v>
                </c:pt>
                <c:pt idx="3529">
                  <c:v>5227.8323</c:v>
                </c:pt>
                <c:pt idx="3530">
                  <c:v>5237.9457000000002</c:v>
                </c:pt>
                <c:pt idx="3531">
                  <c:v>5248.0922</c:v>
                </c:pt>
                <c:pt idx="3532">
                  <c:v>5258.2610000000004</c:v>
                </c:pt>
                <c:pt idx="3533">
                  <c:v>5268.4411</c:v>
                </c:pt>
                <c:pt idx="3534">
                  <c:v>5278.5753999999897</c:v>
                </c:pt>
                <c:pt idx="3535">
                  <c:v>5288.6529</c:v>
                </c:pt>
                <c:pt idx="3536">
                  <c:v>5298.7091</c:v>
                </c:pt>
                <c:pt idx="3537">
                  <c:v>5308.8064000000004</c:v>
                </c:pt>
                <c:pt idx="3538">
                  <c:v>5318.9450999999899</c:v>
                </c:pt>
                <c:pt idx="3539">
                  <c:v>5329.0734000000002</c:v>
                </c:pt>
                <c:pt idx="3540">
                  <c:v>5339.2110000000002</c:v>
                </c:pt>
                <c:pt idx="3541">
                  <c:v>5349.3762999999899</c:v>
                </c:pt>
                <c:pt idx="3542">
                  <c:v>5359.4588000000003</c:v>
                </c:pt>
                <c:pt idx="3543">
                  <c:v>5369.4621999999899</c:v>
                </c:pt>
                <c:pt idx="3544">
                  <c:v>5379.4560000000001</c:v>
                </c:pt>
                <c:pt idx="3545">
                  <c:v>5389.5591000000004</c:v>
                </c:pt>
                <c:pt idx="3546">
                  <c:v>5399.7786999999898</c:v>
                </c:pt>
                <c:pt idx="3547">
                  <c:v>5409.9958999999899</c:v>
                </c:pt>
                <c:pt idx="3548">
                  <c:v>5420.2102000000004</c:v>
                </c:pt>
                <c:pt idx="3549">
                  <c:v>5430.3554999999897</c:v>
                </c:pt>
                <c:pt idx="3550">
                  <c:v>5440.4454999999898</c:v>
                </c:pt>
                <c:pt idx="3551">
                  <c:v>5450.4757</c:v>
                </c:pt>
                <c:pt idx="3552">
                  <c:v>5460.5042999999896</c:v>
                </c:pt>
                <c:pt idx="3553">
                  <c:v>5470.5762999999897</c:v>
                </c:pt>
                <c:pt idx="3554">
                  <c:v>5480.6243000000004</c:v>
                </c:pt>
                <c:pt idx="3555">
                  <c:v>5490.6665000000003</c:v>
                </c:pt>
                <c:pt idx="3556">
                  <c:v>5500.7614999999896</c:v>
                </c:pt>
                <c:pt idx="3557">
                  <c:v>5510.9525999999896</c:v>
                </c:pt>
                <c:pt idx="3558">
                  <c:v>5521.1581999999898</c:v>
                </c:pt>
                <c:pt idx="3559">
                  <c:v>5531.2690000000002</c:v>
                </c:pt>
                <c:pt idx="3560">
                  <c:v>5541.3154000000004</c:v>
                </c:pt>
                <c:pt idx="3561">
                  <c:v>5551.3716000000004</c:v>
                </c:pt>
                <c:pt idx="3562">
                  <c:v>5561.4876999999897</c:v>
                </c:pt>
                <c:pt idx="3563">
                  <c:v>5571.6265000000003</c:v>
                </c:pt>
                <c:pt idx="3564">
                  <c:v>5581.7703000000001</c:v>
                </c:pt>
                <c:pt idx="3565">
                  <c:v>5591.9179000000004</c:v>
                </c:pt>
                <c:pt idx="3566">
                  <c:v>5602.0312999999896</c:v>
                </c:pt>
                <c:pt idx="3567">
                  <c:v>5614.1596</c:v>
                </c:pt>
                <c:pt idx="3568">
                  <c:v>5623.8388000000004</c:v>
                </c:pt>
                <c:pt idx="3569">
                  <c:v>5632.2349999999897</c:v>
                </c:pt>
                <c:pt idx="3570">
                  <c:v>5642.2884999999897</c:v>
                </c:pt>
                <c:pt idx="3571">
                  <c:v>5652.3701000000001</c:v>
                </c:pt>
                <c:pt idx="3572">
                  <c:v>5662.4634999999898</c:v>
                </c:pt>
                <c:pt idx="3573">
                  <c:v>5672.5681999999897</c:v>
                </c:pt>
                <c:pt idx="3574">
                  <c:v>5682.692</c:v>
                </c:pt>
                <c:pt idx="3575">
                  <c:v>5692.8185000000003</c:v>
                </c:pt>
                <c:pt idx="3576">
                  <c:v>5702.8851999999897</c:v>
                </c:pt>
                <c:pt idx="3577">
                  <c:v>5712.9557000000004</c:v>
                </c:pt>
                <c:pt idx="3578">
                  <c:v>5723.1037999999899</c:v>
                </c:pt>
                <c:pt idx="3579">
                  <c:v>5733.25</c:v>
                </c:pt>
                <c:pt idx="3580">
                  <c:v>5743.3401999999896</c:v>
                </c:pt>
                <c:pt idx="3581">
                  <c:v>5753.4084999999905</c:v>
                </c:pt>
                <c:pt idx="3582">
                  <c:v>5763.5236999999897</c:v>
                </c:pt>
                <c:pt idx="3583">
                  <c:v>5773.6684999999898</c:v>
                </c:pt>
                <c:pt idx="3584">
                  <c:v>5783.7780000000002</c:v>
                </c:pt>
                <c:pt idx="3585">
                  <c:v>5793.8784999999898</c:v>
                </c:pt>
                <c:pt idx="3586">
                  <c:v>5803.9727000000003</c:v>
                </c:pt>
                <c:pt idx="3587">
                  <c:v>5814.0725000000002</c:v>
                </c:pt>
                <c:pt idx="3588">
                  <c:v>5824.2003000000004</c:v>
                </c:pt>
                <c:pt idx="3589">
                  <c:v>5834.3247000000001</c:v>
                </c:pt>
                <c:pt idx="3590">
                  <c:v>5844.4246000000003</c:v>
                </c:pt>
                <c:pt idx="3591">
                  <c:v>5854.5249999999896</c:v>
                </c:pt>
                <c:pt idx="3592">
                  <c:v>5864.6532999999899</c:v>
                </c:pt>
                <c:pt idx="3593">
                  <c:v>5874.7776000000003</c:v>
                </c:pt>
                <c:pt idx="3594">
                  <c:v>5884.8837999999896</c:v>
                </c:pt>
                <c:pt idx="3595">
                  <c:v>5894.9803000000002</c:v>
                </c:pt>
                <c:pt idx="3596">
                  <c:v>5905.0902999999898</c:v>
                </c:pt>
                <c:pt idx="3597">
                  <c:v>5915.2129999999897</c:v>
                </c:pt>
                <c:pt idx="3598">
                  <c:v>5925.3302999999896</c:v>
                </c:pt>
                <c:pt idx="3599">
                  <c:v>5935.5069000000003</c:v>
                </c:pt>
                <c:pt idx="3600">
                  <c:v>5945.6728000000003</c:v>
                </c:pt>
                <c:pt idx="3601">
                  <c:v>5955.7982000000002</c:v>
                </c:pt>
                <c:pt idx="3602">
                  <c:v>5965.9178000000002</c:v>
                </c:pt>
                <c:pt idx="3603">
                  <c:v>5976.0231999999896</c:v>
                </c:pt>
                <c:pt idx="3604">
                  <c:v>5986.1606000000002</c:v>
                </c:pt>
                <c:pt idx="3605">
                  <c:v>5996.3028999999897</c:v>
                </c:pt>
                <c:pt idx="3606">
                  <c:v>6006.4355999999898</c:v>
                </c:pt>
                <c:pt idx="3607">
                  <c:v>6016.5454</c:v>
                </c:pt>
                <c:pt idx="3608">
                  <c:v>6026.6293999999898</c:v>
                </c:pt>
                <c:pt idx="3609">
                  <c:v>6036.7349000000004</c:v>
                </c:pt>
                <c:pt idx="3610">
                  <c:v>6046.8428999999896</c:v>
                </c:pt>
                <c:pt idx="3611">
                  <c:v>6056.9394000000002</c:v>
                </c:pt>
                <c:pt idx="3612">
                  <c:v>6067.0355</c:v>
                </c:pt>
                <c:pt idx="3613">
                  <c:v>6077.1436999999896</c:v>
                </c:pt>
                <c:pt idx="3614">
                  <c:v>6087.2631000000001</c:v>
                </c:pt>
                <c:pt idx="3615">
                  <c:v>6097.3698999999897</c:v>
                </c:pt>
                <c:pt idx="3616">
                  <c:v>6107.4875000000002</c:v>
                </c:pt>
                <c:pt idx="3617">
                  <c:v>6117.6324999999897</c:v>
                </c:pt>
                <c:pt idx="3618">
                  <c:v>6127.7456000000002</c:v>
                </c:pt>
                <c:pt idx="3619">
                  <c:v>6137.8357999999898</c:v>
                </c:pt>
                <c:pt idx="3620">
                  <c:v>6147.9546</c:v>
                </c:pt>
                <c:pt idx="3621">
                  <c:v>6158.0555999999897</c:v>
                </c:pt>
                <c:pt idx="3622">
                  <c:v>6168.1540000000005</c:v>
                </c:pt>
                <c:pt idx="3623">
                  <c:v>6178.2497000000003</c:v>
                </c:pt>
                <c:pt idx="3624">
                  <c:v>6188.3193000000001</c:v>
                </c:pt>
                <c:pt idx="3625">
                  <c:v>6198.3577999999898</c:v>
                </c:pt>
                <c:pt idx="3626">
                  <c:v>6208.3874999999898</c:v>
                </c:pt>
                <c:pt idx="3627">
                  <c:v>6218.4751999999899</c:v>
                </c:pt>
                <c:pt idx="3628">
                  <c:v>6228.6162000000004</c:v>
                </c:pt>
                <c:pt idx="3629">
                  <c:v>6238.7682999999897</c:v>
                </c:pt>
                <c:pt idx="3630">
                  <c:v>6248.9395000000004</c:v>
                </c:pt>
                <c:pt idx="3631">
                  <c:v>6259.1451999999899</c:v>
                </c:pt>
                <c:pt idx="3632">
                  <c:v>6269.3387000000002</c:v>
                </c:pt>
                <c:pt idx="3633">
                  <c:v>6279.4931999999899</c:v>
                </c:pt>
                <c:pt idx="3634">
                  <c:v>6289.6217999999899</c:v>
                </c:pt>
                <c:pt idx="3635">
                  <c:v>6299.7572</c:v>
                </c:pt>
                <c:pt idx="3636">
                  <c:v>6309.8644999999897</c:v>
                </c:pt>
                <c:pt idx="3637">
                  <c:v>6319.9312</c:v>
                </c:pt>
                <c:pt idx="3638">
                  <c:v>6330.0124999999898</c:v>
                </c:pt>
                <c:pt idx="3639">
                  <c:v>6340.1139000000003</c:v>
                </c:pt>
                <c:pt idx="3640">
                  <c:v>6350.2175999999899</c:v>
                </c:pt>
                <c:pt idx="3641">
                  <c:v>6360.3459000000003</c:v>
                </c:pt>
                <c:pt idx="3642">
                  <c:v>6370.4691999999905</c:v>
                </c:pt>
                <c:pt idx="3643">
                  <c:v>6380.5537999999897</c:v>
                </c:pt>
                <c:pt idx="3644">
                  <c:v>6390.6893</c:v>
                </c:pt>
                <c:pt idx="3645">
                  <c:v>6400.8416999999899</c:v>
                </c:pt>
                <c:pt idx="3646">
                  <c:v>6410.9426000000003</c:v>
                </c:pt>
                <c:pt idx="3647">
                  <c:v>6421.0424999999896</c:v>
                </c:pt>
                <c:pt idx="3648">
                  <c:v>6431.1896999999899</c:v>
                </c:pt>
                <c:pt idx="3649">
                  <c:v>6441.3216000000002</c:v>
                </c:pt>
                <c:pt idx="3650">
                  <c:v>6451.3927999999896</c:v>
                </c:pt>
                <c:pt idx="3651">
                  <c:v>6461.5012999999899</c:v>
                </c:pt>
                <c:pt idx="3652">
                  <c:v>6471.6304</c:v>
                </c:pt>
                <c:pt idx="3653">
                  <c:v>6481.7327999999898</c:v>
                </c:pt>
                <c:pt idx="3654">
                  <c:v>6491.8221999999896</c:v>
                </c:pt>
                <c:pt idx="3655">
                  <c:v>6501.9074000000001</c:v>
                </c:pt>
                <c:pt idx="3656">
                  <c:v>6511.9966000000004</c:v>
                </c:pt>
                <c:pt idx="3657">
                  <c:v>6522.0762999999897</c:v>
                </c:pt>
                <c:pt idx="3658">
                  <c:v>6532.1316999999899</c:v>
                </c:pt>
                <c:pt idx="3659">
                  <c:v>6542.1817000000001</c:v>
                </c:pt>
                <c:pt idx="3660">
                  <c:v>6552.2449999999899</c:v>
                </c:pt>
                <c:pt idx="3661">
                  <c:v>6562.3316000000004</c:v>
                </c:pt>
                <c:pt idx="3662">
                  <c:v>6572.4429</c:v>
                </c:pt>
                <c:pt idx="3663">
                  <c:v>6582.5753999999897</c:v>
                </c:pt>
                <c:pt idx="3664">
                  <c:v>6592.7690000000002</c:v>
                </c:pt>
                <c:pt idx="3665">
                  <c:v>6602.9821000000002</c:v>
                </c:pt>
                <c:pt idx="3666">
                  <c:v>6613.1050999999898</c:v>
                </c:pt>
                <c:pt idx="3667">
                  <c:v>6623.1310000000003</c:v>
                </c:pt>
                <c:pt idx="3668">
                  <c:v>6633.1540999999897</c:v>
                </c:pt>
                <c:pt idx="3669">
                  <c:v>6643.2897000000003</c:v>
                </c:pt>
                <c:pt idx="3670">
                  <c:v>6653.4606000000003</c:v>
                </c:pt>
                <c:pt idx="3671">
                  <c:v>6663.5802999999896</c:v>
                </c:pt>
                <c:pt idx="3672">
                  <c:v>6673.7016000000003</c:v>
                </c:pt>
                <c:pt idx="3673">
                  <c:v>6683.8490000000002</c:v>
                </c:pt>
                <c:pt idx="3674">
                  <c:v>6694.0046000000002</c:v>
                </c:pt>
                <c:pt idx="3675">
                  <c:v>6704.0919000000004</c:v>
                </c:pt>
                <c:pt idx="3676">
                  <c:v>6714.0928999999896</c:v>
                </c:pt>
                <c:pt idx="3677">
                  <c:v>6724.0915000000005</c:v>
                </c:pt>
                <c:pt idx="3678">
                  <c:v>6734.1549000000005</c:v>
                </c:pt>
                <c:pt idx="3679">
                  <c:v>6744.3104000000003</c:v>
                </c:pt>
                <c:pt idx="3680">
                  <c:v>6754.5006000000003</c:v>
                </c:pt>
                <c:pt idx="3681">
                  <c:v>6764.6502</c:v>
                </c:pt>
                <c:pt idx="3682">
                  <c:v>6774.8185000000003</c:v>
                </c:pt>
                <c:pt idx="3683">
                  <c:v>6785.0348999999896</c:v>
                </c:pt>
                <c:pt idx="3684">
                  <c:v>6795.2151000000003</c:v>
                </c:pt>
                <c:pt idx="3685">
                  <c:v>6805.3311999999896</c:v>
                </c:pt>
                <c:pt idx="3686">
                  <c:v>6815.4414999999899</c:v>
                </c:pt>
                <c:pt idx="3687">
                  <c:v>6825.5373</c:v>
                </c:pt>
                <c:pt idx="3688">
                  <c:v>6835.6013999999896</c:v>
                </c:pt>
                <c:pt idx="3689">
                  <c:v>6845.6909999999898</c:v>
                </c:pt>
                <c:pt idx="3690">
                  <c:v>6855.7837</c:v>
                </c:pt>
                <c:pt idx="3691">
                  <c:v>6865.8281999999899</c:v>
                </c:pt>
                <c:pt idx="3692">
                  <c:v>6875.8539000000001</c:v>
                </c:pt>
                <c:pt idx="3693">
                  <c:v>6885.9362000000001</c:v>
                </c:pt>
                <c:pt idx="3694">
                  <c:v>6896.0379999999896</c:v>
                </c:pt>
                <c:pt idx="3695">
                  <c:v>6906.1337000000003</c:v>
                </c:pt>
                <c:pt idx="3696">
                  <c:v>6916.2154</c:v>
                </c:pt>
                <c:pt idx="3697">
                  <c:v>6926.2752</c:v>
                </c:pt>
                <c:pt idx="3698">
                  <c:v>6936.3588</c:v>
                </c:pt>
                <c:pt idx="3699">
                  <c:v>6946.4683999999897</c:v>
                </c:pt>
                <c:pt idx="3700">
                  <c:v>6956.5898999999899</c:v>
                </c:pt>
                <c:pt idx="3701">
                  <c:v>6966.6907000000001</c:v>
                </c:pt>
                <c:pt idx="3702">
                  <c:v>6976.7608</c:v>
                </c:pt>
                <c:pt idx="3703">
                  <c:v>6986.8563000000004</c:v>
                </c:pt>
                <c:pt idx="3704">
                  <c:v>6996.9966999999897</c:v>
                </c:pt>
                <c:pt idx="3705">
                  <c:v>7007.1504000000004</c:v>
                </c:pt>
                <c:pt idx="3706">
                  <c:v>7017.2483000000002</c:v>
                </c:pt>
                <c:pt idx="3707">
                  <c:v>7027.3519999999899</c:v>
                </c:pt>
                <c:pt idx="3708">
                  <c:v>7037.4862999999896</c:v>
                </c:pt>
                <c:pt idx="3709">
                  <c:v>7047.6274000000003</c:v>
                </c:pt>
                <c:pt idx="3710">
                  <c:v>7057.7728999999899</c:v>
                </c:pt>
                <c:pt idx="3711">
                  <c:v>7067.9335000000001</c:v>
                </c:pt>
                <c:pt idx="3712">
                  <c:v>7078.1234999999897</c:v>
                </c:pt>
                <c:pt idx="3713">
                  <c:v>7088.3328000000001</c:v>
                </c:pt>
                <c:pt idx="3714">
                  <c:v>7098.5330000000004</c:v>
                </c:pt>
                <c:pt idx="3715">
                  <c:v>7108.6575000000003</c:v>
                </c:pt>
                <c:pt idx="3716">
                  <c:v>7118.7312000000002</c:v>
                </c:pt>
                <c:pt idx="3717">
                  <c:v>7128.7677000000003</c:v>
                </c:pt>
                <c:pt idx="3718">
                  <c:v>7138.8188</c:v>
                </c:pt>
                <c:pt idx="3719">
                  <c:v>7149.2561999999898</c:v>
                </c:pt>
                <c:pt idx="3720">
                  <c:v>7159.6868999999897</c:v>
                </c:pt>
                <c:pt idx="3721">
                  <c:v>7169.0087999999896</c:v>
                </c:pt>
                <c:pt idx="3722">
                  <c:v>7179.0906000000004</c:v>
                </c:pt>
                <c:pt idx="3723">
                  <c:v>7189.1556</c:v>
                </c:pt>
                <c:pt idx="3724">
                  <c:v>7199.2433000000001</c:v>
                </c:pt>
                <c:pt idx="3725">
                  <c:v>7209.3561</c:v>
                </c:pt>
                <c:pt idx="3726">
                  <c:v>7219.4778999999899</c:v>
                </c:pt>
                <c:pt idx="3727">
                  <c:v>7229.5977000000003</c:v>
                </c:pt>
                <c:pt idx="3728">
                  <c:v>7239.6927999999898</c:v>
                </c:pt>
                <c:pt idx="3729">
                  <c:v>7249.8026</c:v>
                </c:pt>
                <c:pt idx="3730">
                  <c:v>7259.9296000000004</c:v>
                </c:pt>
                <c:pt idx="3731">
                  <c:v>7270.0358999999899</c:v>
                </c:pt>
                <c:pt idx="3732">
                  <c:v>7280.1869999999899</c:v>
                </c:pt>
                <c:pt idx="3733">
                  <c:v>7290.3581999999897</c:v>
                </c:pt>
                <c:pt idx="3734">
                  <c:v>7300.5164999999897</c:v>
                </c:pt>
                <c:pt idx="3735">
                  <c:v>7310.6791999999896</c:v>
                </c:pt>
                <c:pt idx="3736">
                  <c:v>7320.8441000000003</c:v>
                </c:pt>
                <c:pt idx="3737">
                  <c:v>7330.9717000000001</c:v>
                </c:pt>
                <c:pt idx="3738">
                  <c:v>7341.0442000000003</c:v>
                </c:pt>
                <c:pt idx="3739">
                  <c:v>7351.1215000000002</c:v>
                </c:pt>
                <c:pt idx="3740">
                  <c:v>7361.2056000000002</c:v>
                </c:pt>
                <c:pt idx="3741">
                  <c:v>7372.0716000000002</c:v>
                </c:pt>
                <c:pt idx="3742">
                  <c:v>7382.5631000000003</c:v>
                </c:pt>
                <c:pt idx="3743">
                  <c:v>7391.4826999999896</c:v>
                </c:pt>
                <c:pt idx="3744">
                  <c:v>7401.5693000000001</c:v>
                </c:pt>
                <c:pt idx="3745">
                  <c:v>7411.6832999999897</c:v>
                </c:pt>
                <c:pt idx="3746">
                  <c:v>7421.7968000000001</c:v>
                </c:pt>
                <c:pt idx="3747">
                  <c:v>7431.8959999999897</c:v>
                </c:pt>
                <c:pt idx="3748">
                  <c:v>7441.9946</c:v>
                </c:pt>
                <c:pt idx="3749">
                  <c:v>7452.1282000000001</c:v>
                </c:pt>
                <c:pt idx="3750">
                  <c:v>7462.2582000000002</c:v>
                </c:pt>
                <c:pt idx="3751">
                  <c:v>7472.3481000000002</c:v>
                </c:pt>
                <c:pt idx="3752">
                  <c:v>7482.4596000000001</c:v>
                </c:pt>
                <c:pt idx="3753">
                  <c:v>7492.5817999999899</c:v>
                </c:pt>
                <c:pt idx="3754">
                  <c:v>7502.6686</c:v>
                </c:pt>
                <c:pt idx="3755">
                  <c:v>7512.7294000000002</c:v>
                </c:pt>
                <c:pt idx="3756">
                  <c:v>7522.8351000000002</c:v>
                </c:pt>
                <c:pt idx="3757">
                  <c:v>7532.9766</c:v>
                </c:pt>
                <c:pt idx="3758">
                  <c:v>7543.0964000000004</c:v>
                </c:pt>
                <c:pt idx="3759">
                  <c:v>7553.2012999999897</c:v>
                </c:pt>
                <c:pt idx="3760">
                  <c:v>7563.3029999999899</c:v>
                </c:pt>
                <c:pt idx="3761">
                  <c:v>7573.4049999999897</c:v>
                </c:pt>
                <c:pt idx="3762">
                  <c:v>7583.5154000000002</c:v>
                </c:pt>
                <c:pt idx="3763">
                  <c:v>7593.6439</c:v>
                </c:pt>
                <c:pt idx="3764">
                  <c:v>7603.7718000000004</c:v>
                </c:pt>
                <c:pt idx="3765">
                  <c:v>7613.8940000000002</c:v>
                </c:pt>
                <c:pt idx="3766">
                  <c:v>7624.0128999999897</c:v>
                </c:pt>
                <c:pt idx="3767">
                  <c:v>7634.1291000000001</c:v>
                </c:pt>
                <c:pt idx="3768">
                  <c:v>7644.2413999999899</c:v>
                </c:pt>
                <c:pt idx="3769">
                  <c:v>7654.3624</c:v>
                </c:pt>
                <c:pt idx="3770">
                  <c:v>7664.5146000000004</c:v>
                </c:pt>
                <c:pt idx="3771">
                  <c:v>7674.6503000000002</c:v>
                </c:pt>
                <c:pt idx="3772">
                  <c:v>7684.7713999999896</c:v>
                </c:pt>
                <c:pt idx="3773">
                  <c:v>7694.9099999999899</c:v>
                </c:pt>
                <c:pt idx="3774">
                  <c:v>7705.0406000000003</c:v>
                </c:pt>
                <c:pt idx="3775">
                  <c:v>7715.1498000000001</c:v>
                </c:pt>
                <c:pt idx="3776">
                  <c:v>7725.2379000000001</c:v>
                </c:pt>
                <c:pt idx="3777">
                  <c:v>7735.3324000000002</c:v>
                </c:pt>
                <c:pt idx="3778">
                  <c:v>7745.4423999999899</c:v>
                </c:pt>
                <c:pt idx="3779">
                  <c:v>7755.5328</c:v>
                </c:pt>
                <c:pt idx="3780">
                  <c:v>7765.6156000000001</c:v>
                </c:pt>
                <c:pt idx="3781">
                  <c:v>7775.7228999999897</c:v>
                </c:pt>
                <c:pt idx="3782">
                  <c:v>7785.8302999999896</c:v>
                </c:pt>
                <c:pt idx="3783">
                  <c:v>7795.9125999999897</c:v>
                </c:pt>
                <c:pt idx="3784">
                  <c:v>7806.0177999999896</c:v>
                </c:pt>
                <c:pt idx="3785">
                  <c:v>7816.1082999999899</c:v>
                </c:pt>
                <c:pt idx="3786">
                  <c:v>7826.1737000000003</c:v>
                </c:pt>
                <c:pt idx="3787">
                  <c:v>7836.2555000000002</c:v>
                </c:pt>
                <c:pt idx="3788">
                  <c:v>7846.3626000000004</c:v>
                </c:pt>
                <c:pt idx="3789">
                  <c:v>7856.4660000000003</c:v>
                </c:pt>
                <c:pt idx="3790">
                  <c:v>7866.5577000000003</c:v>
                </c:pt>
                <c:pt idx="3791">
                  <c:v>7876.6697999999897</c:v>
                </c:pt>
                <c:pt idx="3792">
                  <c:v>7886.7988999999898</c:v>
                </c:pt>
                <c:pt idx="3793">
                  <c:v>7896.9009999999898</c:v>
                </c:pt>
                <c:pt idx="3794">
                  <c:v>7907.0025999999898</c:v>
                </c:pt>
                <c:pt idx="3795">
                  <c:v>7917.1414999999897</c:v>
                </c:pt>
                <c:pt idx="3796">
                  <c:v>7927.2987000000003</c:v>
                </c:pt>
                <c:pt idx="3797">
                  <c:v>7937.4594999999899</c:v>
                </c:pt>
                <c:pt idx="3798">
                  <c:v>7947.6144999999897</c:v>
                </c:pt>
                <c:pt idx="3799">
                  <c:v>7957.7408999999898</c:v>
                </c:pt>
                <c:pt idx="3800">
                  <c:v>7967.8626999999897</c:v>
                </c:pt>
                <c:pt idx="3801">
                  <c:v>7978</c:v>
                </c:pt>
                <c:pt idx="3802">
                  <c:v>7988.1025</c:v>
                </c:pt>
                <c:pt idx="3803">
                  <c:v>7998.2120000000004</c:v>
                </c:pt>
                <c:pt idx="3804">
                  <c:v>8008.3326999999899</c:v>
                </c:pt>
                <c:pt idx="3805">
                  <c:v>8018.4273999999896</c:v>
                </c:pt>
                <c:pt idx="3806">
                  <c:v>8028.5051000000003</c:v>
                </c:pt>
                <c:pt idx="3807">
                  <c:v>8038.5576000000001</c:v>
                </c:pt>
                <c:pt idx="3808">
                  <c:v>8048.5797000000002</c:v>
                </c:pt>
                <c:pt idx="3809">
                  <c:v>8058.616</c:v>
                </c:pt>
                <c:pt idx="3810">
                  <c:v>8068.6934000000001</c:v>
                </c:pt>
                <c:pt idx="3811">
                  <c:v>8078.8275999999896</c:v>
                </c:pt>
                <c:pt idx="3812">
                  <c:v>8088.9956000000002</c:v>
                </c:pt>
                <c:pt idx="3813">
                  <c:v>8099.1620000000003</c:v>
                </c:pt>
                <c:pt idx="3814">
                  <c:v>8109.4130999999898</c:v>
                </c:pt>
                <c:pt idx="3815">
                  <c:v>8119.6578</c:v>
                </c:pt>
                <c:pt idx="3816">
                  <c:v>8129.7627000000002</c:v>
                </c:pt>
                <c:pt idx="3817">
                  <c:v>8139.7386999999899</c:v>
                </c:pt>
                <c:pt idx="3818">
                  <c:v>8149.6805999999897</c:v>
                </c:pt>
                <c:pt idx="3819">
                  <c:v>8159.7070999999896</c:v>
                </c:pt>
                <c:pt idx="3820">
                  <c:v>8169.7511999999897</c:v>
                </c:pt>
                <c:pt idx="3821">
                  <c:v>8179.8505999999898</c:v>
                </c:pt>
                <c:pt idx="3822">
                  <c:v>8190.0694000000003</c:v>
                </c:pt>
                <c:pt idx="3823">
                  <c:v>8200.2810000000009</c:v>
                </c:pt>
                <c:pt idx="3824">
                  <c:v>8210.4078000000009</c:v>
                </c:pt>
                <c:pt idx="3825">
                  <c:v>8220.4539999999906</c:v>
                </c:pt>
                <c:pt idx="3826">
                  <c:v>8230.4979000000003</c:v>
                </c:pt>
                <c:pt idx="3827">
                  <c:v>8240.5768000000007</c:v>
                </c:pt>
                <c:pt idx="3828">
                  <c:v>8250.6780999999901</c:v>
                </c:pt>
                <c:pt idx="3829">
                  <c:v>8260.7960000000003</c:v>
                </c:pt>
                <c:pt idx="3830">
                  <c:v>8270.9184999999907</c:v>
                </c:pt>
                <c:pt idx="3831">
                  <c:v>8281.0295000000006</c:v>
                </c:pt>
                <c:pt idx="3832">
                  <c:v>8297.1843000000008</c:v>
                </c:pt>
                <c:pt idx="3833">
                  <c:v>8306.5586000000003</c:v>
                </c:pt>
                <c:pt idx="3834">
                  <c:v>8311.4658999999901</c:v>
                </c:pt>
                <c:pt idx="3835">
                  <c:v>8321.6111999999903</c:v>
                </c:pt>
                <c:pt idx="3836">
                  <c:v>8331.7145999999902</c:v>
                </c:pt>
                <c:pt idx="3837">
                  <c:v>8341.7486000000008</c:v>
                </c:pt>
                <c:pt idx="3838">
                  <c:v>8351.7469999999903</c:v>
                </c:pt>
                <c:pt idx="3839">
                  <c:v>8361.7792000000009</c:v>
                </c:pt>
                <c:pt idx="3840">
                  <c:v>8371.8942999999908</c:v>
                </c:pt>
                <c:pt idx="3841">
                  <c:v>8382.0720000000001</c:v>
                </c:pt>
                <c:pt idx="3842">
                  <c:v>8392.2420000000002</c:v>
                </c:pt>
                <c:pt idx="3843">
                  <c:v>8402.4488000000001</c:v>
                </c:pt>
                <c:pt idx="3844">
                  <c:v>8412.6623999999902</c:v>
                </c:pt>
                <c:pt idx="3845">
                  <c:v>8422.8289999999906</c:v>
                </c:pt>
                <c:pt idx="3846">
                  <c:v>8432.9606999999905</c:v>
                </c:pt>
                <c:pt idx="3847">
                  <c:v>8443.1051000000007</c:v>
                </c:pt>
                <c:pt idx="3848">
                  <c:v>8453.232</c:v>
                </c:pt>
                <c:pt idx="3849">
                  <c:v>8463.3004999999903</c:v>
                </c:pt>
                <c:pt idx="3850">
                  <c:v>8473.3405000000002</c:v>
                </c:pt>
                <c:pt idx="3851">
                  <c:v>8483.40469999999</c:v>
                </c:pt>
                <c:pt idx="3852">
                  <c:v>8493.5069000000003</c:v>
                </c:pt>
                <c:pt idx="3853">
                  <c:v>8503.6080999999904</c:v>
                </c:pt>
                <c:pt idx="3854">
                  <c:v>8513.7142999999905</c:v>
                </c:pt>
                <c:pt idx="3855">
                  <c:v>8523.8006999999907</c:v>
                </c:pt>
                <c:pt idx="3856">
                  <c:v>8533.8737999999903</c:v>
                </c:pt>
                <c:pt idx="3857">
                  <c:v>8543.9611000000004</c:v>
                </c:pt>
                <c:pt idx="3858">
                  <c:v>8554.0743999999904</c:v>
                </c:pt>
                <c:pt idx="3859">
                  <c:v>8564.2014999999901</c:v>
                </c:pt>
                <c:pt idx="3860">
                  <c:v>8574.2937000000002</c:v>
                </c:pt>
                <c:pt idx="3861">
                  <c:v>8584.3989000000001</c:v>
                </c:pt>
                <c:pt idx="3862">
                  <c:v>8594.4984000000004</c:v>
                </c:pt>
                <c:pt idx="3863">
                  <c:v>8604.5704999999907</c:v>
                </c:pt>
                <c:pt idx="3864">
                  <c:v>8614.6687999999904</c:v>
                </c:pt>
                <c:pt idx="3865">
                  <c:v>8624.7754999999906</c:v>
                </c:pt>
                <c:pt idx="3866">
                  <c:v>8634.8755000000001</c:v>
                </c:pt>
                <c:pt idx="3867">
                  <c:v>8644.9652999999907</c:v>
                </c:pt>
                <c:pt idx="3868">
                  <c:v>8655.0931999999902</c:v>
                </c:pt>
                <c:pt idx="3869">
                  <c:v>8665.2212999999902</c:v>
                </c:pt>
                <c:pt idx="3870">
                  <c:v>8675.3210999999901</c:v>
                </c:pt>
                <c:pt idx="3871">
                  <c:v>8685.4197999999906</c:v>
                </c:pt>
                <c:pt idx="3872">
                  <c:v>8695.5064999999904</c:v>
                </c:pt>
                <c:pt idx="3873">
                  <c:v>8705.6003999999903</c:v>
                </c:pt>
                <c:pt idx="3874">
                  <c:v>8715.7227000000003</c:v>
                </c:pt>
                <c:pt idx="3875">
                  <c:v>8725.8757000000005</c:v>
                </c:pt>
                <c:pt idx="3876">
                  <c:v>8736.0398000000005</c:v>
                </c:pt>
                <c:pt idx="3877">
                  <c:v>8746.2155000000002</c:v>
                </c:pt>
                <c:pt idx="3878">
                  <c:v>8756.3983000000007</c:v>
                </c:pt>
                <c:pt idx="3879">
                  <c:v>8766.5444000000007</c:v>
                </c:pt>
                <c:pt idx="3880">
                  <c:v>8776.634</c:v>
                </c:pt>
                <c:pt idx="3881">
                  <c:v>8786.6728000000003</c:v>
                </c:pt>
                <c:pt idx="3882">
                  <c:v>8796.7430000000004</c:v>
                </c:pt>
                <c:pt idx="3883">
                  <c:v>8806.8592000000008</c:v>
                </c:pt>
                <c:pt idx="3884">
                  <c:v>8816.9814000000006</c:v>
                </c:pt>
                <c:pt idx="3885">
                  <c:v>8827.1041000000005</c:v>
                </c:pt>
                <c:pt idx="3886">
                  <c:v>8837.2345000000005</c:v>
                </c:pt>
                <c:pt idx="3887">
                  <c:v>8847.3783999999905</c:v>
                </c:pt>
                <c:pt idx="3888">
                  <c:v>8857.5239999999903</c:v>
                </c:pt>
                <c:pt idx="3889">
                  <c:v>8867.6931000000004</c:v>
                </c:pt>
                <c:pt idx="3890">
                  <c:v>8877.8030999999901</c:v>
                </c:pt>
                <c:pt idx="3891">
                  <c:v>8887.8222999999907</c:v>
                </c:pt>
                <c:pt idx="3892">
                  <c:v>8897.8366000000005</c:v>
                </c:pt>
                <c:pt idx="3893">
                  <c:v>8907.8706999999904</c:v>
                </c:pt>
                <c:pt idx="3894">
                  <c:v>8917.9447</c:v>
                </c:pt>
                <c:pt idx="3895">
                  <c:v>8928.0576999999903</c:v>
                </c:pt>
                <c:pt idx="3896">
                  <c:v>8938.2019</c:v>
                </c:pt>
                <c:pt idx="3897">
                  <c:v>8948.3518999999906</c:v>
                </c:pt>
                <c:pt idx="3898">
                  <c:v>8958.4830999999904</c:v>
                </c:pt>
                <c:pt idx="3899">
                  <c:v>8968.6224999999904</c:v>
                </c:pt>
                <c:pt idx="3900">
                  <c:v>8978.7728000000006</c:v>
                </c:pt>
                <c:pt idx="3901">
                  <c:v>8988.9249</c:v>
                </c:pt>
                <c:pt idx="3902">
                  <c:v>8999.1065999999901</c:v>
                </c:pt>
                <c:pt idx="3903">
                  <c:v>9009.2862000000005</c:v>
                </c:pt>
                <c:pt idx="3904">
                  <c:v>9019.4429999999902</c:v>
                </c:pt>
                <c:pt idx="3905">
                  <c:v>9029.5889000000006</c:v>
                </c:pt>
                <c:pt idx="3906">
                  <c:v>9039.7255000000005</c:v>
                </c:pt>
                <c:pt idx="3907">
                  <c:v>9049.8366000000005</c:v>
                </c:pt>
                <c:pt idx="3908">
                  <c:v>9059.9220999999907</c:v>
                </c:pt>
                <c:pt idx="3909">
                  <c:v>9070.0061999999907</c:v>
                </c:pt>
                <c:pt idx="3910">
                  <c:v>9080.0910000000003</c:v>
                </c:pt>
                <c:pt idx="3911">
                  <c:v>9090.1409000000003</c:v>
                </c:pt>
                <c:pt idx="3912">
                  <c:v>9100.1607999999906</c:v>
                </c:pt>
                <c:pt idx="3913">
                  <c:v>9110.2013999999908</c:v>
                </c:pt>
                <c:pt idx="3914">
                  <c:v>9120.2477999999901</c:v>
                </c:pt>
                <c:pt idx="3915">
                  <c:v>9130.3086999999905</c:v>
                </c:pt>
                <c:pt idx="3916">
                  <c:v>9140.3852000000006</c:v>
                </c:pt>
                <c:pt idx="3917">
                  <c:v>9150.4655999999904</c:v>
                </c:pt>
                <c:pt idx="3918">
                  <c:v>9160.5431000000008</c:v>
                </c:pt>
                <c:pt idx="3919">
                  <c:v>9170.6065999999901</c:v>
                </c:pt>
                <c:pt idx="3920">
                  <c:v>9180.7170000000006</c:v>
                </c:pt>
                <c:pt idx="3921">
                  <c:v>9190.8600999999908</c:v>
                </c:pt>
                <c:pt idx="3922">
                  <c:v>9201.0108999999902</c:v>
                </c:pt>
                <c:pt idx="3923">
                  <c:v>9211.15649999999</c:v>
                </c:pt>
                <c:pt idx="3924">
                  <c:v>9221.3212999999905</c:v>
                </c:pt>
                <c:pt idx="3925">
                  <c:v>9231.5046000000002</c:v>
                </c:pt>
                <c:pt idx="3926">
                  <c:v>9241.6340999999902</c:v>
                </c:pt>
                <c:pt idx="3927">
                  <c:v>9251.7392999999902</c:v>
                </c:pt>
                <c:pt idx="3928">
                  <c:v>9261.83139999999</c:v>
                </c:pt>
                <c:pt idx="3929">
                  <c:v>9271.9120999999905</c:v>
                </c:pt>
                <c:pt idx="3930">
                  <c:v>9281.9868000000006</c:v>
                </c:pt>
                <c:pt idx="3931">
                  <c:v>9292.0712999999905</c:v>
                </c:pt>
                <c:pt idx="3932">
                  <c:v>9302.1527999999907</c:v>
                </c:pt>
                <c:pt idx="3933">
                  <c:v>9312.2322000000004</c:v>
                </c:pt>
                <c:pt idx="3934">
                  <c:v>9322.3420999999908</c:v>
                </c:pt>
                <c:pt idx="3935">
                  <c:v>9332.4500000000007</c:v>
                </c:pt>
                <c:pt idx="3936">
                  <c:v>9342.5512999999901</c:v>
                </c:pt>
                <c:pt idx="3937">
                  <c:v>9352.6509999999907</c:v>
                </c:pt>
                <c:pt idx="3938">
                  <c:v>9362.7592000000004</c:v>
                </c:pt>
                <c:pt idx="3939">
                  <c:v>9372.8809999999903</c:v>
                </c:pt>
                <c:pt idx="3940">
                  <c:v>9388.1713999999902</c:v>
                </c:pt>
                <c:pt idx="3941">
                  <c:v>9399.0817000000006</c:v>
                </c:pt>
                <c:pt idx="3942">
                  <c:v>9403.2450000000008</c:v>
                </c:pt>
                <c:pt idx="3943">
                  <c:v>9413.3464999999906</c:v>
                </c:pt>
                <c:pt idx="3944">
                  <c:v>9423.4511999999904</c:v>
                </c:pt>
                <c:pt idx="3945">
                  <c:v>9433.5499</c:v>
                </c:pt>
                <c:pt idx="3946">
                  <c:v>9443.6556</c:v>
                </c:pt>
                <c:pt idx="3947">
                  <c:v>9453.7829000000002</c:v>
                </c:pt>
                <c:pt idx="3948">
                  <c:v>9463.9385000000002</c:v>
                </c:pt>
                <c:pt idx="3949">
                  <c:v>9474.0899000000009</c:v>
                </c:pt>
                <c:pt idx="3950">
                  <c:v>9484.2170999999908</c:v>
                </c:pt>
                <c:pt idx="3951">
                  <c:v>9494.3492999999908</c:v>
                </c:pt>
                <c:pt idx="3952">
                  <c:v>9504.4794999999904</c:v>
                </c:pt>
                <c:pt idx="3953">
                  <c:v>9514.5943000000007</c:v>
                </c:pt>
                <c:pt idx="3954">
                  <c:v>9524.64569999999</c:v>
                </c:pt>
                <c:pt idx="3955">
                  <c:v>9534.6906999999901</c:v>
                </c:pt>
                <c:pt idx="3956">
                  <c:v>9544.7232000000004</c:v>
                </c:pt>
                <c:pt idx="3957">
                  <c:v>9554.7451999999903</c:v>
                </c:pt>
                <c:pt idx="3958">
                  <c:v>9564.8089</c:v>
                </c:pt>
                <c:pt idx="3959">
                  <c:v>9574.9374000000007</c:v>
                </c:pt>
                <c:pt idx="3960">
                  <c:v>9585.0877</c:v>
                </c:pt>
                <c:pt idx="3961">
                  <c:v>9595.2167000000009</c:v>
                </c:pt>
                <c:pt idx="3962">
                  <c:v>9605.3705000000009</c:v>
                </c:pt>
                <c:pt idx="3963">
                  <c:v>9615.5056999999906</c:v>
                </c:pt>
                <c:pt idx="3964">
                  <c:v>9625.6152999999904</c:v>
                </c:pt>
                <c:pt idx="3965">
                  <c:v>9635.723</c:v>
                </c:pt>
                <c:pt idx="3966">
                  <c:v>9645.8333000000002</c:v>
                </c:pt>
                <c:pt idx="3967">
                  <c:v>9655.9442999999901</c:v>
                </c:pt>
                <c:pt idx="3968">
                  <c:v>9666.0424000000003</c:v>
                </c:pt>
                <c:pt idx="3969">
                  <c:v>9676.1540999999906</c:v>
                </c:pt>
                <c:pt idx="3970">
                  <c:v>9686.2466000000004</c:v>
                </c:pt>
                <c:pt idx="3971">
                  <c:v>9696.3076000000001</c:v>
                </c:pt>
                <c:pt idx="3972">
                  <c:v>9706.3881999999903</c:v>
                </c:pt>
                <c:pt idx="3973">
                  <c:v>9716.50449999999</c:v>
                </c:pt>
                <c:pt idx="3974">
                  <c:v>9726.6165000000001</c:v>
                </c:pt>
                <c:pt idx="3975">
                  <c:v>9736.6977000000006</c:v>
                </c:pt>
                <c:pt idx="3976">
                  <c:v>9746.8109000000004</c:v>
                </c:pt>
                <c:pt idx="3977">
                  <c:v>9756.9416999999903</c:v>
                </c:pt>
                <c:pt idx="3978">
                  <c:v>9767.0776000000005</c:v>
                </c:pt>
                <c:pt idx="3979">
                  <c:v>9777.2234000000008</c:v>
                </c:pt>
                <c:pt idx="3980">
                  <c:v>9787.3688000000002</c:v>
                </c:pt>
                <c:pt idx="3981">
                  <c:v>9797.5167999999903</c:v>
                </c:pt>
                <c:pt idx="3982">
                  <c:v>9807.6332000000002</c:v>
                </c:pt>
                <c:pt idx="3983">
                  <c:v>9817.7572</c:v>
                </c:pt>
                <c:pt idx="3984">
                  <c:v>9827.8963000000003</c:v>
                </c:pt>
                <c:pt idx="3985">
                  <c:v>9838.0131999999903</c:v>
                </c:pt>
                <c:pt idx="3986">
                  <c:v>9848.1321000000007</c:v>
                </c:pt>
                <c:pt idx="3987">
                  <c:v>9858.2644999999902</c:v>
                </c:pt>
                <c:pt idx="3988">
                  <c:v>9868.3850000000002</c:v>
                </c:pt>
                <c:pt idx="3989">
                  <c:v>9878.4768999999906</c:v>
                </c:pt>
                <c:pt idx="3990">
                  <c:v>9888.5907000000007</c:v>
                </c:pt>
                <c:pt idx="3991">
                  <c:v>9898.7237000000005</c:v>
                </c:pt>
                <c:pt idx="3992">
                  <c:v>9908.8417000000009</c:v>
                </c:pt>
                <c:pt idx="3993">
                  <c:v>9918.9640999999901</c:v>
                </c:pt>
                <c:pt idx="3994">
                  <c:v>9929.1087000000007</c:v>
                </c:pt>
                <c:pt idx="3995">
                  <c:v>9939.2361000000001</c:v>
                </c:pt>
                <c:pt idx="3996">
                  <c:v>9949.3356000000003</c:v>
                </c:pt>
                <c:pt idx="3997">
                  <c:v>9959.44919999999</c:v>
                </c:pt>
                <c:pt idx="3998">
                  <c:v>9969.5606000000007</c:v>
                </c:pt>
                <c:pt idx="3999">
                  <c:v>9979.6452000000008</c:v>
                </c:pt>
                <c:pt idx="4000">
                  <c:v>9989.7358999999906</c:v>
                </c:pt>
                <c:pt idx="4001">
                  <c:v>9999.8333999999904</c:v>
                </c:pt>
                <c:pt idx="4002">
                  <c:v>10009.921</c:v>
                </c:pt>
                <c:pt idx="4003">
                  <c:v>10020.008</c:v>
                </c:pt>
                <c:pt idx="4004">
                  <c:v>10030.124</c:v>
                </c:pt>
                <c:pt idx="4005">
                  <c:v>10040.210999999899</c:v>
                </c:pt>
                <c:pt idx="4006">
                  <c:v>10050.279</c:v>
                </c:pt>
                <c:pt idx="4007">
                  <c:v>10060.383</c:v>
                </c:pt>
                <c:pt idx="4008">
                  <c:v>10070.491</c:v>
                </c:pt>
                <c:pt idx="4009">
                  <c:v>10080.599</c:v>
                </c:pt>
                <c:pt idx="4010">
                  <c:v>10090.697</c:v>
                </c:pt>
                <c:pt idx="4011">
                  <c:v>10100.804</c:v>
                </c:pt>
                <c:pt idx="4012">
                  <c:v>10110.909</c:v>
                </c:pt>
                <c:pt idx="4013">
                  <c:v>10121.011</c:v>
                </c:pt>
                <c:pt idx="4014">
                  <c:v>10131.123</c:v>
                </c:pt>
                <c:pt idx="4015">
                  <c:v>10141.231</c:v>
                </c:pt>
                <c:pt idx="4016">
                  <c:v>10151.341</c:v>
                </c:pt>
                <c:pt idx="4017">
                  <c:v>10161.454</c:v>
                </c:pt>
                <c:pt idx="4018">
                  <c:v>10171.596</c:v>
                </c:pt>
                <c:pt idx="4019">
                  <c:v>10181.741</c:v>
                </c:pt>
                <c:pt idx="4020">
                  <c:v>10191.873</c:v>
                </c:pt>
                <c:pt idx="4021">
                  <c:v>10202.005999999899</c:v>
                </c:pt>
                <c:pt idx="4022">
                  <c:v>10212.135</c:v>
                </c:pt>
                <c:pt idx="4023">
                  <c:v>10222.275</c:v>
                </c:pt>
                <c:pt idx="4024">
                  <c:v>10232.394</c:v>
                </c:pt>
                <c:pt idx="4025">
                  <c:v>10242.522999999899</c:v>
                </c:pt>
                <c:pt idx="4026">
                  <c:v>10252.643</c:v>
                </c:pt>
                <c:pt idx="4027">
                  <c:v>10262.739</c:v>
                </c:pt>
                <c:pt idx="4028">
                  <c:v>10272.853999999899</c:v>
                </c:pt>
                <c:pt idx="4029">
                  <c:v>10282.956</c:v>
                </c:pt>
                <c:pt idx="4030">
                  <c:v>10293.058999999899</c:v>
                </c:pt>
                <c:pt idx="4031">
                  <c:v>10303.177</c:v>
                </c:pt>
                <c:pt idx="4032">
                  <c:v>10313.276</c:v>
                </c:pt>
                <c:pt idx="4033">
                  <c:v>10323.361000000001</c:v>
                </c:pt>
                <c:pt idx="4034">
                  <c:v>10333.429</c:v>
                </c:pt>
                <c:pt idx="4035">
                  <c:v>10343.498</c:v>
                </c:pt>
                <c:pt idx="4036">
                  <c:v>10353.585999999899</c:v>
                </c:pt>
                <c:pt idx="4037">
                  <c:v>10363.659</c:v>
                </c:pt>
                <c:pt idx="4038">
                  <c:v>10373.725</c:v>
                </c:pt>
                <c:pt idx="4039">
                  <c:v>10383.83</c:v>
                </c:pt>
                <c:pt idx="4040">
                  <c:v>10393.933000000001</c:v>
                </c:pt>
                <c:pt idx="4041">
                  <c:v>10404.008</c:v>
                </c:pt>
                <c:pt idx="4042">
                  <c:v>10414.105</c:v>
                </c:pt>
                <c:pt idx="4043">
                  <c:v>10424.227000000001</c:v>
                </c:pt>
                <c:pt idx="4044">
                  <c:v>10434.332</c:v>
                </c:pt>
                <c:pt idx="4045">
                  <c:v>10444.429</c:v>
                </c:pt>
                <c:pt idx="4046">
                  <c:v>10454.573</c:v>
                </c:pt>
                <c:pt idx="4047">
                  <c:v>10464.727000000001</c:v>
                </c:pt>
                <c:pt idx="4048">
                  <c:v>10474.856</c:v>
                </c:pt>
                <c:pt idx="4049">
                  <c:v>10485.011</c:v>
                </c:pt>
                <c:pt idx="4050">
                  <c:v>10495.184999999899</c:v>
                </c:pt>
                <c:pt idx="4051">
                  <c:v>10505.325000000001</c:v>
                </c:pt>
                <c:pt idx="4052">
                  <c:v>10515.448</c:v>
                </c:pt>
                <c:pt idx="4053">
                  <c:v>10525.588</c:v>
                </c:pt>
                <c:pt idx="4054">
                  <c:v>10535.710999999899</c:v>
                </c:pt>
                <c:pt idx="4055">
                  <c:v>10545.813</c:v>
                </c:pt>
                <c:pt idx="4056">
                  <c:v>10555.92</c:v>
                </c:pt>
                <c:pt idx="4057">
                  <c:v>10566.029</c:v>
                </c:pt>
                <c:pt idx="4058">
                  <c:v>10576.133</c:v>
                </c:pt>
                <c:pt idx="4059">
                  <c:v>10586.236999999899</c:v>
                </c:pt>
                <c:pt idx="4060">
                  <c:v>10596.352000000001</c:v>
                </c:pt>
                <c:pt idx="4061">
                  <c:v>10606.442999999899</c:v>
                </c:pt>
                <c:pt idx="4062">
                  <c:v>10616.518</c:v>
                </c:pt>
                <c:pt idx="4063">
                  <c:v>10626.602999999899</c:v>
                </c:pt>
                <c:pt idx="4064">
                  <c:v>10636.675999999899</c:v>
                </c:pt>
                <c:pt idx="4065">
                  <c:v>10646.744000000001</c:v>
                </c:pt>
                <c:pt idx="4066">
                  <c:v>10656.817999999899</c:v>
                </c:pt>
                <c:pt idx="4067">
                  <c:v>10666.918</c:v>
                </c:pt>
                <c:pt idx="4068">
                  <c:v>10676.998</c:v>
                </c:pt>
                <c:pt idx="4069">
                  <c:v>10687.064</c:v>
                </c:pt>
                <c:pt idx="4070">
                  <c:v>10697.172</c:v>
                </c:pt>
                <c:pt idx="4071">
                  <c:v>10707.324000000001</c:v>
                </c:pt>
                <c:pt idx="4072">
                  <c:v>10717.481</c:v>
                </c:pt>
                <c:pt idx="4073">
                  <c:v>10727.614</c:v>
                </c:pt>
                <c:pt idx="4074">
                  <c:v>10737.768</c:v>
                </c:pt>
                <c:pt idx="4075">
                  <c:v>10747.927</c:v>
                </c:pt>
                <c:pt idx="4076">
                  <c:v>10758.085999999899</c:v>
                </c:pt>
                <c:pt idx="4077">
                  <c:v>10768.300999999899</c:v>
                </c:pt>
                <c:pt idx="4078">
                  <c:v>10778.574000000001</c:v>
                </c:pt>
                <c:pt idx="4079">
                  <c:v>10788.782999999899</c:v>
                </c:pt>
                <c:pt idx="4080">
                  <c:v>10798.82</c:v>
                </c:pt>
                <c:pt idx="4081">
                  <c:v>10808.763000000001</c:v>
                </c:pt>
                <c:pt idx="4082">
                  <c:v>10818.736000000001</c:v>
                </c:pt>
                <c:pt idx="4083">
                  <c:v>10828.764999999899</c:v>
                </c:pt>
                <c:pt idx="4084">
                  <c:v>10838.861000000001</c:v>
                </c:pt>
                <c:pt idx="4085">
                  <c:v>10849.049999999899</c:v>
                </c:pt>
                <c:pt idx="4086">
                  <c:v>10859.312</c:v>
                </c:pt>
                <c:pt idx="4087">
                  <c:v>10869.481</c:v>
                </c:pt>
                <c:pt idx="4088">
                  <c:v>10879.53</c:v>
                </c:pt>
                <c:pt idx="4089">
                  <c:v>10889.581</c:v>
                </c:pt>
                <c:pt idx="4090">
                  <c:v>10899.661</c:v>
                </c:pt>
                <c:pt idx="4091">
                  <c:v>10909.754000000001</c:v>
                </c:pt>
                <c:pt idx="4092">
                  <c:v>10919.847</c:v>
                </c:pt>
                <c:pt idx="4093">
                  <c:v>10929.94</c:v>
                </c:pt>
                <c:pt idx="4094">
                  <c:v>10940.075000000001</c:v>
                </c:pt>
                <c:pt idx="4095">
                  <c:v>10950.249</c:v>
                </c:pt>
                <c:pt idx="4096">
                  <c:v>10960.406000000001</c:v>
                </c:pt>
                <c:pt idx="4097">
                  <c:v>10970.534</c:v>
                </c:pt>
                <c:pt idx="4098">
                  <c:v>10980.642</c:v>
                </c:pt>
                <c:pt idx="4099">
                  <c:v>10990.749</c:v>
                </c:pt>
                <c:pt idx="4100">
                  <c:v>11000.83</c:v>
                </c:pt>
                <c:pt idx="4101">
                  <c:v>11010.873</c:v>
                </c:pt>
                <c:pt idx="4102">
                  <c:v>11020.921</c:v>
                </c:pt>
                <c:pt idx="4103">
                  <c:v>11030.951999999899</c:v>
                </c:pt>
                <c:pt idx="4104">
                  <c:v>11040.983</c:v>
                </c:pt>
                <c:pt idx="4105">
                  <c:v>11051.09</c:v>
                </c:pt>
                <c:pt idx="4106">
                  <c:v>11061.24</c:v>
                </c:pt>
                <c:pt idx="4107">
                  <c:v>11071.379000000001</c:v>
                </c:pt>
                <c:pt idx="4108">
                  <c:v>11081.512000000001</c:v>
                </c:pt>
                <c:pt idx="4109">
                  <c:v>11091.65</c:v>
                </c:pt>
                <c:pt idx="4110">
                  <c:v>11101.763000000001</c:v>
                </c:pt>
                <c:pt idx="4111">
                  <c:v>11111.851000000001</c:v>
                </c:pt>
                <c:pt idx="4112">
                  <c:v>11121.977999999899</c:v>
                </c:pt>
                <c:pt idx="4113">
                  <c:v>11132.108</c:v>
                </c:pt>
                <c:pt idx="4114">
                  <c:v>11142.205</c:v>
                </c:pt>
                <c:pt idx="4115">
                  <c:v>11152.308999999899</c:v>
                </c:pt>
                <c:pt idx="4116">
                  <c:v>11162.424000000001</c:v>
                </c:pt>
                <c:pt idx="4117">
                  <c:v>11172.513000000001</c:v>
                </c:pt>
                <c:pt idx="4118">
                  <c:v>11182.58</c:v>
                </c:pt>
                <c:pt idx="4119">
                  <c:v>11192.683999999899</c:v>
                </c:pt>
                <c:pt idx="4120">
                  <c:v>11202.791999999899</c:v>
                </c:pt>
                <c:pt idx="4121">
                  <c:v>11212.892</c:v>
                </c:pt>
                <c:pt idx="4122">
                  <c:v>11222.986999999899</c:v>
                </c:pt>
                <c:pt idx="4123">
                  <c:v>11232.647000000001</c:v>
                </c:pt>
                <c:pt idx="4124">
                  <c:v>11247.412</c:v>
                </c:pt>
                <c:pt idx="4125">
                  <c:v>11253.648999999899</c:v>
                </c:pt>
                <c:pt idx="4126">
                  <c:v>11248.977000000001</c:v>
                </c:pt>
                <c:pt idx="4127">
                  <c:v>11249.811</c:v>
                </c:pt>
                <c:pt idx="4128">
                  <c:v>11249.867</c:v>
                </c:pt>
                <c:pt idx="4129">
                  <c:v>11249.876</c:v>
                </c:pt>
                <c:pt idx="4130">
                  <c:v>11249.871999999899</c:v>
                </c:pt>
                <c:pt idx="4131">
                  <c:v>11249.901</c:v>
                </c:pt>
                <c:pt idx="4132">
                  <c:v>11249.919</c:v>
                </c:pt>
                <c:pt idx="4133">
                  <c:v>11249.939</c:v>
                </c:pt>
                <c:pt idx="4134">
                  <c:v>11249.982</c:v>
                </c:pt>
                <c:pt idx="4135">
                  <c:v>11250.004000000001</c:v>
                </c:pt>
                <c:pt idx="4136">
                  <c:v>11250.025</c:v>
                </c:pt>
                <c:pt idx="4137">
                  <c:v>11250.081</c:v>
                </c:pt>
                <c:pt idx="4138">
                  <c:v>11250.135</c:v>
                </c:pt>
                <c:pt idx="4139">
                  <c:v>11250.172</c:v>
                </c:pt>
                <c:pt idx="4140">
                  <c:v>11250.216</c:v>
                </c:pt>
                <c:pt idx="4141">
                  <c:v>11250.245999999899</c:v>
                </c:pt>
                <c:pt idx="4142">
                  <c:v>11250.236999999899</c:v>
                </c:pt>
                <c:pt idx="4143">
                  <c:v>11250.189</c:v>
                </c:pt>
                <c:pt idx="4144">
                  <c:v>11250.112999999899</c:v>
                </c:pt>
                <c:pt idx="4145">
                  <c:v>11250.02</c:v>
                </c:pt>
                <c:pt idx="4146">
                  <c:v>11249.927</c:v>
                </c:pt>
                <c:pt idx="4147">
                  <c:v>11249.843999999899</c:v>
                </c:pt>
                <c:pt idx="4148">
                  <c:v>11249.777</c:v>
                </c:pt>
                <c:pt idx="4149">
                  <c:v>11249.723</c:v>
                </c:pt>
                <c:pt idx="4150">
                  <c:v>11249.683999999899</c:v>
                </c:pt>
                <c:pt idx="4151">
                  <c:v>11249.653</c:v>
                </c:pt>
                <c:pt idx="4152">
                  <c:v>11249.636</c:v>
                </c:pt>
                <c:pt idx="4153">
                  <c:v>11249.665999999899</c:v>
                </c:pt>
                <c:pt idx="4154">
                  <c:v>11249.739</c:v>
                </c:pt>
                <c:pt idx="4155">
                  <c:v>11249.806</c:v>
                </c:pt>
                <c:pt idx="4156">
                  <c:v>11249.870999999899</c:v>
                </c:pt>
                <c:pt idx="4157">
                  <c:v>11249.923000000001</c:v>
                </c:pt>
                <c:pt idx="4158">
                  <c:v>11249.950999999901</c:v>
                </c:pt>
                <c:pt idx="4159">
                  <c:v>11249.965</c:v>
                </c:pt>
                <c:pt idx="4160">
                  <c:v>11249.974</c:v>
                </c:pt>
                <c:pt idx="4161">
                  <c:v>11249.968000000001</c:v>
                </c:pt>
                <c:pt idx="4162">
                  <c:v>11249.963</c:v>
                </c:pt>
                <c:pt idx="4163">
                  <c:v>11249.960999999899</c:v>
                </c:pt>
                <c:pt idx="4164">
                  <c:v>11249.956</c:v>
                </c:pt>
                <c:pt idx="4165">
                  <c:v>11249.949000000001</c:v>
                </c:pt>
                <c:pt idx="4166">
                  <c:v>11249.942999999899</c:v>
                </c:pt>
                <c:pt idx="4167">
                  <c:v>11249.923000000001</c:v>
                </c:pt>
                <c:pt idx="4168">
                  <c:v>11249.9</c:v>
                </c:pt>
                <c:pt idx="4169">
                  <c:v>11249.895</c:v>
                </c:pt>
                <c:pt idx="4170">
                  <c:v>11249.889999999899</c:v>
                </c:pt>
                <c:pt idx="4171">
                  <c:v>11249.886</c:v>
                </c:pt>
                <c:pt idx="4172">
                  <c:v>11249.882</c:v>
                </c:pt>
                <c:pt idx="4173">
                  <c:v>11249.862999999899</c:v>
                </c:pt>
                <c:pt idx="4174">
                  <c:v>11249.819</c:v>
                </c:pt>
                <c:pt idx="4175">
                  <c:v>11249.784</c:v>
                </c:pt>
                <c:pt idx="4176">
                  <c:v>11249.790999999899</c:v>
                </c:pt>
                <c:pt idx="4177">
                  <c:v>11249.804</c:v>
                </c:pt>
                <c:pt idx="4178">
                  <c:v>11249.808999999899</c:v>
                </c:pt>
                <c:pt idx="4179">
                  <c:v>11249.829</c:v>
                </c:pt>
                <c:pt idx="4180">
                  <c:v>11249.843999999899</c:v>
                </c:pt>
                <c:pt idx="4181">
                  <c:v>11249.846</c:v>
                </c:pt>
                <c:pt idx="4182">
                  <c:v>11249.859</c:v>
                </c:pt>
                <c:pt idx="4183">
                  <c:v>11249.874</c:v>
                </c:pt>
                <c:pt idx="4184">
                  <c:v>11249.887000000001</c:v>
                </c:pt>
                <c:pt idx="4185">
                  <c:v>11249.898999999899</c:v>
                </c:pt>
                <c:pt idx="4186">
                  <c:v>11249.906000000001</c:v>
                </c:pt>
                <c:pt idx="4187">
                  <c:v>11249.897999999899</c:v>
                </c:pt>
                <c:pt idx="4188">
                  <c:v>11249.906999999899</c:v>
                </c:pt>
                <c:pt idx="4189">
                  <c:v>11249.931</c:v>
                </c:pt>
                <c:pt idx="4190">
                  <c:v>11249.944</c:v>
                </c:pt>
                <c:pt idx="4191">
                  <c:v>11249.968000000001</c:v>
                </c:pt>
                <c:pt idx="4192">
                  <c:v>11249.982</c:v>
                </c:pt>
                <c:pt idx="4193">
                  <c:v>11249.951999999899</c:v>
                </c:pt>
                <c:pt idx="4194">
                  <c:v>11249.907999999899</c:v>
                </c:pt>
                <c:pt idx="4195">
                  <c:v>11249.849</c:v>
                </c:pt>
                <c:pt idx="4196">
                  <c:v>11249.806</c:v>
                </c:pt>
                <c:pt idx="4197">
                  <c:v>11249.793</c:v>
                </c:pt>
                <c:pt idx="4198">
                  <c:v>11249.787</c:v>
                </c:pt>
                <c:pt idx="4199">
                  <c:v>11249.788</c:v>
                </c:pt>
                <c:pt idx="4200">
                  <c:v>11249.777</c:v>
                </c:pt>
                <c:pt idx="4201">
                  <c:v>11249.802</c:v>
                </c:pt>
                <c:pt idx="4202">
                  <c:v>11249.873</c:v>
                </c:pt>
                <c:pt idx="4203">
                  <c:v>11249.948</c:v>
                </c:pt>
                <c:pt idx="4204">
                  <c:v>11249.956</c:v>
                </c:pt>
                <c:pt idx="4205">
                  <c:v>11249.865</c:v>
                </c:pt>
                <c:pt idx="4206">
                  <c:v>11249.751</c:v>
                </c:pt>
                <c:pt idx="4207">
                  <c:v>11249.695</c:v>
                </c:pt>
                <c:pt idx="4208">
                  <c:v>11249.722</c:v>
                </c:pt>
                <c:pt idx="4209">
                  <c:v>11249.782999999899</c:v>
                </c:pt>
                <c:pt idx="4210">
                  <c:v>11249.829</c:v>
                </c:pt>
                <c:pt idx="4211">
                  <c:v>11249.864</c:v>
                </c:pt>
                <c:pt idx="4212">
                  <c:v>11249.911</c:v>
                </c:pt>
                <c:pt idx="4213">
                  <c:v>11250.01</c:v>
                </c:pt>
                <c:pt idx="4214">
                  <c:v>11250.175999999899</c:v>
                </c:pt>
                <c:pt idx="4215">
                  <c:v>11250.316000000001</c:v>
                </c:pt>
                <c:pt idx="4216">
                  <c:v>11250.352999999899</c:v>
                </c:pt>
                <c:pt idx="4217">
                  <c:v>11250.302</c:v>
                </c:pt>
                <c:pt idx="4218">
                  <c:v>11250.172</c:v>
                </c:pt>
                <c:pt idx="4219">
                  <c:v>11250.03</c:v>
                </c:pt>
                <c:pt idx="4220">
                  <c:v>11249.933000000001</c:v>
                </c:pt>
                <c:pt idx="4221">
                  <c:v>11249.877</c:v>
                </c:pt>
                <c:pt idx="4222">
                  <c:v>11249.848</c:v>
                </c:pt>
                <c:pt idx="4223">
                  <c:v>11249.816000000001</c:v>
                </c:pt>
                <c:pt idx="4224">
                  <c:v>11249.832</c:v>
                </c:pt>
                <c:pt idx="4225">
                  <c:v>11249.949000000001</c:v>
                </c:pt>
                <c:pt idx="4226">
                  <c:v>11250.092000000001</c:v>
                </c:pt>
                <c:pt idx="4227">
                  <c:v>11250.146000000001</c:v>
                </c:pt>
                <c:pt idx="4228">
                  <c:v>11250.103999999899</c:v>
                </c:pt>
                <c:pt idx="4229">
                  <c:v>11250.026</c:v>
                </c:pt>
                <c:pt idx="4230">
                  <c:v>11249.973</c:v>
                </c:pt>
                <c:pt idx="4231">
                  <c:v>11249.94</c:v>
                </c:pt>
                <c:pt idx="4232">
                  <c:v>11249.928</c:v>
                </c:pt>
                <c:pt idx="4233">
                  <c:v>11249.938</c:v>
                </c:pt>
                <c:pt idx="4234">
                  <c:v>11249.933999999899</c:v>
                </c:pt>
                <c:pt idx="4235">
                  <c:v>11249.937</c:v>
                </c:pt>
                <c:pt idx="4236">
                  <c:v>11249.958000000001</c:v>
                </c:pt>
                <c:pt idx="4237">
                  <c:v>11249.993</c:v>
                </c:pt>
                <c:pt idx="4238">
                  <c:v>11250.044</c:v>
                </c:pt>
                <c:pt idx="4239">
                  <c:v>11250.088</c:v>
                </c:pt>
                <c:pt idx="4240">
                  <c:v>11250.072</c:v>
                </c:pt>
                <c:pt idx="4241">
                  <c:v>11249.99</c:v>
                </c:pt>
                <c:pt idx="4242">
                  <c:v>11249.887000000001</c:v>
                </c:pt>
                <c:pt idx="4243">
                  <c:v>11249.804</c:v>
                </c:pt>
                <c:pt idx="4244">
                  <c:v>11249.78</c:v>
                </c:pt>
                <c:pt idx="4245">
                  <c:v>11249.793</c:v>
                </c:pt>
                <c:pt idx="4246">
                  <c:v>11249.833000000001</c:v>
                </c:pt>
                <c:pt idx="4247">
                  <c:v>11249.871999999899</c:v>
                </c:pt>
                <c:pt idx="4248">
                  <c:v>11249.904</c:v>
                </c:pt>
                <c:pt idx="4249">
                  <c:v>11249.948</c:v>
                </c:pt>
                <c:pt idx="4250">
                  <c:v>11250.029</c:v>
                </c:pt>
                <c:pt idx="4251">
                  <c:v>11250.156000000001</c:v>
                </c:pt>
                <c:pt idx="4252">
                  <c:v>11250.217000000001</c:v>
                </c:pt>
                <c:pt idx="4253">
                  <c:v>11250.109</c:v>
                </c:pt>
                <c:pt idx="4254">
                  <c:v>11249.93</c:v>
                </c:pt>
                <c:pt idx="4255">
                  <c:v>11249.799999999899</c:v>
                </c:pt>
                <c:pt idx="4256">
                  <c:v>11249.710999999899</c:v>
                </c:pt>
                <c:pt idx="4257">
                  <c:v>11249.65</c:v>
                </c:pt>
                <c:pt idx="4258">
                  <c:v>11249.718000000001</c:v>
                </c:pt>
                <c:pt idx="4259">
                  <c:v>11249.873</c:v>
                </c:pt>
                <c:pt idx="4260">
                  <c:v>11249.938</c:v>
                </c:pt>
                <c:pt idx="4261">
                  <c:v>11249.875</c:v>
                </c:pt>
                <c:pt idx="4262">
                  <c:v>11249.809999999899</c:v>
                </c:pt>
                <c:pt idx="4263">
                  <c:v>11249.782999999899</c:v>
                </c:pt>
                <c:pt idx="4264">
                  <c:v>11249.791999999899</c:v>
                </c:pt>
                <c:pt idx="4265">
                  <c:v>11249.875</c:v>
                </c:pt>
                <c:pt idx="4266">
                  <c:v>11249.938</c:v>
                </c:pt>
                <c:pt idx="4267">
                  <c:v>11249.848</c:v>
                </c:pt>
                <c:pt idx="4268">
                  <c:v>11249.734</c:v>
                </c:pt>
                <c:pt idx="4269">
                  <c:v>11249.761</c:v>
                </c:pt>
                <c:pt idx="4270">
                  <c:v>11249.852999999899</c:v>
                </c:pt>
                <c:pt idx="4271">
                  <c:v>11249.989</c:v>
                </c:pt>
                <c:pt idx="4272">
                  <c:v>11250.210999999899</c:v>
                </c:pt>
                <c:pt idx="4273">
                  <c:v>11250.332</c:v>
                </c:pt>
                <c:pt idx="4274">
                  <c:v>11250.219999999899</c:v>
                </c:pt>
                <c:pt idx="4275">
                  <c:v>11250.009</c:v>
                </c:pt>
                <c:pt idx="4276">
                  <c:v>11249.880999999899</c:v>
                </c:pt>
                <c:pt idx="4277">
                  <c:v>11249.834000000001</c:v>
                </c:pt>
                <c:pt idx="4278">
                  <c:v>11249.816999999901</c:v>
                </c:pt>
                <c:pt idx="4279">
                  <c:v>11249.954</c:v>
                </c:pt>
                <c:pt idx="4280">
                  <c:v>11250.128000000001</c:v>
                </c:pt>
                <c:pt idx="4281">
                  <c:v>11250.120999999899</c:v>
                </c:pt>
                <c:pt idx="4282">
                  <c:v>11250.018</c:v>
                </c:pt>
                <c:pt idx="4283">
                  <c:v>11249.954</c:v>
                </c:pt>
                <c:pt idx="4284">
                  <c:v>11249.942999999899</c:v>
                </c:pt>
                <c:pt idx="4285">
                  <c:v>11249.942999999899</c:v>
                </c:pt>
                <c:pt idx="4286">
                  <c:v>11250.016</c:v>
                </c:pt>
                <c:pt idx="4287">
                  <c:v>11250.054</c:v>
                </c:pt>
                <c:pt idx="4288">
                  <c:v>11249.911</c:v>
                </c:pt>
                <c:pt idx="4289">
                  <c:v>11249.808000000001</c:v>
                </c:pt>
                <c:pt idx="4290">
                  <c:v>11249.861000000001</c:v>
                </c:pt>
                <c:pt idx="4291">
                  <c:v>11249.967000000001</c:v>
                </c:pt>
                <c:pt idx="4292">
                  <c:v>11250.135</c:v>
                </c:pt>
                <c:pt idx="4293">
                  <c:v>11250.162</c:v>
                </c:pt>
                <c:pt idx="4294">
                  <c:v>11249.95</c:v>
                </c:pt>
                <c:pt idx="4295">
                  <c:v>11249.749</c:v>
                </c:pt>
                <c:pt idx="4296">
                  <c:v>11249.674000000001</c:v>
                </c:pt>
                <c:pt idx="4297">
                  <c:v>11249.78</c:v>
                </c:pt>
                <c:pt idx="4298">
                  <c:v>11249.921</c:v>
                </c:pt>
                <c:pt idx="4299">
                  <c:v>11249.882</c:v>
                </c:pt>
                <c:pt idx="4300">
                  <c:v>11249.812</c:v>
                </c:pt>
                <c:pt idx="4301">
                  <c:v>11249.786</c:v>
                </c:pt>
                <c:pt idx="4302">
                  <c:v>11249.797</c:v>
                </c:pt>
                <c:pt idx="4303">
                  <c:v>11249.898999999899</c:v>
                </c:pt>
                <c:pt idx="4304">
                  <c:v>11249.896000000001</c:v>
                </c:pt>
                <c:pt idx="4305">
                  <c:v>11249.752</c:v>
                </c:pt>
                <c:pt idx="4306">
                  <c:v>11249.761</c:v>
                </c:pt>
                <c:pt idx="4307">
                  <c:v>11249.882</c:v>
                </c:pt>
                <c:pt idx="4308">
                  <c:v>11250.105</c:v>
                </c:pt>
                <c:pt idx="4309">
                  <c:v>11250.281999999899</c:v>
                </c:pt>
                <c:pt idx="4310">
                  <c:v>11250.118</c:v>
                </c:pt>
                <c:pt idx="4311">
                  <c:v>11249.895</c:v>
                </c:pt>
                <c:pt idx="4312">
                  <c:v>11249.834000000001</c:v>
                </c:pt>
                <c:pt idx="4313">
                  <c:v>11249.982</c:v>
                </c:pt>
                <c:pt idx="4314">
                  <c:v>11250.094999999899</c:v>
                </c:pt>
                <c:pt idx="4315">
                  <c:v>11250.008</c:v>
                </c:pt>
                <c:pt idx="4316">
                  <c:v>11249.95</c:v>
                </c:pt>
                <c:pt idx="4317">
                  <c:v>11249.941000000001</c:v>
                </c:pt>
                <c:pt idx="4318">
                  <c:v>11250.013999999899</c:v>
                </c:pt>
                <c:pt idx="4319">
                  <c:v>11250.047</c:v>
                </c:pt>
                <c:pt idx="4320">
                  <c:v>11249.886</c:v>
                </c:pt>
                <c:pt idx="4321">
                  <c:v>11249.795</c:v>
                </c:pt>
                <c:pt idx="4322">
                  <c:v>11249.864</c:v>
                </c:pt>
                <c:pt idx="4323">
                  <c:v>11249.99</c:v>
                </c:pt>
                <c:pt idx="4324">
                  <c:v>11250.165999999899</c:v>
                </c:pt>
                <c:pt idx="4325">
                  <c:v>11250.132</c:v>
                </c:pt>
                <c:pt idx="4326">
                  <c:v>11249.889999999899</c:v>
                </c:pt>
                <c:pt idx="4327">
                  <c:v>11249.692999999899</c:v>
                </c:pt>
                <c:pt idx="4328">
                  <c:v>11249.718999999899</c:v>
                </c:pt>
                <c:pt idx="4329">
                  <c:v>11249.882</c:v>
                </c:pt>
                <c:pt idx="4330">
                  <c:v>11249.884</c:v>
                </c:pt>
                <c:pt idx="4331">
                  <c:v>11249.803</c:v>
                </c:pt>
                <c:pt idx="4332">
                  <c:v>11249.803</c:v>
                </c:pt>
                <c:pt idx="4333">
                  <c:v>11249.891</c:v>
                </c:pt>
                <c:pt idx="4334">
                  <c:v>11249.849</c:v>
                </c:pt>
                <c:pt idx="4335">
                  <c:v>11249.733</c:v>
                </c:pt>
                <c:pt idx="4336">
                  <c:v>11249.794</c:v>
                </c:pt>
                <c:pt idx="4337">
                  <c:v>11249.962</c:v>
                </c:pt>
                <c:pt idx="4338">
                  <c:v>11250.212</c:v>
                </c:pt>
                <c:pt idx="4339">
                  <c:v>11250.27</c:v>
                </c:pt>
                <c:pt idx="4340">
                  <c:v>11250.046</c:v>
                </c:pt>
                <c:pt idx="4341">
                  <c:v>11249.869000000001</c:v>
                </c:pt>
                <c:pt idx="4342">
                  <c:v>11249.825999999901</c:v>
                </c:pt>
                <c:pt idx="4343">
                  <c:v>11249.914000000001</c:v>
                </c:pt>
                <c:pt idx="4344">
                  <c:v>11250.083000000001</c:v>
                </c:pt>
                <c:pt idx="4345">
                  <c:v>11250.125</c:v>
                </c:pt>
                <c:pt idx="4346">
                  <c:v>11250.03</c:v>
                </c:pt>
                <c:pt idx="4347">
                  <c:v>11249.967000000001</c:v>
                </c:pt>
                <c:pt idx="4348">
                  <c:v>11249.965</c:v>
                </c:pt>
                <c:pt idx="4349">
                  <c:v>11249.957</c:v>
                </c:pt>
                <c:pt idx="4350">
                  <c:v>11249.937</c:v>
                </c:pt>
                <c:pt idx="4351">
                  <c:v>11249.945</c:v>
                </c:pt>
                <c:pt idx="4352">
                  <c:v>11250.013999999899</c:v>
                </c:pt>
                <c:pt idx="4353">
                  <c:v>11250.061</c:v>
                </c:pt>
                <c:pt idx="4354">
                  <c:v>11249.982</c:v>
                </c:pt>
                <c:pt idx="4355">
                  <c:v>11249.84</c:v>
                </c:pt>
                <c:pt idx="4356">
                  <c:v>11249.790999999899</c:v>
                </c:pt>
                <c:pt idx="4357">
                  <c:v>11249.846</c:v>
                </c:pt>
                <c:pt idx="4358">
                  <c:v>11249.891</c:v>
                </c:pt>
                <c:pt idx="4359">
                  <c:v>11249.965</c:v>
                </c:pt>
                <c:pt idx="4360">
                  <c:v>11250.118</c:v>
                </c:pt>
                <c:pt idx="4361">
                  <c:v>11250.201999999899</c:v>
                </c:pt>
                <c:pt idx="4362">
                  <c:v>11250.121999999899</c:v>
                </c:pt>
                <c:pt idx="4363">
                  <c:v>11249.939</c:v>
                </c:pt>
                <c:pt idx="4364">
                  <c:v>11249.772999999899</c:v>
                </c:pt>
                <c:pt idx="4365">
                  <c:v>11249.663</c:v>
                </c:pt>
                <c:pt idx="4366">
                  <c:v>11249.681</c:v>
                </c:pt>
                <c:pt idx="4367">
                  <c:v>11249.852999999899</c:v>
                </c:pt>
                <c:pt idx="4368">
                  <c:v>11249.93</c:v>
                </c:pt>
                <c:pt idx="4369">
                  <c:v>11249.862999999899</c:v>
                </c:pt>
                <c:pt idx="4370">
                  <c:v>11249.813</c:v>
                </c:pt>
                <c:pt idx="4371">
                  <c:v>11249.790999999899</c:v>
                </c:pt>
                <c:pt idx="4372">
                  <c:v>11249.805</c:v>
                </c:pt>
                <c:pt idx="4373">
                  <c:v>11249.903</c:v>
                </c:pt>
                <c:pt idx="4374">
                  <c:v>11249.909</c:v>
                </c:pt>
                <c:pt idx="4375">
                  <c:v>11249.769</c:v>
                </c:pt>
                <c:pt idx="4376">
                  <c:v>11249.732</c:v>
                </c:pt>
                <c:pt idx="4377">
                  <c:v>11249.824000000001</c:v>
                </c:pt>
                <c:pt idx="4378">
                  <c:v>11249.936</c:v>
                </c:pt>
                <c:pt idx="4379">
                  <c:v>11250.153</c:v>
                </c:pt>
                <c:pt idx="4380">
                  <c:v>11250.308000000001</c:v>
                </c:pt>
                <c:pt idx="4381">
                  <c:v>11250.191000000001</c:v>
                </c:pt>
                <c:pt idx="4382">
                  <c:v>11249.984</c:v>
                </c:pt>
                <c:pt idx="4383">
                  <c:v>11249.870999999899</c:v>
                </c:pt>
                <c:pt idx="4384">
                  <c:v>11249.808999999899</c:v>
                </c:pt>
                <c:pt idx="4385">
                  <c:v>11249.852999999899</c:v>
                </c:pt>
                <c:pt idx="4386">
                  <c:v>11250.039000000001</c:v>
                </c:pt>
                <c:pt idx="4387">
                  <c:v>11250.120999999899</c:v>
                </c:pt>
                <c:pt idx="4388">
                  <c:v>11250.049000000001</c:v>
                </c:pt>
                <c:pt idx="4389">
                  <c:v>11249.981</c:v>
                </c:pt>
                <c:pt idx="4390">
                  <c:v>11249.949000000001</c:v>
                </c:pt>
                <c:pt idx="4391">
                  <c:v>11249.924999999899</c:v>
                </c:pt>
                <c:pt idx="4392">
                  <c:v>11249.950999999901</c:v>
                </c:pt>
                <c:pt idx="4393">
                  <c:v>11250.041999999899</c:v>
                </c:pt>
                <c:pt idx="4394">
                  <c:v>11250.055</c:v>
                </c:pt>
                <c:pt idx="4395">
                  <c:v>11249.914000000001</c:v>
                </c:pt>
                <c:pt idx="4396">
                  <c:v>11249.793</c:v>
                </c:pt>
                <c:pt idx="4397">
                  <c:v>11249.821</c:v>
                </c:pt>
                <c:pt idx="4398">
                  <c:v>11249.882</c:v>
                </c:pt>
                <c:pt idx="4399">
                  <c:v>11249.962</c:v>
                </c:pt>
                <c:pt idx="4400">
                  <c:v>11250.117</c:v>
                </c:pt>
                <c:pt idx="4401">
                  <c:v>11250.217000000001</c:v>
                </c:pt>
                <c:pt idx="4402">
                  <c:v>11250.111000000001</c:v>
                </c:pt>
                <c:pt idx="4403">
                  <c:v>11249.889999999899</c:v>
                </c:pt>
                <c:pt idx="4404">
                  <c:v>11249.733</c:v>
                </c:pt>
                <c:pt idx="4405">
                  <c:v>11249.664000000001</c:v>
                </c:pt>
                <c:pt idx="4406">
                  <c:v>11249.76</c:v>
                </c:pt>
                <c:pt idx="4407">
                  <c:v>11249.928</c:v>
                </c:pt>
                <c:pt idx="4408">
                  <c:v>11249.906000000001</c:v>
                </c:pt>
                <c:pt idx="4409">
                  <c:v>11249.808000000001</c:v>
                </c:pt>
                <c:pt idx="4410">
                  <c:v>11249.789000000001</c:v>
                </c:pt>
                <c:pt idx="4411">
                  <c:v>11249.83</c:v>
                </c:pt>
                <c:pt idx="4412">
                  <c:v>11249.915000000001</c:v>
                </c:pt>
                <c:pt idx="4413">
                  <c:v>11249.884</c:v>
                </c:pt>
                <c:pt idx="4414">
                  <c:v>11249.737999999899</c:v>
                </c:pt>
                <c:pt idx="4415">
                  <c:v>11249.713</c:v>
                </c:pt>
                <c:pt idx="4416">
                  <c:v>11249.800999999899</c:v>
                </c:pt>
                <c:pt idx="4417">
                  <c:v>11249.891</c:v>
                </c:pt>
                <c:pt idx="4418">
                  <c:v>11250.066000000001</c:v>
                </c:pt>
                <c:pt idx="4419">
                  <c:v>11250.272999999899</c:v>
                </c:pt>
                <c:pt idx="4420">
                  <c:v>11250.317999999899</c:v>
                </c:pt>
                <c:pt idx="4421">
                  <c:v>11250.155000000001</c:v>
                </c:pt>
                <c:pt idx="4422">
                  <c:v>11249.954</c:v>
                </c:pt>
                <c:pt idx="4423">
                  <c:v>11249.824000000001</c:v>
                </c:pt>
                <c:pt idx="4424">
                  <c:v>11248.950999999901</c:v>
                </c:pt>
                <c:pt idx="4425">
                  <c:v>11246.163</c:v>
                </c:pt>
                <c:pt idx="4426">
                  <c:v>11240.906000000001</c:v>
                </c:pt>
                <c:pt idx="4427">
                  <c:v>11232.934999999899</c:v>
                </c:pt>
                <c:pt idx="4428">
                  <c:v>11223.142</c:v>
                </c:pt>
                <c:pt idx="4429">
                  <c:v>11212.973</c:v>
                </c:pt>
                <c:pt idx="4430">
                  <c:v>11202.914000000001</c:v>
                </c:pt>
                <c:pt idx="4431">
                  <c:v>11192.859</c:v>
                </c:pt>
                <c:pt idx="4432">
                  <c:v>11182.616</c:v>
                </c:pt>
                <c:pt idx="4433">
                  <c:v>11172.44</c:v>
                </c:pt>
                <c:pt idx="4434">
                  <c:v>11162.423000000001</c:v>
                </c:pt>
                <c:pt idx="4435">
                  <c:v>11152.49</c:v>
                </c:pt>
                <c:pt idx="4436">
                  <c:v>11142.429</c:v>
                </c:pt>
                <c:pt idx="4437">
                  <c:v>11132.081</c:v>
                </c:pt>
                <c:pt idx="4438">
                  <c:v>11121.749</c:v>
                </c:pt>
                <c:pt idx="4439">
                  <c:v>11111.753000000001</c:v>
                </c:pt>
                <c:pt idx="4440">
                  <c:v>11101.759</c:v>
                </c:pt>
                <c:pt idx="4441">
                  <c:v>11091.566000000001</c:v>
                </c:pt>
                <c:pt idx="4442">
                  <c:v>11081.455</c:v>
                </c:pt>
                <c:pt idx="4443">
                  <c:v>11071.377</c:v>
                </c:pt>
                <c:pt idx="4444">
                  <c:v>11061.206</c:v>
                </c:pt>
                <c:pt idx="4445">
                  <c:v>11051.079</c:v>
                </c:pt>
                <c:pt idx="4446">
                  <c:v>11041.271000000001</c:v>
                </c:pt>
                <c:pt idx="4447">
                  <c:v>11031.299999999899</c:v>
                </c:pt>
                <c:pt idx="4448">
                  <c:v>11020.963</c:v>
                </c:pt>
                <c:pt idx="4449">
                  <c:v>11010.713</c:v>
                </c:pt>
                <c:pt idx="4450">
                  <c:v>11000.739</c:v>
                </c:pt>
                <c:pt idx="4451">
                  <c:v>10990.705</c:v>
                </c:pt>
                <c:pt idx="4452">
                  <c:v>10980.489</c:v>
                </c:pt>
                <c:pt idx="4453">
                  <c:v>10970.344999999899</c:v>
                </c:pt>
                <c:pt idx="4454">
                  <c:v>10960.298000000001</c:v>
                </c:pt>
                <c:pt idx="4455">
                  <c:v>10950.141</c:v>
                </c:pt>
                <c:pt idx="4456">
                  <c:v>10939.9</c:v>
                </c:pt>
                <c:pt idx="4457">
                  <c:v>10929.826999999899</c:v>
                </c:pt>
                <c:pt idx="4458">
                  <c:v>10919.851000000001</c:v>
                </c:pt>
                <c:pt idx="4459">
                  <c:v>10909.894</c:v>
                </c:pt>
                <c:pt idx="4460">
                  <c:v>10899.799000000001</c:v>
                </c:pt>
                <c:pt idx="4461">
                  <c:v>10889.508</c:v>
                </c:pt>
                <c:pt idx="4462">
                  <c:v>10879.214</c:v>
                </c:pt>
                <c:pt idx="4463">
                  <c:v>10868.993</c:v>
                </c:pt>
                <c:pt idx="4464">
                  <c:v>10858.938</c:v>
                </c:pt>
                <c:pt idx="4465">
                  <c:v>10849.005999999899</c:v>
                </c:pt>
                <c:pt idx="4466">
                  <c:v>10838.885</c:v>
                </c:pt>
                <c:pt idx="4467">
                  <c:v>10828.686</c:v>
                </c:pt>
                <c:pt idx="4468">
                  <c:v>10818.569</c:v>
                </c:pt>
                <c:pt idx="4469">
                  <c:v>10808.463</c:v>
                </c:pt>
                <c:pt idx="4470">
                  <c:v>10798.397000000001</c:v>
                </c:pt>
                <c:pt idx="4471">
                  <c:v>10788.369000000001</c:v>
                </c:pt>
                <c:pt idx="4472">
                  <c:v>10778.208000000001</c:v>
                </c:pt>
                <c:pt idx="4473">
                  <c:v>10767.954</c:v>
                </c:pt>
                <c:pt idx="4474">
                  <c:v>10757.864</c:v>
                </c:pt>
                <c:pt idx="4475">
                  <c:v>10747.852999999899</c:v>
                </c:pt>
                <c:pt idx="4476">
                  <c:v>10737.901</c:v>
                </c:pt>
                <c:pt idx="4477">
                  <c:v>10728.014999999899</c:v>
                </c:pt>
                <c:pt idx="4478">
                  <c:v>10717.955</c:v>
                </c:pt>
                <c:pt idx="4479">
                  <c:v>10707.674000000001</c:v>
                </c:pt>
                <c:pt idx="4480">
                  <c:v>10697.362999999899</c:v>
                </c:pt>
                <c:pt idx="4481">
                  <c:v>10687.148999999899</c:v>
                </c:pt>
                <c:pt idx="4482">
                  <c:v>10677.079</c:v>
                </c:pt>
                <c:pt idx="4483">
                  <c:v>10667.148999999899</c:v>
                </c:pt>
                <c:pt idx="4484">
                  <c:v>10657.1</c:v>
                </c:pt>
                <c:pt idx="4485">
                  <c:v>10646.882</c:v>
                </c:pt>
                <c:pt idx="4486">
                  <c:v>10636.719999999899</c:v>
                </c:pt>
                <c:pt idx="4487">
                  <c:v>10626.596</c:v>
                </c:pt>
                <c:pt idx="4488">
                  <c:v>10616.554</c:v>
                </c:pt>
                <c:pt idx="4489">
                  <c:v>10606.514999999899</c:v>
                </c:pt>
                <c:pt idx="4490">
                  <c:v>10596.279</c:v>
                </c:pt>
                <c:pt idx="4491">
                  <c:v>10586.047</c:v>
                </c:pt>
                <c:pt idx="4492">
                  <c:v>10575.960999999899</c:v>
                </c:pt>
                <c:pt idx="4493">
                  <c:v>10565.948</c:v>
                </c:pt>
                <c:pt idx="4494">
                  <c:v>10555.987999999899</c:v>
                </c:pt>
                <c:pt idx="4495">
                  <c:v>10545.959000000001</c:v>
                </c:pt>
                <c:pt idx="4496">
                  <c:v>10535.739</c:v>
                </c:pt>
                <c:pt idx="4497">
                  <c:v>10525.425999999899</c:v>
                </c:pt>
                <c:pt idx="4498">
                  <c:v>10515.16</c:v>
                </c:pt>
                <c:pt idx="4499">
                  <c:v>10505.034</c:v>
                </c:pt>
                <c:pt idx="4500">
                  <c:v>10495.092000000001</c:v>
                </c:pt>
                <c:pt idx="4501">
                  <c:v>10485.053</c:v>
                </c:pt>
                <c:pt idx="4502">
                  <c:v>10474.855</c:v>
                </c:pt>
                <c:pt idx="4503">
                  <c:v>10464.716</c:v>
                </c:pt>
                <c:pt idx="4504">
                  <c:v>10454.608</c:v>
                </c:pt>
                <c:pt idx="4505">
                  <c:v>10444.545</c:v>
                </c:pt>
                <c:pt idx="4506">
                  <c:v>10434.501</c:v>
                </c:pt>
                <c:pt idx="4507">
                  <c:v>10424.314</c:v>
                </c:pt>
                <c:pt idx="4508">
                  <c:v>10414.082</c:v>
                </c:pt>
                <c:pt idx="4509">
                  <c:v>10404.007</c:v>
                </c:pt>
                <c:pt idx="4510">
                  <c:v>10394</c:v>
                </c:pt>
                <c:pt idx="4511">
                  <c:v>10384.036</c:v>
                </c:pt>
                <c:pt idx="4512">
                  <c:v>10374.130999999899</c:v>
                </c:pt>
                <c:pt idx="4513">
                  <c:v>10364.082</c:v>
                </c:pt>
                <c:pt idx="4514">
                  <c:v>10353.825999999901</c:v>
                </c:pt>
                <c:pt idx="4515">
                  <c:v>10343.534</c:v>
                </c:pt>
                <c:pt idx="4516">
                  <c:v>10333.313</c:v>
                </c:pt>
                <c:pt idx="4517">
                  <c:v>10323.186</c:v>
                </c:pt>
                <c:pt idx="4518">
                  <c:v>10313.236999999899</c:v>
                </c:pt>
                <c:pt idx="4519">
                  <c:v>10303.257</c:v>
                </c:pt>
                <c:pt idx="4520">
                  <c:v>10293.089</c:v>
                </c:pt>
                <c:pt idx="4521">
                  <c:v>10282.91</c:v>
                </c:pt>
                <c:pt idx="4522">
                  <c:v>10272.757</c:v>
                </c:pt>
                <c:pt idx="4523">
                  <c:v>10262.616</c:v>
                </c:pt>
                <c:pt idx="4524">
                  <c:v>10252.544</c:v>
                </c:pt>
                <c:pt idx="4525">
                  <c:v>10242.527</c:v>
                </c:pt>
                <c:pt idx="4526">
                  <c:v>10232.434999999899</c:v>
                </c:pt>
                <c:pt idx="4527">
                  <c:v>10222.18</c:v>
                </c:pt>
                <c:pt idx="4528">
                  <c:v>10211.978999999899</c:v>
                </c:pt>
                <c:pt idx="4529">
                  <c:v>10201.892</c:v>
                </c:pt>
                <c:pt idx="4530">
                  <c:v>10191.843000000001</c:v>
                </c:pt>
                <c:pt idx="4531">
                  <c:v>10181.869000000001</c:v>
                </c:pt>
                <c:pt idx="4532">
                  <c:v>10171.887000000001</c:v>
                </c:pt>
                <c:pt idx="4533">
                  <c:v>10161.745999999899</c:v>
                </c:pt>
                <c:pt idx="4534">
                  <c:v>10151.463</c:v>
                </c:pt>
                <c:pt idx="4535">
                  <c:v>10141.194</c:v>
                </c:pt>
                <c:pt idx="4536">
                  <c:v>10130.956</c:v>
                </c:pt>
                <c:pt idx="4537">
                  <c:v>10120.853999999899</c:v>
                </c:pt>
                <c:pt idx="4538">
                  <c:v>10110.936</c:v>
                </c:pt>
                <c:pt idx="4539">
                  <c:v>10100.918</c:v>
                </c:pt>
                <c:pt idx="4540">
                  <c:v>10090.723</c:v>
                </c:pt>
                <c:pt idx="4541">
                  <c:v>10080.558000000001</c:v>
                </c:pt>
                <c:pt idx="4542">
                  <c:v>10070.438</c:v>
                </c:pt>
                <c:pt idx="4543">
                  <c:v>10060.361999999899</c:v>
                </c:pt>
                <c:pt idx="4544">
                  <c:v>10050.308000000001</c:v>
                </c:pt>
                <c:pt idx="4545">
                  <c:v>10040.105</c:v>
                </c:pt>
                <c:pt idx="4546">
                  <c:v>10029.977999999899</c:v>
                </c:pt>
                <c:pt idx="4547">
                  <c:v>10019.977999999899</c:v>
                </c:pt>
                <c:pt idx="4548">
                  <c:v>10010.036</c:v>
                </c:pt>
                <c:pt idx="4549">
                  <c:v>10000.075000000001</c:v>
                </c:pt>
                <c:pt idx="4550">
                  <c:v>9989.8107999999902</c:v>
                </c:pt>
                <c:pt idx="4551">
                  <c:v>9979.4905999999901</c:v>
                </c:pt>
                <c:pt idx="4552">
                  <c:v>9969.3888999999908</c:v>
                </c:pt>
                <c:pt idx="4553">
                  <c:v>9959.4542999999903</c:v>
                </c:pt>
                <c:pt idx="4554">
                  <c:v>9949.3809000000001</c:v>
                </c:pt>
                <c:pt idx="4555">
                  <c:v>9939.1586000000007</c:v>
                </c:pt>
                <c:pt idx="4556">
                  <c:v>9929.0087999999905</c:v>
                </c:pt>
                <c:pt idx="4557">
                  <c:v>9918.95999999999</c:v>
                </c:pt>
                <c:pt idx="4558">
                  <c:v>9908.8744999999908</c:v>
                </c:pt>
                <c:pt idx="4559">
                  <c:v>9898.6404000000002</c:v>
                </c:pt>
                <c:pt idx="4560">
                  <c:v>9888.4753000000001</c:v>
                </c:pt>
                <c:pt idx="4561">
                  <c:v>9878.4254999999903</c:v>
                </c:pt>
                <c:pt idx="4562">
                  <c:v>9868.4619000000002</c:v>
                </c:pt>
                <c:pt idx="4563">
                  <c:v>9858.4863999999907</c:v>
                </c:pt>
                <c:pt idx="4564">
                  <c:v>9848.26889999999</c:v>
                </c:pt>
                <c:pt idx="4565">
                  <c:v>9837.9493000000002</c:v>
                </c:pt>
                <c:pt idx="4566">
                  <c:v>9827.7067000000006</c:v>
                </c:pt>
                <c:pt idx="4567">
                  <c:v>9817.5715</c:v>
                </c:pt>
                <c:pt idx="4568">
                  <c:v>9807.5985999999903</c:v>
                </c:pt>
                <c:pt idx="4569">
                  <c:v>9797.5974999999908</c:v>
                </c:pt>
                <c:pt idx="4570">
                  <c:v>9787.4274000000005</c:v>
                </c:pt>
                <c:pt idx="4571">
                  <c:v>9777.2425999999905</c:v>
                </c:pt>
                <c:pt idx="4572">
                  <c:v>9767.1326000000008</c:v>
                </c:pt>
                <c:pt idx="4573">
                  <c:v>9757.0431000000008</c:v>
                </c:pt>
                <c:pt idx="4574">
                  <c:v>9747.0000999999902</c:v>
                </c:pt>
                <c:pt idx="4575">
                  <c:v>9736.9230000000007</c:v>
                </c:pt>
                <c:pt idx="4576">
                  <c:v>9726.6839999999902</c:v>
                </c:pt>
                <c:pt idx="4577">
                  <c:v>9716.5288</c:v>
                </c:pt>
                <c:pt idx="4578">
                  <c:v>9706.4938999999904</c:v>
                </c:pt>
                <c:pt idx="4579">
                  <c:v>9696.4915999999903</c:v>
                </c:pt>
                <c:pt idx="4580">
                  <c:v>9686.5807999999906</c:v>
                </c:pt>
                <c:pt idx="4581">
                  <c:v>9676.5763000000006</c:v>
                </c:pt>
                <c:pt idx="4582">
                  <c:v>9666.3518000000004</c:v>
                </c:pt>
                <c:pt idx="4583">
                  <c:v>9656.0601999999908</c:v>
                </c:pt>
                <c:pt idx="4584">
                  <c:v>9645.8472000000002</c:v>
                </c:pt>
                <c:pt idx="4585">
                  <c:v>9635.75089999999</c:v>
                </c:pt>
                <c:pt idx="4586">
                  <c:v>9625.7939000000006</c:v>
                </c:pt>
                <c:pt idx="4587">
                  <c:v>9615.7394999999906</c:v>
                </c:pt>
                <c:pt idx="4588">
                  <c:v>9605.5414000000001</c:v>
                </c:pt>
                <c:pt idx="4589">
                  <c:v>9595.3886000000002</c:v>
                </c:pt>
                <c:pt idx="4590">
                  <c:v>9585.3053999999902</c:v>
                </c:pt>
                <c:pt idx="4591">
                  <c:v>9575.2829999999904</c:v>
                </c:pt>
                <c:pt idx="4592">
                  <c:v>9565.1020000000008</c:v>
                </c:pt>
                <c:pt idx="4593">
                  <c:v>9554.8351999999904</c:v>
                </c:pt>
                <c:pt idx="4594">
                  <c:v>9544.7410999999902</c:v>
                </c:pt>
                <c:pt idx="4595">
                  <c:v>9534.7329000000009</c:v>
                </c:pt>
                <c:pt idx="4596">
                  <c:v>9524.7656999999908</c:v>
                </c:pt>
                <c:pt idx="4597">
                  <c:v>9514.7286000000004</c:v>
                </c:pt>
                <c:pt idx="4598">
                  <c:v>9504.4879999999903</c:v>
                </c:pt>
                <c:pt idx="4599">
                  <c:v>9494.1782000000003</c:v>
                </c:pt>
                <c:pt idx="4600">
                  <c:v>9483.9308000000001</c:v>
                </c:pt>
                <c:pt idx="4601">
                  <c:v>9473.8716000000004</c:v>
                </c:pt>
                <c:pt idx="4602">
                  <c:v>9463.9253000000008</c:v>
                </c:pt>
                <c:pt idx="4603">
                  <c:v>9453.8394000000008</c:v>
                </c:pt>
                <c:pt idx="4604">
                  <c:v>9443.6625000000004</c:v>
                </c:pt>
                <c:pt idx="4605">
                  <c:v>9433.52609999999</c:v>
                </c:pt>
                <c:pt idx="4606">
                  <c:v>9423.3811000000005</c:v>
                </c:pt>
                <c:pt idx="4607">
                  <c:v>9413.3258000000005</c:v>
                </c:pt>
                <c:pt idx="4608">
                  <c:v>9403.2940999999901</c:v>
                </c:pt>
                <c:pt idx="4609">
                  <c:v>9393.0774000000001</c:v>
                </c:pt>
                <c:pt idx="4610">
                  <c:v>9382.8940999999904</c:v>
                </c:pt>
                <c:pt idx="4611">
                  <c:v>9372.8456999999908</c:v>
                </c:pt>
                <c:pt idx="4612">
                  <c:v>9362.8752000000004</c:v>
                </c:pt>
                <c:pt idx="4613">
                  <c:v>9352.9706000000006</c:v>
                </c:pt>
                <c:pt idx="4614">
                  <c:v>9342.9148000000005</c:v>
                </c:pt>
                <c:pt idx="4615">
                  <c:v>9332.6579000000002</c:v>
                </c:pt>
                <c:pt idx="4616">
                  <c:v>9322.3842999999906</c:v>
                </c:pt>
                <c:pt idx="4617">
                  <c:v>9312.2024000000001</c:v>
                </c:pt>
                <c:pt idx="4618">
                  <c:v>9302.1859999999906</c:v>
                </c:pt>
                <c:pt idx="4619">
                  <c:v>9292.2145999999902</c:v>
                </c:pt>
                <c:pt idx="4620">
                  <c:v>9282.0640000000003</c:v>
                </c:pt>
                <c:pt idx="4621">
                  <c:v>9271.8691999999901</c:v>
                </c:pt>
                <c:pt idx="4622">
                  <c:v>9261.7538999999906</c:v>
                </c:pt>
                <c:pt idx="4623">
                  <c:v>9251.7155000000002</c:v>
                </c:pt>
                <c:pt idx="4624">
                  <c:v>9241.6345999999903</c:v>
                </c:pt>
                <c:pt idx="4625">
                  <c:v>9231.3840999999902</c:v>
                </c:pt>
                <c:pt idx="4626">
                  <c:v>9221.2108000000007</c:v>
                </c:pt>
                <c:pt idx="4627">
                  <c:v>9211.1746000000003</c:v>
                </c:pt>
                <c:pt idx="4628">
                  <c:v>9201.1857999999902</c:v>
                </c:pt>
                <c:pt idx="4629">
                  <c:v>9191.2085999999908</c:v>
                </c:pt>
                <c:pt idx="4630">
                  <c:v>9181.0498000000007</c:v>
                </c:pt>
                <c:pt idx="4631">
                  <c:v>9170.7466000000004</c:v>
                </c:pt>
                <c:pt idx="4632">
                  <c:v>9160.4794000000002</c:v>
                </c:pt>
                <c:pt idx="4633">
                  <c:v>9150.32599999999</c:v>
                </c:pt>
                <c:pt idx="4634">
                  <c:v>9140.3387000000002</c:v>
                </c:pt>
                <c:pt idx="4635">
                  <c:v>9130.3302000000003</c:v>
                </c:pt>
                <c:pt idx="4636">
                  <c:v>9120.1707999999908</c:v>
                </c:pt>
                <c:pt idx="4637">
                  <c:v>9109.9933000000001</c:v>
                </c:pt>
                <c:pt idx="4638">
                  <c:v>9099.8606999999902</c:v>
                </c:pt>
                <c:pt idx="4639">
                  <c:v>9089.8379000000004</c:v>
                </c:pt>
                <c:pt idx="4640">
                  <c:v>9079.7258999999904</c:v>
                </c:pt>
                <c:pt idx="4641">
                  <c:v>9069.5046999999904</c:v>
                </c:pt>
                <c:pt idx="4642">
                  <c:v>9059.4251000000004</c:v>
                </c:pt>
                <c:pt idx="4643">
                  <c:v>9049.4802</c:v>
                </c:pt>
                <c:pt idx="4644">
                  <c:v>9039.5620999999901</c:v>
                </c:pt>
                <c:pt idx="4645">
                  <c:v>9029.4843999999903</c:v>
                </c:pt>
                <c:pt idx="4646">
                  <c:v>9019.2116999999907</c:v>
                </c:pt>
                <c:pt idx="4647">
                  <c:v>9008.9596999999903</c:v>
                </c:pt>
                <c:pt idx="4648">
                  <c:v>8998.7939000000006</c:v>
                </c:pt>
                <c:pt idx="4649">
                  <c:v>8988.7836000000007</c:v>
                </c:pt>
                <c:pt idx="4650">
                  <c:v>8978.8076000000001</c:v>
                </c:pt>
                <c:pt idx="4651">
                  <c:v>8968.6515999999901</c:v>
                </c:pt>
                <c:pt idx="4652">
                  <c:v>8958.4719999999907</c:v>
                </c:pt>
                <c:pt idx="4653">
                  <c:v>8948.3533000000007</c:v>
                </c:pt>
                <c:pt idx="4654">
                  <c:v>8938.2968000000001</c:v>
                </c:pt>
                <c:pt idx="4655">
                  <c:v>8928.2309000000005</c:v>
                </c:pt>
                <c:pt idx="4656">
                  <c:v>8918.0156999999908</c:v>
                </c:pt>
                <c:pt idx="4657">
                  <c:v>8907.8024000000005</c:v>
                </c:pt>
                <c:pt idx="4658">
                  <c:v>8897.7126000000007</c:v>
                </c:pt>
                <c:pt idx="4659">
                  <c:v>8887.6926999999905</c:v>
                </c:pt>
                <c:pt idx="4660">
                  <c:v>8877.7191999999905</c:v>
                </c:pt>
                <c:pt idx="4661">
                  <c:v>8867.6957000000002</c:v>
                </c:pt>
                <c:pt idx="4662">
                  <c:v>8857.5483000000004</c:v>
                </c:pt>
                <c:pt idx="4663">
                  <c:v>8847.3091000000004</c:v>
                </c:pt>
                <c:pt idx="4664">
                  <c:v>8837.0611000000008</c:v>
                </c:pt>
                <c:pt idx="4665">
                  <c:v>8826.8585999999905</c:v>
                </c:pt>
                <c:pt idx="4666">
                  <c:v>8816.6924999999901</c:v>
                </c:pt>
                <c:pt idx="4667">
                  <c:v>8806.5769</c:v>
                </c:pt>
                <c:pt idx="4668">
                  <c:v>8796.5331999999908</c:v>
                </c:pt>
                <c:pt idx="4669">
                  <c:v>8786.5251000000007</c:v>
                </c:pt>
                <c:pt idx="4670">
                  <c:v>8776.4856</c:v>
                </c:pt>
                <c:pt idx="4671">
                  <c:v>8766.3809000000001</c:v>
                </c:pt>
                <c:pt idx="4672">
                  <c:v>8756.2152999999907</c:v>
                </c:pt>
                <c:pt idx="4673">
                  <c:v>8746.0584999999901</c:v>
                </c:pt>
                <c:pt idx="4674">
                  <c:v>8735.9377999999906</c:v>
                </c:pt>
                <c:pt idx="4675">
                  <c:v>8725.8189999999904</c:v>
                </c:pt>
                <c:pt idx="4676">
                  <c:v>8715.6967999999906</c:v>
                </c:pt>
                <c:pt idx="4677">
                  <c:v>8705.5750000000007</c:v>
                </c:pt>
                <c:pt idx="4678">
                  <c:v>8695.4963000000007</c:v>
                </c:pt>
                <c:pt idx="4679">
                  <c:v>8685.4343000000008</c:v>
                </c:pt>
                <c:pt idx="4680">
                  <c:v>8675.3862000000008</c:v>
                </c:pt>
                <c:pt idx="4681">
                  <c:v>8665.3317000000006</c:v>
                </c:pt>
                <c:pt idx="4682">
                  <c:v>8655.2014999999901</c:v>
                </c:pt>
                <c:pt idx="4683">
                  <c:v>8645.0234999999902</c:v>
                </c:pt>
                <c:pt idx="4684">
                  <c:v>8634.8379999999906</c:v>
                </c:pt>
                <c:pt idx="4685">
                  <c:v>8624.6743000000006</c:v>
                </c:pt>
                <c:pt idx="4686">
                  <c:v>8614.5265999999901</c:v>
                </c:pt>
                <c:pt idx="4687">
                  <c:v>8604.3973000000005</c:v>
                </c:pt>
                <c:pt idx="4688">
                  <c:v>8594.2836000000007</c:v>
                </c:pt>
                <c:pt idx="4689">
                  <c:v>8584.1856000000007</c:v>
                </c:pt>
                <c:pt idx="4690">
                  <c:v>8574.1005999999907</c:v>
                </c:pt>
                <c:pt idx="4691">
                  <c:v>8564.0213000000003</c:v>
                </c:pt>
                <c:pt idx="4692">
                  <c:v>8553.9518000000007</c:v>
                </c:pt>
                <c:pt idx="4693">
                  <c:v>8543.8492000000006</c:v>
                </c:pt>
                <c:pt idx="4694">
                  <c:v>8533.7410999999902</c:v>
                </c:pt>
                <c:pt idx="4695">
                  <c:v>8523.65109999999</c:v>
                </c:pt>
                <c:pt idx="4696">
                  <c:v>8513.5671999999904</c:v>
                </c:pt>
                <c:pt idx="4697">
                  <c:v>8503.4745000000003</c:v>
                </c:pt>
                <c:pt idx="4698">
                  <c:v>8493.3883999999907</c:v>
                </c:pt>
                <c:pt idx="4699">
                  <c:v>8483.3444</c:v>
                </c:pt>
                <c:pt idx="4700">
                  <c:v>8473.3078000000005</c:v>
                </c:pt>
                <c:pt idx="4701">
                  <c:v>8463.277</c:v>
                </c:pt>
                <c:pt idx="4702">
                  <c:v>8453.2397000000001</c:v>
                </c:pt>
                <c:pt idx="4703">
                  <c:v>8443.1653000000006</c:v>
                </c:pt>
                <c:pt idx="4704">
                  <c:v>8433.0578999999907</c:v>
                </c:pt>
                <c:pt idx="4705">
                  <c:v>8422.92</c:v>
                </c:pt>
                <c:pt idx="4706">
                  <c:v>8412.7687000000005</c:v>
                </c:pt>
                <c:pt idx="4707">
                  <c:v>8402.5684000000001</c:v>
                </c:pt>
                <c:pt idx="4708">
                  <c:v>8392.3453000000009</c:v>
                </c:pt>
                <c:pt idx="4709">
                  <c:v>8382.1869999999908</c:v>
                </c:pt>
                <c:pt idx="4710">
                  <c:v>8372.0612000000001</c:v>
                </c:pt>
                <c:pt idx="4711">
                  <c:v>8361.9197000000004</c:v>
                </c:pt>
                <c:pt idx="4712">
                  <c:v>8351.7888000000003</c:v>
                </c:pt>
                <c:pt idx="4713">
                  <c:v>8341.6897000000008</c:v>
                </c:pt>
                <c:pt idx="4714">
                  <c:v>8331.5616000000009</c:v>
                </c:pt>
                <c:pt idx="4715">
                  <c:v>8321.4313000000002</c:v>
                </c:pt>
                <c:pt idx="4716">
                  <c:v>8311.3178000000007</c:v>
                </c:pt>
                <c:pt idx="4717">
                  <c:v>8301.2139999999908</c:v>
                </c:pt>
                <c:pt idx="4718">
                  <c:v>8291.1021000000001</c:v>
                </c:pt>
                <c:pt idx="4719">
                  <c:v>8280.9768999999906</c:v>
                </c:pt>
                <c:pt idx="4720">
                  <c:v>8270.8814999999904</c:v>
                </c:pt>
                <c:pt idx="4721">
                  <c:v>8260.7548000000006</c:v>
                </c:pt>
                <c:pt idx="4722">
                  <c:v>8250.6224999999904</c:v>
                </c:pt>
                <c:pt idx="4723">
                  <c:v>8240.5287000000008</c:v>
                </c:pt>
                <c:pt idx="4724">
                  <c:v>8230.4285</c:v>
                </c:pt>
                <c:pt idx="4725">
                  <c:v>8220.3251999999902</c:v>
                </c:pt>
                <c:pt idx="4726">
                  <c:v>8210.2191999999905</c:v>
                </c:pt>
                <c:pt idx="4727">
                  <c:v>8200.1126000000004</c:v>
                </c:pt>
                <c:pt idx="4728">
                  <c:v>8190.0070999999898</c:v>
                </c:pt>
                <c:pt idx="4729">
                  <c:v>8179.9107000000004</c:v>
                </c:pt>
                <c:pt idx="4730">
                  <c:v>8169.8328000000001</c:v>
                </c:pt>
                <c:pt idx="4731">
                  <c:v>8159.7457000000004</c:v>
                </c:pt>
                <c:pt idx="4732">
                  <c:v>8149.6248999999898</c:v>
                </c:pt>
                <c:pt idx="4733">
                  <c:v>8139.5063</c:v>
                </c:pt>
                <c:pt idx="4734">
                  <c:v>8129.4314000000004</c:v>
                </c:pt>
                <c:pt idx="4735">
                  <c:v>8119.3181000000004</c:v>
                </c:pt>
                <c:pt idx="4736">
                  <c:v>8109.2102999999897</c:v>
                </c:pt>
                <c:pt idx="4737">
                  <c:v>8099.1566999999905</c:v>
                </c:pt>
                <c:pt idx="4738">
                  <c:v>8089.0838000000003</c:v>
                </c:pt>
                <c:pt idx="4739">
                  <c:v>8078.9844999999896</c:v>
                </c:pt>
                <c:pt idx="4740">
                  <c:v>8068.9032999999899</c:v>
                </c:pt>
                <c:pt idx="4741">
                  <c:v>8058.8559999999898</c:v>
                </c:pt>
                <c:pt idx="4742">
                  <c:v>8048.7824000000001</c:v>
                </c:pt>
                <c:pt idx="4743">
                  <c:v>8038.6977999999899</c:v>
                </c:pt>
                <c:pt idx="4744">
                  <c:v>8028.6361999999899</c:v>
                </c:pt>
                <c:pt idx="4745">
                  <c:v>8018.54</c:v>
                </c:pt>
                <c:pt idx="4746">
                  <c:v>8008.3954000000003</c:v>
                </c:pt>
                <c:pt idx="4747">
                  <c:v>7998.2694000000001</c:v>
                </c:pt>
                <c:pt idx="4748">
                  <c:v>7988.1481999999896</c:v>
                </c:pt>
                <c:pt idx="4749">
                  <c:v>7977.9803000000002</c:v>
                </c:pt>
                <c:pt idx="4750">
                  <c:v>7967.8262000000004</c:v>
                </c:pt>
                <c:pt idx="4751">
                  <c:v>7957.7168000000001</c:v>
                </c:pt>
                <c:pt idx="4752">
                  <c:v>7947.5825999999897</c:v>
                </c:pt>
                <c:pt idx="4753">
                  <c:v>7937.4287999999897</c:v>
                </c:pt>
                <c:pt idx="4754">
                  <c:v>7927.2866999999897</c:v>
                </c:pt>
                <c:pt idx="4755">
                  <c:v>7917.1535999999896</c:v>
                </c:pt>
                <c:pt idx="4756">
                  <c:v>7907.0141000000003</c:v>
                </c:pt>
                <c:pt idx="4757">
                  <c:v>7896.8665000000001</c:v>
                </c:pt>
                <c:pt idx="4758">
                  <c:v>7886.7523000000001</c:v>
                </c:pt>
                <c:pt idx="4759">
                  <c:v>7876.6508000000003</c:v>
                </c:pt>
                <c:pt idx="4760">
                  <c:v>7866.5297</c:v>
                </c:pt>
                <c:pt idx="4761">
                  <c:v>7856.4053000000004</c:v>
                </c:pt>
                <c:pt idx="4762">
                  <c:v>7846.2847000000002</c:v>
                </c:pt>
                <c:pt idx="4763">
                  <c:v>7836.1467000000002</c:v>
                </c:pt>
                <c:pt idx="4764">
                  <c:v>7825.9902000000002</c:v>
                </c:pt>
                <c:pt idx="4765">
                  <c:v>7815.8599999999897</c:v>
                </c:pt>
                <c:pt idx="4766">
                  <c:v>7805.7321000000002</c:v>
                </c:pt>
                <c:pt idx="4767">
                  <c:v>7795.6350000000002</c:v>
                </c:pt>
                <c:pt idx="4768">
                  <c:v>7785.6093000000001</c:v>
                </c:pt>
                <c:pt idx="4769">
                  <c:v>7775.5974999999899</c:v>
                </c:pt>
                <c:pt idx="4770">
                  <c:v>7765.5068000000001</c:v>
                </c:pt>
                <c:pt idx="4771">
                  <c:v>7755.3674000000001</c:v>
                </c:pt>
                <c:pt idx="4772">
                  <c:v>7745.2430999999897</c:v>
                </c:pt>
                <c:pt idx="4773">
                  <c:v>7735.0928000000004</c:v>
                </c:pt>
                <c:pt idx="4774">
                  <c:v>7724.9492</c:v>
                </c:pt>
                <c:pt idx="4775">
                  <c:v>7714.8298999999897</c:v>
                </c:pt>
                <c:pt idx="4776">
                  <c:v>7704.7200999999905</c:v>
                </c:pt>
                <c:pt idx="4777">
                  <c:v>7694.6052</c:v>
                </c:pt>
                <c:pt idx="4778">
                  <c:v>7684.4866000000002</c:v>
                </c:pt>
                <c:pt idx="4779">
                  <c:v>7674.3810999999896</c:v>
                </c:pt>
                <c:pt idx="4780">
                  <c:v>7664.2897000000003</c:v>
                </c:pt>
                <c:pt idx="4781">
                  <c:v>7654.2241000000004</c:v>
                </c:pt>
                <c:pt idx="4782">
                  <c:v>7644.1755000000003</c:v>
                </c:pt>
                <c:pt idx="4783">
                  <c:v>7634.0820999999896</c:v>
                </c:pt>
                <c:pt idx="4784">
                  <c:v>7623.8909000000003</c:v>
                </c:pt>
                <c:pt idx="4785">
                  <c:v>7613.6620000000003</c:v>
                </c:pt>
                <c:pt idx="4786">
                  <c:v>7603.5015000000003</c:v>
                </c:pt>
                <c:pt idx="4787">
                  <c:v>7593.3986000000004</c:v>
                </c:pt>
                <c:pt idx="4788">
                  <c:v>7583.3164999999899</c:v>
                </c:pt>
                <c:pt idx="4789">
                  <c:v>7573.2511999999897</c:v>
                </c:pt>
                <c:pt idx="4790">
                  <c:v>7563.2246999999898</c:v>
                </c:pt>
                <c:pt idx="4791">
                  <c:v>7553.2120000000004</c:v>
                </c:pt>
                <c:pt idx="4792">
                  <c:v>7543.174</c:v>
                </c:pt>
                <c:pt idx="4793">
                  <c:v>7533.1126999999897</c:v>
                </c:pt>
                <c:pt idx="4794">
                  <c:v>7523.0214999999898</c:v>
                </c:pt>
                <c:pt idx="4795">
                  <c:v>7512.9264000000003</c:v>
                </c:pt>
                <c:pt idx="4796">
                  <c:v>7502.8033999999898</c:v>
                </c:pt>
                <c:pt idx="4797">
                  <c:v>7492.6890000000003</c:v>
                </c:pt>
                <c:pt idx="4798">
                  <c:v>7482.5729000000001</c:v>
                </c:pt>
                <c:pt idx="4799">
                  <c:v>7472.4101000000001</c:v>
                </c:pt>
                <c:pt idx="4800">
                  <c:v>7462.2511000000004</c:v>
                </c:pt>
                <c:pt idx="4801">
                  <c:v>7452.0923000000003</c:v>
                </c:pt>
                <c:pt idx="4802">
                  <c:v>7441.9141</c:v>
                </c:pt>
                <c:pt idx="4803">
                  <c:v>7431.7542000000003</c:v>
                </c:pt>
                <c:pt idx="4804">
                  <c:v>7421.6499999999896</c:v>
                </c:pt>
                <c:pt idx="4805">
                  <c:v>7411.5482000000002</c:v>
                </c:pt>
                <c:pt idx="4806">
                  <c:v>7401.4085999999897</c:v>
                </c:pt>
                <c:pt idx="4807">
                  <c:v>7391.2629999999899</c:v>
                </c:pt>
                <c:pt idx="4808">
                  <c:v>7381.1660000000002</c:v>
                </c:pt>
                <c:pt idx="4809">
                  <c:v>7371.0924000000005</c:v>
                </c:pt>
                <c:pt idx="4810">
                  <c:v>7361.0264999999899</c:v>
                </c:pt>
                <c:pt idx="4811">
                  <c:v>7350.9776000000002</c:v>
                </c:pt>
                <c:pt idx="4812">
                  <c:v>7340.9141</c:v>
                </c:pt>
                <c:pt idx="4813">
                  <c:v>7330.8401999999896</c:v>
                </c:pt>
                <c:pt idx="4814">
                  <c:v>7320.7658000000001</c:v>
                </c:pt>
                <c:pt idx="4815">
                  <c:v>7310.6704</c:v>
                </c:pt>
                <c:pt idx="4816">
                  <c:v>7300.5346</c:v>
                </c:pt>
                <c:pt idx="4817">
                  <c:v>7290.3910999999898</c:v>
                </c:pt>
                <c:pt idx="4818">
                  <c:v>7280.3031000000001</c:v>
                </c:pt>
                <c:pt idx="4819">
                  <c:v>7270.2057000000004</c:v>
                </c:pt>
                <c:pt idx="4820">
                  <c:v>7260.076</c:v>
                </c:pt>
                <c:pt idx="4821">
                  <c:v>7249.9558999999899</c:v>
                </c:pt>
                <c:pt idx="4822">
                  <c:v>7239.8445000000002</c:v>
                </c:pt>
                <c:pt idx="4823">
                  <c:v>7229.7383</c:v>
                </c:pt>
                <c:pt idx="4824">
                  <c:v>7219.6180999999897</c:v>
                </c:pt>
                <c:pt idx="4825">
                  <c:v>7209.5129999999899</c:v>
                </c:pt>
                <c:pt idx="4826">
                  <c:v>7199.3936000000003</c:v>
                </c:pt>
                <c:pt idx="4827">
                  <c:v>7189.2631000000001</c:v>
                </c:pt>
                <c:pt idx="4828">
                  <c:v>7179.1632</c:v>
                </c:pt>
                <c:pt idx="4829">
                  <c:v>7169.0316999999905</c:v>
                </c:pt>
                <c:pt idx="4830">
                  <c:v>7158.8725999999897</c:v>
                </c:pt>
                <c:pt idx="4831">
                  <c:v>7148.7536</c:v>
                </c:pt>
                <c:pt idx="4832">
                  <c:v>7138.6593999999895</c:v>
                </c:pt>
                <c:pt idx="4833">
                  <c:v>7128.5329000000002</c:v>
                </c:pt>
                <c:pt idx="4834">
                  <c:v>7118.4106000000002</c:v>
                </c:pt>
                <c:pt idx="4835">
                  <c:v>7108.3425999999899</c:v>
                </c:pt>
                <c:pt idx="4836">
                  <c:v>7098.2624999999898</c:v>
                </c:pt>
                <c:pt idx="4837">
                  <c:v>7088.1544000000004</c:v>
                </c:pt>
                <c:pt idx="4838">
                  <c:v>7078.0618999999897</c:v>
                </c:pt>
                <c:pt idx="4839">
                  <c:v>7068.0023000000001</c:v>
                </c:pt>
                <c:pt idx="4840">
                  <c:v>7057.9165000000003</c:v>
                </c:pt>
                <c:pt idx="4841">
                  <c:v>7047.8109000000004</c:v>
                </c:pt>
                <c:pt idx="4842">
                  <c:v>7037.7240000000002</c:v>
                </c:pt>
                <c:pt idx="4843">
                  <c:v>7027.5772999999899</c:v>
                </c:pt>
                <c:pt idx="4844">
                  <c:v>7017.3643000000002</c:v>
                </c:pt>
                <c:pt idx="4845">
                  <c:v>7007.1612999999898</c:v>
                </c:pt>
                <c:pt idx="4846">
                  <c:v>6997.0127000000002</c:v>
                </c:pt>
                <c:pt idx="4847">
                  <c:v>6986.8792000000003</c:v>
                </c:pt>
                <c:pt idx="4848">
                  <c:v>6976.7925999999898</c:v>
                </c:pt>
                <c:pt idx="4849">
                  <c:v>6966.7658000000001</c:v>
                </c:pt>
                <c:pt idx="4850">
                  <c:v>6956.7447000000002</c:v>
                </c:pt>
                <c:pt idx="4851">
                  <c:v>6946.7431999999899</c:v>
                </c:pt>
                <c:pt idx="4852">
                  <c:v>6936.7015000000001</c:v>
                </c:pt>
                <c:pt idx="4853">
                  <c:v>6926.6090000000004</c:v>
                </c:pt>
                <c:pt idx="4854">
                  <c:v>6916.4219999999896</c:v>
                </c:pt>
                <c:pt idx="4855">
                  <c:v>6906.1580000000004</c:v>
                </c:pt>
                <c:pt idx="4856">
                  <c:v>6895.9548000000004</c:v>
                </c:pt>
                <c:pt idx="4857">
                  <c:v>6885.7709000000004</c:v>
                </c:pt>
                <c:pt idx="4858">
                  <c:v>6875.6531000000004</c:v>
                </c:pt>
                <c:pt idx="4859">
                  <c:v>6865.6547</c:v>
                </c:pt>
                <c:pt idx="4860">
                  <c:v>6855.5977000000003</c:v>
                </c:pt>
                <c:pt idx="4861">
                  <c:v>6845.4022000000004</c:v>
                </c:pt>
                <c:pt idx="4862">
                  <c:v>6835.2214000000004</c:v>
                </c:pt>
                <c:pt idx="4863">
                  <c:v>6825.1266999999898</c:v>
                </c:pt>
                <c:pt idx="4864">
                  <c:v>6815.0594000000001</c:v>
                </c:pt>
                <c:pt idx="4865">
                  <c:v>6805.0068000000001</c:v>
                </c:pt>
                <c:pt idx="4866">
                  <c:v>6794.9224000000004</c:v>
                </c:pt>
                <c:pt idx="4867">
                  <c:v>6784.7638999999899</c:v>
                </c:pt>
                <c:pt idx="4868">
                  <c:v>6774.5564999999897</c:v>
                </c:pt>
                <c:pt idx="4869">
                  <c:v>6764.3756999999896</c:v>
                </c:pt>
                <c:pt idx="4870">
                  <c:v>6754.2984999999899</c:v>
                </c:pt>
                <c:pt idx="4871">
                  <c:v>6744.2344999999896</c:v>
                </c:pt>
                <c:pt idx="4872">
                  <c:v>6734.1657999999898</c:v>
                </c:pt>
                <c:pt idx="4873">
                  <c:v>6724.1412</c:v>
                </c:pt>
                <c:pt idx="4874">
                  <c:v>6714.1158999999898</c:v>
                </c:pt>
                <c:pt idx="4875">
                  <c:v>6704.027</c:v>
                </c:pt>
                <c:pt idx="4876">
                  <c:v>6693.9431000000004</c:v>
                </c:pt>
                <c:pt idx="4877">
                  <c:v>6683.8738000000003</c:v>
                </c:pt>
                <c:pt idx="4878">
                  <c:v>6673.7638999999899</c:v>
                </c:pt>
                <c:pt idx="4879">
                  <c:v>6663.6338999999898</c:v>
                </c:pt>
                <c:pt idx="4880">
                  <c:v>6653.5068000000001</c:v>
                </c:pt>
                <c:pt idx="4881">
                  <c:v>6643.3847999999898</c:v>
                </c:pt>
                <c:pt idx="4882">
                  <c:v>6633.2240000000002</c:v>
                </c:pt>
                <c:pt idx="4883">
                  <c:v>6623.0954000000002</c:v>
                </c:pt>
                <c:pt idx="4884">
                  <c:v>6612.9647999999897</c:v>
                </c:pt>
                <c:pt idx="4885">
                  <c:v>6602.7717000000002</c:v>
                </c:pt>
                <c:pt idx="4886">
                  <c:v>6592.6455999999898</c:v>
                </c:pt>
                <c:pt idx="4887">
                  <c:v>6582.5550000000003</c:v>
                </c:pt>
                <c:pt idx="4888">
                  <c:v>6572.4260000000004</c:v>
                </c:pt>
                <c:pt idx="4889">
                  <c:v>6562.2838000000002</c:v>
                </c:pt>
                <c:pt idx="4890">
                  <c:v>6552.1589999999896</c:v>
                </c:pt>
                <c:pt idx="4891">
                  <c:v>6542.0438999999897</c:v>
                </c:pt>
                <c:pt idx="4892">
                  <c:v>6531.9193999999898</c:v>
                </c:pt>
                <c:pt idx="4893">
                  <c:v>6521.8206</c:v>
                </c:pt>
                <c:pt idx="4894">
                  <c:v>6511.7455</c:v>
                </c:pt>
                <c:pt idx="4895">
                  <c:v>6501.6908000000003</c:v>
                </c:pt>
                <c:pt idx="4896">
                  <c:v>6491.6229000000003</c:v>
                </c:pt>
                <c:pt idx="4897">
                  <c:v>6481.5303000000004</c:v>
                </c:pt>
                <c:pt idx="4898">
                  <c:v>6471.4337999999898</c:v>
                </c:pt>
                <c:pt idx="4899">
                  <c:v>6461.3534</c:v>
                </c:pt>
                <c:pt idx="4900">
                  <c:v>6451.2839999999896</c:v>
                </c:pt>
                <c:pt idx="4901">
                  <c:v>6441.1984000000002</c:v>
                </c:pt>
                <c:pt idx="4902">
                  <c:v>6431.0816999999897</c:v>
                </c:pt>
                <c:pt idx="4903">
                  <c:v>6420.9400999999898</c:v>
                </c:pt>
                <c:pt idx="4904">
                  <c:v>6410.8067000000001</c:v>
                </c:pt>
                <c:pt idx="4905">
                  <c:v>6400.6989000000003</c:v>
                </c:pt>
                <c:pt idx="4906">
                  <c:v>6390.5649000000003</c:v>
                </c:pt>
                <c:pt idx="4907">
                  <c:v>6380.4332999999897</c:v>
                </c:pt>
                <c:pt idx="4908">
                  <c:v>6370.3173999999899</c:v>
                </c:pt>
                <c:pt idx="4909">
                  <c:v>6360.2016999999896</c:v>
                </c:pt>
                <c:pt idx="4910">
                  <c:v>6350.0862999999899</c:v>
                </c:pt>
                <c:pt idx="4911">
                  <c:v>6339.9531999999899</c:v>
                </c:pt>
                <c:pt idx="4912">
                  <c:v>6329.8378000000002</c:v>
                </c:pt>
                <c:pt idx="4913">
                  <c:v>6319.7092000000002</c:v>
                </c:pt>
                <c:pt idx="4914">
                  <c:v>6309.5874999999896</c:v>
                </c:pt>
                <c:pt idx="4915">
                  <c:v>6299.5324000000001</c:v>
                </c:pt>
                <c:pt idx="4916">
                  <c:v>6289.4565000000002</c:v>
                </c:pt>
                <c:pt idx="4917">
                  <c:v>6279.3015999999898</c:v>
                </c:pt>
                <c:pt idx="4918">
                  <c:v>6269.1791999999896</c:v>
                </c:pt>
                <c:pt idx="4919">
                  <c:v>6259.1116000000002</c:v>
                </c:pt>
                <c:pt idx="4920">
                  <c:v>6249.0204999999896</c:v>
                </c:pt>
                <c:pt idx="4921">
                  <c:v>6238.9278000000004</c:v>
                </c:pt>
                <c:pt idx="4922">
                  <c:v>6228.8530000000001</c:v>
                </c:pt>
                <c:pt idx="4923">
                  <c:v>6218.7722000000003</c:v>
                </c:pt>
                <c:pt idx="4924">
                  <c:v>6208.6614</c:v>
                </c:pt>
                <c:pt idx="4925">
                  <c:v>6198.5303000000004</c:v>
                </c:pt>
                <c:pt idx="4926">
                  <c:v>6188.3778000000002</c:v>
                </c:pt>
                <c:pt idx="4927">
                  <c:v>6178.1799000000001</c:v>
                </c:pt>
                <c:pt idx="4928">
                  <c:v>6168.0024000000003</c:v>
                </c:pt>
                <c:pt idx="4929">
                  <c:v>6157.8922000000002</c:v>
                </c:pt>
                <c:pt idx="4930">
                  <c:v>6147.8320999999896</c:v>
                </c:pt>
                <c:pt idx="4931">
                  <c:v>6137.8229000000001</c:v>
                </c:pt>
                <c:pt idx="4932">
                  <c:v>6127.8356000000003</c:v>
                </c:pt>
                <c:pt idx="4933">
                  <c:v>6117.7629999999899</c:v>
                </c:pt>
                <c:pt idx="4934">
                  <c:v>6107.5749999999898</c:v>
                </c:pt>
                <c:pt idx="4935">
                  <c:v>6097.3303999999898</c:v>
                </c:pt>
                <c:pt idx="4936">
                  <c:v>6087.1313</c:v>
                </c:pt>
                <c:pt idx="4937">
                  <c:v>6076.9832999999899</c:v>
                </c:pt>
                <c:pt idx="4938">
                  <c:v>6066.8616000000002</c:v>
                </c:pt>
                <c:pt idx="4939">
                  <c:v>6056.7942999999896</c:v>
                </c:pt>
                <c:pt idx="4940">
                  <c:v>6046.7650000000003</c:v>
                </c:pt>
                <c:pt idx="4941">
                  <c:v>6036.6896999999899</c:v>
                </c:pt>
                <c:pt idx="4942">
                  <c:v>6026.5159999999896</c:v>
                </c:pt>
                <c:pt idx="4943">
                  <c:v>6016.3410000000003</c:v>
                </c:pt>
                <c:pt idx="4944">
                  <c:v>6006.2277999999897</c:v>
                </c:pt>
                <c:pt idx="4945">
                  <c:v>5996.1337000000003</c:v>
                </c:pt>
                <c:pt idx="4946">
                  <c:v>5986.0268999999898</c:v>
                </c:pt>
                <c:pt idx="4947">
                  <c:v>5975.9186</c:v>
                </c:pt>
                <c:pt idx="4948">
                  <c:v>5965.8157000000001</c:v>
                </c:pt>
                <c:pt idx="4949">
                  <c:v>5955.7304999999897</c:v>
                </c:pt>
                <c:pt idx="4950">
                  <c:v>5945.6759000000002</c:v>
                </c:pt>
                <c:pt idx="4951">
                  <c:v>5935.5955000000004</c:v>
                </c:pt>
                <c:pt idx="4952">
                  <c:v>5925.4106000000002</c:v>
                </c:pt>
                <c:pt idx="4953">
                  <c:v>5915.1935000000003</c:v>
                </c:pt>
                <c:pt idx="4954">
                  <c:v>5905.0442000000003</c:v>
                </c:pt>
                <c:pt idx="4955">
                  <c:v>5894.9713000000002</c:v>
                </c:pt>
                <c:pt idx="4956">
                  <c:v>5886.7578999999896</c:v>
                </c:pt>
                <c:pt idx="4957">
                  <c:v>5877.1678000000002</c:v>
                </c:pt>
                <c:pt idx="4958">
                  <c:v>5864.9463999999898</c:v>
                </c:pt>
                <c:pt idx="4959">
                  <c:v>5854.8567000000003</c:v>
                </c:pt>
                <c:pt idx="4960">
                  <c:v>5844.7363999999898</c:v>
                </c:pt>
                <c:pt idx="4961">
                  <c:v>5834.5541999999896</c:v>
                </c:pt>
                <c:pt idx="4962">
                  <c:v>5824.3469999999897</c:v>
                </c:pt>
                <c:pt idx="4963">
                  <c:v>5814.2001</c:v>
                </c:pt>
                <c:pt idx="4964">
                  <c:v>5804.0752000000002</c:v>
                </c:pt>
                <c:pt idx="4965">
                  <c:v>5793.9508999999898</c:v>
                </c:pt>
                <c:pt idx="4966">
                  <c:v>5783.8671999999897</c:v>
                </c:pt>
                <c:pt idx="4967">
                  <c:v>5773.8244999999897</c:v>
                </c:pt>
                <c:pt idx="4968">
                  <c:v>5763.7790999999897</c:v>
                </c:pt>
                <c:pt idx="4969">
                  <c:v>5753.6635999999899</c:v>
                </c:pt>
                <c:pt idx="4970">
                  <c:v>5743.5084999999899</c:v>
                </c:pt>
                <c:pt idx="4971">
                  <c:v>5733.3936000000003</c:v>
                </c:pt>
                <c:pt idx="4972">
                  <c:v>5723.3040000000001</c:v>
                </c:pt>
                <c:pt idx="4973">
                  <c:v>5713.1963999999898</c:v>
                </c:pt>
                <c:pt idx="4974">
                  <c:v>5703.0832</c:v>
                </c:pt>
                <c:pt idx="4975">
                  <c:v>5693.0066999999899</c:v>
                </c:pt>
                <c:pt idx="4976">
                  <c:v>5682.9476000000004</c:v>
                </c:pt>
                <c:pt idx="4977">
                  <c:v>5672.8414000000002</c:v>
                </c:pt>
                <c:pt idx="4978">
                  <c:v>5662.6728999999896</c:v>
                </c:pt>
                <c:pt idx="4979">
                  <c:v>5652.4637000000002</c:v>
                </c:pt>
                <c:pt idx="4980">
                  <c:v>5642.2701999999899</c:v>
                </c:pt>
                <c:pt idx="4981">
                  <c:v>5632.1418999999896</c:v>
                </c:pt>
                <c:pt idx="4982">
                  <c:v>5622.0618000000004</c:v>
                </c:pt>
                <c:pt idx="4983">
                  <c:v>5611.9745999999896</c:v>
                </c:pt>
                <c:pt idx="4984">
                  <c:v>5601.9214000000002</c:v>
                </c:pt>
                <c:pt idx="4985">
                  <c:v>5591.8575000000001</c:v>
                </c:pt>
                <c:pt idx="4986">
                  <c:v>5581.7356</c:v>
                </c:pt>
                <c:pt idx="4987">
                  <c:v>5571.6144999999897</c:v>
                </c:pt>
                <c:pt idx="4988">
                  <c:v>5561.4973</c:v>
                </c:pt>
                <c:pt idx="4989">
                  <c:v>5551.3941000000004</c:v>
                </c:pt>
                <c:pt idx="4990">
                  <c:v>5541.2694000000001</c:v>
                </c:pt>
                <c:pt idx="4991">
                  <c:v>5531.1526999999896</c:v>
                </c:pt>
                <c:pt idx="4992">
                  <c:v>5521.0454</c:v>
                </c:pt>
                <c:pt idx="4993">
                  <c:v>5510.8981999999896</c:v>
                </c:pt>
                <c:pt idx="4994">
                  <c:v>5500.7834000000003</c:v>
                </c:pt>
                <c:pt idx="4995">
                  <c:v>5490.6836000000003</c:v>
                </c:pt>
                <c:pt idx="4996">
                  <c:v>5480.5616</c:v>
                </c:pt>
                <c:pt idx="4997">
                  <c:v>5470.4319999999898</c:v>
                </c:pt>
                <c:pt idx="4998">
                  <c:v>5460.2761</c:v>
                </c:pt>
                <c:pt idx="4999">
                  <c:v>5450.1414999999897</c:v>
                </c:pt>
                <c:pt idx="5000">
                  <c:v>5440.0595999999896</c:v>
                </c:pt>
                <c:pt idx="5001">
                  <c:v>5429.9727000000003</c:v>
                </c:pt>
                <c:pt idx="5002">
                  <c:v>5419.8693999999896</c:v>
                </c:pt>
                <c:pt idx="5003">
                  <c:v>5409.7799000000005</c:v>
                </c:pt>
                <c:pt idx="5004">
                  <c:v>5399.6758</c:v>
                </c:pt>
                <c:pt idx="5005">
                  <c:v>5389.5506999999898</c:v>
                </c:pt>
                <c:pt idx="5006">
                  <c:v>5379.4345999999896</c:v>
                </c:pt>
                <c:pt idx="5007">
                  <c:v>5369.3095999999896</c:v>
                </c:pt>
                <c:pt idx="5008">
                  <c:v>5359.2070000000003</c:v>
                </c:pt>
                <c:pt idx="5009">
                  <c:v>5349.1131999999898</c:v>
                </c:pt>
                <c:pt idx="5010">
                  <c:v>5339.0268999999898</c:v>
                </c:pt>
                <c:pt idx="5011">
                  <c:v>5328.9228999999896</c:v>
                </c:pt>
                <c:pt idx="5012">
                  <c:v>5318.7750999999898</c:v>
                </c:pt>
                <c:pt idx="5013">
                  <c:v>5308.6410999999898</c:v>
                </c:pt>
                <c:pt idx="5014">
                  <c:v>5298.5272999999897</c:v>
                </c:pt>
                <c:pt idx="5015">
                  <c:v>5288.4588999999896</c:v>
                </c:pt>
                <c:pt idx="5016">
                  <c:v>5278.3780999999899</c:v>
                </c:pt>
                <c:pt idx="5017">
                  <c:v>5268.2919000000002</c:v>
                </c:pt>
                <c:pt idx="5018">
                  <c:v>5258.2362999999896</c:v>
                </c:pt>
                <c:pt idx="5019">
                  <c:v>5248.1625999999897</c:v>
                </c:pt>
                <c:pt idx="5020">
                  <c:v>5238.0609999999897</c:v>
                </c:pt>
                <c:pt idx="5021">
                  <c:v>5227.9727000000003</c:v>
                </c:pt>
                <c:pt idx="5022">
                  <c:v>5217.8720000000003</c:v>
                </c:pt>
                <c:pt idx="5023">
                  <c:v>5207.7282999999898</c:v>
                </c:pt>
                <c:pt idx="5024">
                  <c:v>5197.5794999999898</c:v>
                </c:pt>
                <c:pt idx="5025">
                  <c:v>5187.4306999999899</c:v>
                </c:pt>
                <c:pt idx="5026">
                  <c:v>5177.2862999999898</c:v>
                </c:pt>
                <c:pt idx="5027">
                  <c:v>5167.1900999999898</c:v>
                </c:pt>
                <c:pt idx="5028">
                  <c:v>5157.1485000000002</c:v>
                </c:pt>
                <c:pt idx="5029">
                  <c:v>5147.0915999999897</c:v>
                </c:pt>
                <c:pt idx="5030">
                  <c:v>5136.9515000000001</c:v>
                </c:pt>
                <c:pt idx="5031">
                  <c:v>5126.7569000000003</c:v>
                </c:pt>
                <c:pt idx="5032">
                  <c:v>5116.6076000000003</c:v>
                </c:pt>
                <c:pt idx="5033">
                  <c:v>5106.5311000000002</c:v>
                </c:pt>
                <c:pt idx="5034">
                  <c:v>5096.4901</c:v>
                </c:pt>
                <c:pt idx="5035">
                  <c:v>5086.4494000000004</c:v>
                </c:pt>
                <c:pt idx="5036">
                  <c:v>5076.3602000000001</c:v>
                </c:pt>
                <c:pt idx="5037">
                  <c:v>5066.2033000000001</c:v>
                </c:pt>
                <c:pt idx="5038">
                  <c:v>5056.0645000000004</c:v>
                </c:pt>
                <c:pt idx="5039">
                  <c:v>5045.9547000000002</c:v>
                </c:pt>
                <c:pt idx="5040">
                  <c:v>5035.8154999999897</c:v>
                </c:pt>
                <c:pt idx="5041">
                  <c:v>5025.6589000000004</c:v>
                </c:pt>
                <c:pt idx="5042">
                  <c:v>5015.4960000000001</c:v>
                </c:pt>
                <c:pt idx="5043">
                  <c:v>5005.3534</c:v>
                </c:pt>
                <c:pt idx="5044">
                  <c:v>4995.2183000000005</c:v>
                </c:pt>
                <c:pt idx="5045">
                  <c:v>4985.0919999999896</c:v>
                </c:pt>
                <c:pt idx="5046">
                  <c:v>4974.9826999999896</c:v>
                </c:pt>
                <c:pt idx="5047">
                  <c:v>4964.8883999999898</c:v>
                </c:pt>
                <c:pt idx="5048">
                  <c:v>4954.8128999999899</c:v>
                </c:pt>
                <c:pt idx="5049">
                  <c:v>4944.7713999999896</c:v>
                </c:pt>
                <c:pt idx="5050">
                  <c:v>4934.7244000000001</c:v>
                </c:pt>
                <c:pt idx="5051">
                  <c:v>4924.5852999999897</c:v>
                </c:pt>
                <c:pt idx="5052">
                  <c:v>4914.4425000000001</c:v>
                </c:pt>
                <c:pt idx="5053">
                  <c:v>4904.3491999999897</c:v>
                </c:pt>
                <c:pt idx="5054">
                  <c:v>4894.2419</c:v>
                </c:pt>
                <c:pt idx="5055">
                  <c:v>4884.0964000000004</c:v>
                </c:pt>
                <c:pt idx="5056">
                  <c:v>4873.9125999999897</c:v>
                </c:pt>
                <c:pt idx="5057">
                  <c:v>4863.7791999999899</c:v>
                </c:pt>
                <c:pt idx="5058">
                  <c:v>4853.7440999999899</c:v>
                </c:pt>
                <c:pt idx="5059">
                  <c:v>4843.7029000000002</c:v>
                </c:pt>
                <c:pt idx="5060">
                  <c:v>4833.5955999999896</c:v>
                </c:pt>
                <c:pt idx="5061">
                  <c:v>4823.4811</c:v>
                </c:pt>
                <c:pt idx="5062">
                  <c:v>4813.3748999999898</c:v>
                </c:pt>
                <c:pt idx="5063">
                  <c:v>4803.2425000000003</c:v>
                </c:pt>
                <c:pt idx="5064">
                  <c:v>4793.0879000000004</c:v>
                </c:pt>
                <c:pt idx="5065">
                  <c:v>4782.9069</c:v>
                </c:pt>
                <c:pt idx="5066">
                  <c:v>4772.7806</c:v>
                </c:pt>
                <c:pt idx="5067">
                  <c:v>4762.7271000000001</c:v>
                </c:pt>
                <c:pt idx="5068">
                  <c:v>4752.6445999999896</c:v>
                </c:pt>
                <c:pt idx="5069">
                  <c:v>4742.5515999999898</c:v>
                </c:pt>
                <c:pt idx="5070">
                  <c:v>4735.8832000000002</c:v>
                </c:pt>
                <c:pt idx="5071">
                  <c:v>4725.4956000000002</c:v>
                </c:pt>
                <c:pt idx="5072">
                  <c:v>4712.4422999999897</c:v>
                </c:pt>
                <c:pt idx="5073">
                  <c:v>4702.3263999999899</c:v>
                </c:pt>
                <c:pt idx="5074">
                  <c:v>4692.2199000000001</c:v>
                </c:pt>
                <c:pt idx="5075">
                  <c:v>4682.1322</c:v>
                </c:pt>
                <c:pt idx="5076">
                  <c:v>4672.0069999999896</c:v>
                </c:pt>
                <c:pt idx="5077">
                  <c:v>4665.7907999999898</c:v>
                </c:pt>
                <c:pt idx="5078">
                  <c:v>4655.2042000000001</c:v>
                </c:pt>
                <c:pt idx="5079">
                  <c:v>4641.4849999999897</c:v>
                </c:pt>
                <c:pt idx="5080">
                  <c:v>4631.3771999999899</c:v>
                </c:pt>
                <c:pt idx="5081">
                  <c:v>4621.2298000000001</c:v>
                </c:pt>
                <c:pt idx="5082">
                  <c:v>4611.0785999999898</c:v>
                </c:pt>
                <c:pt idx="5083">
                  <c:v>4600.9341000000004</c:v>
                </c:pt>
                <c:pt idx="5084">
                  <c:v>4590.7979999999898</c:v>
                </c:pt>
                <c:pt idx="5085">
                  <c:v>4580.7363999999898</c:v>
                </c:pt>
                <c:pt idx="5086">
                  <c:v>4570.6995999999899</c:v>
                </c:pt>
                <c:pt idx="5087">
                  <c:v>4560.6095999999898</c:v>
                </c:pt>
                <c:pt idx="5088">
                  <c:v>4550.4772999999896</c:v>
                </c:pt>
                <c:pt idx="5089">
                  <c:v>4540.3825999999899</c:v>
                </c:pt>
                <c:pt idx="5090">
                  <c:v>4530.3338999999896</c:v>
                </c:pt>
                <c:pt idx="5091">
                  <c:v>4520.2807000000003</c:v>
                </c:pt>
                <c:pt idx="5092">
                  <c:v>4510.1863000000003</c:v>
                </c:pt>
                <c:pt idx="5093">
                  <c:v>4500.0473000000002</c:v>
                </c:pt>
                <c:pt idx="5094">
                  <c:v>4489.9123</c:v>
                </c:pt>
                <c:pt idx="5095">
                  <c:v>4479.8373000000001</c:v>
                </c:pt>
                <c:pt idx="5096">
                  <c:v>4469.7620999999899</c:v>
                </c:pt>
                <c:pt idx="5097">
                  <c:v>4459.5855000000001</c:v>
                </c:pt>
                <c:pt idx="5098">
                  <c:v>4449.4255999999896</c:v>
                </c:pt>
                <c:pt idx="5099">
                  <c:v>4439.326</c:v>
                </c:pt>
                <c:pt idx="5100">
                  <c:v>4429.1796999999897</c:v>
                </c:pt>
                <c:pt idx="5101">
                  <c:v>4419.0496000000003</c:v>
                </c:pt>
                <c:pt idx="5102">
                  <c:v>4409.0132999999896</c:v>
                </c:pt>
                <c:pt idx="5103">
                  <c:v>4398.9686000000002</c:v>
                </c:pt>
                <c:pt idx="5104">
                  <c:v>4388.8554000000004</c:v>
                </c:pt>
                <c:pt idx="5105">
                  <c:v>4378.7194</c:v>
                </c:pt>
                <c:pt idx="5106">
                  <c:v>4368.6013000000003</c:v>
                </c:pt>
                <c:pt idx="5107">
                  <c:v>4358.4452000000001</c:v>
                </c:pt>
                <c:pt idx="5108">
                  <c:v>4348.2515000000003</c:v>
                </c:pt>
                <c:pt idx="5109">
                  <c:v>4338.0936000000002</c:v>
                </c:pt>
                <c:pt idx="5110">
                  <c:v>4327.9929000000002</c:v>
                </c:pt>
                <c:pt idx="5111">
                  <c:v>4317.9832999999899</c:v>
                </c:pt>
                <c:pt idx="5112">
                  <c:v>4307.9845999999898</c:v>
                </c:pt>
                <c:pt idx="5113">
                  <c:v>4297.8841000000002</c:v>
                </c:pt>
                <c:pt idx="5114">
                  <c:v>4287.7407000000003</c:v>
                </c:pt>
                <c:pt idx="5115">
                  <c:v>4277.6450999999897</c:v>
                </c:pt>
                <c:pt idx="5116">
                  <c:v>4267.5106999999898</c:v>
                </c:pt>
                <c:pt idx="5117">
                  <c:v>4257.3051999999898</c:v>
                </c:pt>
                <c:pt idx="5118">
                  <c:v>4247.0902999999898</c:v>
                </c:pt>
                <c:pt idx="5119">
                  <c:v>4236.9717000000001</c:v>
                </c:pt>
                <c:pt idx="5120">
                  <c:v>4226.9481999999898</c:v>
                </c:pt>
                <c:pt idx="5121">
                  <c:v>4216.8653000000004</c:v>
                </c:pt>
                <c:pt idx="5122">
                  <c:v>4206.7367999999897</c:v>
                </c:pt>
                <c:pt idx="5123">
                  <c:v>4196.6025</c:v>
                </c:pt>
                <c:pt idx="5124">
                  <c:v>4186.4886999999899</c:v>
                </c:pt>
                <c:pt idx="5125">
                  <c:v>4176.3771999999899</c:v>
                </c:pt>
                <c:pt idx="5126">
                  <c:v>4166.2721000000001</c:v>
                </c:pt>
                <c:pt idx="5127">
                  <c:v>4156.2177000000001</c:v>
                </c:pt>
                <c:pt idx="5128">
                  <c:v>4146.0933999999897</c:v>
                </c:pt>
                <c:pt idx="5129">
                  <c:v>4135.9431000000004</c:v>
                </c:pt>
                <c:pt idx="5130">
                  <c:v>4125.8554999999897</c:v>
                </c:pt>
                <c:pt idx="5131">
                  <c:v>4115.7392</c:v>
                </c:pt>
                <c:pt idx="5132">
                  <c:v>4105.6167999999898</c:v>
                </c:pt>
                <c:pt idx="5133">
                  <c:v>4095.5340999999898</c:v>
                </c:pt>
                <c:pt idx="5134">
                  <c:v>4085.5322999999898</c:v>
                </c:pt>
                <c:pt idx="5135">
                  <c:v>4075.5356000000002</c:v>
                </c:pt>
                <c:pt idx="5136">
                  <c:v>4065.4252999999899</c:v>
                </c:pt>
                <c:pt idx="5137">
                  <c:v>4055.2800999999899</c:v>
                </c:pt>
                <c:pt idx="5138">
                  <c:v>4045.0967000000001</c:v>
                </c:pt>
                <c:pt idx="5139">
                  <c:v>4034.8665999999898</c:v>
                </c:pt>
                <c:pt idx="5140">
                  <c:v>4024.6862999999898</c:v>
                </c:pt>
                <c:pt idx="5141">
                  <c:v>4014.6291999999899</c:v>
                </c:pt>
                <c:pt idx="5142">
                  <c:v>4004.5515999999898</c:v>
                </c:pt>
                <c:pt idx="5143">
                  <c:v>3994.4196000000002</c:v>
                </c:pt>
                <c:pt idx="5144">
                  <c:v>3984.3935000000001</c:v>
                </c:pt>
                <c:pt idx="5145">
                  <c:v>3974.3451</c:v>
                </c:pt>
                <c:pt idx="5146">
                  <c:v>3964.1945999999898</c:v>
                </c:pt>
                <c:pt idx="5147">
                  <c:v>3954.0590000000002</c:v>
                </c:pt>
                <c:pt idx="5148">
                  <c:v>3943.9394000000002</c:v>
                </c:pt>
                <c:pt idx="5149">
                  <c:v>3933.7984999999899</c:v>
                </c:pt>
                <c:pt idx="5150">
                  <c:v>3923.6986000000002</c:v>
                </c:pt>
                <c:pt idx="5151">
                  <c:v>3913.6336000000001</c:v>
                </c:pt>
                <c:pt idx="5152">
                  <c:v>3903.4764</c:v>
                </c:pt>
                <c:pt idx="5153">
                  <c:v>3893.3400999999899</c:v>
                </c:pt>
                <c:pt idx="5154">
                  <c:v>3883.2235000000001</c:v>
                </c:pt>
                <c:pt idx="5155">
                  <c:v>3873.0990000000002</c:v>
                </c:pt>
                <c:pt idx="5156">
                  <c:v>3862.9549000000002</c:v>
                </c:pt>
                <c:pt idx="5157">
                  <c:v>3852.8132000000001</c:v>
                </c:pt>
                <c:pt idx="5158">
                  <c:v>3842.7359000000001</c:v>
                </c:pt>
                <c:pt idx="5159">
                  <c:v>3832.6790000000001</c:v>
                </c:pt>
                <c:pt idx="5160">
                  <c:v>3822.6658000000002</c:v>
                </c:pt>
                <c:pt idx="5161">
                  <c:v>3812.5978</c:v>
                </c:pt>
                <c:pt idx="5162">
                  <c:v>3802.4901</c:v>
                </c:pt>
                <c:pt idx="5163">
                  <c:v>3792.4079999999899</c:v>
                </c:pt>
                <c:pt idx="5164">
                  <c:v>3782.2923999999898</c:v>
                </c:pt>
                <c:pt idx="5165">
                  <c:v>3772.1466</c:v>
                </c:pt>
                <c:pt idx="5166">
                  <c:v>3761.9964</c:v>
                </c:pt>
                <c:pt idx="5167">
                  <c:v>3751.8101000000001</c:v>
                </c:pt>
                <c:pt idx="5168">
                  <c:v>3741.6536000000001</c:v>
                </c:pt>
                <c:pt idx="5169">
                  <c:v>3731.5194000000001</c:v>
                </c:pt>
                <c:pt idx="5170">
                  <c:v>3721.3334</c:v>
                </c:pt>
                <c:pt idx="5171">
                  <c:v>3711.1900999999898</c:v>
                </c:pt>
                <c:pt idx="5172">
                  <c:v>3701.1381999999899</c:v>
                </c:pt>
                <c:pt idx="5173">
                  <c:v>3691.1115</c:v>
                </c:pt>
                <c:pt idx="5174">
                  <c:v>3681.0358999999899</c:v>
                </c:pt>
                <c:pt idx="5175">
                  <c:v>3670.9526000000001</c:v>
                </c:pt>
                <c:pt idx="5176">
                  <c:v>3660.8579</c:v>
                </c:pt>
                <c:pt idx="5177">
                  <c:v>3650.7049000000002</c:v>
                </c:pt>
                <c:pt idx="5178">
                  <c:v>3640.6012000000001</c:v>
                </c:pt>
                <c:pt idx="5179">
                  <c:v>3630.5508</c:v>
                </c:pt>
                <c:pt idx="5180">
                  <c:v>3620.4753999999898</c:v>
                </c:pt>
                <c:pt idx="5181">
                  <c:v>3610.3703</c:v>
                </c:pt>
                <c:pt idx="5182">
                  <c:v>3600.2312999999899</c:v>
                </c:pt>
                <c:pt idx="5183">
                  <c:v>3590.0509000000002</c:v>
                </c:pt>
                <c:pt idx="5184">
                  <c:v>3579.9011</c:v>
                </c:pt>
                <c:pt idx="5185">
                  <c:v>3569.8465999999898</c:v>
                </c:pt>
                <c:pt idx="5186">
                  <c:v>3559.7793999999899</c:v>
                </c:pt>
                <c:pt idx="5187">
                  <c:v>3549.6451999999899</c:v>
                </c:pt>
                <c:pt idx="5188">
                  <c:v>3539.4953</c:v>
                </c:pt>
                <c:pt idx="5189">
                  <c:v>3529.3611000000001</c:v>
                </c:pt>
                <c:pt idx="5190">
                  <c:v>3519.2240999999899</c:v>
                </c:pt>
                <c:pt idx="5191">
                  <c:v>3509.0962</c:v>
                </c:pt>
                <c:pt idx="5192">
                  <c:v>3498.9812999999899</c:v>
                </c:pt>
                <c:pt idx="5193">
                  <c:v>3488.9041999999899</c:v>
                </c:pt>
                <c:pt idx="5194">
                  <c:v>3478.8407999999899</c:v>
                </c:pt>
                <c:pt idx="5195">
                  <c:v>3468.7121999999899</c:v>
                </c:pt>
                <c:pt idx="5196">
                  <c:v>3458.5990000000002</c:v>
                </c:pt>
                <c:pt idx="5197">
                  <c:v>3448.5444000000002</c:v>
                </c:pt>
                <c:pt idx="5198">
                  <c:v>3438.3975</c:v>
                </c:pt>
                <c:pt idx="5199">
                  <c:v>3428.2379000000001</c:v>
                </c:pt>
                <c:pt idx="5200">
                  <c:v>3418.1477</c:v>
                </c:pt>
                <c:pt idx="5201">
                  <c:v>3408.0189999999898</c:v>
                </c:pt>
                <c:pt idx="5202">
                  <c:v>3397.8782000000001</c:v>
                </c:pt>
                <c:pt idx="5203">
                  <c:v>3387.761</c:v>
                </c:pt>
                <c:pt idx="5204">
                  <c:v>3377.6482000000001</c:v>
                </c:pt>
                <c:pt idx="5205">
                  <c:v>3367.5576999999898</c:v>
                </c:pt>
                <c:pt idx="5206">
                  <c:v>3357.5147999999899</c:v>
                </c:pt>
                <c:pt idx="5207">
                  <c:v>3347.4816000000001</c:v>
                </c:pt>
                <c:pt idx="5208">
                  <c:v>3337.3831</c:v>
                </c:pt>
                <c:pt idx="5209">
                  <c:v>3327.2705999999898</c:v>
                </c:pt>
                <c:pt idx="5210">
                  <c:v>3317.1680999999899</c:v>
                </c:pt>
                <c:pt idx="5211">
                  <c:v>3307.0805</c:v>
                </c:pt>
                <c:pt idx="5212">
                  <c:v>3296.9872999999898</c:v>
                </c:pt>
                <c:pt idx="5213">
                  <c:v>3286.8697999999899</c:v>
                </c:pt>
                <c:pt idx="5214">
                  <c:v>3276.7638000000002</c:v>
                </c:pt>
                <c:pt idx="5215">
                  <c:v>3266.6134000000002</c:v>
                </c:pt>
                <c:pt idx="5216">
                  <c:v>3256.4477000000002</c:v>
                </c:pt>
                <c:pt idx="5217">
                  <c:v>3246.2781</c:v>
                </c:pt>
                <c:pt idx="5218">
                  <c:v>3236.1541000000002</c:v>
                </c:pt>
                <c:pt idx="5219">
                  <c:v>3226.0583000000001</c:v>
                </c:pt>
                <c:pt idx="5220">
                  <c:v>3215.9167000000002</c:v>
                </c:pt>
                <c:pt idx="5221">
                  <c:v>3205.7752</c:v>
                </c:pt>
                <c:pt idx="5222">
                  <c:v>3195.6718000000001</c:v>
                </c:pt>
                <c:pt idx="5223">
                  <c:v>3185.5659999999898</c:v>
                </c:pt>
                <c:pt idx="5224">
                  <c:v>3175.4585000000002</c:v>
                </c:pt>
                <c:pt idx="5225">
                  <c:v>3165.3499000000002</c:v>
                </c:pt>
                <c:pt idx="5226">
                  <c:v>3155.2853</c:v>
                </c:pt>
                <c:pt idx="5227">
                  <c:v>3145.2035000000001</c:v>
                </c:pt>
                <c:pt idx="5228">
                  <c:v>3135.05</c:v>
                </c:pt>
                <c:pt idx="5229">
                  <c:v>3124.9168</c:v>
                </c:pt>
                <c:pt idx="5230">
                  <c:v>3114.8346999999899</c:v>
                </c:pt>
                <c:pt idx="5231">
                  <c:v>3104.7896999999898</c:v>
                </c:pt>
                <c:pt idx="5232">
                  <c:v>3094.7348999999899</c:v>
                </c:pt>
                <c:pt idx="5233">
                  <c:v>3084.6178</c:v>
                </c:pt>
                <c:pt idx="5234">
                  <c:v>3074.4571000000001</c:v>
                </c:pt>
                <c:pt idx="5235">
                  <c:v>3064.3431999999898</c:v>
                </c:pt>
                <c:pt idx="5236">
                  <c:v>3054.2957999999899</c:v>
                </c:pt>
                <c:pt idx="5237">
                  <c:v>3044.2121000000002</c:v>
                </c:pt>
                <c:pt idx="5238">
                  <c:v>3034.0940000000001</c:v>
                </c:pt>
                <c:pt idx="5239">
                  <c:v>3024.0225</c:v>
                </c:pt>
                <c:pt idx="5240">
                  <c:v>3013.9369000000002</c:v>
                </c:pt>
                <c:pt idx="5241">
                  <c:v>3003.752</c:v>
                </c:pt>
                <c:pt idx="5242">
                  <c:v>2993.6261</c:v>
                </c:pt>
                <c:pt idx="5243">
                  <c:v>2983.5250999999898</c:v>
                </c:pt>
                <c:pt idx="5244">
                  <c:v>2973.4198000000001</c:v>
                </c:pt>
                <c:pt idx="5245">
                  <c:v>2963.3564000000001</c:v>
                </c:pt>
                <c:pt idx="5246">
                  <c:v>2953.2285999999899</c:v>
                </c:pt>
                <c:pt idx="5247">
                  <c:v>2943.1030999999898</c:v>
                </c:pt>
                <c:pt idx="5248">
                  <c:v>2932.9994000000002</c:v>
                </c:pt>
                <c:pt idx="5249">
                  <c:v>2922.9041999999899</c:v>
                </c:pt>
                <c:pt idx="5250">
                  <c:v>2912.7763</c:v>
                </c:pt>
                <c:pt idx="5251">
                  <c:v>2902.6466999999898</c:v>
                </c:pt>
                <c:pt idx="5252">
                  <c:v>2892.4962999999898</c:v>
                </c:pt>
                <c:pt idx="5253">
                  <c:v>2882.3377999999898</c:v>
                </c:pt>
                <c:pt idx="5254">
                  <c:v>2872.2152999999898</c:v>
                </c:pt>
                <c:pt idx="5255">
                  <c:v>2862.0989</c:v>
                </c:pt>
                <c:pt idx="5256">
                  <c:v>2852.0075000000002</c:v>
                </c:pt>
                <c:pt idx="5257">
                  <c:v>2841.8987000000002</c:v>
                </c:pt>
                <c:pt idx="5258">
                  <c:v>2831.7829000000002</c:v>
                </c:pt>
                <c:pt idx="5259">
                  <c:v>2821.7166000000002</c:v>
                </c:pt>
                <c:pt idx="5260">
                  <c:v>2811.6714000000002</c:v>
                </c:pt>
                <c:pt idx="5261">
                  <c:v>2801.5844999999899</c:v>
                </c:pt>
                <c:pt idx="5262">
                  <c:v>2791.4494</c:v>
                </c:pt>
                <c:pt idx="5263">
                  <c:v>2781.3031999999898</c:v>
                </c:pt>
                <c:pt idx="5264">
                  <c:v>2771.2150999999899</c:v>
                </c:pt>
                <c:pt idx="5265">
                  <c:v>2761.1224999999899</c:v>
                </c:pt>
                <c:pt idx="5266">
                  <c:v>2750.9809</c:v>
                </c:pt>
                <c:pt idx="5267">
                  <c:v>2740.8463000000002</c:v>
                </c:pt>
                <c:pt idx="5268">
                  <c:v>2730.7348000000002</c:v>
                </c:pt>
                <c:pt idx="5269">
                  <c:v>2720.614</c:v>
                </c:pt>
                <c:pt idx="5270">
                  <c:v>2710.5337</c:v>
                </c:pt>
                <c:pt idx="5271">
                  <c:v>2700.4495000000002</c:v>
                </c:pt>
                <c:pt idx="5272">
                  <c:v>2690.3074999999899</c:v>
                </c:pt>
                <c:pt idx="5273">
                  <c:v>2680.1635000000001</c:v>
                </c:pt>
                <c:pt idx="5274">
                  <c:v>2670.0254</c:v>
                </c:pt>
                <c:pt idx="5275">
                  <c:v>2659.9086000000002</c:v>
                </c:pt>
                <c:pt idx="5276">
                  <c:v>2649.8202000000001</c:v>
                </c:pt>
                <c:pt idx="5277">
                  <c:v>2639.7246</c:v>
                </c:pt>
                <c:pt idx="5278">
                  <c:v>2629.6352000000002</c:v>
                </c:pt>
                <c:pt idx="5279">
                  <c:v>2619.5059000000001</c:v>
                </c:pt>
                <c:pt idx="5280">
                  <c:v>2609.3939999999898</c:v>
                </c:pt>
                <c:pt idx="5281">
                  <c:v>2599.3287999999902</c:v>
                </c:pt>
                <c:pt idx="5282">
                  <c:v>2589.2292000000002</c:v>
                </c:pt>
                <c:pt idx="5283">
                  <c:v>2579.1187</c:v>
                </c:pt>
                <c:pt idx="5284">
                  <c:v>2569.0126</c:v>
                </c:pt>
                <c:pt idx="5285">
                  <c:v>2558.8903</c:v>
                </c:pt>
                <c:pt idx="5286">
                  <c:v>2548.7687000000001</c:v>
                </c:pt>
                <c:pt idx="5287">
                  <c:v>2538.6550999999899</c:v>
                </c:pt>
                <c:pt idx="5288">
                  <c:v>2528.5335</c:v>
                </c:pt>
                <c:pt idx="5289">
                  <c:v>2518.4114</c:v>
                </c:pt>
                <c:pt idx="5290">
                  <c:v>2508.2844</c:v>
                </c:pt>
                <c:pt idx="5291">
                  <c:v>2498.1430999999902</c:v>
                </c:pt>
                <c:pt idx="5292">
                  <c:v>2487.9938999999899</c:v>
                </c:pt>
                <c:pt idx="5293">
                  <c:v>2477.8620000000001</c:v>
                </c:pt>
                <c:pt idx="5294">
                  <c:v>2467.7654000000002</c:v>
                </c:pt>
                <c:pt idx="5295">
                  <c:v>2457.6943000000001</c:v>
                </c:pt>
                <c:pt idx="5296">
                  <c:v>2447.6201999999898</c:v>
                </c:pt>
                <c:pt idx="5297">
                  <c:v>2437.5108</c:v>
                </c:pt>
                <c:pt idx="5298">
                  <c:v>2427.4004</c:v>
                </c:pt>
                <c:pt idx="5299">
                  <c:v>2417.3139000000001</c:v>
                </c:pt>
                <c:pt idx="5300">
                  <c:v>2407.2453</c:v>
                </c:pt>
                <c:pt idx="5301">
                  <c:v>2397.1664000000001</c:v>
                </c:pt>
                <c:pt idx="5302">
                  <c:v>2387.0745000000002</c:v>
                </c:pt>
                <c:pt idx="5303">
                  <c:v>2376.9899999999898</c:v>
                </c:pt>
                <c:pt idx="5304">
                  <c:v>2366.8633</c:v>
                </c:pt>
                <c:pt idx="5305">
                  <c:v>2356.7361000000001</c:v>
                </c:pt>
                <c:pt idx="5306">
                  <c:v>2346.6174000000001</c:v>
                </c:pt>
                <c:pt idx="5307">
                  <c:v>2336.4811</c:v>
                </c:pt>
                <c:pt idx="5308">
                  <c:v>2326.3728000000001</c:v>
                </c:pt>
                <c:pt idx="5309">
                  <c:v>2316.2671</c:v>
                </c:pt>
                <c:pt idx="5310">
                  <c:v>2306.143</c:v>
                </c:pt>
                <c:pt idx="5311">
                  <c:v>2296.0313999999898</c:v>
                </c:pt>
                <c:pt idx="5312">
                  <c:v>2285.9151999999899</c:v>
                </c:pt>
                <c:pt idx="5313">
                  <c:v>2275.7662999999902</c:v>
                </c:pt>
                <c:pt idx="5314">
                  <c:v>2265.6069000000002</c:v>
                </c:pt>
                <c:pt idx="5315">
                  <c:v>2255.4706999999898</c:v>
                </c:pt>
                <c:pt idx="5316">
                  <c:v>2245.3771000000002</c:v>
                </c:pt>
                <c:pt idx="5317">
                  <c:v>2235.3017</c:v>
                </c:pt>
                <c:pt idx="5318">
                  <c:v>2225.2258999999899</c:v>
                </c:pt>
                <c:pt idx="5319">
                  <c:v>2215.1284000000001</c:v>
                </c:pt>
                <c:pt idx="5320">
                  <c:v>2205.0187000000001</c:v>
                </c:pt>
                <c:pt idx="5321">
                  <c:v>2194.9124999999899</c:v>
                </c:pt>
                <c:pt idx="5322">
                  <c:v>2184.7809000000002</c:v>
                </c:pt>
                <c:pt idx="5323">
                  <c:v>2174.6298999999899</c:v>
                </c:pt>
                <c:pt idx="5324">
                  <c:v>2164.4998999999898</c:v>
                </c:pt>
                <c:pt idx="5325">
                  <c:v>2154.404</c:v>
                </c:pt>
                <c:pt idx="5326">
                  <c:v>2144.3215</c:v>
                </c:pt>
                <c:pt idx="5327">
                  <c:v>2134.2251999999899</c:v>
                </c:pt>
                <c:pt idx="5328">
                  <c:v>2124.1210000000001</c:v>
                </c:pt>
                <c:pt idx="5329">
                  <c:v>2114.0048999999899</c:v>
                </c:pt>
                <c:pt idx="5330">
                  <c:v>2103.8921</c:v>
                </c:pt>
                <c:pt idx="5331">
                  <c:v>2093.7842999999898</c:v>
                </c:pt>
                <c:pt idx="5332">
                  <c:v>2083.6804999999899</c:v>
                </c:pt>
                <c:pt idx="5333">
                  <c:v>2073.5967999999898</c:v>
                </c:pt>
                <c:pt idx="5334">
                  <c:v>2063.4881999999898</c:v>
                </c:pt>
                <c:pt idx="5335">
                  <c:v>2053.3213000000001</c:v>
                </c:pt>
                <c:pt idx="5336">
                  <c:v>2043.1514999999899</c:v>
                </c:pt>
                <c:pt idx="5337">
                  <c:v>2033.0376000000001</c:v>
                </c:pt>
                <c:pt idx="5338">
                  <c:v>2022.9685999999899</c:v>
                </c:pt>
                <c:pt idx="5339">
                  <c:v>2012.9287999999899</c:v>
                </c:pt>
                <c:pt idx="5340">
                  <c:v>2002.8838000000001</c:v>
                </c:pt>
                <c:pt idx="5341">
                  <c:v>1992.7689</c:v>
                </c:pt>
                <c:pt idx="5342">
                  <c:v>1982.6415999999899</c:v>
                </c:pt>
                <c:pt idx="5343">
                  <c:v>1972.5481</c:v>
                </c:pt>
                <c:pt idx="5344">
                  <c:v>1962.4289000000001</c:v>
                </c:pt>
                <c:pt idx="5345">
                  <c:v>1952.2701</c:v>
                </c:pt>
                <c:pt idx="5346">
                  <c:v>1942.1151</c:v>
                </c:pt>
                <c:pt idx="5347">
                  <c:v>1932.0017</c:v>
                </c:pt>
                <c:pt idx="5348">
                  <c:v>1921.9264000000001</c:v>
                </c:pt>
                <c:pt idx="5349">
                  <c:v>1911.8486</c:v>
                </c:pt>
                <c:pt idx="5350">
                  <c:v>1901.7556999999899</c:v>
                </c:pt>
                <c:pt idx="5351">
                  <c:v>1891.6443999999899</c:v>
                </c:pt>
                <c:pt idx="5352">
                  <c:v>1881.5315000000001</c:v>
                </c:pt>
                <c:pt idx="5353">
                  <c:v>1871.4001000000001</c:v>
                </c:pt>
                <c:pt idx="5354">
                  <c:v>1861.2589</c:v>
                </c:pt>
                <c:pt idx="5355">
                  <c:v>1851.1505</c:v>
                </c:pt>
                <c:pt idx="5356">
                  <c:v>1841.0615</c:v>
                </c:pt>
                <c:pt idx="5357">
                  <c:v>1830.9653000000001</c:v>
                </c:pt>
                <c:pt idx="5358">
                  <c:v>1820.8596</c:v>
                </c:pt>
                <c:pt idx="5359">
                  <c:v>1810.7547999999899</c:v>
                </c:pt>
                <c:pt idx="5360">
                  <c:v>1800.6469</c:v>
                </c:pt>
                <c:pt idx="5361">
                  <c:v>1790.4899</c:v>
                </c:pt>
                <c:pt idx="5362">
                  <c:v>1780.3326999999899</c:v>
                </c:pt>
                <c:pt idx="5363">
                  <c:v>1770.2343000000001</c:v>
                </c:pt>
                <c:pt idx="5364">
                  <c:v>1760.1708000000001</c:v>
                </c:pt>
                <c:pt idx="5365">
                  <c:v>1750.1130000000001</c:v>
                </c:pt>
                <c:pt idx="5366">
                  <c:v>1740.0008</c:v>
                </c:pt>
                <c:pt idx="5367">
                  <c:v>1729.8679999999899</c:v>
                </c:pt>
                <c:pt idx="5368">
                  <c:v>1719.7436</c:v>
                </c:pt>
                <c:pt idx="5369">
                  <c:v>1709.5871</c:v>
                </c:pt>
                <c:pt idx="5370">
                  <c:v>1699.4293</c:v>
                </c:pt>
                <c:pt idx="5371">
                  <c:v>1689.3443</c:v>
                </c:pt>
                <c:pt idx="5372">
                  <c:v>1679.3004000000001</c:v>
                </c:pt>
                <c:pt idx="5373">
                  <c:v>1669.2054000000001</c:v>
                </c:pt>
                <c:pt idx="5374">
                  <c:v>1659.0769</c:v>
                </c:pt>
                <c:pt idx="5375">
                  <c:v>1648.9478999999901</c:v>
                </c:pt>
                <c:pt idx="5376">
                  <c:v>1638.8187</c:v>
                </c:pt>
                <c:pt idx="5377">
                  <c:v>1628.7044000000001</c:v>
                </c:pt>
                <c:pt idx="5378">
                  <c:v>1618.617</c:v>
                </c:pt>
                <c:pt idx="5379">
                  <c:v>1608.537</c:v>
                </c:pt>
                <c:pt idx="5380">
                  <c:v>1598.4206999999899</c:v>
                </c:pt>
                <c:pt idx="5381">
                  <c:v>1588.2719</c:v>
                </c:pt>
                <c:pt idx="5382">
                  <c:v>1578.1320000000001</c:v>
                </c:pt>
                <c:pt idx="5383">
                  <c:v>1568.0463</c:v>
                </c:pt>
                <c:pt idx="5384">
                  <c:v>1557.9999</c:v>
                </c:pt>
                <c:pt idx="5385">
                  <c:v>1547.9218000000001</c:v>
                </c:pt>
                <c:pt idx="5386">
                  <c:v>1537.8182999999899</c:v>
                </c:pt>
                <c:pt idx="5387">
                  <c:v>1527.672</c:v>
                </c:pt>
                <c:pt idx="5388">
                  <c:v>1517.5121999999899</c:v>
                </c:pt>
                <c:pt idx="5389">
                  <c:v>1507.4265</c:v>
                </c:pt>
                <c:pt idx="5390">
                  <c:v>1497.3568</c:v>
                </c:pt>
                <c:pt idx="5391">
                  <c:v>1487.2483</c:v>
                </c:pt>
                <c:pt idx="5392">
                  <c:v>1477.1088999999899</c:v>
                </c:pt>
                <c:pt idx="5393">
                  <c:v>1466.9541999999899</c:v>
                </c:pt>
                <c:pt idx="5394">
                  <c:v>1456.8465000000001</c:v>
                </c:pt>
                <c:pt idx="5395">
                  <c:v>1446.7715000000001</c:v>
                </c:pt>
                <c:pt idx="5396">
                  <c:v>1436.6714999999899</c:v>
                </c:pt>
                <c:pt idx="5397">
                  <c:v>1426.5536999999899</c:v>
                </c:pt>
                <c:pt idx="5398">
                  <c:v>1416.4083000000001</c:v>
                </c:pt>
                <c:pt idx="5399">
                  <c:v>1406.3052</c:v>
                </c:pt>
                <c:pt idx="5400">
                  <c:v>1396.2460000000001</c:v>
                </c:pt>
                <c:pt idx="5401">
                  <c:v>1386.1353999999901</c:v>
                </c:pt>
                <c:pt idx="5402">
                  <c:v>1376.018</c:v>
                </c:pt>
                <c:pt idx="5403">
                  <c:v>1365.9161999999901</c:v>
                </c:pt>
                <c:pt idx="5404">
                  <c:v>1355.7701</c:v>
                </c:pt>
                <c:pt idx="5405">
                  <c:v>1345.6093000000001</c:v>
                </c:pt>
                <c:pt idx="5406">
                  <c:v>1335.499</c:v>
                </c:pt>
                <c:pt idx="5407">
                  <c:v>1325.4277999999899</c:v>
                </c:pt>
                <c:pt idx="5408">
                  <c:v>1315.3353</c:v>
                </c:pt>
                <c:pt idx="5409">
                  <c:v>1305.2348</c:v>
                </c:pt>
                <c:pt idx="5410">
                  <c:v>1295.1233999999899</c:v>
                </c:pt>
                <c:pt idx="5411">
                  <c:v>1284.9901</c:v>
                </c:pt>
                <c:pt idx="5412">
                  <c:v>1274.8667</c:v>
                </c:pt>
                <c:pt idx="5413">
                  <c:v>1264.7434000000001</c:v>
                </c:pt>
                <c:pt idx="5414">
                  <c:v>1254.6527000000001</c:v>
                </c:pt>
                <c:pt idx="5415">
                  <c:v>1244.5618999999899</c:v>
                </c:pt>
                <c:pt idx="5416">
                  <c:v>1234.4649999999899</c:v>
                </c:pt>
                <c:pt idx="5417">
                  <c:v>1224.3523</c:v>
                </c:pt>
                <c:pt idx="5418">
                  <c:v>1214.2018</c:v>
                </c:pt>
                <c:pt idx="5419">
                  <c:v>1204.0590999999899</c:v>
                </c:pt>
                <c:pt idx="5420">
                  <c:v>1193.9390000000001</c:v>
                </c:pt>
                <c:pt idx="5421">
                  <c:v>1183.8544999999899</c:v>
                </c:pt>
                <c:pt idx="5422">
                  <c:v>1173.8034</c:v>
                </c:pt>
                <c:pt idx="5423">
                  <c:v>1163.7373</c:v>
                </c:pt>
                <c:pt idx="5424">
                  <c:v>1153.6237000000001</c:v>
                </c:pt>
                <c:pt idx="5425">
                  <c:v>1143.4730999999899</c:v>
                </c:pt>
                <c:pt idx="5426">
                  <c:v>1133.3562999999899</c:v>
                </c:pt>
                <c:pt idx="5427">
                  <c:v>1123.2950000000001</c:v>
                </c:pt>
                <c:pt idx="5428">
                  <c:v>1113.1936000000001</c:v>
                </c:pt>
                <c:pt idx="5429">
                  <c:v>1103.0521000000001</c:v>
                </c:pt>
                <c:pt idx="5430">
                  <c:v>1092.9147</c:v>
                </c:pt>
                <c:pt idx="5431">
                  <c:v>1082.7852</c:v>
                </c:pt>
                <c:pt idx="5432">
                  <c:v>1072.6863000000001</c:v>
                </c:pt>
                <c:pt idx="5433">
                  <c:v>1062.6176</c:v>
                </c:pt>
                <c:pt idx="5434">
                  <c:v>1052.5202999999899</c:v>
                </c:pt>
                <c:pt idx="5435">
                  <c:v>1042.3974000000001</c:v>
                </c:pt>
                <c:pt idx="5436">
                  <c:v>1032.2728</c:v>
                </c:pt>
                <c:pt idx="5437">
                  <c:v>1022.1386</c:v>
                </c:pt>
                <c:pt idx="5438">
                  <c:v>1012.0099</c:v>
                </c:pt>
                <c:pt idx="5439">
                  <c:v>1001.9088</c:v>
                </c:pt>
                <c:pt idx="5440">
                  <c:v>991.82276999999897</c:v>
                </c:pt>
                <c:pt idx="5441">
                  <c:v>981.72500000000002</c:v>
                </c:pt>
                <c:pt idx="5442">
                  <c:v>971.62017000000003</c:v>
                </c:pt>
                <c:pt idx="5443">
                  <c:v>961.50876000000005</c:v>
                </c:pt>
                <c:pt idx="5444">
                  <c:v>951.46068000000002</c:v>
                </c:pt>
                <c:pt idx="5445">
                  <c:v>941.26741000000004</c:v>
                </c:pt>
                <c:pt idx="5446">
                  <c:v>931.11531000000002</c:v>
                </c:pt>
                <c:pt idx="5447">
                  <c:v>921.04926</c:v>
                </c:pt>
                <c:pt idx="5448">
                  <c:v>910.96564000000001</c:v>
                </c:pt>
                <c:pt idx="5449">
                  <c:v>900.83951000000002</c:v>
                </c:pt>
                <c:pt idx="5450">
                  <c:v>890.72753</c:v>
                </c:pt>
                <c:pt idx="5451">
                  <c:v>880.61206000000004</c:v>
                </c:pt>
                <c:pt idx="5452">
                  <c:v>870.46220000000005</c:v>
                </c:pt>
                <c:pt idx="5453">
                  <c:v>860.34177</c:v>
                </c:pt>
                <c:pt idx="5454">
                  <c:v>850.26784999999904</c:v>
                </c:pt>
                <c:pt idx="5455">
                  <c:v>840.16215999999895</c:v>
                </c:pt>
                <c:pt idx="5456">
                  <c:v>830.04864999999904</c:v>
                </c:pt>
                <c:pt idx="5457">
                  <c:v>819.93579</c:v>
                </c:pt>
                <c:pt idx="5458">
                  <c:v>809.80784000000006</c:v>
                </c:pt>
                <c:pt idx="5459">
                  <c:v>799.69502</c:v>
                </c:pt>
                <c:pt idx="5460">
                  <c:v>789.61087999999904</c:v>
                </c:pt>
                <c:pt idx="5461">
                  <c:v>779.51878999999894</c:v>
                </c:pt>
                <c:pt idx="5462">
                  <c:v>769.39493000000004</c:v>
                </c:pt>
                <c:pt idx="5463">
                  <c:v>759.26248999999905</c:v>
                </c:pt>
                <c:pt idx="5464">
                  <c:v>749.13937999999905</c:v>
                </c:pt>
                <c:pt idx="5465">
                  <c:v>739.03656000000001</c:v>
                </c:pt>
                <c:pt idx="5466">
                  <c:v>728.95587999999896</c:v>
                </c:pt>
                <c:pt idx="5467">
                  <c:v>718.87239999999895</c:v>
                </c:pt>
                <c:pt idx="5468">
                  <c:v>708.75994000000003</c:v>
                </c:pt>
                <c:pt idx="5469">
                  <c:v>698.64036999999905</c:v>
                </c:pt>
                <c:pt idx="5470">
                  <c:v>688.53103999999905</c:v>
                </c:pt>
                <c:pt idx="5471">
                  <c:v>678.44039999999904</c:v>
                </c:pt>
                <c:pt idx="5472">
                  <c:v>668.34574999999904</c:v>
                </c:pt>
                <c:pt idx="5473">
                  <c:v>658.22117000000003</c:v>
                </c:pt>
                <c:pt idx="5474">
                  <c:v>648.08500000000004</c:v>
                </c:pt>
                <c:pt idx="5475">
                  <c:v>637.95925</c:v>
                </c:pt>
                <c:pt idx="5476">
                  <c:v>627.84573999999895</c:v>
                </c:pt>
                <c:pt idx="5477">
                  <c:v>617.75496999999905</c:v>
                </c:pt>
                <c:pt idx="5478">
                  <c:v>607.66912000000002</c:v>
                </c:pt>
                <c:pt idx="5479">
                  <c:v>597.54866000000004</c:v>
                </c:pt>
                <c:pt idx="5480">
                  <c:v>587.44716000000005</c:v>
                </c:pt>
                <c:pt idx="5481">
                  <c:v>577.42402000000004</c:v>
                </c:pt>
                <c:pt idx="5482">
                  <c:v>567.28646000000003</c:v>
                </c:pt>
                <c:pt idx="5483">
                  <c:v>557.07204999999897</c:v>
                </c:pt>
                <c:pt idx="5484">
                  <c:v>546.96439999999905</c:v>
                </c:pt>
                <c:pt idx="5485">
                  <c:v>537.02063999999905</c:v>
                </c:pt>
                <c:pt idx="5486">
                  <c:v>526.92625999999905</c:v>
                </c:pt>
                <c:pt idx="5487">
                  <c:v>517.03096000000005</c:v>
                </c:pt>
                <c:pt idx="5488">
                  <c:v>509.04723000000001</c:v>
                </c:pt>
                <c:pt idx="5489">
                  <c:v>503.69824999999901</c:v>
                </c:pt>
                <c:pt idx="5490">
                  <c:v>500.88006999999902</c:v>
                </c:pt>
                <c:pt idx="5491">
                  <c:v>500.07454000000001</c:v>
                </c:pt>
                <c:pt idx="5492">
                  <c:v>500.03026999999901</c:v>
                </c:pt>
                <c:pt idx="5493">
                  <c:v>500.02773999999903</c:v>
                </c:pt>
                <c:pt idx="5494">
                  <c:v>500.02379000000002</c:v>
                </c:pt>
                <c:pt idx="5495">
                  <c:v>500.01328999999902</c:v>
                </c:pt>
                <c:pt idx="5496">
                  <c:v>500.00956000000002</c:v>
                </c:pt>
                <c:pt idx="5497">
                  <c:v>500.01157999999901</c:v>
                </c:pt>
                <c:pt idx="5498">
                  <c:v>500.00758999999903</c:v>
                </c:pt>
                <c:pt idx="5499">
                  <c:v>500.00349999999901</c:v>
                </c:pt>
                <c:pt idx="5500">
                  <c:v>499.99986999999902</c:v>
                </c:pt>
                <c:pt idx="5501">
                  <c:v>499.99164000000002</c:v>
                </c:pt>
                <c:pt idx="5502">
                  <c:v>499.99588</c:v>
                </c:pt>
                <c:pt idx="5503">
                  <c:v>500.00425999999902</c:v>
                </c:pt>
                <c:pt idx="5504">
                  <c:v>500.01288</c:v>
                </c:pt>
                <c:pt idx="5505">
                  <c:v>500.01695000000001</c:v>
                </c:pt>
                <c:pt idx="5506">
                  <c:v>500.02388999999903</c:v>
                </c:pt>
                <c:pt idx="5507">
                  <c:v>500.02616999999901</c:v>
                </c:pt>
                <c:pt idx="5508">
                  <c:v>500.00999999999902</c:v>
                </c:pt>
                <c:pt idx="5509">
                  <c:v>499.97926000000001</c:v>
                </c:pt>
                <c:pt idx="5510">
                  <c:v>499.96919000000003</c:v>
                </c:pt>
                <c:pt idx="5511">
                  <c:v>499.98244999999901</c:v>
                </c:pt>
                <c:pt idx="5512">
                  <c:v>499.99525999999901</c:v>
                </c:pt>
                <c:pt idx="5513">
                  <c:v>500.00098000000003</c:v>
                </c:pt>
                <c:pt idx="5514">
                  <c:v>499.99723999999901</c:v>
                </c:pt>
                <c:pt idx="5515">
                  <c:v>500.01195999999902</c:v>
                </c:pt>
                <c:pt idx="5516">
                  <c:v>500.02076</c:v>
                </c:pt>
                <c:pt idx="5517">
                  <c:v>500.01650000000001</c:v>
                </c:pt>
                <c:pt idx="5518">
                  <c:v>500.01974999999902</c:v>
                </c:pt>
                <c:pt idx="5519">
                  <c:v>500.01364999999902</c:v>
                </c:pt>
                <c:pt idx="5520">
                  <c:v>500.00826000000001</c:v>
                </c:pt>
                <c:pt idx="5521">
                  <c:v>500.00241999999901</c:v>
                </c:pt>
                <c:pt idx="5522">
                  <c:v>499.98930000000001</c:v>
                </c:pt>
                <c:pt idx="5523">
                  <c:v>499.98881999999901</c:v>
                </c:pt>
                <c:pt idx="5524">
                  <c:v>500.01314000000002</c:v>
                </c:pt>
                <c:pt idx="5525">
                  <c:v>500.02060999999901</c:v>
                </c:pt>
                <c:pt idx="5526">
                  <c:v>500.00533999999902</c:v>
                </c:pt>
                <c:pt idx="5527">
                  <c:v>499.99160000000001</c:v>
                </c:pt>
                <c:pt idx="5528">
                  <c:v>499.99597999999901</c:v>
                </c:pt>
                <c:pt idx="5529">
                  <c:v>500.01019000000002</c:v>
                </c:pt>
                <c:pt idx="5530">
                  <c:v>500.01218999999901</c:v>
                </c:pt>
                <c:pt idx="5531">
                  <c:v>500.01938999999902</c:v>
                </c:pt>
                <c:pt idx="5532">
                  <c:v>500.00817000000001</c:v>
                </c:pt>
                <c:pt idx="5533">
                  <c:v>499.98331999999903</c:v>
                </c:pt>
                <c:pt idx="5534">
                  <c:v>499.97305</c:v>
                </c:pt>
                <c:pt idx="5535">
                  <c:v>499.96726999999902</c:v>
                </c:pt>
                <c:pt idx="5536">
                  <c:v>499.96933000000001</c:v>
                </c:pt>
                <c:pt idx="5537">
                  <c:v>499.96287999999902</c:v>
                </c:pt>
                <c:pt idx="5538">
                  <c:v>499.95701000000003</c:v>
                </c:pt>
                <c:pt idx="5539">
                  <c:v>499.96005000000002</c:v>
                </c:pt>
                <c:pt idx="5540">
                  <c:v>499.97203000000002</c:v>
                </c:pt>
                <c:pt idx="5541">
                  <c:v>499.98631</c:v>
                </c:pt>
                <c:pt idx="5542">
                  <c:v>499.98635999999902</c:v>
                </c:pt>
                <c:pt idx="5543">
                  <c:v>499.99579</c:v>
                </c:pt>
                <c:pt idx="5544">
                  <c:v>500.00794999999903</c:v>
                </c:pt>
                <c:pt idx="5545">
                  <c:v>499.99498</c:v>
                </c:pt>
                <c:pt idx="5546">
                  <c:v>499.97742</c:v>
                </c:pt>
                <c:pt idx="5547">
                  <c:v>499.97192999999902</c:v>
                </c:pt>
                <c:pt idx="5548">
                  <c:v>499.97708999999901</c:v>
                </c:pt>
                <c:pt idx="5549">
                  <c:v>499.99360999999902</c:v>
                </c:pt>
                <c:pt idx="5550">
                  <c:v>500.00188000000003</c:v>
                </c:pt>
                <c:pt idx="5551">
                  <c:v>499.98773999999901</c:v>
                </c:pt>
                <c:pt idx="5552">
                  <c:v>499.95823000000001</c:v>
                </c:pt>
                <c:pt idx="5553">
                  <c:v>499.95713999999901</c:v>
                </c:pt>
                <c:pt idx="5554">
                  <c:v>499.99277999999902</c:v>
                </c:pt>
                <c:pt idx="5555">
                  <c:v>500.01629000000003</c:v>
                </c:pt>
                <c:pt idx="5556">
                  <c:v>500.02242000000001</c:v>
                </c:pt>
                <c:pt idx="5557">
                  <c:v>500.03028999999901</c:v>
                </c:pt>
                <c:pt idx="5558">
                  <c:v>500.02384000000001</c:v>
                </c:pt>
                <c:pt idx="5559">
                  <c:v>500.00551000000002</c:v>
                </c:pt>
                <c:pt idx="5560">
                  <c:v>500.01033000000001</c:v>
                </c:pt>
                <c:pt idx="5561">
                  <c:v>500.03071999999901</c:v>
                </c:pt>
                <c:pt idx="5562">
                  <c:v>500.04453999999902</c:v>
                </c:pt>
                <c:pt idx="5563">
                  <c:v>500.04669000000001</c:v>
                </c:pt>
                <c:pt idx="5564">
                  <c:v>500.02733999999901</c:v>
                </c:pt>
                <c:pt idx="5565">
                  <c:v>500.00348000000002</c:v>
                </c:pt>
                <c:pt idx="5566">
                  <c:v>499.99101000000002</c:v>
                </c:pt>
                <c:pt idx="5567">
                  <c:v>499.98759999999902</c:v>
                </c:pt>
                <c:pt idx="5568">
                  <c:v>499.99551000000002</c:v>
                </c:pt>
                <c:pt idx="5569">
                  <c:v>500.01884000000001</c:v>
                </c:pt>
                <c:pt idx="5570">
                  <c:v>500.02445</c:v>
                </c:pt>
                <c:pt idx="5571">
                  <c:v>500.01244000000003</c:v>
                </c:pt>
                <c:pt idx="5572">
                  <c:v>500.02073999999902</c:v>
                </c:pt>
                <c:pt idx="5573">
                  <c:v>500.00794000000002</c:v>
                </c:pt>
                <c:pt idx="5574">
                  <c:v>499.98507000000001</c:v>
                </c:pt>
                <c:pt idx="5575">
                  <c:v>499.97541999999902</c:v>
                </c:pt>
                <c:pt idx="5576">
                  <c:v>499.97304000000003</c:v>
                </c:pt>
                <c:pt idx="5577">
                  <c:v>499.98032000000001</c:v>
                </c:pt>
                <c:pt idx="5578">
                  <c:v>499.99284999999901</c:v>
                </c:pt>
                <c:pt idx="5579">
                  <c:v>500.00484999999901</c:v>
                </c:pt>
                <c:pt idx="5580">
                  <c:v>500.01002</c:v>
                </c:pt>
                <c:pt idx="5581">
                  <c:v>500.01467000000002</c:v>
                </c:pt>
                <c:pt idx="5582">
                  <c:v>500.01173999999901</c:v>
                </c:pt>
                <c:pt idx="5583">
                  <c:v>499.99421999999902</c:v>
                </c:pt>
                <c:pt idx="5584">
                  <c:v>499.99428999999901</c:v>
                </c:pt>
                <c:pt idx="5585">
                  <c:v>500.00988000000001</c:v>
                </c:pt>
                <c:pt idx="5586">
                  <c:v>500.01037000000002</c:v>
                </c:pt>
                <c:pt idx="5587">
                  <c:v>500.00824</c:v>
                </c:pt>
                <c:pt idx="5588">
                  <c:v>500.00256000000002</c:v>
                </c:pt>
                <c:pt idx="5589">
                  <c:v>499.99856</c:v>
                </c:pt>
                <c:pt idx="5590">
                  <c:v>499.99718999999902</c:v>
                </c:pt>
                <c:pt idx="5591">
                  <c:v>499.99491</c:v>
                </c:pt>
                <c:pt idx="5592">
                  <c:v>500.00225999999901</c:v>
                </c:pt>
                <c:pt idx="5593">
                  <c:v>500.00679000000002</c:v>
                </c:pt>
                <c:pt idx="5594">
                  <c:v>500.00106</c:v>
                </c:pt>
                <c:pt idx="5595">
                  <c:v>500.00159000000002</c:v>
                </c:pt>
                <c:pt idx="5596">
                  <c:v>499.99930000000001</c:v>
                </c:pt>
                <c:pt idx="5597">
                  <c:v>499.99115</c:v>
                </c:pt>
                <c:pt idx="5598">
                  <c:v>499.99349000000001</c:v>
                </c:pt>
                <c:pt idx="5599">
                  <c:v>499.99856999999901</c:v>
                </c:pt>
                <c:pt idx="5600">
                  <c:v>500.00554</c:v>
                </c:pt>
                <c:pt idx="5601">
                  <c:v>500.01495</c:v>
                </c:pt>
                <c:pt idx="5602">
                  <c:v>500.00607000000002</c:v>
                </c:pt>
                <c:pt idx="5603">
                  <c:v>499.99536000000001</c:v>
                </c:pt>
                <c:pt idx="5604">
                  <c:v>499.99153999999902</c:v>
                </c:pt>
                <c:pt idx="5605">
                  <c:v>499.99718000000001</c:v>
                </c:pt>
                <c:pt idx="5606">
                  <c:v>500.00510000000003</c:v>
                </c:pt>
                <c:pt idx="5607">
                  <c:v>500.01857999999902</c:v>
                </c:pt>
                <c:pt idx="5608">
                  <c:v>500.02641</c:v>
                </c:pt>
                <c:pt idx="5609">
                  <c:v>500.00581</c:v>
                </c:pt>
                <c:pt idx="5610">
                  <c:v>499.99266</c:v>
                </c:pt>
                <c:pt idx="5611">
                  <c:v>499.98885999999902</c:v>
                </c:pt>
                <c:pt idx="5612">
                  <c:v>499.98707999999903</c:v>
                </c:pt>
                <c:pt idx="5613">
                  <c:v>499.99090000000001</c:v>
                </c:pt>
                <c:pt idx="5614">
                  <c:v>499.98462000000001</c:v>
                </c:pt>
                <c:pt idx="5615">
                  <c:v>499.97536000000002</c:v>
                </c:pt>
                <c:pt idx="5616">
                  <c:v>499.97054000000003</c:v>
                </c:pt>
                <c:pt idx="5617">
                  <c:v>499.96717000000001</c:v>
                </c:pt>
                <c:pt idx="5618">
                  <c:v>499.96798000000001</c:v>
                </c:pt>
                <c:pt idx="5619">
                  <c:v>499.97181999999901</c:v>
                </c:pt>
                <c:pt idx="5620">
                  <c:v>499.97985999999901</c:v>
                </c:pt>
                <c:pt idx="5621">
                  <c:v>499.97550999999902</c:v>
                </c:pt>
                <c:pt idx="5622">
                  <c:v>499.96586000000002</c:v>
                </c:pt>
                <c:pt idx="5623">
                  <c:v>499.96622000000002</c:v>
                </c:pt>
                <c:pt idx="5624">
                  <c:v>499.96976999999902</c:v>
                </c:pt>
                <c:pt idx="5625">
                  <c:v>499.97777000000002</c:v>
                </c:pt>
                <c:pt idx="5626">
                  <c:v>499.99173999999903</c:v>
                </c:pt>
                <c:pt idx="5627">
                  <c:v>499.99383</c:v>
                </c:pt>
                <c:pt idx="5628">
                  <c:v>499.9855</c:v>
                </c:pt>
                <c:pt idx="5629">
                  <c:v>499.99119999999903</c:v>
                </c:pt>
                <c:pt idx="5630">
                  <c:v>499.99079999999901</c:v>
                </c:pt>
                <c:pt idx="5631">
                  <c:v>499.99612000000002</c:v>
                </c:pt>
                <c:pt idx="5632">
                  <c:v>500.01958000000002</c:v>
                </c:pt>
                <c:pt idx="5633">
                  <c:v>500.03082999999901</c:v>
                </c:pt>
                <c:pt idx="5634">
                  <c:v>500.01861000000002</c:v>
                </c:pt>
                <c:pt idx="5635">
                  <c:v>500.01339000000002</c:v>
                </c:pt>
                <c:pt idx="5636">
                  <c:v>500.01746000000003</c:v>
                </c:pt>
                <c:pt idx="5637">
                  <c:v>500.01501000000002</c:v>
                </c:pt>
                <c:pt idx="5638">
                  <c:v>500.01136000000002</c:v>
                </c:pt>
                <c:pt idx="5639">
                  <c:v>500.0077</c:v>
                </c:pt>
                <c:pt idx="5640">
                  <c:v>500.00403999999901</c:v>
                </c:pt>
                <c:pt idx="5641">
                  <c:v>500.00002000000001</c:v>
                </c:pt>
                <c:pt idx="5642">
                  <c:v>499.99925999999903</c:v>
                </c:pt>
                <c:pt idx="5643">
                  <c:v>500.00823000000003</c:v>
                </c:pt>
                <c:pt idx="5644">
                  <c:v>500.00952000000001</c:v>
                </c:pt>
                <c:pt idx="5645">
                  <c:v>500.01736</c:v>
                </c:pt>
                <c:pt idx="5646">
                  <c:v>500.01767999999902</c:v>
                </c:pt>
                <c:pt idx="5647">
                  <c:v>499.99266999999901</c:v>
                </c:pt>
                <c:pt idx="5648">
                  <c:v>499.97307999999902</c:v>
                </c:pt>
                <c:pt idx="5649">
                  <c:v>499.96422000000001</c:v>
                </c:pt>
                <c:pt idx="5650">
                  <c:v>499.95722999999902</c:v>
                </c:pt>
                <c:pt idx="5651">
                  <c:v>499.95504</c:v>
                </c:pt>
                <c:pt idx="5652">
                  <c:v>499.96874000000003</c:v>
                </c:pt>
                <c:pt idx="5653">
                  <c:v>499.97109</c:v>
                </c:pt>
                <c:pt idx="5654">
                  <c:v>499.97262999999901</c:v>
                </c:pt>
                <c:pt idx="5655">
                  <c:v>499.98842999999903</c:v>
                </c:pt>
                <c:pt idx="5656">
                  <c:v>499.99311</c:v>
                </c:pt>
                <c:pt idx="5657">
                  <c:v>499.98540000000003</c:v>
                </c:pt>
                <c:pt idx="5658">
                  <c:v>499.99239999999901</c:v>
                </c:pt>
                <c:pt idx="5659">
                  <c:v>500.00328999999903</c:v>
                </c:pt>
                <c:pt idx="5660">
                  <c:v>500.00519000000003</c:v>
                </c:pt>
                <c:pt idx="5661">
                  <c:v>499.99943000000002</c:v>
                </c:pt>
                <c:pt idx="5662">
                  <c:v>499.99059999999901</c:v>
                </c:pt>
                <c:pt idx="5663">
                  <c:v>499.98360000000002</c:v>
                </c:pt>
                <c:pt idx="5664">
                  <c:v>499.99131</c:v>
                </c:pt>
                <c:pt idx="5665">
                  <c:v>499.99081000000001</c:v>
                </c:pt>
                <c:pt idx="5666">
                  <c:v>499.96863999999903</c:v>
                </c:pt>
                <c:pt idx="5667">
                  <c:v>499.96933999999902</c:v>
                </c:pt>
                <c:pt idx="5668">
                  <c:v>499.98775000000001</c:v>
                </c:pt>
                <c:pt idx="5669">
                  <c:v>499.99878999999902</c:v>
                </c:pt>
                <c:pt idx="5670">
                  <c:v>500.00171</c:v>
                </c:pt>
                <c:pt idx="5671">
                  <c:v>500.00984999999901</c:v>
                </c:pt>
                <c:pt idx="5672">
                  <c:v>499.99950999999902</c:v>
                </c:pt>
                <c:pt idx="5673">
                  <c:v>499.98228999999901</c:v>
                </c:pt>
                <c:pt idx="5674">
                  <c:v>499.99207000000001</c:v>
                </c:pt>
                <c:pt idx="5675">
                  <c:v>499.98381000000001</c:v>
                </c:pt>
                <c:pt idx="5676">
                  <c:v>499.97919999999903</c:v>
                </c:pt>
                <c:pt idx="5677">
                  <c:v>499.97408000000001</c:v>
                </c:pt>
                <c:pt idx="5678">
                  <c:v>499.95931000000002</c:v>
                </c:pt>
                <c:pt idx="5679">
                  <c:v>499.96663999999902</c:v>
                </c:pt>
                <c:pt idx="5680">
                  <c:v>499.99907999999903</c:v>
                </c:pt>
                <c:pt idx="5681">
                  <c:v>500.00736999999901</c:v>
                </c:pt>
                <c:pt idx="5682">
                  <c:v>500.00522000000001</c:v>
                </c:pt>
                <c:pt idx="5683">
                  <c:v>500.02731</c:v>
                </c:pt>
                <c:pt idx="5684">
                  <c:v>500.03854000000001</c:v>
                </c:pt>
                <c:pt idx="5685">
                  <c:v>500.03091000000001</c:v>
                </c:pt>
                <c:pt idx="5686">
                  <c:v>500.02094</c:v>
                </c:pt>
                <c:pt idx="5687">
                  <c:v>500.01334000000003</c:v>
                </c:pt>
                <c:pt idx="5688">
                  <c:v>500.00995999999901</c:v>
                </c:pt>
                <c:pt idx="5689">
                  <c:v>500.01481000000001</c:v>
                </c:pt>
                <c:pt idx="5690">
                  <c:v>500.02618999999902</c:v>
                </c:pt>
                <c:pt idx="5691">
                  <c:v>500.03235000000001</c:v>
                </c:pt>
                <c:pt idx="5692">
                  <c:v>500.02672000000001</c:v>
                </c:pt>
                <c:pt idx="5693">
                  <c:v>500.02314999999902</c:v>
                </c:pt>
                <c:pt idx="5694">
                  <c:v>500.02134000000001</c:v>
                </c:pt>
                <c:pt idx="5695">
                  <c:v>500.02476999999902</c:v>
                </c:pt>
                <c:pt idx="5696">
                  <c:v>500.02652999999901</c:v>
                </c:pt>
                <c:pt idx="5697">
                  <c:v>500.01262000000003</c:v>
                </c:pt>
                <c:pt idx="5698">
                  <c:v>500.00200000000001</c:v>
                </c:pt>
                <c:pt idx="5699">
                  <c:v>500.00704000000002</c:v>
                </c:pt>
                <c:pt idx="5700">
                  <c:v>500.01283999999902</c:v>
                </c:pt>
                <c:pt idx="5701">
                  <c:v>500.01745</c:v>
                </c:pt>
                <c:pt idx="5702">
                  <c:v>500.02050000000003</c:v>
                </c:pt>
                <c:pt idx="5703">
                  <c:v>500.00821999999903</c:v>
                </c:pt>
                <c:pt idx="5704">
                  <c:v>499.98583000000002</c:v>
                </c:pt>
                <c:pt idx="5705">
                  <c:v>499.99115999999901</c:v>
                </c:pt>
                <c:pt idx="5706">
                  <c:v>500.01535000000001</c:v>
                </c:pt>
                <c:pt idx="5707">
                  <c:v>500.00975</c:v>
                </c:pt>
                <c:pt idx="5708">
                  <c:v>500.01208000000003</c:v>
                </c:pt>
                <c:pt idx="5709">
                  <c:v>500.01510000000002</c:v>
                </c:pt>
                <c:pt idx="5710">
                  <c:v>499.98550999999901</c:v>
                </c:pt>
                <c:pt idx="5711">
                  <c:v>499.95636000000002</c:v>
                </c:pt>
                <c:pt idx="5712">
                  <c:v>499.95738</c:v>
                </c:pt>
                <c:pt idx="5713">
                  <c:v>499.98003999999901</c:v>
                </c:pt>
                <c:pt idx="5714">
                  <c:v>499.99484999999902</c:v>
                </c:pt>
                <c:pt idx="5715">
                  <c:v>499.99572000000001</c:v>
                </c:pt>
                <c:pt idx="5716">
                  <c:v>499.99306000000001</c:v>
                </c:pt>
                <c:pt idx="5717">
                  <c:v>499.99038999999902</c:v>
                </c:pt>
                <c:pt idx="5718">
                  <c:v>499.99137999999903</c:v>
                </c:pt>
                <c:pt idx="5719">
                  <c:v>500.00493</c:v>
                </c:pt>
                <c:pt idx="5720">
                  <c:v>500.00326000000001</c:v>
                </c:pt>
                <c:pt idx="5721">
                  <c:v>499.99641000000003</c:v>
                </c:pt>
                <c:pt idx="5722">
                  <c:v>499.98338000000001</c:v>
                </c:pt>
                <c:pt idx="5723">
                  <c:v>499.97433000000001</c:v>
                </c:pt>
                <c:pt idx="5724">
                  <c:v>499.97107999999901</c:v>
                </c:pt>
                <c:pt idx="5725">
                  <c:v>499.97494999999901</c:v>
                </c:pt>
                <c:pt idx="5726">
                  <c:v>499.98340999999903</c:v>
                </c:pt>
                <c:pt idx="5727">
                  <c:v>499.98962999999901</c:v>
                </c:pt>
                <c:pt idx="5728">
                  <c:v>499.98955999999902</c:v>
                </c:pt>
                <c:pt idx="5729">
                  <c:v>499.98556000000002</c:v>
                </c:pt>
                <c:pt idx="5730">
                  <c:v>499.98144000000002</c:v>
                </c:pt>
                <c:pt idx="5731">
                  <c:v>499.98507000000001</c:v>
                </c:pt>
                <c:pt idx="5732">
                  <c:v>499.97985</c:v>
                </c:pt>
                <c:pt idx="5733">
                  <c:v>499.96618999999902</c:v>
                </c:pt>
                <c:pt idx="5734">
                  <c:v>499.96636999999902</c:v>
                </c:pt>
                <c:pt idx="5735">
                  <c:v>499.96722</c:v>
                </c:pt>
                <c:pt idx="5736">
                  <c:v>499.97304000000003</c:v>
                </c:pt>
                <c:pt idx="5737">
                  <c:v>499.99302999999901</c:v>
                </c:pt>
                <c:pt idx="5738">
                  <c:v>499.99990000000003</c:v>
                </c:pt>
                <c:pt idx="5739">
                  <c:v>500.00493999999901</c:v>
                </c:pt>
                <c:pt idx="5740">
                  <c:v>500.03055999999901</c:v>
                </c:pt>
                <c:pt idx="5741">
                  <c:v>500.04250000000002</c:v>
                </c:pt>
                <c:pt idx="5742">
                  <c:v>500.02703000000002</c:v>
                </c:pt>
                <c:pt idx="5743">
                  <c:v>500.00261999999901</c:v>
                </c:pt>
                <c:pt idx="5744">
                  <c:v>499.99970000000002</c:v>
                </c:pt>
                <c:pt idx="5745">
                  <c:v>500.01913999999903</c:v>
                </c:pt>
                <c:pt idx="5746">
                  <c:v>500.03982999999897</c:v>
                </c:pt>
                <c:pt idx="5747">
                  <c:v>500.03593000000001</c:v>
                </c:pt>
                <c:pt idx="5748">
                  <c:v>500.01208000000003</c:v>
                </c:pt>
                <c:pt idx="5749">
                  <c:v>500.00713000000002</c:v>
                </c:pt>
                <c:pt idx="5750">
                  <c:v>500.00337000000002</c:v>
                </c:pt>
                <c:pt idx="5751">
                  <c:v>499.99126000000001</c:v>
                </c:pt>
                <c:pt idx="5752">
                  <c:v>499.99783000000002</c:v>
                </c:pt>
                <c:pt idx="5753">
                  <c:v>500.01159000000001</c:v>
                </c:pt>
                <c:pt idx="5754">
                  <c:v>500.01432999999901</c:v>
                </c:pt>
                <c:pt idx="5755">
                  <c:v>500.00216</c:v>
                </c:pt>
                <c:pt idx="5756">
                  <c:v>500.00571000000002</c:v>
                </c:pt>
                <c:pt idx="5757">
                  <c:v>500.01125999999903</c:v>
                </c:pt>
                <c:pt idx="5758">
                  <c:v>499.99644999999902</c:v>
                </c:pt>
                <c:pt idx="5759">
                  <c:v>499.98212999999902</c:v>
                </c:pt>
                <c:pt idx="5760">
                  <c:v>499.97669000000002</c:v>
                </c:pt>
                <c:pt idx="5761">
                  <c:v>499.98934000000003</c:v>
                </c:pt>
                <c:pt idx="5762">
                  <c:v>499.99968999999902</c:v>
                </c:pt>
                <c:pt idx="5763">
                  <c:v>500.00398999999902</c:v>
                </c:pt>
                <c:pt idx="5764">
                  <c:v>500.01301000000001</c:v>
                </c:pt>
                <c:pt idx="5765">
                  <c:v>500.01157000000001</c:v>
                </c:pt>
                <c:pt idx="5766">
                  <c:v>500.00396999999901</c:v>
                </c:pt>
                <c:pt idx="5767">
                  <c:v>499.98804000000001</c:v>
                </c:pt>
                <c:pt idx="5768">
                  <c:v>499.9776</c:v>
                </c:pt>
                <c:pt idx="5769">
                  <c:v>499.96836000000002</c:v>
                </c:pt>
                <c:pt idx="5770">
                  <c:v>499.95427000000001</c:v>
                </c:pt>
                <c:pt idx="5771">
                  <c:v>499.95488999999901</c:v>
                </c:pt>
                <c:pt idx="5772">
                  <c:v>499.96460999999903</c:v>
                </c:pt>
                <c:pt idx="5773">
                  <c:v>499.98079999999902</c:v>
                </c:pt>
                <c:pt idx="5774">
                  <c:v>499.98417000000001</c:v>
                </c:pt>
                <c:pt idx="5775">
                  <c:v>499.98075999999901</c:v>
                </c:pt>
                <c:pt idx="5776">
                  <c:v>499.98266000000001</c:v>
                </c:pt>
                <c:pt idx="5777">
                  <c:v>499.9862</c:v>
                </c:pt>
                <c:pt idx="5778">
                  <c:v>499.99684999999897</c:v>
                </c:pt>
                <c:pt idx="5779">
                  <c:v>499.99741999999901</c:v>
                </c:pt>
                <c:pt idx="5780">
                  <c:v>499.98059000000001</c:v>
                </c:pt>
                <c:pt idx="5781">
                  <c:v>499.97514000000001</c:v>
                </c:pt>
                <c:pt idx="5782">
                  <c:v>499.97737999999902</c:v>
                </c:pt>
                <c:pt idx="5783">
                  <c:v>499.99166000000002</c:v>
                </c:pt>
                <c:pt idx="5784">
                  <c:v>500.00331999999901</c:v>
                </c:pt>
                <c:pt idx="5785">
                  <c:v>500.00029999999902</c:v>
                </c:pt>
                <c:pt idx="5786">
                  <c:v>499.98397</c:v>
                </c:pt>
                <c:pt idx="5787">
                  <c:v>499.99702000000002</c:v>
                </c:pt>
                <c:pt idx="5788">
                  <c:v>500.83897999999903</c:v>
                </c:pt>
                <c:pt idx="5789">
                  <c:v>503.75378999999901</c:v>
                </c:pt>
                <c:pt idx="5790">
                  <c:v>509.23090000000002</c:v>
                </c:pt>
                <c:pt idx="5791">
                  <c:v>517.23127999999895</c:v>
                </c:pt>
                <c:pt idx="5792">
                  <c:v>526.91606000000002</c:v>
                </c:pt>
                <c:pt idx="5793">
                  <c:v>537.02779999999905</c:v>
                </c:pt>
                <c:pt idx="5794">
                  <c:v>547.14810999999895</c:v>
                </c:pt>
                <c:pt idx="5795">
                  <c:v>557.24420999999904</c:v>
                </c:pt>
                <c:pt idx="5796">
                  <c:v>567.33299</c:v>
                </c:pt>
                <c:pt idx="5797">
                  <c:v>577.45087999999896</c:v>
                </c:pt>
                <c:pt idx="5798">
                  <c:v>587.58399999999904</c:v>
                </c:pt>
                <c:pt idx="5799">
                  <c:v>597.69937000000004</c:v>
                </c:pt>
                <c:pt idx="5800">
                  <c:v>607.79931999999906</c:v>
                </c:pt>
                <c:pt idx="5801">
                  <c:v>617.90404000000001</c:v>
                </c:pt>
                <c:pt idx="5802">
                  <c:v>628.00293999999894</c:v>
                </c:pt>
                <c:pt idx="5803">
                  <c:v>638.10733000000005</c:v>
                </c:pt>
                <c:pt idx="5804">
                  <c:v>648.22116000000005</c:v>
                </c:pt>
                <c:pt idx="5805">
                  <c:v>658.31895999999904</c:v>
                </c:pt>
                <c:pt idx="5806">
                  <c:v>668.41471000000001</c:v>
                </c:pt>
                <c:pt idx="5807">
                  <c:v>678.52365999999904</c:v>
                </c:pt>
                <c:pt idx="5808">
                  <c:v>688.64408000000003</c:v>
                </c:pt>
                <c:pt idx="5809">
                  <c:v>698.76863000000003</c:v>
                </c:pt>
                <c:pt idx="5810">
                  <c:v>708.89786000000004</c:v>
                </c:pt>
                <c:pt idx="5811">
                  <c:v>719.00891999999897</c:v>
                </c:pt>
                <c:pt idx="5812">
                  <c:v>729.09339</c:v>
                </c:pt>
                <c:pt idx="5813">
                  <c:v>739.20858999999905</c:v>
                </c:pt>
                <c:pt idx="5814">
                  <c:v>749.33235000000002</c:v>
                </c:pt>
                <c:pt idx="5815">
                  <c:v>759.44138999999905</c:v>
                </c:pt>
                <c:pt idx="5816">
                  <c:v>769.55706999999904</c:v>
                </c:pt>
                <c:pt idx="5817">
                  <c:v>779.66417000000001</c:v>
                </c:pt>
                <c:pt idx="5818">
                  <c:v>789.76682000000005</c:v>
                </c:pt>
                <c:pt idx="5819">
                  <c:v>799.87055999999905</c:v>
                </c:pt>
                <c:pt idx="5820">
                  <c:v>809.97985000000006</c:v>
                </c:pt>
                <c:pt idx="5821">
                  <c:v>820.08059000000003</c:v>
                </c:pt>
                <c:pt idx="5822">
                  <c:v>830.18760999999904</c:v>
                </c:pt>
                <c:pt idx="5823">
                  <c:v>840.29187000000002</c:v>
                </c:pt>
                <c:pt idx="5824">
                  <c:v>850.39000999999905</c:v>
                </c:pt>
                <c:pt idx="5825">
                  <c:v>860.48514999999895</c:v>
                </c:pt>
                <c:pt idx="5826">
                  <c:v>870.58318999999904</c:v>
                </c:pt>
                <c:pt idx="5827">
                  <c:v>880.68730000000005</c:v>
                </c:pt>
                <c:pt idx="5828">
                  <c:v>890.80613000000005</c:v>
                </c:pt>
                <c:pt idx="5829">
                  <c:v>900.92031999999904</c:v>
                </c:pt>
                <c:pt idx="5830">
                  <c:v>911.03281000000004</c:v>
                </c:pt>
                <c:pt idx="5831">
                  <c:v>921.15364999999895</c:v>
                </c:pt>
                <c:pt idx="5832">
                  <c:v>931.25251000000003</c:v>
                </c:pt>
                <c:pt idx="5833">
                  <c:v>941.36102000000005</c:v>
                </c:pt>
                <c:pt idx="5834">
                  <c:v>951.49329</c:v>
                </c:pt>
                <c:pt idx="5835">
                  <c:v>961.62680999999895</c:v>
                </c:pt>
                <c:pt idx="5836">
                  <c:v>971.75361999999905</c:v>
                </c:pt>
                <c:pt idx="5837">
                  <c:v>981.86279000000002</c:v>
                </c:pt>
                <c:pt idx="5838">
                  <c:v>991.97303999999895</c:v>
                </c:pt>
                <c:pt idx="5839">
                  <c:v>1002.095</c:v>
                </c:pt>
                <c:pt idx="5840">
                  <c:v>1012.2066</c:v>
                </c:pt>
                <c:pt idx="5841">
                  <c:v>1022.3084</c:v>
                </c:pt>
                <c:pt idx="5842">
                  <c:v>1032.4108000000001</c:v>
                </c:pt>
                <c:pt idx="5843">
                  <c:v>1042.5186000000001</c:v>
                </c:pt>
                <c:pt idx="5844">
                  <c:v>1052.6331</c:v>
                </c:pt>
                <c:pt idx="5845">
                  <c:v>1062.7360000000001</c:v>
                </c:pt>
                <c:pt idx="5846">
                  <c:v>1072.809</c:v>
                </c:pt>
                <c:pt idx="5847">
                  <c:v>1082.8853999999901</c:v>
                </c:pt>
                <c:pt idx="5848">
                  <c:v>1093.0017</c:v>
                </c:pt>
                <c:pt idx="5849">
                  <c:v>1103.1387999999899</c:v>
                </c:pt>
                <c:pt idx="5850">
                  <c:v>1113.2565</c:v>
                </c:pt>
                <c:pt idx="5851">
                  <c:v>1123.3665000000001</c:v>
                </c:pt>
                <c:pt idx="5852">
                  <c:v>1133.4785999999899</c:v>
                </c:pt>
                <c:pt idx="5853">
                  <c:v>1143.5978</c:v>
                </c:pt>
                <c:pt idx="5854">
                  <c:v>1153.713</c:v>
                </c:pt>
                <c:pt idx="5855">
                  <c:v>1163.8171</c:v>
                </c:pt>
                <c:pt idx="5856">
                  <c:v>1173.9094</c:v>
                </c:pt>
                <c:pt idx="5857">
                  <c:v>1184.0036</c:v>
                </c:pt>
                <c:pt idx="5858">
                  <c:v>1194.1141</c:v>
                </c:pt>
                <c:pt idx="5859">
                  <c:v>1204.2424000000001</c:v>
                </c:pt>
                <c:pt idx="5860">
                  <c:v>1214.3766000000001</c:v>
                </c:pt>
                <c:pt idx="5861">
                  <c:v>1224.5001999999899</c:v>
                </c:pt>
                <c:pt idx="5862">
                  <c:v>1234.6081999999899</c:v>
                </c:pt>
                <c:pt idx="5863">
                  <c:v>1244.6909000000001</c:v>
                </c:pt>
                <c:pt idx="5864">
                  <c:v>1254.7594999999901</c:v>
                </c:pt>
                <c:pt idx="5865">
                  <c:v>1264.8506</c:v>
                </c:pt>
                <c:pt idx="5866">
                  <c:v>1274.9584</c:v>
                </c:pt>
                <c:pt idx="5867">
                  <c:v>1285.0820000000001</c:v>
                </c:pt>
                <c:pt idx="5868">
                  <c:v>1295.2112</c:v>
                </c:pt>
                <c:pt idx="5869">
                  <c:v>1305.338</c:v>
                </c:pt>
                <c:pt idx="5870">
                  <c:v>1315.4731999999899</c:v>
                </c:pt>
                <c:pt idx="5871">
                  <c:v>1325.6106</c:v>
                </c:pt>
                <c:pt idx="5872">
                  <c:v>1335.7295999999899</c:v>
                </c:pt>
                <c:pt idx="5873">
                  <c:v>1345.828</c:v>
                </c:pt>
                <c:pt idx="5874">
                  <c:v>1355.9305999999899</c:v>
                </c:pt>
                <c:pt idx="5875">
                  <c:v>1366.0517</c:v>
                </c:pt>
                <c:pt idx="5876">
                  <c:v>1376.1701</c:v>
                </c:pt>
                <c:pt idx="5877">
                  <c:v>1386.2858000000001</c:v>
                </c:pt>
                <c:pt idx="5878">
                  <c:v>1396.3992000000001</c:v>
                </c:pt>
                <c:pt idx="5879">
                  <c:v>1406.5070000000001</c:v>
                </c:pt>
                <c:pt idx="5880">
                  <c:v>1416.6068</c:v>
                </c:pt>
                <c:pt idx="5881">
                  <c:v>1426.6837</c:v>
                </c:pt>
                <c:pt idx="5882">
                  <c:v>1436.7508</c:v>
                </c:pt>
                <c:pt idx="5883">
                  <c:v>1446.8344999999899</c:v>
                </c:pt>
                <c:pt idx="5884">
                  <c:v>1456.9712</c:v>
                </c:pt>
                <c:pt idx="5885">
                  <c:v>1467.1251999999899</c:v>
                </c:pt>
                <c:pt idx="5886">
                  <c:v>1477.2637</c:v>
                </c:pt>
                <c:pt idx="5887">
                  <c:v>1487.3851</c:v>
                </c:pt>
                <c:pt idx="5888">
                  <c:v>1497.4947</c:v>
                </c:pt>
                <c:pt idx="5889">
                  <c:v>1507.5952</c:v>
                </c:pt>
                <c:pt idx="5890">
                  <c:v>1517.7014999999899</c:v>
                </c:pt>
                <c:pt idx="5891">
                  <c:v>1527.8092999999899</c:v>
                </c:pt>
                <c:pt idx="5892">
                  <c:v>1537.924</c:v>
                </c:pt>
                <c:pt idx="5893">
                  <c:v>1548.0420999999899</c:v>
                </c:pt>
                <c:pt idx="5894">
                  <c:v>1558.1306</c:v>
                </c:pt>
                <c:pt idx="5895">
                  <c:v>1568.2039</c:v>
                </c:pt>
                <c:pt idx="5896">
                  <c:v>1578.3037999999899</c:v>
                </c:pt>
                <c:pt idx="5897">
                  <c:v>1588.4195999999899</c:v>
                </c:pt>
                <c:pt idx="5898">
                  <c:v>1598.5467000000001</c:v>
                </c:pt>
                <c:pt idx="5899">
                  <c:v>1608.6632</c:v>
                </c:pt>
                <c:pt idx="5900">
                  <c:v>1618.7800999999899</c:v>
                </c:pt>
                <c:pt idx="5901">
                  <c:v>1628.89</c:v>
                </c:pt>
                <c:pt idx="5902">
                  <c:v>1638.9978000000001</c:v>
                </c:pt>
                <c:pt idx="5903">
                  <c:v>1649.1165000000001</c:v>
                </c:pt>
                <c:pt idx="5904">
                  <c:v>1659.2344000000001</c:v>
                </c:pt>
                <c:pt idx="5905">
                  <c:v>1669.3502000000001</c:v>
                </c:pt>
                <c:pt idx="5906">
                  <c:v>1679.4453000000001</c:v>
                </c:pt>
                <c:pt idx="5907">
                  <c:v>1689.5059000000001</c:v>
                </c:pt>
                <c:pt idx="5908">
                  <c:v>1699.5796</c:v>
                </c:pt>
                <c:pt idx="5909">
                  <c:v>1709.6890000000001</c:v>
                </c:pt>
                <c:pt idx="5910">
                  <c:v>1719.8151</c:v>
                </c:pt>
                <c:pt idx="5911">
                  <c:v>1729.9695999999899</c:v>
                </c:pt>
                <c:pt idx="5912">
                  <c:v>1740.1217999999899</c:v>
                </c:pt>
                <c:pt idx="5913">
                  <c:v>1750.2454</c:v>
                </c:pt>
                <c:pt idx="5914">
                  <c:v>1760.3472999999899</c:v>
                </c:pt>
                <c:pt idx="5915">
                  <c:v>1770.4471000000001</c:v>
                </c:pt>
                <c:pt idx="5916">
                  <c:v>1780.5389</c:v>
                </c:pt>
                <c:pt idx="5917">
                  <c:v>1790.6511</c:v>
                </c:pt>
                <c:pt idx="5918">
                  <c:v>1800.7907</c:v>
                </c:pt>
                <c:pt idx="5919">
                  <c:v>1810.9124999999899</c:v>
                </c:pt>
                <c:pt idx="5920">
                  <c:v>1821.0012999999899</c:v>
                </c:pt>
                <c:pt idx="5921">
                  <c:v>1831.0834</c:v>
                </c:pt>
                <c:pt idx="5922">
                  <c:v>1841.1787999999899</c:v>
                </c:pt>
                <c:pt idx="5923">
                  <c:v>1851.2688000000001</c:v>
                </c:pt>
                <c:pt idx="5924">
                  <c:v>1861.354</c:v>
                </c:pt>
                <c:pt idx="5925">
                  <c:v>1871.4386999999899</c:v>
                </c:pt>
                <c:pt idx="5926">
                  <c:v>1881.5215000000001</c:v>
                </c:pt>
                <c:pt idx="5927">
                  <c:v>1891.6179999999899</c:v>
                </c:pt>
                <c:pt idx="5928">
                  <c:v>1901.7429</c:v>
                </c:pt>
                <c:pt idx="5929">
                  <c:v>1911.8595</c:v>
                </c:pt>
                <c:pt idx="5930">
                  <c:v>1921.9648999999899</c:v>
                </c:pt>
                <c:pt idx="5931">
                  <c:v>1932.0935999999899</c:v>
                </c:pt>
                <c:pt idx="5932">
                  <c:v>1942.239</c:v>
                </c:pt>
                <c:pt idx="5933">
                  <c:v>1952.3586</c:v>
                </c:pt>
                <c:pt idx="5934">
                  <c:v>1962.4853000000001</c:v>
                </c:pt>
                <c:pt idx="5935">
                  <c:v>1972.6075000000001</c:v>
                </c:pt>
                <c:pt idx="5936">
                  <c:v>1982.7207000000001</c:v>
                </c:pt>
                <c:pt idx="5937">
                  <c:v>1992.8507999999899</c:v>
                </c:pt>
                <c:pt idx="5938">
                  <c:v>2002.9581000000001</c:v>
                </c:pt>
                <c:pt idx="5939">
                  <c:v>2013.0535</c:v>
                </c:pt>
                <c:pt idx="5940">
                  <c:v>2023.1436000000001</c:v>
                </c:pt>
                <c:pt idx="5941">
                  <c:v>2033.2373</c:v>
                </c:pt>
                <c:pt idx="5942">
                  <c:v>2043.3506</c:v>
                </c:pt>
                <c:pt idx="5943">
                  <c:v>2053.4666999999899</c:v>
                </c:pt>
                <c:pt idx="5944">
                  <c:v>2063.5796999999902</c:v>
                </c:pt>
                <c:pt idx="5945">
                  <c:v>2073.7046999999902</c:v>
                </c:pt>
                <c:pt idx="5946">
                  <c:v>2083.8235</c:v>
                </c:pt>
                <c:pt idx="5947">
                  <c:v>2093.9265999999898</c:v>
                </c:pt>
                <c:pt idx="5948">
                  <c:v>2104.0466999999899</c:v>
                </c:pt>
                <c:pt idx="5949">
                  <c:v>2114.1518999999898</c:v>
                </c:pt>
                <c:pt idx="5950">
                  <c:v>2124.2212</c:v>
                </c:pt>
                <c:pt idx="5951">
                  <c:v>2134.2977999999898</c:v>
                </c:pt>
                <c:pt idx="5952">
                  <c:v>2144.3868000000002</c:v>
                </c:pt>
                <c:pt idx="5953">
                  <c:v>2154.5093999999899</c:v>
                </c:pt>
                <c:pt idx="5954">
                  <c:v>2164.6484999999898</c:v>
                </c:pt>
                <c:pt idx="5955">
                  <c:v>2174.7836000000002</c:v>
                </c:pt>
                <c:pt idx="5956">
                  <c:v>2184.9027999999898</c:v>
                </c:pt>
                <c:pt idx="5957">
                  <c:v>2195.0322999999898</c:v>
                </c:pt>
                <c:pt idx="5958">
                  <c:v>2205.1565000000001</c:v>
                </c:pt>
                <c:pt idx="5959">
                  <c:v>2215.2719999999899</c:v>
                </c:pt>
                <c:pt idx="5960">
                  <c:v>2225.3895000000002</c:v>
                </c:pt>
                <c:pt idx="5961">
                  <c:v>2235.4960000000001</c:v>
                </c:pt>
                <c:pt idx="5962">
                  <c:v>2245.6174999999898</c:v>
                </c:pt>
                <c:pt idx="5963">
                  <c:v>2255.7460000000001</c:v>
                </c:pt>
                <c:pt idx="5964">
                  <c:v>2265.8661000000002</c:v>
                </c:pt>
                <c:pt idx="5965">
                  <c:v>2275.9742999999899</c:v>
                </c:pt>
                <c:pt idx="5966">
                  <c:v>2286.0843</c:v>
                </c:pt>
                <c:pt idx="5967">
                  <c:v>2296.1983</c:v>
                </c:pt>
                <c:pt idx="5968">
                  <c:v>2306.3204999999898</c:v>
                </c:pt>
                <c:pt idx="5969">
                  <c:v>2316.4508000000001</c:v>
                </c:pt>
                <c:pt idx="5970">
                  <c:v>2326.5693000000001</c:v>
                </c:pt>
                <c:pt idx="5971">
                  <c:v>2336.6671999999899</c:v>
                </c:pt>
                <c:pt idx="5972">
                  <c:v>2346.7298999999898</c:v>
                </c:pt>
                <c:pt idx="5973">
                  <c:v>2356.7734999999898</c:v>
                </c:pt>
                <c:pt idx="5974">
                  <c:v>2366.8548999999898</c:v>
                </c:pt>
                <c:pt idx="5975">
                  <c:v>2376.9938999999899</c:v>
                </c:pt>
                <c:pt idx="5976">
                  <c:v>2387.1532000000002</c:v>
                </c:pt>
                <c:pt idx="5977">
                  <c:v>2397.2649000000001</c:v>
                </c:pt>
                <c:pt idx="5978">
                  <c:v>2407.3688000000002</c:v>
                </c:pt>
                <c:pt idx="5979">
                  <c:v>2417.4913999999899</c:v>
                </c:pt>
                <c:pt idx="5980">
                  <c:v>2427.6001999999899</c:v>
                </c:pt>
                <c:pt idx="5981">
                  <c:v>2437.7053000000001</c:v>
                </c:pt>
                <c:pt idx="5982">
                  <c:v>2447.8051</c:v>
                </c:pt>
                <c:pt idx="5983">
                  <c:v>2457.8807999999899</c:v>
                </c:pt>
                <c:pt idx="5984">
                  <c:v>2467.9715000000001</c:v>
                </c:pt>
                <c:pt idx="5985">
                  <c:v>2478.0861</c:v>
                </c:pt>
                <c:pt idx="5986">
                  <c:v>2488.1997000000001</c:v>
                </c:pt>
                <c:pt idx="5987">
                  <c:v>2498.3418999999899</c:v>
                </c:pt>
                <c:pt idx="5988">
                  <c:v>2508.4879000000001</c:v>
                </c:pt>
                <c:pt idx="5989">
                  <c:v>2518.5898999999899</c:v>
                </c:pt>
                <c:pt idx="5990">
                  <c:v>2528.6747999999898</c:v>
                </c:pt>
                <c:pt idx="5991">
                  <c:v>2538.7815000000001</c:v>
                </c:pt>
                <c:pt idx="5992">
                  <c:v>2548.9047999999898</c:v>
                </c:pt>
                <c:pt idx="5993">
                  <c:v>2559.0255000000002</c:v>
                </c:pt>
                <c:pt idx="5994">
                  <c:v>2569.1457</c:v>
                </c:pt>
                <c:pt idx="5995">
                  <c:v>2579.2422999999899</c:v>
                </c:pt>
                <c:pt idx="5996">
                  <c:v>2589.3013000000001</c:v>
                </c:pt>
                <c:pt idx="5997">
                  <c:v>2599.3591999999899</c:v>
                </c:pt>
                <c:pt idx="5998">
                  <c:v>2609.451</c:v>
                </c:pt>
                <c:pt idx="5999">
                  <c:v>2619.5816</c:v>
                </c:pt>
                <c:pt idx="6000">
                  <c:v>2629.7170000000001</c:v>
                </c:pt>
                <c:pt idx="6001">
                  <c:v>2639.8355000000001</c:v>
                </c:pt>
                <c:pt idx="6002">
                  <c:v>2649.9614000000001</c:v>
                </c:pt>
                <c:pt idx="6003">
                  <c:v>2660.0859</c:v>
                </c:pt>
                <c:pt idx="6004">
                  <c:v>2670.2037999999902</c:v>
                </c:pt>
                <c:pt idx="6005">
                  <c:v>2680.3395</c:v>
                </c:pt>
                <c:pt idx="6006">
                  <c:v>2690.4897999999898</c:v>
                </c:pt>
                <c:pt idx="6007">
                  <c:v>2700.6324</c:v>
                </c:pt>
                <c:pt idx="6008">
                  <c:v>2710.6941000000002</c:v>
                </c:pt>
                <c:pt idx="6009">
                  <c:v>2720.7692999999899</c:v>
                </c:pt>
                <c:pt idx="6010">
                  <c:v>2730.8712999999898</c:v>
                </c:pt>
                <c:pt idx="6011">
                  <c:v>2740.9892</c:v>
                </c:pt>
                <c:pt idx="6012">
                  <c:v>2751.136</c:v>
                </c:pt>
                <c:pt idx="6013">
                  <c:v>2761.2669000000001</c:v>
                </c:pt>
                <c:pt idx="6014">
                  <c:v>2771.3741</c:v>
                </c:pt>
                <c:pt idx="6015">
                  <c:v>2781.4443999999899</c:v>
                </c:pt>
                <c:pt idx="6016">
                  <c:v>2791.5046000000002</c:v>
                </c:pt>
                <c:pt idx="6017">
                  <c:v>2801.5749999999898</c:v>
                </c:pt>
                <c:pt idx="6018">
                  <c:v>2811.6266000000001</c:v>
                </c:pt>
                <c:pt idx="6019">
                  <c:v>2821.7087000000001</c:v>
                </c:pt>
                <c:pt idx="6020">
                  <c:v>2831.8298</c:v>
                </c:pt>
                <c:pt idx="6021">
                  <c:v>2841.9529000000002</c:v>
                </c:pt>
                <c:pt idx="6022">
                  <c:v>2852.0644000000002</c:v>
                </c:pt>
                <c:pt idx="6023">
                  <c:v>2862.2237</c:v>
                </c:pt>
                <c:pt idx="6024">
                  <c:v>2872.4276</c:v>
                </c:pt>
                <c:pt idx="6025">
                  <c:v>2882.5889000000002</c:v>
                </c:pt>
                <c:pt idx="6026">
                  <c:v>2892.6923999999899</c:v>
                </c:pt>
                <c:pt idx="6027">
                  <c:v>2903.7764999999899</c:v>
                </c:pt>
                <c:pt idx="6028">
                  <c:v>2914.0151999999898</c:v>
                </c:pt>
                <c:pt idx="6029">
                  <c:v>2922.8701999999898</c:v>
                </c:pt>
                <c:pt idx="6030">
                  <c:v>2933.0376000000001</c:v>
                </c:pt>
                <c:pt idx="6031">
                  <c:v>2943.152</c:v>
                </c:pt>
                <c:pt idx="6032">
                  <c:v>2953.2217000000001</c:v>
                </c:pt>
                <c:pt idx="6033">
                  <c:v>2963.3213000000001</c:v>
                </c:pt>
                <c:pt idx="6034">
                  <c:v>2973.4342999999899</c:v>
                </c:pt>
                <c:pt idx="6035">
                  <c:v>2983.5909000000001</c:v>
                </c:pt>
                <c:pt idx="6036">
                  <c:v>2993.7066</c:v>
                </c:pt>
                <c:pt idx="6037">
                  <c:v>3003.8299999999899</c:v>
                </c:pt>
                <c:pt idx="6038">
                  <c:v>3013.9569000000001</c:v>
                </c:pt>
                <c:pt idx="6039">
                  <c:v>3024.0045</c:v>
                </c:pt>
                <c:pt idx="6040">
                  <c:v>3034.0567000000001</c:v>
                </c:pt>
                <c:pt idx="6041">
                  <c:v>3044.1804000000002</c:v>
                </c:pt>
                <c:pt idx="6042">
                  <c:v>3054.38</c:v>
                </c:pt>
                <c:pt idx="6043">
                  <c:v>3064.5493999999899</c:v>
                </c:pt>
                <c:pt idx="6044">
                  <c:v>3074.6314000000002</c:v>
                </c:pt>
                <c:pt idx="6045">
                  <c:v>3084.7692000000002</c:v>
                </c:pt>
                <c:pt idx="6046">
                  <c:v>3094.9081000000001</c:v>
                </c:pt>
                <c:pt idx="6047">
                  <c:v>3104.9526999999898</c:v>
                </c:pt>
                <c:pt idx="6048">
                  <c:v>3114.9769000000001</c:v>
                </c:pt>
                <c:pt idx="6049">
                  <c:v>3125.0677999999898</c:v>
                </c:pt>
                <c:pt idx="6050">
                  <c:v>3135.2280000000001</c:v>
                </c:pt>
                <c:pt idx="6051">
                  <c:v>3145.4209000000001</c:v>
                </c:pt>
                <c:pt idx="6052">
                  <c:v>3155.5693999999899</c:v>
                </c:pt>
                <c:pt idx="6053">
                  <c:v>3165.6192999999898</c:v>
                </c:pt>
                <c:pt idx="6054">
                  <c:v>3175.6806000000001</c:v>
                </c:pt>
                <c:pt idx="6055">
                  <c:v>3185.8110000000001</c:v>
                </c:pt>
                <c:pt idx="6056">
                  <c:v>3195.9279000000001</c:v>
                </c:pt>
                <c:pt idx="6057">
                  <c:v>3206.0322000000001</c:v>
                </c:pt>
                <c:pt idx="6058">
                  <c:v>3216.1653999999899</c:v>
                </c:pt>
                <c:pt idx="6059">
                  <c:v>3226.2883000000002</c:v>
                </c:pt>
                <c:pt idx="6060">
                  <c:v>3236.3924999999899</c:v>
                </c:pt>
                <c:pt idx="6061">
                  <c:v>3246.5277999999898</c:v>
                </c:pt>
                <c:pt idx="6062">
                  <c:v>3256.6118999999899</c:v>
                </c:pt>
                <c:pt idx="6063">
                  <c:v>3266.6606000000002</c:v>
                </c:pt>
                <c:pt idx="6064">
                  <c:v>3276.7467999999899</c:v>
                </c:pt>
                <c:pt idx="6065">
                  <c:v>3286.8506000000002</c:v>
                </c:pt>
                <c:pt idx="6066">
                  <c:v>3296.9494</c:v>
                </c:pt>
                <c:pt idx="6067">
                  <c:v>3307.0790999999899</c:v>
                </c:pt>
                <c:pt idx="6068">
                  <c:v>3317.2770999999898</c:v>
                </c:pt>
                <c:pt idx="6069">
                  <c:v>3327.4286000000002</c:v>
                </c:pt>
                <c:pt idx="6070">
                  <c:v>3337.5401999999899</c:v>
                </c:pt>
                <c:pt idx="6071">
                  <c:v>3347.6689000000001</c:v>
                </c:pt>
                <c:pt idx="6072">
                  <c:v>3357.7570000000001</c:v>
                </c:pt>
                <c:pt idx="6073">
                  <c:v>3367.848</c:v>
                </c:pt>
                <c:pt idx="6074">
                  <c:v>3377.9375</c:v>
                </c:pt>
                <c:pt idx="6075">
                  <c:v>3388.0052000000001</c:v>
                </c:pt>
                <c:pt idx="6076">
                  <c:v>3398.1012999999898</c:v>
                </c:pt>
                <c:pt idx="6077">
                  <c:v>3408.1988000000001</c:v>
                </c:pt>
                <c:pt idx="6078">
                  <c:v>3418.3173999999899</c:v>
                </c:pt>
                <c:pt idx="6079">
                  <c:v>3428.4796999999899</c:v>
                </c:pt>
                <c:pt idx="6080">
                  <c:v>3438.6228000000001</c:v>
                </c:pt>
                <c:pt idx="6081">
                  <c:v>3448.7723000000001</c:v>
                </c:pt>
                <c:pt idx="6082">
                  <c:v>3458.8154</c:v>
                </c:pt>
                <c:pt idx="6083">
                  <c:v>3468.8471</c:v>
                </c:pt>
                <c:pt idx="6084">
                  <c:v>3478.9974999999899</c:v>
                </c:pt>
                <c:pt idx="6085">
                  <c:v>3489.0288</c:v>
                </c:pt>
                <c:pt idx="6086">
                  <c:v>3499.0688</c:v>
                </c:pt>
                <c:pt idx="6087">
                  <c:v>3509.2224000000001</c:v>
                </c:pt>
                <c:pt idx="6088">
                  <c:v>3519.319</c:v>
                </c:pt>
                <c:pt idx="6089">
                  <c:v>3529.4121</c:v>
                </c:pt>
                <c:pt idx="6090">
                  <c:v>3539.5118000000002</c:v>
                </c:pt>
                <c:pt idx="6091">
                  <c:v>3549.5972999999899</c:v>
                </c:pt>
                <c:pt idx="6092">
                  <c:v>3559.7260000000001</c:v>
                </c:pt>
                <c:pt idx="6093">
                  <c:v>3569.9335999999898</c:v>
                </c:pt>
                <c:pt idx="6094">
                  <c:v>3580.1041</c:v>
                </c:pt>
                <c:pt idx="6095">
                  <c:v>3590.2197999999898</c:v>
                </c:pt>
                <c:pt idx="6096">
                  <c:v>3600.3386</c:v>
                </c:pt>
                <c:pt idx="6097">
                  <c:v>3610.4283999999898</c:v>
                </c:pt>
                <c:pt idx="6098">
                  <c:v>3620.5264999999899</c:v>
                </c:pt>
                <c:pt idx="6099">
                  <c:v>3630.6093999999898</c:v>
                </c:pt>
                <c:pt idx="6100">
                  <c:v>3640.7222999999899</c:v>
                </c:pt>
                <c:pt idx="6101">
                  <c:v>3650.8395999999898</c:v>
                </c:pt>
                <c:pt idx="6102">
                  <c:v>3660.9616000000001</c:v>
                </c:pt>
                <c:pt idx="6103">
                  <c:v>3671.1075999999898</c:v>
                </c:pt>
                <c:pt idx="6104">
                  <c:v>3681.2474000000002</c:v>
                </c:pt>
                <c:pt idx="6105">
                  <c:v>3691.3996999999899</c:v>
                </c:pt>
                <c:pt idx="6106">
                  <c:v>3701.4382999999898</c:v>
                </c:pt>
                <c:pt idx="6107">
                  <c:v>3711.5115999999898</c:v>
                </c:pt>
                <c:pt idx="6108">
                  <c:v>3721.6747999999898</c:v>
                </c:pt>
                <c:pt idx="6109">
                  <c:v>3731.7955000000002</c:v>
                </c:pt>
                <c:pt idx="6110">
                  <c:v>3741.8501999999899</c:v>
                </c:pt>
                <c:pt idx="6111">
                  <c:v>3751.8290000000002</c:v>
                </c:pt>
                <c:pt idx="6112">
                  <c:v>3761.8786</c:v>
                </c:pt>
                <c:pt idx="6113">
                  <c:v>3772.0389</c:v>
                </c:pt>
                <c:pt idx="6114">
                  <c:v>3782.2253999999898</c:v>
                </c:pt>
                <c:pt idx="6115">
                  <c:v>3792.3631999999898</c:v>
                </c:pt>
                <c:pt idx="6116">
                  <c:v>3802.5196000000001</c:v>
                </c:pt>
                <c:pt idx="6117">
                  <c:v>3812.6102999999898</c:v>
                </c:pt>
                <c:pt idx="6118">
                  <c:v>3822.6921000000002</c:v>
                </c:pt>
                <c:pt idx="6119">
                  <c:v>3832.9285</c:v>
                </c:pt>
                <c:pt idx="6120">
                  <c:v>3843.1365999999898</c:v>
                </c:pt>
                <c:pt idx="6121">
                  <c:v>3853.2730000000001</c:v>
                </c:pt>
                <c:pt idx="6122">
                  <c:v>3863.3409999999899</c:v>
                </c:pt>
                <c:pt idx="6123">
                  <c:v>3873.2995000000001</c:v>
                </c:pt>
                <c:pt idx="6124">
                  <c:v>3883.3062</c:v>
                </c:pt>
                <c:pt idx="6125">
                  <c:v>3893.4391999999898</c:v>
                </c:pt>
                <c:pt idx="6126">
                  <c:v>3903.6246000000001</c:v>
                </c:pt>
                <c:pt idx="6127">
                  <c:v>3913.7529</c:v>
                </c:pt>
                <c:pt idx="6128">
                  <c:v>3923.8541</c:v>
                </c:pt>
                <c:pt idx="6129">
                  <c:v>3933.9798999999898</c:v>
                </c:pt>
                <c:pt idx="6130">
                  <c:v>3944.1334000000002</c:v>
                </c:pt>
                <c:pt idx="6131">
                  <c:v>3954.2858999999899</c:v>
                </c:pt>
                <c:pt idx="6132">
                  <c:v>3964.3582999999899</c:v>
                </c:pt>
                <c:pt idx="6133">
                  <c:v>3974.4270000000001</c:v>
                </c:pt>
                <c:pt idx="6134">
                  <c:v>3984.5162999999902</c:v>
                </c:pt>
                <c:pt idx="6135">
                  <c:v>3994.5852</c:v>
                </c:pt>
                <c:pt idx="6136">
                  <c:v>4004.7004999999899</c:v>
                </c:pt>
                <c:pt idx="6137">
                  <c:v>4014.8665000000001</c:v>
                </c:pt>
                <c:pt idx="6138">
                  <c:v>4024.9695000000002</c:v>
                </c:pt>
                <c:pt idx="6139">
                  <c:v>4035.0762</c:v>
                </c:pt>
                <c:pt idx="6140">
                  <c:v>4045.2411000000002</c:v>
                </c:pt>
                <c:pt idx="6141">
                  <c:v>4055.3373999999899</c:v>
                </c:pt>
                <c:pt idx="6142">
                  <c:v>4065.4083999999898</c:v>
                </c:pt>
                <c:pt idx="6143">
                  <c:v>4075.4915000000001</c:v>
                </c:pt>
                <c:pt idx="6144">
                  <c:v>4085.5864000000001</c:v>
                </c:pt>
                <c:pt idx="6145">
                  <c:v>4095.7366999999899</c:v>
                </c:pt>
                <c:pt idx="6146">
                  <c:v>4105.9023999999899</c:v>
                </c:pt>
                <c:pt idx="6147">
                  <c:v>4116.0573000000004</c:v>
                </c:pt>
                <c:pt idx="6148">
                  <c:v>4126.1854999999896</c:v>
                </c:pt>
                <c:pt idx="6149">
                  <c:v>4136.3419999999896</c:v>
                </c:pt>
                <c:pt idx="6150">
                  <c:v>4146.4314999999897</c:v>
                </c:pt>
                <c:pt idx="6151">
                  <c:v>4156.4656000000004</c:v>
                </c:pt>
                <c:pt idx="6152">
                  <c:v>4166.5676999999896</c:v>
                </c:pt>
                <c:pt idx="6153">
                  <c:v>4176.6171999999897</c:v>
                </c:pt>
                <c:pt idx="6154">
                  <c:v>4186.5742</c:v>
                </c:pt>
                <c:pt idx="6155">
                  <c:v>4196.5972000000002</c:v>
                </c:pt>
                <c:pt idx="6156">
                  <c:v>4206.7029000000002</c:v>
                </c:pt>
                <c:pt idx="6157">
                  <c:v>4216.8904000000002</c:v>
                </c:pt>
                <c:pt idx="6158">
                  <c:v>4227.0798000000004</c:v>
                </c:pt>
                <c:pt idx="6159">
                  <c:v>4237.2398999999896</c:v>
                </c:pt>
                <c:pt idx="6160">
                  <c:v>4247.3900000000003</c:v>
                </c:pt>
                <c:pt idx="6161">
                  <c:v>4257.5078999999896</c:v>
                </c:pt>
                <c:pt idx="6162">
                  <c:v>4267.5897000000004</c:v>
                </c:pt>
                <c:pt idx="6163">
                  <c:v>4277.6559999999899</c:v>
                </c:pt>
                <c:pt idx="6164">
                  <c:v>4287.7645000000002</c:v>
                </c:pt>
                <c:pt idx="6165">
                  <c:v>4297.9067999999897</c:v>
                </c:pt>
                <c:pt idx="6166">
                  <c:v>4307.9875000000002</c:v>
                </c:pt>
                <c:pt idx="6167">
                  <c:v>4318.0187999999898</c:v>
                </c:pt>
                <c:pt idx="6168">
                  <c:v>4328.1103000000003</c:v>
                </c:pt>
                <c:pt idx="6169">
                  <c:v>4338.2692999999899</c:v>
                </c:pt>
                <c:pt idx="6170">
                  <c:v>4348.4423999999899</c:v>
                </c:pt>
                <c:pt idx="6171">
                  <c:v>4358.5747000000001</c:v>
                </c:pt>
                <c:pt idx="6172">
                  <c:v>4368.6864999999898</c:v>
                </c:pt>
                <c:pt idx="6173">
                  <c:v>4378.7538999999897</c:v>
                </c:pt>
                <c:pt idx="6174">
                  <c:v>4388.8235999999897</c:v>
                </c:pt>
                <c:pt idx="6175">
                  <c:v>4398.9429</c:v>
                </c:pt>
                <c:pt idx="6176">
                  <c:v>4409.0712999999896</c:v>
                </c:pt>
                <c:pt idx="6177">
                  <c:v>4419.2160999999896</c:v>
                </c:pt>
                <c:pt idx="6178">
                  <c:v>4429.3883999999898</c:v>
                </c:pt>
                <c:pt idx="6179">
                  <c:v>4439.5109000000002</c:v>
                </c:pt>
                <c:pt idx="6180">
                  <c:v>4449.5712000000003</c:v>
                </c:pt>
                <c:pt idx="6181">
                  <c:v>4459.6738999999898</c:v>
                </c:pt>
                <c:pt idx="6182">
                  <c:v>4469.8108000000002</c:v>
                </c:pt>
                <c:pt idx="6183">
                  <c:v>4479.8932000000004</c:v>
                </c:pt>
                <c:pt idx="6184">
                  <c:v>4489.9489000000003</c:v>
                </c:pt>
                <c:pt idx="6185">
                  <c:v>4500.1013000000003</c:v>
                </c:pt>
                <c:pt idx="6186">
                  <c:v>4510.2554</c:v>
                </c:pt>
                <c:pt idx="6187">
                  <c:v>4520.3387000000002</c:v>
                </c:pt>
                <c:pt idx="6188">
                  <c:v>4530.3621000000003</c:v>
                </c:pt>
                <c:pt idx="6189">
                  <c:v>4540.3849</c:v>
                </c:pt>
                <c:pt idx="6190">
                  <c:v>4550.4798000000001</c:v>
                </c:pt>
                <c:pt idx="6191">
                  <c:v>4560.5478999999896</c:v>
                </c:pt>
                <c:pt idx="6192">
                  <c:v>4570.6617999999899</c:v>
                </c:pt>
                <c:pt idx="6193">
                  <c:v>4580.8104999999896</c:v>
                </c:pt>
                <c:pt idx="6194">
                  <c:v>4590.9917999999898</c:v>
                </c:pt>
                <c:pt idx="6195">
                  <c:v>4601.2186000000002</c:v>
                </c:pt>
                <c:pt idx="6196">
                  <c:v>4611.4039000000002</c:v>
                </c:pt>
                <c:pt idx="6197">
                  <c:v>4621.5321999999896</c:v>
                </c:pt>
                <c:pt idx="6198">
                  <c:v>4631.6337999999896</c:v>
                </c:pt>
                <c:pt idx="6199">
                  <c:v>4641.7557999999899</c:v>
                </c:pt>
                <c:pt idx="6200">
                  <c:v>4651.8545999999897</c:v>
                </c:pt>
                <c:pt idx="6201">
                  <c:v>4661.9236000000001</c:v>
                </c:pt>
                <c:pt idx="6202">
                  <c:v>4672.0316000000003</c:v>
                </c:pt>
                <c:pt idx="6203">
                  <c:v>4682.2049999999899</c:v>
                </c:pt>
                <c:pt idx="6204">
                  <c:v>4692.3450000000003</c:v>
                </c:pt>
                <c:pt idx="6205">
                  <c:v>4702.4273000000003</c:v>
                </c:pt>
                <c:pt idx="6206">
                  <c:v>4712.5137000000004</c:v>
                </c:pt>
                <c:pt idx="6207">
                  <c:v>4722.6315000000004</c:v>
                </c:pt>
                <c:pt idx="6208">
                  <c:v>4732.7170999999898</c:v>
                </c:pt>
                <c:pt idx="6209">
                  <c:v>4742.7686000000003</c:v>
                </c:pt>
                <c:pt idx="6210">
                  <c:v>4752.8959999999897</c:v>
                </c:pt>
                <c:pt idx="6211">
                  <c:v>4763.04</c:v>
                </c:pt>
                <c:pt idx="6212">
                  <c:v>4773.1328000000003</c:v>
                </c:pt>
                <c:pt idx="6213">
                  <c:v>4783.2446</c:v>
                </c:pt>
                <c:pt idx="6214">
                  <c:v>4793.3770999999897</c:v>
                </c:pt>
                <c:pt idx="6215">
                  <c:v>4803.4912999999897</c:v>
                </c:pt>
                <c:pt idx="6216">
                  <c:v>4813.5802999999896</c:v>
                </c:pt>
                <c:pt idx="6217">
                  <c:v>4823.6707999999899</c:v>
                </c:pt>
                <c:pt idx="6218">
                  <c:v>4833.7884999999897</c:v>
                </c:pt>
                <c:pt idx="6219">
                  <c:v>4843.9561000000003</c:v>
                </c:pt>
                <c:pt idx="6220">
                  <c:v>4854.0898999999899</c:v>
                </c:pt>
                <c:pt idx="6221">
                  <c:v>4864.1463000000003</c:v>
                </c:pt>
                <c:pt idx="6222">
                  <c:v>4874.2372999999898</c:v>
                </c:pt>
                <c:pt idx="6223">
                  <c:v>4884.3725999999897</c:v>
                </c:pt>
                <c:pt idx="6224">
                  <c:v>4894.4988999999896</c:v>
                </c:pt>
                <c:pt idx="6225">
                  <c:v>4904.6055999999899</c:v>
                </c:pt>
                <c:pt idx="6226">
                  <c:v>4914.7251999999899</c:v>
                </c:pt>
                <c:pt idx="6227">
                  <c:v>4924.8240999999898</c:v>
                </c:pt>
                <c:pt idx="6228">
                  <c:v>4934.8909999999896</c:v>
                </c:pt>
                <c:pt idx="6229">
                  <c:v>4945.0020000000004</c:v>
                </c:pt>
                <c:pt idx="6230">
                  <c:v>4955.0964000000004</c:v>
                </c:pt>
                <c:pt idx="6231">
                  <c:v>4965.1445999999896</c:v>
                </c:pt>
                <c:pt idx="6232">
                  <c:v>4975.2022999999899</c:v>
                </c:pt>
                <c:pt idx="6233">
                  <c:v>4985.3019000000004</c:v>
                </c:pt>
                <c:pt idx="6234">
                  <c:v>4995.3960999999899</c:v>
                </c:pt>
                <c:pt idx="6235">
                  <c:v>5005.4937</c:v>
                </c:pt>
                <c:pt idx="6236">
                  <c:v>5015.6732000000002</c:v>
                </c:pt>
                <c:pt idx="6237">
                  <c:v>5025.8726999999899</c:v>
                </c:pt>
                <c:pt idx="6238">
                  <c:v>5036.0132000000003</c:v>
                </c:pt>
                <c:pt idx="6239">
                  <c:v>5046.1241</c:v>
                </c:pt>
                <c:pt idx="6240">
                  <c:v>5056.2458999999899</c:v>
                </c:pt>
                <c:pt idx="6241">
                  <c:v>5066.3392000000003</c:v>
                </c:pt>
                <c:pt idx="6242">
                  <c:v>5076.4026000000003</c:v>
                </c:pt>
                <c:pt idx="6243">
                  <c:v>5086.4620000000004</c:v>
                </c:pt>
                <c:pt idx="6244">
                  <c:v>5096.5508</c:v>
                </c:pt>
                <c:pt idx="6245">
                  <c:v>5106.6985999999897</c:v>
                </c:pt>
                <c:pt idx="6246">
                  <c:v>5116.8296</c:v>
                </c:pt>
                <c:pt idx="6247">
                  <c:v>5126.9301999999898</c:v>
                </c:pt>
                <c:pt idx="6248">
                  <c:v>5137.0695999999898</c:v>
                </c:pt>
                <c:pt idx="6249">
                  <c:v>5147.2094999999899</c:v>
                </c:pt>
                <c:pt idx="6250">
                  <c:v>5157.3507</c:v>
                </c:pt>
                <c:pt idx="6251">
                  <c:v>5167.5032000000001</c:v>
                </c:pt>
                <c:pt idx="6252">
                  <c:v>5177.6045000000004</c:v>
                </c:pt>
                <c:pt idx="6253">
                  <c:v>5187.6602999999895</c:v>
                </c:pt>
                <c:pt idx="6254">
                  <c:v>5197.7395999999899</c:v>
                </c:pt>
                <c:pt idx="6255">
                  <c:v>5207.8211000000001</c:v>
                </c:pt>
                <c:pt idx="6256">
                  <c:v>5217.8549999999896</c:v>
                </c:pt>
                <c:pt idx="6257">
                  <c:v>5227.9187000000002</c:v>
                </c:pt>
                <c:pt idx="6258">
                  <c:v>5238.0153</c:v>
                </c:pt>
                <c:pt idx="6259">
                  <c:v>5248.1414000000004</c:v>
                </c:pt>
                <c:pt idx="6260">
                  <c:v>5258.2552999999898</c:v>
                </c:pt>
                <c:pt idx="6261">
                  <c:v>5268.3849</c:v>
                </c:pt>
                <c:pt idx="6262">
                  <c:v>5278.5025999999898</c:v>
                </c:pt>
                <c:pt idx="6263">
                  <c:v>5288.5423000000001</c:v>
                </c:pt>
                <c:pt idx="6264">
                  <c:v>5298.6307999999899</c:v>
                </c:pt>
                <c:pt idx="6265">
                  <c:v>5308.7891</c:v>
                </c:pt>
                <c:pt idx="6266">
                  <c:v>5318.9332999999897</c:v>
                </c:pt>
                <c:pt idx="6267">
                  <c:v>5329.0529999999899</c:v>
                </c:pt>
                <c:pt idx="6268">
                  <c:v>5339.1724999999897</c:v>
                </c:pt>
                <c:pt idx="6269">
                  <c:v>5349.3207000000002</c:v>
                </c:pt>
                <c:pt idx="6270">
                  <c:v>5359.4921000000004</c:v>
                </c:pt>
                <c:pt idx="6271">
                  <c:v>5369.6504000000004</c:v>
                </c:pt>
                <c:pt idx="6272">
                  <c:v>5379.7797</c:v>
                </c:pt>
                <c:pt idx="6273">
                  <c:v>5389.8818000000001</c:v>
                </c:pt>
                <c:pt idx="6274">
                  <c:v>5399.9741000000004</c:v>
                </c:pt>
                <c:pt idx="6275">
                  <c:v>5410.0208000000002</c:v>
                </c:pt>
                <c:pt idx="6276">
                  <c:v>5420.0645000000004</c:v>
                </c:pt>
                <c:pt idx="6277">
                  <c:v>5430.1719999999896</c:v>
                </c:pt>
                <c:pt idx="6278">
                  <c:v>5440.2988999999898</c:v>
                </c:pt>
                <c:pt idx="6279">
                  <c:v>5450.4483</c:v>
                </c:pt>
                <c:pt idx="6280">
                  <c:v>5460.6351999999897</c:v>
                </c:pt>
                <c:pt idx="6281">
                  <c:v>5470.7650000000003</c:v>
                </c:pt>
                <c:pt idx="6282">
                  <c:v>5480.8152</c:v>
                </c:pt>
                <c:pt idx="6283">
                  <c:v>5490.8626000000004</c:v>
                </c:pt>
                <c:pt idx="6284">
                  <c:v>5500.9238999999898</c:v>
                </c:pt>
                <c:pt idx="6285">
                  <c:v>5511.0237999999899</c:v>
                </c:pt>
                <c:pt idx="6286">
                  <c:v>5521.1216999999897</c:v>
                </c:pt>
                <c:pt idx="6287">
                  <c:v>5531.2359999999899</c:v>
                </c:pt>
                <c:pt idx="6288">
                  <c:v>5541.3491999999897</c:v>
                </c:pt>
                <c:pt idx="6289">
                  <c:v>5551.4937</c:v>
                </c:pt>
                <c:pt idx="6290">
                  <c:v>5561.7008999999898</c:v>
                </c:pt>
                <c:pt idx="6291">
                  <c:v>5571.8706000000002</c:v>
                </c:pt>
                <c:pt idx="6292">
                  <c:v>5582.0299999999897</c:v>
                </c:pt>
                <c:pt idx="6293">
                  <c:v>5592.1504999999897</c:v>
                </c:pt>
                <c:pt idx="6294">
                  <c:v>5602.2501000000002</c:v>
                </c:pt>
                <c:pt idx="6295">
                  <c:v>5612.366</c:v>
                </c:pt>
                <c:pt idx="6296">
                  <c:v>5622.4504999999899</c:v>
                </c:pt>
                <c:pt idx="6297">
                  <c:v>5632.5434999999898</c:v>
                </c:pt>
                <c:pt idx="6298">
                  <c:v>5642.6752999999899</c:v>
                </c:pt>
                <c:pt idx="6299">
                  <c:v>5652.7906999999896</c:v>
                </c:pt>
                <c:pt idx="6300">
                  <c:v>5662.8849</c:v>
                </c:pt>
                <c:pt idx="6301">
                  <c:v>5672.9435999999896</c:v>
                </c:pt>
                <c:pt idx="6302">
                  <c:v>5682.9849999999897</c:v>
                </c:pt>
                <c:pt idx="6303">
                  <c:v>5693.0510000000004</c:v>
                </c:pt>
                <c:pt idx="6304">
                  <c:v>5703.1054999999897</c:v>
                </c:pt>
                <c:pt idx="6305">
                  <c:v>5713.1480000000001</c:v>
                </c:pt>
                <c:pt idx="6306">
                  <c:v>5723.2165999999897</c:v>
                </c:pt>
                <c:pt idx="6307">
                  <c:v>5733.3329999999896</c:v>
                </c:pt>
                <c:pt idx="6308">
                  <c:v>5743.4434000000001</c:v>
                </c:pt>
                <c:pt idx="6309">
                  <c:v>5753.5640000000003</c:v>
                </c:pt>
                <c:pt idx="6310">
                  <c:v>5763.7187000000004</c:v>
                </c:pt>
                <c:pt idx="6311">
                  <c:v>5773.9026000000003</c:v>
                </c:pt>
                <c:pt idx="6312">
                  <c:v>5784.0722999999898</c:v>
                </c:pt>
                <c:pt idx="6313">
                  <c:v>5794.2258000000002</c:v>
                </c:pt>
                <c:pt idx="6314">
                  <c:v>5804.3248000000003</c:v>
                </c:pt>
                <c:pt idx="6315">
                  <c:v>5814.3940000000002</c:v>
                </c:pt>
                <c:pt idx="6316">
                  <c:v>5824.5376999999899</c:v>
                </c:pt>
                <c:pt idx="6317">
                  <c:v>5834.6706000000004</c:v>
                </c:pt>
                <c:pt idx="6318">
                  <c:v>5844.7611999999899</c:v>
                </c:pt>
                <c:pt idx="6319">
                  <c:v>5854.8761000000004</c:v>
                </c:pt>
                <c:pt idx="6320">
                  <c:v>5864.9826999999896</c:v>
                </c:pt>
                <c:pt idx="6321">
                  <c:v>5875.0785999999898</c:v>
                </c:pt>
                <c:pt idx="6322">
                  <c:v>5885.1800999999896</c:v>
                </c:pt>
                <c:pt idx="6323">
                  <c:v>5895.2888000000003</c:v>
                </c:pt>
                <c:pt idx="6324">
                  <c:v>5905.3959000000004</c:v>
                </c:pt>
                <c:pt idx="6325">
                  <c:v>5915.4853000000003</c:v>
                </c:pt>
                <c:pt idx="6326">
                  <c:v>5925.5821999999898</c:v>
                </c:pt>
                <c:pt idx="6327">
                  <c:v>5935.6792999999898</c:v>
                </c:pt>
                <c:pt idx="6328">
                  <c:v>5945.7864</c:v>
                </c:pt>
                <c:pt idx="6329">
                  <c:v>5955.8617999999897</c:v>
                </c:pt>
                <c:pt idx="6330">
                  <c:v>5965.9409999999898</c:v>
                </c:pt>
                <c:pt idx="6331">
                  <c:v>5976.0601999999899</c:v>
                </c:pt>
                <c:pt idx="6332">
                  <c:v>5986.1351000000004</c:v>
                </c:pt>
                <c:pt idx="6333">
                  <c:v>5996.2335000000003</c:v>
                </c:pt>
                <c:pt idx="6334">
                  <c:v>6006.4116999999897</c:v>
                </c:pt>
                <c:pt idx="6335">
                  <c:v>6016.5712999999896</c:v>
                </c:pt>
                <c:pt idx="6336">
                  <c:v>6026.7064</c:v>
                </c:pt>
                <c:pt idx="6337">
                  <c:v>6036.8220000000001</c:v>
                </c:pt>
                <c:pt idx="6338">
                  <c:v>6046.8701000000001</c:v>
                </c:pt>
                <c:pt idx="6339">
                  <c:v>6056.8828999999896</c:v>
                </c:pt>
                <c:pt idx="6340">
                  <c:v>6066.9490999999898</c:v>
                </c:pt>
                <c:pt idx="6341">
                  <c:v>6077.1037999999899</c:v>
                </c:pt>
                <c:pt idx="6342">
                  <c:v>6087.2834000000003</c:v>
                </c:pt>
                <c:pt idx="6343">
                  <c:v>6097.4834000000001</c:v>
                </c:pt>
                <c:pt idx="6344">
                  <c:v>6107.6796000000004</c:v>
                </c:pt>
                <c:pt idx="6345">
                  <c:v>6117.8401000000003</c:v>
                </c:pt>
                <c:pt idx="6346">
                  <c:v>6128.0038999999897</c:v>
                </c:pt>
                <c:pt idx="6347">
                  <c:v>6138.0973000000004</c:v>
                </c:pt>
                <c:pt idx="6348">
                  <c:v>6148.1034</c:v>
                </c:pt>
                <c:pt idx="6349">
                  <c:v>6158.1075000000001</c:v>
                </c:pt>
                <c:pt idx="6350">
                  <c:v>6168.1518999999898</c:v>
                </c:pt>
                <c:pt idx="6351">
                  <c:v>6178.2177000000001</c:v>
                </c:pt>
                <c:pt idx="6352">
                  <c:v>6188.3414000000002</c:v>
                </c:pt>
                <c:pt idx="6353">
                  <c:v>6198.5630000000001</c:v>
                </c:pt>
                <c:pt idx="6354">
                  <c:v>6208.7671</c:v>
                </c:pt>
                <c:pt idx="6355">
                  <c:v>6218.9278000000004</c:v>
                </c:pt>
                <c:pt idx="6356">
                  <c:v>6229.0258999999896</c:v>
                </c:pt>
                <c:pt idx="6357">
                  <c:v>6239.0635000000002</c:v>
                </c:pt>
                <c:pt idx="6358">
                  <c:v>6249.1175000000003</c:v>
                </c:pt>
                <c:pt idx="6359">
                  <c:v>6259.192</c:v>
                </c:pt>
                <c:pt idx="6360">
                  <c:v>6269.3050000000003</c:v>
                </c:pt>
                <c:pt idx="6361">
                  <c:v>6279.4241000000002</c:v>
                </c:pt>
                <c:pt idx="6362">
                  <c:v>6289.5320000000002</c:v>
                </c:pt>
                <c:pt idx="6363">
                  <c:v>6299.6729999999898</c:v>
                </c:pt>
                <c:pt idx="6364">
                  <c:v>6309.7975999999899</c:v>
                </c:pt>
                <c:pt idx="6365">
                  <c:v>6319.9367000000002</c:v>
                </c:pt>
                <c:pt idx="6366">
                  <c:v>6330.0990000000002</c:v>
                </c:pt>
                <c:pt idx="6367">
                  <c:v>6340.2150000000001</c:v>
                </c:pt>
                <c:pt idx="6368">
                  <c:v>6350.2983999999897</c:v>
                </c:pt>
                <c:pt idx="6369">
                  <c:v>6360.3845000000001</c:v>
                </c:pt>
                <c:pt idx="6370">
                  <c:v>6370.4859999999899</c:v>
                </c:pt>
                <c:pt idx="6371">
                  <c:v>6380.5612000000001</c:v>
                </c:pt>
                <c:pt idx="6372">
                  <c:v>6390.6224000000002</c:v>
                </c:pt>
                <c:pt idx="6373">
                  <c:v>6400.7106000000003</c:v>
                </c:pt>
                <c:pt idx="6374">
                  <c:v>6410.7992999999897</c:v>
                </c:pt>
                <c:pt idx="6375">
                  <c:v>6420.8999999999896</c:v>
                </c:pt>
                <c:pt idx="6376">
                  <c:v>6430.9760999999899</c:v>
                </c:pt>
                <c:pt idx="6377">
                  <c:v>6441.05</c:v>
                </c:pt>
                <c:pt idx="6378">
                  <c:v>6451.1487999999899</c:v>
                </c:pt>
                <c:pt idx="6379">
                  <c:v>6461.2763000000004</c:v>
                </c:pt>
                <c:pt idx="6380">
                  <c:v>6471.4171999999899</c:v>
                </c:pt>
                <c:pt idx="6381">
                  <c:v>6481.5568000000003</c:v>
                </c:pt>
                <c:pt idx="6382">
                  <c:v>6491.6556</c:v>
                </c:pt>
                <c:pt idx="6383">
                  <c:v>6501.7465000000002</c:v>
                </c:pt>
                <c:pt idx="6384">
                  <c:v>6511.8828000000003</c:v>
                </c:pt>
                <c:pt idx="6385">
                  <c:v>6522.0194000000001</c:v>
                </c:pt>
                <c:pt idx="6386">
                  <c:v>6532.1673000000001</c:v>
                </c:pt>
                <c:pt idx="6387">
                  <c:v>6542.3014999999896</c:v>
                </c:pt>
                <c:pt idx="6388">
                  <c:v>6552.4236000000001</c:v>
                </c:pt>
                <c:pt idx="6389">
                  <c:v>6562.5156999999899</c:v>
                </c:pt>
                <c:pt idx="6390">
                  <c:v>6572.6388999999899</c:v>
                </c:pt>
                <c:pt idx="6391">
                  <c:v>6582.7911999999897</c:v>
                </c:pt>
                <c:pt idx="6392">
                  <c:v>6592.9016000000001</c:v>
                </c:pt>
                <c:pt idx="6393">
                  <c:v>6603.0484999999899</c:v>
                </c:pt>
                <c:pt idx="6394">
                  <c:v>6613.1890000000003</c:v>
                </c:pt>
                <c:pt idx="6395">
                  <c:v>6623.2840999999898</c:v>
                </c:pt>
                <c:pt idx="6396">
                  <c:v>6633.3883999999898</c:v>
                </c:pt>
                <c:pt idx="6397">
                  <c:v>6643.5227999999897</c:v>
                </c:pt>
                <c:pt idx="6398">
                  <c:v>6653.6603999999897</c:v>
                </c:pt>
                <c:pt idx="6399">
                  <c:v>6663.7838000000002</c:v>
                </c:pt>
                <c:pt idx="6400">
                  <c:v>6673.8891999999896</c:v>
                </c:pt>
                <c:pt idx="6401">
                  <c:v>6683.9997999999896</c:v>
                </c:pt>
                <c:pt idx="6402">
                  <c:v>6694.1178</c:v>
                </c:pt>
                <c:pt idx="6403">
                  <c:v>6704.2231000000002</c:v>
                </c:pt>
                <c:pt idx="6404">
                  <c:v>6714.3344999999899</c:v>
                </c:pt>
                <c:pt idx="6405">
                  <c:v>6724.4327000000003</c:v>
                </c:pt>
                <c:pt idx="6406">
                  <c:v>6734.5268999999898</c:v>
                </c:pt>
                <c:pt idx="6407">
                  <c:v>6744.6584999999905</c:v>
                </c:pt>
                <c:pt idx="6408">
                  <c:v>6754.7602999999899</c:v>
                </c:pt>
                <c:pt idx="6409">
                  <c:v>6764.8487999999898</c:v>
                </c:pt>
                <c:pt idx="6410">
                  <c:v>6774.9548000000004</c:v>
                </c:pt>
                <c:pt idx="6411">
                  <c:v>6785.0672999999897</c:v>
                </c:pt>
                <c:pt idx="6412">
                  <c:v>6795.1399000000001</c:v>
                </c:pt>
                <c:pt idx="6413">
                  <c:v>6805.1553000000004</c:v>
                </c:pt>
                <c:pt idx="6414">
                  <c:v>6815.1747999999898</c:v>
                </c:pt>
                <c:pt idx="6415">
                  <c:v>6825.2478000000001</c:v>
                </c:pt>
                <c:pt idx="6416">
                  <c:v>6835.3226999999897</c:v>
                </c:pt>
                <c:pt idx="6417">
                  <c:v>6845.3792999999896</c:v>
                </c:pt>
                <c:pt idx="6418">
                  <c:v>6855.4694</c:v>
                </c:pt>
                <c:pt idx="6419">
                  <c:v>6865.5916999999899</c:v>
                </c:pt>
                <c:pt idx="6420">
                  <c:v>6875.7551000000003</c:v>
                </c:pt>
                <c:pt idx="6421">
                  <c:v>6885.933</c:v>
                </c:pt>
                <c:pt idx="6422">
                  <c:v>6896.0815000000002</c:v>
                </c:pt>
                <c:pt idx="6423">
                  <c:v>6906.2102000000004</c:v>
                </c:pt>
                <c:pt idx="6424">
                  <c:v>6916.3616000000002</c:v>
                </c:pt>
                <c:pt idx="6425">
                  <c:v>6926.5217000000002</c:v>
                </c:pt>
                <c:pt idx="6426">
                  <c:v>6936.6280999999899</c:v>
                </c:pt>
                <c:pt idx="6427">
                  <c:v>6946.7069000000001</c:v>
                </c:pt>
                <c:pt idx="6428">
                  <c:v>6956.8069999999898</c:v>
                </c:pt>
                <c:pt idx="6429">
                  <c:v>6966.9288999999899</c:v>
                </c:pt>
                <c:pt idx="6430">
                  <c:v>6977.0757000000003</c:v>
                </c:pt>
                <c:pt idx="6431">
                  <c:v>6987.1705000000002</c:v>
                </c:pt>
                <c:pt idx="6432">
                  <c:v>6997.2623999999896</c:v>
                </c:pt>
                <c:pt idx="6433">
                  <c:v>7007.4098000000004</c:v>
                </c:pt>
                <c:pt idx="6434">
                  <c:v>7017.5205999999898</c:v>
                </c:pt>
                <c:pt idx="6435">
                  <c:v>7027.6035000000002</c:v>
                </c:pt>
                <c:pt idx="6436">
                  <c:v>7037.7016999999896</c:v>
                </c:pt>
                <c:pt idx="6437">
                  <c:v>7047.8194999999896</c:v>
                </c:pt>
                <c:pt idx="6438">
                  <c:v>7057.9429</c:v>
                </c:pt>
                <c:pt idx="6439">
                  <c:v>7068.0754999999899</c:v>
                </c:pt>
                <c:pt idx="6440">
                  <c:v>7078.1940000000004</c:v>
                </c:pt>
                <c:pt idx="6441">
                  <c:v>7088.2732999999898</c:v>
                </c:pt>
                <c:pt idx="6442">
                  <c:v>7098.3689999999897</c:v>
                </c:pt>
                <c:pt idx="6443">
                  <c:v>7108.4562999999898</c:v>
                </c:pt>
                <c:pt idx="6444">
                  <c:v>7118.5436</c:v>
                </c:pt>
                <c:pt idx="6445">
                  <c:v>7128.63</c:v>
                </c:pt>
                <c:pt idx="6446">
                  <c:v>7138.6967000000004</c:v>
                </c:pt>
                <c:pt idx="6447">
                  <c:v>7148.7865000000002</c:v>
                </c:pt>
                <c:pt idx="6448">
                  <c:v>7158.8791000000001</c:v>
                </c:pt>
                <c:pt idx="6449">
                  <c:v>7169.0055000000002</c:v>
                </c:pt>
                <c:pt idx="6450">
                  <c:v>7179.1971000000003</c:v>
                </c:pt>
                <c:pt idx="6451">
                  <c:v>7189.3744999999899</c:v>
                </c:pt>
                <c:pt idx="6452">
                  <c:v>7199.4889000000003</c:v>
                </c:pt>
                <c:pt idx="6453">
                  <c:v>7209.5236999999897</c:v>
                </c:pt>
                <c:pt idx="6454">
                  <c:v>7219.5137000000004</c:v>
                </c:pt>
                <c:pt idx="6455">
                  <c:v>7229.5928000000004</c:v>
                </c:pt>
                <c:pt idx="6456">
                  <c:v>7239.7893999999897</c:v>
                </c:pt>
                <c:pt idx="6457">
                  <c:v>7250.0005000000001</c:v>
                </c:pt>
                <c:pt idx="6458">
                  <c:v>7260.2049999999899</c:v>
                </c:pt>
                <c:pt idx="6459">
                  <c:v>7270.4166999999898</c:v>
                </c:pt>
                <c:pt idx="6460">
                  <c:v>7281.9634999999898</c:v>
                </c:pt>
                <c:pt idx="6461">
                  <c:v>7291.6454000000003</c:v>
                </c:pt>
                <c:pt idx="6462">
                  <c:v>7300.6206000000002</c:v>
                </c:pt>
                <c:pt idx="6463">
                  <c:v>7310.6220000000003</c:v>
                </c:pt>
                <c:pt idx="6464">
                  <c:v>7320.6931000000004</c:v>
                </c:pt>
                <c:pt idx="6465">
                  <c:v>7330.7605999999896</c:v>
                </c:pt>
                <c:pt idx="6466">
                  <c:v>7340.8712999999898</c:v>
                </c:pt>
                <c:pt idx="6467">
                  <c:v>7351.0547999999899</c:v>
                </c:pt>
                <c:pt idx="6468">
                  <c:v>7361.2561999999898</c:v>
                </c:pt>
                <c:pt idx="6469">
                  <c:v>7371.4067999999897</c:v>
                </c:pt>
                <c:pt idx="6470">
                  <c:v>7381.5441000000001</c:v>
                </c:pt>
                <c:pt idx="6471">
                  <c:v>7391.6770999999899</c:v>
                </c:pt>
                <c:pt idx="6472">
                  <c:v>7401.7731999999896</c:v>
                </c:pt>
                <c:pt idx="6473">
                  <c:v>7411.8796000000002</c:v>
                </c:pt>
                <c:pt idx="6474">
                  <c:v>7422.0123999999896</c:v>
                </c:pt>
                <c:pt idx="6475">
                  <c:v>7432.1226999999899</c:v>
                </c:pt>
                <c:pt idx="6476">
                  <c:v>7442.1884</c:v>
                </c:pt>
                <c:pt idx="6477">
                  <c:v>7452.2290999999896</c:v>
                </c:pt>
                <c:pt idx="6478">
                  <c:v>7462.2624999999898</c:v>
                </c:pt>
                <c:pt idx="6479">
                  <c:v>7472.2974999999897</c:v>
                </c:pt>
                <c:pt idx="6480">
                  <c:v>7482.3940000000002</c:v>
                </c:pt>
                <c:pt idx="6481">
                  <c:v>7492.5392000000002</c:v>
                </c:pt>
                <c:pt idx="6482">
                  <c:v>7502.6850999999897</c:v>
                </c:pt>
                <c:pt idx="6483">
                  <c:v>7512.8571000000002</c:v>
                </c:pt>
                <c:pt idx="6484">
                  <c:v>7523.1021000000001</c:v>
                </c:pt>
                <c:pt idx="6485">
                  <c:v>7533.3266999999896</c:v>
                </c:pt>
                <c:pt idx="6486">
                  <c:v>7543.4531999999899</c:v>
                </c:pt>
                <c:pt idx="6487">
                  <c:v>7553.5160999999898</c:v>
                </c:pt>
                <c:pt idx="6488">
                  <c:v>7563.5050000000001</c:v>
                </c:pt>
                <c:pt idx="6489">
                  <c:v>7573.4826999999896</c:v>
                </c:pt>
                <c:pt idx="6490">
                  <c:v>7583.5289000000002</c:v>
                </c:pt>
                <c:pt idx="6491">
                  <c:v>7593.5974999999899</c:v>
                </c:pt>
                <c:pt idx="6492">
                  <c:v>7603.6683000000003</c:v>
                </c:pt>
                <c:pt idx="6493">
                  <c:v>7613.7689</c:v>
                </c:pt>
                <c:pt idx="6494">
                  <c:v>7623.9099999999899</c:v>
                </c:pt>
                <c:pt idx="6495">
                  <c:v>7634.0865000000003</c:v>
                </c:pt>
                <c:pt idx="6496">
                  <c:v>7644.2768999999898</c:v>
                </c:pt>
                <c:pt idx="6497">
                  <c:v>7654.4209000000001</c:v>
                </c:pt>
                <c:pt idx="6498">
                  <c:v>7664.5216</c:v>
                </c:pt>
                <c:pt idx="6499">
                  <c:v>7674.6257999999898</c:v>
                </c:pt>
                <c:pt idx="6500">
                  <c:v>7684.7394999999897</c:v>
                </c:pt>
                <c:pt idx="6501">
                  <c:v>7694.8501999999899</c:v>
                </c:pt>
                <c:pt idx="6502">
                  <c:v>7704.9746999999898</c:v>
                </c:pt>
                <c:pt idx="6503">
                  <c:v>7715.0932000000003</c:v>
                </c:pt>
                <c:pt idx="6504">
                  <c:v>7725.1628000000001</c:v>
                </c:pt>
                <c:pt idx="6505">
                  <c:v>7735.2421000000004</c:v>
                </c:pt>
                <c:pt idx="6506">
                  <c:v>7745.3414000000002</c:v>
                </c:pt>
                <c:pt idx="6507">
                  <c:v>7755.4283999999898</c:v>
                </c:pt>
                <c:pt idx="6508">
                  <c:v>7765.5280000000002</c:v>
                </c:pt>
                <c:pt idx="6509">
                  <c:v>7775.652</c:v>
                </c:pt>
                <c:pt idx="6510">
                  <c:v>7785.7623999999896</c:v>
                </c:pt>
                <c:pt idx="6511">
                  <c:v>7795.8644999999897</c:v>
                </c:pt>
                <c:pt idx="6512">
                  <c:v>7806.0222000000003</c:v>
                </c:pt>
                <c:pt idx="6513">
                  <c:v>7816.1971000000003</c:v>
                </c:pt>
                <c:pt idx="6514">
                  <c:v>7826.3110999999899</c:v>
                </c:pt>
                <c:pt idx="6515">
                  <c:v>7836.3989000000001</c:v>
                </c:pt>
                <c:pt idx="6516">
                  <c:v>7846.4830000000002</c:v>
                </c:pt>
                <c:pt idx="6517">
                  <c:v>7856.5397999999896</c:v>
                </c:pt>
                <c:pt idx="6518">
                  <c:v>7866.6034</c:v>
                </c:pt>
                <c:pt idx="6519">
                  <c:v>7876.7151000000003</c:v>
                </c:pt>
                <c:pt idx="6520">
                  <c:v>7886.8222999999898</c:v>
                </c:pt>
                <c:pt idx="6521">
                  <c:v>7896.9363999999896</c:v>
                </c:pt>
                <c:pt idx="6522">
                  <c:v>7907.0504000000001</c:v>
                </c:pt>
                <c:pt idx="6523">
                  <c:v>7917.1363000000001</c:v>
                </c:pt>
                <c:pt idx="6524">
                  <c:v>7927.2269999999899</c:v>
                </c:pt>
                <c:pt idx="6525">
                  <c:v>7937.3518000000004</c:v>
                </c:pt>
                <c:pt idx="6526">
                  <c:v>7947.4930000000004</c:v>
                </c:pt>
                <c:pt idx="6527">
                  <c:v>7957.6120000000001</c:v>
                </c:pt>
                <c:pt idx="6528">
                  <c:v>7967.6909999999898</c:v>
                </c:pt>
                <c:pt idx="6529">
                  <c:v>7977.7642999999898</c:v>
                </c:pt>
                <c:pt idx="6530">
                  <c:v>7987.8872000000001</c:v>
                </c:pt>
                <c:pt idx="6531">
                  <c:v>7998.0159000000003</c:v>
                </c:pt>
                <c:pt idx="6532">
                  <c:v>8008.1401999999898</c:v>
                </c:pt>
                <c:pt idx="6533">
                  <c:v>8018.308</c:v>
                </c:pt>
                <c:pt idx="6534">
                  <c:v>8028.4759999999897</c:v>
                </c:pt>
                <c:pt idx="6535">
                  <c:v>8038.5901000000003</c:v>
                </c:pt>
                <c:pt idx="6536">
                  <c:v>8048.6912000000002</c:v>
                </c:pt>
                <c:pt idx="6537">
                  <c:v>8058.8145999999897</c:v>
                </c:pt>
                <c:pt idx="6538">
                  <c:v>8068.8903</c:v>
                </c:pt>
                <c:pt idx="6539">
                  <c:v>8078.9142000000002</c:v>
                </c:pt>
                <c:pt idx="6540">
                  <c:v>8088.9858000000004</c:v>
                </c:pt>
                <c:pt idx="6541">
                  <c:v>8099.0715</c:v>
                </c:pt>
                <c:pt idx="6542">
                  <c:v>8109.1354000000001</c:v>
                </c:pt>
                <c:pt idx="6543">
                  <c:v>8119.2521999999899</c:v>
                </c:pt>
                <c:pt idx="6544">
                  <c:v>8129.3837999999896</c:v>
                </c:pt>
                <c:pt idx="6545">
                  <c:v>8139.5038000000004</c:v>
                </c:pt>
                <c:pt idx="6546">
                  <c:v>8149.6373999999896</c:v>
                </c:pt>
                <c:pt idx="6547">
                  <c:v>8159.7685000000001</c:v>
                </c:pt>
                <c:pt idx="6548">
                  <c:v>8169.8972999999896</c:v>
                </c:pt>
                <c:pt idx="6549">
                  <c:v>8179.9969000000001</c:v>
                </c:pt>
                <c:pt idx="6550">
                  <c:v>8190.1085000000003</c:v>
                </c:pt>
                <c:pt idx="6551">
                  <c:v>8200.2474000000002</c:v>
                </c:pt>
                <c:pt idx="6552">
                  <c:v>8210.3603999999905</c:v>
                </c:pt>
                <c:pt idx="6553">
                  <c:v>8220.4514999999901</c:v>
                </c:pt>
                <c:pt idx="6554">
                  <c:v>8230.5740999999907</c:v>
                </c:pt>
                <c:pt idx="6555">
                  <c:v>8240.7157999999908</c:v>
                </c:pt>
                <c:pt idx="6556">
                  <c:v>8250.8120999999901</c:v>
                </c:pt>
                <c:pt idx="6557">
                  <c:v>8260.8881999999903</c:v>
                </c:pt>
                <c:pt idx="6558">
                  <c:v>8271.0239000000001</c:v>
                </c:pt>
                <c:pt idx="6559">
                  <c:v>8281.1671999999908</c:v>
                </c:pt>
                <c:pt idx="6560">
                  <c:v>8291.2656999999908</c:v>
                </c:pt>
                <c:pt idx="6561">
                  <c:v>8301.4140000000007</c:v>
                </c:pt>
                <c:pt idx="6562">
                  <c:v>8311.5575000000008</c:v>
                </c:pt>
                <c:pt idx="6563">
                  <c:v>8321.6589999999906</c:v>
                </c:pt>
                <c:pt idx="6564">
                  <c:v>8331.82779999999</c:v>
                </c:pt>
                <c:pt idx="6565">
                  <c:v>8342.0274000000009</c:v>
                </c:pt>
                <c:pt idx="6566">
                  <c:v>8352.2116000000005</c:v>
                </c:pt>
                <c:pt idx="6567">
                  <c:v>8362.3796000000002</c:v>
                </c:pt>
                <c:pt idx="6568">
                  <c:v>8372.5203000000001</c:v>
                </c:pt>
                <c:pt idx="6569">
                  <c:v>8382.6353999999901</c:v>
                </c:pt>
                <c:pt idx="6570">
                  <c:v>8392.6895999999906</c:v>
                </c:pt>
                <c:pt idx="6571">
                  <c:v>8402.7261999999901</c:v>
                </c:pt>
                <c:pt idx="6572">
                  <c:v>8412.7585999999901</c:v>
                </c:pt>
                <c:pt idx="6573">
                  <c:v>8422.7929000000004</c:v>
                </c:pt>
                <c:pt idx="6574">
                  <c:v>8432.8464000000004</c:v>
                </c:pt>
                <c:pt idx="6575">
                  <c:v>8442.9323000000004</c:v>
                </c:pt>
                <c:pt idx="6576">
                  <c:v>8453.0396999999903</c:v>
                </c:pt>
                <c:pt idx="6577">
                  <c:v>8463.1044000000002</c:v>
                </c:pt>
                <c:pt idx="6578">
                  <c:v>8473.1833999999908</c:v>
                </c:pt>
                <c:pt idx="6579">
                  <c:v>8483.2980000000007</c:v>
                </c:pt>
                <c:pt idx="6580">
                  <c:v>8493.4087999999902</c:v>
                </c:pt>
                <c:pt idx="6581">
                  <c:v>8503.5275000000001</c:v>
                </c:pt>
                <c:pt idx="6582">
                  <c:v>8513.6771000000008</c:v>
                </c:pt>
                <c:pt idx="6583">
                  <c:v>8523.8080000000009</c:v>
                </c:pt>
                <c:pt idx="6584">
                  <c:v>8533.8953000000001</c:v>
                </c:pt>
                <c:pt idx="6585">
                  <c:v>8543.9820999999902</c:v>
                </c:pt>
                <c:pt idx="6586">
                  <c:v>8554.07419999999</c:v>
                </c:pt>
                <c:pt idx="6587">
                  <c:v>8564.1677999999902</c:v>
                </c:pt>
                <c:pt idx="6588">
                  <c:v>8574.2829999999904</c:v>
                </c:pt>
                <c:pt idx="6589">
                  <c:v>8584.4344999999903</c:v>
                </c:pt>
                <c:pt idx="6590">
                  <c:v>8594.5766999999905</c:v>
                </c:pt>
                <c:pt idx="6591">
                  <c:v>8604.7131000000008</c:v>
                </c:pt>
                <c:pt idx="6592">
                  <c:v>8614.8984999999902</c:v>
                </c:pt>
                <c:pt idx="6593">
                  <c:v>8625.0977000000003</c:v>
                </c:pt>
                <c:pt idx="6594">
                  <c:v>8635.2844999999907</c:v>
                </c:pt>
                <c:pt idx="6595">
                  <c:v>8645.4683000000005</c:v>
                </c:pt>
                <c:pt idx="6596">
                  <c:v>8655.6062999999904</c:v>
                </c:pt>
                <c:pt idx="6597">
                  <c:v>8665.6795000000002</c:v>
                </c:pt>
                <c:pt idx="6598">
                  <c:v>8675.6939000000002</c:v>
                </c:pt>
                <c:pt idx="6599">
                  <c:v>8685.6978999999901</c:v>
                </c:pt>
                <c:pt idx="6600">
                  <c:v>8695.7165999999906</c:v>
                </c:pt>
                <c:pt idx="6601">
                  <c:v>8705.7620000000006</c:v>
                </c:pt>
                <c:pt idx="6602">
                  <c:v>8715.8503999999903</c:v>
                </c:pt>
                <c:pt idx="6603">
                  <c:v>8725.9426000000003</c:v>
                </c:pt>
                <c:pt idx="6604">
                  <c:v>8736.0074999999906</c:v>
                </c:pt>
                <c:pt idx="6605">
                  <c:v>8746.0732000000007</c:v>
                </c:pt>
                <c:pt idx="6606">
                  <c:v>8756.2016000000003</c:v>
                </c:pt>
                <c:pt idx="6607">
                  <c:v>8766.3911000000007</c:v>
                </c:pt>
                <c:pt idx="6608">
                  <c:v>8776.6013000000003</c:v>
                </c:pt>
                <c:pt idx="6609">
                  <c:v>8786.7662999999902</c:v>
                </c:pt>
                <c:pt idx="6610">
                  <c:v>8796.8626999999906</c:v>
                </c:pt>
                <c:pt idx="6611">
                  <c:v>8806.9336999999905</c:v>
                </c:pt>
                <c:pt idx="6612">
                  <c:v>8816.9825999999903</c:v>
                </c:pt>
                <c:pt idx="6613">
                  <c:v>8827.0447999999906</c:v>
                </c:pt>
                <c:pt idx="6614">
                  <c:v>8837.1486000000004</c:v>
                </c:pt>
                <c:pt idx="6615">
                  <c:v>8847.2659999999905</c:v>
                </c:pt>
                <c:pt idx="6616">
                  <c:v>8857.3706999999904</c:v>
                </c:pt>
                <c:pt idx="6617">
                  <c:v>8867.4981000000007</c:v>
                </c:pt>
                <c:pt idx="6618">
                  <c:v>8877.6545999999908</c:v>
                </c:pt>
                <c:pt idx="6619">
                  <c:v>8887.8119999999908</c:v>
                </c:pt>
                <c:pt idx="6620">
                  <c:v>8897.96179999999</c:v>
                </c:pt>
                <c:pt idx="6621">
                  <c:v>8908.03149999999</c:v>
                </c:pt>
                <c:pt idx="6622">
                  <c:v>8918.01169999999</c:v>
                </c:pt>
                <c:pt idx="6623">
                  <c:v>8928.0046000000002</c:v>
                </c:pt>
                <c:pt idx="6624">
                  <c:v>8938.1152000000002</c:v>
                </c:pt>
                <c:pt idx="6625">
                  <c:v>8948.2828000000009</c:v>
                </c:pt>
                <c:pt idx="6626">
                  <c:v>8958.4501999999902</c:v>
                </c:pt>
                <c:pt idx="6627">
                  <c:v>8968.6713999999902</c:v>
                </c:pt>
                <c:pt idx="6628">
                  <c:v>8978.9308999999903</c:v>
                </c:pt>
                <c:pt idx="6629">
                  <c:v>8989.1427000000003</c:v>
                </c:pt>
                <c:pt idx="6630">
                  <c:v>8999.2572999999902</c:v>
                </c:pt>
                <c:pt idx="6631">
                  <c:v>9009.2734</c:v>
                </c:pt>
                <c:pt idx="6632">
                  <c:v>9019.2767999999905</c:v>
                </c:pt>
                <c:pt idx="6633">
                  <c:v>9029.3101999999908</c:v>
                </c:pt>
                <c:pt idx="6634">
                  <c:v>9039.3529999999901</c:v>
                </c:pt>
                <c:pt idx="6635">
                  <c:v>9049.4997000000003</c:v>
                </c:pt>
                <c:pt idx="6636">
                  <c:v>9059.7582000000002</c:v>
                </c:pt>
                <c:pt idx="6637">
                  <c:v>9069.8942000000006</c:v>
                </c:pt>
                <c:pt idx="6638">
                  <c:v>9079.9282999999905</c:v>
                </c:pt>
                <c:pt idx="6639">
                  <c:v>9090.0283999999901</c:v>
                </c:pt>
                <c:pt idx="6640">
                  <c:v>9100.1532000000007</c:v>
                </c:pt>
                <c:pt idx="6641">
                  <c:v>9110.2921000000006</c:v>
                </c:pt>
                <c:pt idx="6642">
                  <c:v>9120.4698000000008</c:v>
                </c:pt>
                <c:pt idx="6643">
                  <c:v>9130.6309000000001</c:v>
                </c:pt>
                <c:pt idx="6644">
                  <c:v>9140.6509000000005</c:v>
                </c:pt>
                <c:pt idx="6645">
                  <c:v>9150.6167000000005</c:v>
                </c:pt>
                <c:pt idx="6646">
                  <c:v>9160.6574000000001</c:v>
                </c:pt>
                <c:pt idx="6647">
                  <c:v>9170.7726999999904</c:v>
                </c:pt>
                <c:pt idx="6648">
                  <c:v>9180.9421000000002</c:v>
                </c:pt>
                <c:pt idx="6649">
                  <c:v>9191.0887000000002</c:v>
                </c:pt>
                <c:pt idx="6650">
                  <c:v>9201.2507000000005</c:v>
                </c:pt>
                <c:pt idx="6651">
                  <c:v>9211.4560000000001</c:v>
                </c:pt>
                <c:pt idx="6652">
                  <c:v>9221.6671000000006</c:v>
                </c:pt>
                <c:pt idx="6653">
                  <c:v>9231.8606999999902</c:v>
                </c:pt>
                <c:pt idx="6654">
                  <c:v>9242.0151000000005</c:v>
                </c:pt>
                <c:pt idx="6655">
                  <c:v>9252.1128000000008</c:v>
                </c:pt>
                <c:pt idx="6656">
                  <c:v>9262.1193999999905</c:v>
                </c:pt>
                <c:pt idx="6657">
                  <c:v>9272.0840000000007</c:v>
                </c:pt>
                <c:pt idx="6658">
                  <c:v>9282.0872999999901</c:v>
                </c:pt>
                <c:pt idx="6659">
                  <c:v>9292.1422000000002</c:v>
                </c:pt>
                <c:pt idx="6660">
                  <c:v>9302.1985999999906</c:v>
                </c:pt>
                <c:pt idx="6661">
                  <c:v>9312.2353999999905</c:v>
                </c:pt>
                <c:pt idx="6662">
                  <c:v>9322.3891000000003</c:v>
                </c:pt>
                <c:pt idx="6663">
                  <c:v>9332.6388999999908</c:v>
                </c:pt>
                <c:pt idx="6664">
                  <c:v>9342.7445000000007</c:v>
                </c:pt>
                <c:pt idx="6665">
                  <c:v>9352.7522000000008</c:v>
                </c:pt>
                <c:pt idx="6666">
                  <c:v>9362.8493999999901</c:v>
                </c:pt>
                <c:pt idx="6667">
                  <c:v>9372.9973000000009</c:v>
                </c:pt>
                <c:pt idx="6668">
                  <c:v>9390.69379999999</c:v>
                </c:pt>
                <c:pt idx="6669">
                  <c:v>9400.0465000000004</c:v>
                </c:pt>
                <c:pt idx="6670">
                  <c:v>9403.26169999999</c:v>
                </c:pt>
                <c:pt idx="6671">
                  <c:v>9413.2901000000002</c:v>
                </c:pt>
                <c:pt idx="6672">
                  <c:v>9423.5293999999903</c:v>
                </c:pt>
                <c:pt idx="6673">
                  <c:v>9433.8657999999905</c:v>
                </c:pt>
                <c:pt idx="6674">
                  <c:v>9444.1011999999901</c:v>
                </c:pt>
                <c:pt idx="6675">
                  <c:v>9454.0624000000007</c:v>
                </c:pt>
                <c:pt idx="6676">
                  <c:v>9464.0239999999903</c:v>
                </c:pt>
                <c:pt idx="6677">
                  <c:v>9474.0820999999905</c:v>
                </c:pt>
                <c:pt idx="6678">
                  <c:v>9484.2574999999906</c:v>
                </c:pt>
                <c:pt idx="6679">
                  <c:v>9494.4994000000006</c:v>
                </c:pt>
                <c:pt idx="6680">
                  <c:v>9504.6074000000008</c:v>
                </c:pt>
                <c:pt idx="6681">
                  <c:v>9514.64209999999</c:v>
                </c:pt>
                <c:pt idx="6682">
                  <c:v>9524.7175000000007</c:v>
                </c:pt>
                <c:pt idx="6683">
                  <c:v>9534.8839000000007</c:v>
                </c:pt>
                <c:pt idx="6684">
                  <c:v>9545.1046000000006</c:v>
                </c:pt>
                <c:pt idx="6685">
                  <c:v>9555.2492999999904</c:v>
                </c:pt>
                <c:pt idx="6686">
                  <c:v>9565.2158999999901</c:v>
                </c:pt>
                <c:pt idx="6687">
                  <c:v>9575.1893</c:v>
                </c:pt>
                <c:pt idx="6688">
                  <c:v>9585.2988999999907</c:v>
                </c:pt>
                <c:pt idx="6689">
                  <c:v>9595.4874999999902</c:v>
                </c:pt>
                <c:pt idx="6690">
                  <c:v>9605.7783999999901</c:v>
                </c:pt>
                <c:pt idx="6691">
                  <c:v>9616.0629000000008</c:v>
                </c:pt>
                <c:pt idx="6692">
                  <c:v>9626.1636999999901</c:v>
                </c:pt>
                <c:pt idx="6693">
                  <c:v>9636.0979000000007</c:v>
                </c:pt>
                <c:pt idx="6694">
                  <c:v>9646.0511999999908</c:v>
                </c:pt>
                <c:pt idx="6695">
                  <c:v>9656.0959999999905</c:v>
                </c:pt>
                <c:pt idx="6696">
                  <c:v>9666.1322999999902</c:v>
                </c:pt>
                <c:pt idx="6697">
                  <c:v>9676.2044999999907</c:v>
                </c:pt>
                <c:pt idx="6698">
                  <c:v>9686.3754000000008</c:v>
                </c:pt>
                <c:pt idx="6699">
                  <c:v>9696.5995999999905</c:v>
                </c:pt>
                <c:pt idx="6700">
                  <c:v>9706.7662</c:v>
                </c:pt>
                <c:pt idx="6701">
                  <c:v>9716.8099000000002</c:v>
                </c:pt>
                <c:pt idx="6702">
                  <c:v>9726.8413</c:v>
                </c:pt>
                <c:pt idx="6703">
                  <c:v>9736.9377000000004</c:v>
                </c:pt>
                <c:pt idx="6704">
                  <c:v>9747.0596000000005</c:v>
                </c:pt>
                <c:pt idx="6705">
                  <c:v>9757.1566999999905</c:v>
                </c:pt>
                <c:pt idx="6706">
                  <c:v>9767.2868999999901</c:v>
                </c:pt>
                <c:pt idx="6707">
                  <c:v>9777.4624999999905</c:v>
                </c:pt>
                <c:pt idx="6708">
                  <c:v>9787.6298999999908</c:v>
                </c:pt>
                <c:pt idx="6709">
                  <c:v>9797.6972000000005</c:v>
                </c:pt>
                <c:pt idx="6710">
                  <c:v>9807.6430999999902</c:v>
                </c:pt>
                <c:pt idx="6711">
                  <c:v>9817.6746000000003</c:v>
                </c:pt>
                <c:pt idx="6712">
                  <c:v>9827.8307000000004</c:v>
                </c:pt>
                <c:pt idx="6713">
                  <c:v>9837.9991000000009</c:v>
                </c:pt>
                <c:pt idx="6714">
                  <c:v>9848.2114999999903</c:v>
                </c:pt>
                <c:pt idx="6715">
                  <c:v>9858.4956999999904</c:v>
                </c:pt>
                <c:pt idx="6716">
                  <c:v>9868.7265000000007</c:v>
                </c:pt>
                <c:pt idx="6717">
                  <c:v>9878.8214000000007</c:v>
                </c:pt>
                <c:pt idx="6718">
                  <c:v>9888.8415000000005</c:v>
                </c:pt>
                <c:pt idx="6719">
                  <c:v>9898.8397000000004</c:v>
                </c:pt>
                <c:pt idx="6720">
                  <c:v>9908.8626000000004</c:v>
                </c:pt>
                <c:pt idx="6721">
                  <c:v>9918.9069</c:v>
                </c:pt>
                <c:pt idx="6722">
                  <c:v>9928.9869999999901</c:v>
                </c:pt>
                <c:pt idx="6723">
                  <c:v>9939.1551999999901</c:v>
                </c:pt>
                <c:pt idx="6724">
                  <c:v>9949.3770000000004</c:v>
                </c:pt>
                <c:pt idx="6725">
                  <c:v>9959.5989000000009</c:v>
                </c:pt>
                <c:pt idx="6726">
                  <c:v>9969.7261999999901</c:v>
                </c:pt>
                <c:pt idx="6727">
                  <c:v>9979.7685999999903</c:v>
                </c:pt>
                <c:pt idx="6728">
                  <c:v>9989.8161</c:v>
                </c:pt>
                <c:pt idx="6729">
                  <c:v>9999.9097000000002</c:v>
                </c:pt>
                <c:pt idx="6730">
                  <c:v>10010.028</c:v>
                </c:pt>
                <c:pt idx="6731">
                  <c:v>10020.124</c:v>
                </c:pt>
                <c:pt idx="6732">
                  <c:v>10030.243</c:v>
                </c:pt>
                <c:pt idx="6733">
                  <c:v>10040.371999999899</c:v>
                </c:pt>
                <c:pt idx="6734">
                  <c:v>10050.485000000001</c:v>
                </c:pt>
                <c:pt idx="6735">
                  <c:v>10060.623</c:v>
                </c:pt>
                <c:pt idx="6736">
                  <c:v>10070.786</c:v>
                </c:pt>
                <c:pt idx="6737">
                  <c:v>10080.968999999899</c:v>
                </c:pt>
                <c:pt idx="6738">
                  <c:v>10091.109</c:v>
                </c:pt>
                <c:pt idx="6739">
                  <c:v>10101.203</c:v>
                </c:pt>
                <c:pt idx="6740">
                  <c:v>10111.232</c:v>
                </c:pt>
                <c:pt idx="6741">
                  <c:v>10121.218999999899</c:v>
                </c:pt>
                <c:pt idx="6742">
                  <c:v>10131.245000000001</c:v>
                </c:pt>
                <c:pt idx="6743">
                  <c:v>10141.326999999899</c:v>
                </c:pt>
                <c:pt idx="6744">
                  <c:v>10151.439</c:v>
                </c:pt>
                <c:pt idx="6745">
                  <c:v>10161.553</c:v>
                </c:pt>
                <c:pt idx="6746">
                  <c:v>10171.686</c:v>
                </c:pt>
                <c:pt idx="6747">
                  <c:v>10181.811</c:v>
                </c:pt>
                <c:pt idx="6748">
                  <c:v>10191.922</c:v>
                </c:pt>
                <c:pt idx="6749">
                  <c:v>10202.031000000001</c:v>
                </c:pt>
                <c:pt idx="6750">
                  <c:v>10212.137000000001</c:v>
                </c:pt>
                <c:pt idx="6751">
                  <c:v>10222.26</c:v>
                </c:pt>
                <c:pt idx="6752">
                  <c:v>10232.368</c:v>
                </c:pt>
                <c:pt idx="6753">
                  <c:v>10242.498</c:v>
                </c:pt>
                <c:pt idx="6754">
                  <c:v>10252.638999999899</c:v>
                </c:pt>
                <c:pt idx="6755">
                  <c:v>10262.745999999899</c:v>
                </c:pt>
                <c:pt idx="6756">
                  <c:v>10272.859</c:v>
                </c:pt>
                <c:pt idx="6757">
                  <c:v>10282.999</c:v>
                </c:pt>
                <c:pt idx="6758">
                  <c:v>10293.142</c:v>
                </c:pt>
                <c:pt idx="6759">
                  <c:v>10303.298000000001</c:v>
                </c:pt>
                <c:pt idx="6760">
                  <c:v>10313.507</c:v>
                </c:pt>
                <c:pt idx="6761">
                  <c:v>10323.735000000001</c:v>
                </c:pt>
                <c:pt idx="6762">
                  <c:v>10333.924000000001</c:v>
                </c:pt>
                <c:pt idx="6763">
                  <c:v>10344.036</c:v>
                </c:pt>
                <c:pt idx="6764">
                  <c:v>10354.097</c:v>
                </c:pt>
                <c:pt idx="6765">
                  <c:v>10364.1</c:v>
                </c:pt>
                <c:pt idx="6766">
                  <c:v>10374.082</c:v>
                </c:pt>
                <c:pt idx="6767">
                  <c:v>10384.127</c:v>
                </c:pt>
                <c:pt idx="6768">
                  <c:v>10394.197</c:v>
                </c:pt>
                <c:pt idx="6769">
                  <c:v>10404.275</c:v>
                </c:pt>
                <c:pt idx="6770">
                  <c:v>10414.351000000001</c:v>
                </c:pt>
                <c:pt idx="6771">
                  <c:v>10424.464</c:v>
                </c:pt>
                <c:pt idx="6772">
                  <c:v>10434.589</c:v>
                </c:pt>
                <c:pt idx="6773">
                  <c:v>10444.682000000001</c:v>
                </c:pt>
                <c:pt idx="6774">
                  <c:v>10454.798000000001</c:v>
                </c:pt>
                <c:pt idx="6775">
                  <c:v>10464.905000000001</c:v>
                </c:pt>
                <c:pt idx="6776">
                  <c:v>10474.986999999899</c:v>
                </c:pt>
                <c:pt idx="6777">
                  <c:v>10485.082</c:v>
                </c:pt>
                <c:pt idx="6778">
                  <c:v>10495.199000000001</c:v>
                </c:pt>
                <c:pt idx="6779">
                  <c:v>10505.333000000001</c:v>
                </c:pt>
                <c:pt idx="6780">
                  <c:v>10515.441999999901</c:v>
                </c:pt>
                <c:pt idx="6781">
                  <c:v>10525.549999999899</c:v>
                </c:pt>
                <c:pt idx="6782">
                  <c:v>10535.66</c:v>
                </c:pt>
                <c:pt idx="6783">
                  <c:v>10545.751</c:v>
                </c:pt>
                <c:pt idx="6784">
                  <c:v>10555.86</c:v>
                </c:pt>
                <c:pt idx="6785">
                  <c:v>10565.994000000001</c:v>
                </c:pt>
                <c:pt idx="6786">
                  <c:v>10576.12</c:v>
                </c:pt>
                <c:pt idx="6787">
                  <c:v>10586.23</c:v>
                </c:pt>
                <c:pt idx="6788">
                  <c:v>10596.36</c:v>
                </c:pt>
                <c:pt idx="6789">
                  <c:v>10606.491</c:v>
                </c:pt>
                <c:pt idx="6790">
                  <c:v>10616.599</c:v>
                </c:pt>
                <c:pt idx="6791">
                  <c:v>10626.718999999899</c:v>
                </c:pt>
                <c:pt idx="6792">
                  <c:v>10636.837</c:v>
                </c:pt>
                <c:pt idx="6793">
                  <c:v>10646.950999999901</c:v>
                </c:pt>
                <c:pt idx="6794">
                  <c:v>10657.056</c:v>
                </c:pt>
                <c:pt idx="6795">
                  <c:v>10667.147999999899</c:v>
                </c:pt>
                <c:pt idx="6796">
                  <c:v>10677.23</c:v>
                </c:pt>
                <c:pt idx="6797">
                  <c:v>10687.319</c:v>
                </c:pt>
                <c:pt idx="6798">
                  <c:v>10697.434999999899</c:v>
                </c:pt>
                <c:pt idx="6799">
                  <c:v>10707.545</c:v>
                </c:pt>
                <c:pt idx="6800">
                  <c:v>10717.627</c:v>
                </c:pt>
                <c:pt idx="6801">
                  <c:v>10727.707</c:v>
                </c:pt>
                <c:pt idx="6802">
                  <c:v>10737.799000000001</c:v>
                </c:pt>
                <c:pt idx="6803">
                  <c:v>10747.887000000001</c:v>
                </c:pt>
                <c:pt idx="6804">
                  <c:v>10757.969999999899</c:v>
                </c:pt>
                <c:pt idx="6805">
                  <c:v>10768.048000000001</c:v>
                </c:pt>
                <c:pt idx="6806">
                  <c:v>10778.156000000001</c:v>
                </c:pt>
                <c:pt idx="6807">
                  <c:v>10788.262000000001</c:v>
                </c:pt>
                <c:pt idx="6808">
                  <c:v>10798.353999999899</c:v>
                </c:pt>
                <c:pt idx="6809">
                  <c:v>10808.468999999899</c:v>
                </c:pt>
                <c:pt idx="6810">
                  <c:v>10818.585999999899</c:v>
                </c:pt>
                <c:pt idx="6811">
                  <c:v>10828.686</c:v>
                </c:pt>
                <c:pt idx="6812">
                  <c:v>10838.799000000001</c:v>
                </c:pt>
                <c:pt idx="6813">
                  <c:v>10848.915999999899</c:v>
                </c:pt>
                <c:pt idx="6814">
                  <c:v>10864.16</c:v>
                </c:pt>
                <c:pt idx="6815">
                  <c:v>10873.466</c:v>
                </c:pt>
                <c:pt idx="6816">
                  <c:v>10879.227999999899</c:v>
                </c:pt>
                <c:pt idx="6817">
                  <c:v>10889.353999999899</c:v>
                </c:pt>
                <c:pt idx="6818">
                  <c:v>10899.468000000001</c:v>
                </c:pt>
                <c:pt idx="6819">
                  <c:v>10909.59</c:v>
                </c:pt>
                <c:pt idx="6820">
                  <c:v>10919.701999999899</c:v>
                </c:pt>
                <c:pt idx="6821">
                  <c:v>10929.800999999899</c:v>
                </c:pt>
                <c:pt idx="6822">
                  <c:v>10939.898999999899</c:v>
                </c:pt>
                <c:pt idx="6823">
                  <c:v>10950.026</c:v>
                </c:pt>
                <c:pt idx="6824">
                  <c:v>10960.138000000001</c:v>
                </c:pt>
                <c:pt idx="6825">
                  <c:v>10970.231</c:v>
                </c:pt>
                <c:pt idx="6826">
                  <c:v>10980.346</c:v>
                </c:pt>
                <c:pt idx="6827">
                  <c:v>10990.468999999899</c:v>
                </c:pt>
                <c:pt idx="6828">
                  <c:v>11000.589</c:v>
                </c:pt>
                <c:pt idx="6829">
                  <c:v>11010.717000000001</c:v>
                </c:pt>
                <c:pt idx="6830">
                  <c:v>11020.875</c:v>
                </c:pt>
                <c:pt idx="6831">
                  <c:v>11031.03</c:v>
                </c:pt>
                <c:pt idx="6832">
                  <c:v>11041.155000000001</c:v>
                </c:pt>
                <c:pt idx="6833">
                  <c:v>11051.279</c:v>
                </c:pt>
                <c:pt idx="6834">
                  <c:v>11061.411</c:v>
                </c:pt>
                <c:pt idx="6835">
                  <c:v>11071.555</c:v>
                </c:pt>
                <c:pt idx="6836">
                  <c:v>11081.735000000001</c:v>
                </c:pt>
                <c:pt idx="6837">
                  <c:v>11091.948</c:v>
                </c:pt>
                <c:pt idx="6838">
                  <c:v>11102.138999999899</c:v>
                </c:pt>
                <c:pt idx="6839">
                  <c:v>11112.305</c:v>
                </c:pt>
                <c:pt idx="6840">
                  <c:v>11122.466</c:v>
                </c:pt>
                <c:pt idx="6841">
                  <c:v>11132.609</c:v>
                </c:pt>
                <c:pt idx="6842">
                  <c:v>11142.749</c:v>
                </c:pt>
                <c:pt idx="6843">
                  <c:v>11152.865</c:v>
                </c:pt>
                <c:pt idx="6844">
                  <c:v>11162.957</c:v>
                </c:pt>
                <c:pt idx="6845">
                  <c:v>11173.023999999899</c:v>
                </c:pt>
                <c:pt idx="6846">
                  <c:v>11183.053</c:v>
                </c:pt>
                <c:pt idx="6847">
                  <c:v>11193.071</c:v>
                </c:pt>
                <c:pt idx="6848">
                  <c:v>11203.093999999899</c:v>
                </c:pt>
                <c:pt idx="6849">
                  <c:v>11213.123</c:v>
                </c:pt>
                <c:pt idx="6850">
                  <c:v>11223.18</c:v>
                </c:pt>
                <c:pt idx="6851">
                  <c:v>11232.828</c:v>
                </c:pt>
                <c:pt idx="6852">
                  <c:v>11240.754999999899</c:v>
                </c:pt>
                <c:pt idx="6853">
                  <c:v>11246.133</c:v>
                </c:pt>
                <c:pt idx="6854">
                  <c:v>11248.965</c:v>
                </c:pt>
                <c:pt idx="6855">
                  <c:v>11249.781999999899</c:v>
                </c:pt>
                <c:pt idx="6856">
                  <c:v>11249.902</c:v>
                </c:pt>
                <c:pt idx="6857">
                  <c:v>11250.064</c:v>
                </c:pt>
                <c:pt idx="6858">
                  <c:v>11250.156999999899</c:v>
                </c:pt>
                <c:pt idx="6859">
                  <c:v>11250.120999999899</c:v>
                </c:pt>
                <c:pt idx="6860">
                  <c:v>11250.022999999899</c:v>
                </c:pt>
                <c:pt idx="6861">
                  <c:v>11249.956</c:v>
                </c:pt>
                <c:pt idx="6862">
                  <c:v>11249.933999999899</c:v>
                </c:pt>
                <c:pt idx="6863">
                  <c:v>11249.918</c:v>
                </c:pt>
                <c:pt idx="6864">
                  <c:v>11249.932000000001</c:v>
                </c:pt>
                <c:pt idx="6865">
                  <c:v>11250.013000000001</c:v>
                </c:pt>
                <c:pt idx="6866">
                  <c:v>11250.082</c:v>
                </c:pt>
                <c:pt idx="6867">
                  <c:v>11250.005999999899</c:v>
                </c:pt>
                <c:pt idx="6868">
                  <c:v>11249.853999999899</c:v>
                </c:pt>
                <c:pt idx="6869">
                  <c:v>11249.776</c:v>
                </c:pt>
                <c:pt idx="6870">
                  <c:v>11249.813</c:v>
                </c:pt>
                <c:pt idx="6871">
                  <c:v>11249.867</c:v>
                </c:pt>
                <c:pt idx="6872">
                  <c:v>11249.896000000001</c:v>
                </c:pt>
                <c:pt idx="6873">
                  <c:v>11249.963</c:v>
                </c:pt>
                <c:pt idx="6874">
                  <c:v>11250.089</c:v>
                </c:pt>
                <c:pt idx="6875">
                  <c:v>11250.198</c:v>
                </c:pt>
                <c:pt idx="6876">
                  <c:v>11250.221</c:v>
                </c:pt>
                <c:pt idx="6877">
                  <c:v>11250.148999999899</c:v>
                </c:pt>
                <c:pt idx="6878">
                  <c:v>11250.032999999899</c:v>
                </c:pt>
                <c:pt idx="6879">
                  <c:v>11249.915999999899</c:v>
                </c:pt>
                <c:pt idx="6880">
                  <c:v>11249.811</c:v>
                </c:pt>
                <c:pt idx="6881">
                  <c:v>11249.748</c:v>
                </c:pt>
                <c:pt idx="6882">
                  <c:v>11249.713</c:v>
                </c:pt>
                <c:pt idx="6883">
                  <c:v>11249.671</c:v>
                </c:pt>
                <c:pt idx="6884">
                  <c:v>11249.646000000001</c:v>
                </c:pt>
                <c:pt idx="6885">
                  <c:v>11249.687</c:v>
                </c:pt>
                <c:pt idx="6886">
                  <c:v>11249.784</c:v>
                </c:pt>
                <c:pt idx="6887">
                  <c:v>11249.891</c:v>
                </c:pt>
                <c:pt idx="6888">
                  <c:v>11249.968000000001</c:v>
                </c:pt>
                <c:pt idx="6889">
                  <c:v>11249.982</c:v>
                </c:pt>
                <c:pt idx="6890">
                  <c:v>11249.934999999899</c:v>
                </c:pt>
                <c:pt idx="6891">
                  <c:v>11249.870999999899</c:v>
                </c:pt>
                <c:pt idx="6892">
                  <c:v>11249.821</c:v>
                </c:pt>
                <c:pt idx="6893">
                  <c:v>11249.804</c:v>
                </c:pt>
                <c:pt idx="6894">
                  <c:v>11249.791999999899</c:v>
                </c:pt>
                <c:pt idx="6895">
                  <c:v>11249.788</c:v>
                </c:pt>
                <c:pt idx="6896">
                  <c:v>11249.797</c:v>
                </c:pt>
                <c:pt idx="6897">
                  <c:v>11249.788</c:v>
                </c:pt>
                <c:pt idx="6898">
                  <c:v>11249.784</c:v>
                </c:pt>
                <c:pt idx="6899">
                  <c:v>11249.788</c:v>
                </c:pt>
                <c:pt idx="6900">
                  <c:v>11249.784</c:v>
                </c:pt>
                <c:pt idx="6901">
                  <c:v>11249.789000000001</c:v>
                </c:pt>
                <c:pt idx="6902">
                  <c:v>11249.790999999899</c:v>
                </c:pt>
                <c:pt idx="6903">
                  <c:v>11249.781999999899</c:v>
                </c:pt>
                <c:pt idx="6904">
                  <c:v>11249.784</c:v>
                </c:pt>
                <c:pt idx="6905">
                  <c:v>11249.79</c:v>
                </c:pt>
                <c:pt idx="6906">
                  <c:v>11249.803</c:v>
                </c:pt>
                <c:pt idx="6907">
                  <c:v>11249.816000000001</c:v>
                </c:pt>
                <c:pt idx="6908">
                  <c:v>11249.822</c:v>
                </c:pt>
                <c:pt idx="6909">
                  <c:v>11249.839</c:v>
                </c:pt>
                <c:pt idx="6910">
                  <c:v>11249.856</c:v>
                </c:pt>
                <c:pt idx="6911">
                  <c:v>11249.861999999899</c:v>
                </c:pt>
                <c:pt idx="6912">
                  <c:v>11249.885</c:v>
                </c:pt>
                <c:pt idx="6913">
                  <c:v>11249.909</c:v>
                </c:pt>
                <c:pt idx="6914">
                  <c:v>11249.918</c:v>
                </c:pt>
                <c:pt idx="6915">
                  <c:v>11249.941000000001</c:v>
                </c:pt>
                <c:pt idx="6916">
                  <c:v>11249.960999999899</c:v>
                </c:pt>
                <c:pt idx="6917">
                  <c:v>11249.968000000001</c:v>
                </c:pt>
                <c:pt idx="6918">
                  <c:v>11249.971</c:v>
                </c:pt>
                <c:pt idx="6919">
                  <c:v>11249.974</c:v>
                </c:pt>
                <c:pt idx="6920">
                  <c:v>11249.983</c:v>
                </c:pt>
                <c:pt idx="6921">
                  <c:v>11249.986999999899</c:v>
                </c:pt>
                <c:pt idx="6922">
                  <c:v>11249.998</c:v>
                </c:pt>
                <c:pt idx="6923">
                  <c:v>11249.995999999899</c:v>
                </c:pt>
                <c:pt idx="6924">
                  <c:v>11249.982</c:v>
                </c:pt>
                <c:pt idx="6925">
                  <c:v>11249.98</c:v>
                </c:pt>
                <c:pt idx="6926">
                  <c:v>11249.982</c:v>
                </c:pt>
                <c:pt idx="6927">
                  <c:v>11249.978999999899</c:v>
                </c:pt>
                <c:pt idx="6928">
                  <c:v>11249.978999999899</c:v>
                </c:pt>
                <c:pt idx="6929">
                  <c:v>11249.958000000001</c:v>
                </c:pt>
                <c:pt idx="6930">
                  <c:v>11249.906000000001</c:v>
                </c:pt>
                <c:pt idx="6931">
                  <c:v>11249.861999999899</c:v>
                </c:pt>
                <c:pt idx="6932">
                  <c:v>11249.831</c:v>
                </c:pt>
                <c:pt idx="6933">
                  <c:v>11249.812</c:v>
                </c:pt>
                <c:pt idx="6934">
                  <c:v>11249.791999999899</c:v>
                </c:pt>
                <c:pt idx="6935">
                  <c:v>11249.784</c:v>
                </c:pt>
                <c:pt idx="6936">
                  <c:v>11249.78</c:v>
                </c:pt>
                <c:pt idx="6937">
                  <c:v>11249.784</c:v>
                </c:pt>
                <c:pt idx="6938">
                  <c:v>11249.789000000001</c:v>
                </c:pt>
                <c:pt idx="6939">
                  <c:v>11249.786</c:v>
                </c:pt>
                <c:pt idx="6940">
                  <c:v>11249.796</c:v>
                </c:pt>
                <c:pt idx="6941">
                  <c:v>11249.795</c:v>
                </c:pt>
                <c:pt idx="6942">
                  <c:v>11249.795</c:v>
                </c:pt>
                <c:pt idx="6943">
                  <c:v>11249.825999999901</c:v>
                </c:pt>
                <c:pt idx="6944">
                  <c:v>11249.882</c:v>
                </c:pt>
                <c:pt idx="6945">
                  <c:v>11249.949000000001</c:v>
                </c:pt>
                <c:pt idx="6946">
                  <c:v>11249.974</c:v>
                </c:pt>
                <c:pt idx="6947">
                  <c:v>11249.916999999899</c:v>
                </c:pt>
                <c:pt idx="6948">
                  <c:v>11249.803</c:v>
                </c:pt>
                <c:pt idx="6949">
                  <c:v>11249.710999999899</c:v>
                </c:pt>
                <c:pt idx="6950">
                  <c:v>11249.705</c:v>
                </c:pt>
                <c:pt idx="6951">
                  <c:v>11249.759</c:v>
                </c:pt>
                <c:pt idx="6952">
                  <c:v>11249.808999999899</c:v>
                </c:pt>
                <c:pt idx="6953">
                  <c:v>11249.852999999899</c:v>
                </c:pt>
                <c:pt idx="6954">
                  <c:v>11249.897999999899</c:v>
                </c:pt>
                <c:pt idx="6955">
                  <c:v>11249.958000000001</c:v>
                </c:pt>
                <c:pt idx="6956">
                  <c:v>11250.084000000001</c:v>
                </c:pt>
                <c:pt idx="6957">
                  <c:v>11250.228999999899</c:v>
                </c:pt>
                <c:pt idx="6958">
                  <c:v>11250.303</c:v>
                </c:pt>
                <c:pt idx="6959">
                  <c:v>11250.337</c:v>
                </c:pt>
                <c:pt idx="6960">
                  <c:v>11250.367</c:v>
                </c:pt>
                <c:pt idx="6961">
                  <c:v>11250.367</c:v>
                </c:pt>
                <c:pt idx="6962">
                  <c:v>11250.343000000001</c:v>
                </c:pt>
                <c:pt idx="6963">
                  <c:v>11250.315000000001</c:v>
                </c:pt>
                <c:pt idx="6964">
                  <c:v>11250.289000000001</c:v>
                </c:pt>
                <c:pt idx="6965">
                  <c:v>11250.277</c:v>
                </c:pt>
                <c:pt idx="6966">
                  <c:v>11250.285</c:v>
                </c:pt>
                <c:pt idx="6967">
                  <c:v>11250.288</c:v>
                </c:pt>
                <c:pt idx="6968">
                  <c:v>11250.263999999899</c:v>
                </c:pt>
                <c:pt idx="6969">
                  <c:v>11250.239</c:v>
                </c:pt>
                <c:pt idx="6970">
                  <c:v>11250.232</c:v>
                </c:pt>
                <c:pt idx="6971">
                  <c:v>11250.224</c:v>
                </c:pt>
                <c:pt idx="6972">
                  <c:v>11250.221</c:v>
                </c:pt>
                <c:pt idx="6973">
                  <c:v>11250.217000000001</c:v>
                </c:pt>
                <c:pt idx="6974">
                  <c:v>11250.189</c:v>
                </c:pt>
                <c:pt idx="6975">
                  <c:v>11250.152</c:v>
                </c:pt>
                <c:pt idx="6976">
                  <c:v>11250.128000000001</c:v>
                </c:pt>
                <c:pt idx="6977">
                  <c:v>11250.096</c:v>
                </c:pt>
                <c:pt idx="6978">
                  <c:v>11250.069</c:v>
                </c:pt>
                <c:pt idx="6979">
                  <c:v>11250.058999999899</c:v>
                </c:pt>
                <c:pt idx="6980">
                  <c:v>11250.038</c:v>
                </c:pt>
                <c:pt idx="6981">
                  <c:v>11250.003000000001</c:v>
                </c:pt>
                <c:pt idx="6982">
                  <c:v>11249.983</c:v>
                </c:pt>
                <c:pt idx="6983">
                  <c:v>11249.964</c:v>
                </c:pt>
                <c:pt idx="6984">
                  <c:v>11249.951999999899</c:v>
                </c:pt>
                <c:pt idx="6985">
                  <c:v>11249.959999999901</c:v>
                </c:pt>
                <c:pt idx="6986">
                  <c:v>11249.968000000001</c:v>
                </c:pt>
                <c:pt idx="6987">
                  <c:v>11249.956</c:v>
                </c:pt>
                <c:pt idx="6988">
                  <c:v>11249.931</c:v>
                </c:pt>
                <c:pt idx="6989">
                  <c:v>11249.905000000001</c:v>
                </c:pt>
                <c:pt idx="6990">
                  <c:v>11249.891</c:v>
                </c:pt>
                <c:pt idx="6991">
                  <c:v>11249.885</c:v>
                </c:pt>
                <c:pt idx="6992">
                  <c:v>11249.866</c:v>
                </c:pt>
                <c:pt idx="6993">
                  <c:v>11249.832</c:v>
                </c:pt>
                <c:pt idx="6994">
                  <c:v>11249.800999999899</c:v>
                </c:pt>
                <c:pt idx="6995">
                  <c:v>11249.789000000001</c:v>
                </c:pt>
                <c:pt idx="6996">
                  <c:v>11249.824000000001</c:v>
                </c:pt>
                <c:pt idx="6997">
                  <c:v>11249.897999999899</c:v>
                </c:pt>
                <c:pt idx="6998">
                  <c:v>11249.99</c:v>
                </c:pt>
                <c:pt idx="6999">
                  <c:v>11250.078</c:v>
                </c:pt>
                <c:pt idx="7000">
                  <c:v>11250.133</c:v>
                </c:pt>
                <c:pt idx="7001">
                  <c:v>11250.159</c:v>
                </c:pt>
                <c:pt idx="7002">
                  <c:v>11250.129000000001</c:v>
                </c:pt>
                <c:pt idx="7003">
                  <c:v>11250.081</c:v>
                </c:pt>
                <c:pt idx="7004">
                  <c:v>11250.047</c:v>
                </c:pt>
                <c:pt idx="7005">
                  <c:v>11250.011</c:v>
                </c:pt>
                <c:pt idx="7006">
                  <c:v>11249.974</c:v>
                </c:pt>
                <c:pt idx="7007">
                  <c:v>11249.959999999901</c:v>
                </c:pt>
                <c:pt idx="7008">
                  <c:v>11249.957</c:v>
                </c:pt>
                <c:pt idx="7009">
                  <c:v>11249.958000000001</c:v>
                </c:pt>
                <c:pt idx="7010">
                  <c:v>11249.957</c:v>
                </c:pt>
                <c:pt idx="7011">
                  <c:v>11249.931</c:v>
                </c:pt>
                <c:pt idx="7012">
                  <c:v>11249.913</c:v>
                </c:pt>
                <c:pt idx="7013">
                  <c:v>11249.916999999899</c:v>
                </c:pt>
                <c:pt idx="7014">
                  <c:v>11249.936</c:v>
                </c:pt>
                <c:pt idx="7015">
                  <c:v>11249.982</c:v>
                </c:pt>
                <c:pt idx="7016">
                  <c:v>11250.049000000001</c:v>
                </c:pt>
                <c:pt idx="7017">
                  <c:v>11250.091</c:v>
                </c:pt>
                <c:pt idx="7018">
                  <c:v>11250.049000000001</c:v>
                </c:pt>
                <c:pt idx="7019">
                  <c:v>11249.909</c:v>
                </c:pt>
                <c:pt idx="7020">
                  <c:v>11249.790999999899</c:v>
                </c:pt>
                <c:pt idx="7021">
                  <c:v>11249.788</c:v>
                </c:pt>
                <c:pt idx="7022">
                  <c:v>11249.846</c:v>
                </c:pt>
                <c:pt idx="7023">
                  <c:v>11249.889999999899</c:v>
                </c:pt>
                <c:pt idx="7024">
                  <c:v>11249.93</c:v>
                </c:pt>
                <c:pt idx="7025">
                  <c:v>11250.005999999899</c:v>
                </c:pt>
                <c:pt idx="7026">
                  <c:v>11250.12</c:v>
                </c:pt>
                <c:pt idx="7027">
                  <c:v>11250.199000000001</c:v>
                </c:pt>
                <c:pt idx="7028">
                  <c:v>11250.153</c:v>
                </c:pt>
                <c:pt idx="7029">
                  <c:v>11250.01</c:v>
                </c:pt>
                <c:pt idx="7030">
                  <c:v>11249.847</c:v>
                </c:pt>
                <c:pt idx="7031">
                  <c:v>11249.727000000001</c:v>
                </c:pt>
                <c:pt idx="7032">
                  <c:v>11249.648999999899</c:v>
                </c:pt>
                <c:pt idx="7033">
                  <c:v>11249.691000000001</c:v>
                </c:pt>
                <c:pt idx="7034">
                  <c:v>11249.858</c:v>
                </c:pt>
                <c:pt idx="7035">
                  <c:v>11249.937</c:v>
                </c:pt>
                <c:pt idx="7036">
                  <c:v>11249.871999999899</c:v>
                </c:pt>
                <c:pt idx="7037">
                  <c:v>11249.802</c:v>
                </c:pt>
                <c:pt idx="7038">
                  <c:v>11249.772999999899</c:v>
                </c:pt>
                <c:pt idx="7039">
                  <c:v>11249.794</c:v>
                </c:pt>
                <c:pt idx="7040">
                  <c:v>11249.904</c:v>
                </c:pt>
                <c:pt idx="7041">
                  <c:v>11249.937</c:v>
                </c:pt>
                <c:pt idx="7042">
                  <c:v>11249.799000000001</c:v>
                </c:pt>
                <c:pt idx="7043">
                  <c:v>11249.731</c:v>
                </c:pt>
                <c:pt idx="7044">
                  <c:v>11249.784</c:v>
                </c:pt>
                <c:pt idx="7045">
                  <c:v>11249.867</c:v>
                </c:pt>
                <c:pt idx="7046">
                  <c:v>11250.063</c:v>
                </c:pt>
                <c:pt idx="7047">
                  <c:v>11250.282999999899</c:v>
                </c:pt>
                <c:pt idx="7048">
                  <c:v>11250.289000000001</c:v>
                </c:pt>
                <c:pt idx="7049">
                  <c:v>11250.097</c:v>
                </c:pt>
                <c:pt idx="7050">
                  <c:v>11249.913</c:v>
                </c:pt>
                <c:pt idx="7051">
                  <c:v>11249.825000000001</c:v>
                </c:pt>
                <c:pt idx="7052">
                  <c:v>11249.829</c:v>
                </c:pt>
                <c:pt idx="7053">
                  <c:v>11250</c:v>
                </c:pt>
                <c:pt idx="7054">
                  <c:v>11250.126</c:v>
                </c:pt>
                <c:pt idx="7055">
                  <c:v>11250.056</c:v>
                </c:pt>
                <c:pt idx="7056">
                  <c:v>11249.98</c:v>
                </c:pt>
                <c:pt idx="7057">
                  <c:v>11249.942999999899</c:v>
                </c:pt>
                <c:pt idx="7058">
                  <c:v>11249.93</c:v>
                </c:pt>
                <c:pt idx="7059">
                  <c:v>11250.008</c:v>
                </c:pt>
                <c:pt idx="7060">
                  <c:v>11250.049999999899</c:v>
                </c:pt>
                <c:pt idx="7061">
                  <c:v>11249.921</c:v>
                </c:pt>
                <c:pt idx="7062">
                  <c:v>11249.812</c:v>
                </c:pt>
                <c:pt idx="7063">
                  <c:v>11249.842000000001</c:v>
                </c:pt>
                <c:pt idx="7064">
                  <c:v>11249.923000000001</c:v>
                </c:pt>
                <c:pt idx="7065">
                  <c:v>11250.083000000001</c:v>
                </c:pt>
                <c:pt idx="7066">
                  <c:v>11250.199000000001</c:v>
                </c:pt>
                <c:pt idx="7067">
                  <c:v>11250.082</c:v>
                </c:pt>
                <c:pt idx="7068">
                  <c:v>11249.880999999899</c:v>
                </c:pt>
                <c:pt idx="7069">
                  <c:v>11249.733</c:v>
                </c:pt>
                <c:pt idx="7070">
                  <c:v>11249.653</c:v>
                </c:pt>
                <c:pt idx="7071">
                  <c:v>11249.74</c:v>
                </c:pt>
                <c:pt idx="7072">
                  <c:v>11249.907999999899</c:v>
                </c:pt>
                <c:pt idx="7073">
                  <c:v>11249.937</c:v>
                </c:pt>
                <c:pt idx="7074">
                  <c:v>11249.852999999899</c:v>
                </c:pt>
                <c:pt idx="7075">
                  <c:v>11249.796</c:v>
                </c:pt>
                <c:pt idx="7076">
                  <c:v>11249.781000000001</c:v>
                </c:pt>
                <c:pt idx="7077">
                  <c:v>11249.772000000001</c:v>
                </c:pt>
                <c:pt idx="7078">
                  <c:v>11249.785</c:v>
                </c:pt>
                <c:pt idx="7079">
                  <c:v>11249.852999999899</c:v>
                </c:pt>
                <c:pt idx="7080">
                  <c:v>11249.947</c:v>
                </c:pt>
                <c:pt idx="7081">
                  <c:v>11249.956</c:v>
                </c:pt>
                <c:pt idx="7082">
                  <c:v>11249.838</c:v>
                </c:pt>
                <c:pt idx="7083">
                  <c:v>11249.719999999899</c:v>
                </c:pt>
                <c:pt idx="7084">
                  <c:v>11249.728999999899</c:v>
                </c:pt>
                <c:pt idx="7085">
                  <c:v>11249.819</c:v>
                </c:pt>
                <c:pt idx="7086">
                  <c:v>11249.893</c:v>
                </c:pt>
                <c:pt idx="7087">
                  <c:v>11250.054</c:v>
                </c:pt>
                <c:pt idx="7088">
                  <c:v>11250.271000000001</c:v>
                </c:pt>
                <c:pt idx="7089">
                  <c:v>11250.308000000001</c:v>
                </c:pt>
                <c:pt idx="7090">
                  <c:v>11250.117</c:v>
                </c:pt>
                <c:pt idx="7091">
                  <c:v>11249.924000000001</c:v>
                </c:pt>
                <c:pt idx="7092">
                  <c:v>11249.834000000001</c:v>
                </c:pt>
                <c:pt idx="7093">
                  <c:v>11249.846</c:v>
                </c:pt>
                <c:pt idx="7094">
                  <c:v>11249.996999999899</c:v>
                </c:pt>
                <c:pt idx="7095">
                  <c:v>11250.102999999899</c:v>
                </c:pt>
                <c:pt idx="7096">
                  <c:v>11250.056</c:v>
                </c:pt>
                <c:pt idx="7097">
                  <c:v>11249.981</c:v>
                </c:pt>
                <c:pt idx="7098">
                  <c:v>11249.956</c:v>
                </c:pt>
                <c:pt idx="7099">
                  <c:v>11249.951999999899</c:v>
                </c:pt>
                <c:pt idx="7100">
                  <c:v>11249.931</c:v>
                </c:pt>
                <c:pt idx="7101">
                  <c:v>11249.963</c:v>
                </c:pt>
                <c:pt idx="7102">
                  <c:v>11250.046</c:v>
                </c:pt>
                <c:pt idx="7103">
                  <c:v>11250.021000000001</c:v>
                </c:pt>
                <c:pt idx="7104">
                  <c:v>11249.861999999899</c:v>
                </c:pt>
                <c:pt idx="7105">
                  <c:v>11249.78</c:v>
                </c:pt>
                <c:pt idx="7106">
                  <c:v>11249.834999999901</c:v>
                </c:pt>
                <c:pt idx="7107">
                  <c:v>11249.888999999899</c:v>
                </c:pt>
                <c:pt idx="7108">
                  <c:v>11249.978999999899</c:v>
                </c:pt>
                <c:pt idx="7109">
                  <c:v>11250.138000000001</c:v>
                </c:pt>
                <c:pt idx="7110">
                  <c:v>11250.199000000001</c:v>
                </c:pt>
                <c:pt idx="7111">
                  <c:v>11250.048000000001</c:v>
                </c:pt>
                <c:pt idx="7112">
                  <c:v>11249.84</c:v>
                </c:pt>
                <c:pt idx="7113">
                  <c:v>11249.726000000001</c:v>
                </c:pt>
                <c:pt idx="7114">
                  <c:v>11249.662</c:v>
                </c:pt>
                <c:pt idx="7115">
                  <c:v>11249.688</c:v>
                </c:pt>
                <c:pt idx="7116">
                  <c:v>11249.835999999899</c:v>
                </c:pt>
                <c:pt idx="7117">
                  <c:v>11249.95</c:v>
                </c:pt>
                <c:pt idx="7118">
                  <c:v>11249.932000000001</c:v>
                </c:pt>
                <c:pt idx="7119">
                  <c:v>11249.858</c:v>
                </c:pt>
                <c:pt idx="7120">
                  <c:v>11249.800999999899</c:v>
                </c:pt>
                <c:pt idx="7121">
                  <c:v>11249.786</c:v>
                </c:pt>
                <c:pt idx="7122">
                  <c:v>11249.789000000001</c:v>
                </c:pt>
                <c:pt idx="7123">
                  <c:v>11249.843999999899</c:v>
                </c:pt>
                <c:pt idx="7124">
                  <c:v>11249.938</c:v>
                </c:pt>
                <c:pt idx="7125">
                  <c:v>11249.891</c:v>
                </c:pt>
                <c:pt idx="7126">
                  <c:v>11249.746999999899</c:v>
                </c:pt>
                <c:pt idx="7127">
                  <c:v>11249.73</c:v>
                </c:pt>
                <c:pt idx="7128">
                  <c:v>11249.821</c:v>
                </c:pt>
                <c:pt idx="7129">
                  <c:v>11249.889999999899</c:v>
                </c:pt>
                <c:pt idx="7130">
                  <c:v>11250.028</c:v>
                </c:pt>
                <c:pt idx="7131">
                  <c:v>11250.231</c:v>
                </c:pt>
                <c:pt idx="7132">
                  <c:v>11250.352000000001</c:v>
                </c:pt>
                <c:pt idx="7133">
                  <c:v>11250.313</c:v>
                </c:pt>
                <c:pt idx="7134">
                  <c:v>11250.164000000001</c:v>
                </c:pt>
                <c:pt idx="7135">
                  <c:v>11250.002</c:v>
                </c:pt>
                <c:pt idx="7136">
                  <c:v>11249.895</c:v>
                </c:pt>
                <c:pt idx="7137">
                  <c:v>11249.848</c:v>
                </c:pt>
                <c:pt idx="7138">
                  <c:v>11249.825999999901</c:v>
                </c:pt>
                <c:pt idx="7139">
                  <c:v>11249.815000000001</c:v>
                </c:pt>
                <c:pt idx="7140">
                  <c:v>11249.915000000001</c:v>
                </c:pt>
                <c:pt idx="7141">
                  <c:v>11250.08</c:v>
                </c:pt>
                <c:pt idx="7142">
                  <c:v>11250.133</c:v>
                </c:pt>
                <c:pt idx="7143">
                  <c:v>11250.069</c:v>
                </c:pt>
                <c:pt idx="7144">
                  <c:v>11249.995000000001</c:v>
                </c:pt>
                <c:pt idx="7145">
                  <c:v>11249.962</c:v>
                </c:pt>
                <c:pt idx="7146">
                  <c:v>11249.937</c:v>
                </c:pt>
                <c:pt idx="7147">
                  <c:v>11249.915999999899</c:v>
                </c:pt>
                <c:pt idx="7148">
                  <c:v>11249.954</c:v>
                </c:pt>
                <c:pt idx="7149">
                  <c:v>11250.055</c:v>
                </c:pt>
                <c:pt idx="7150">
                  <c:v>11250.056</c:v>
                </c:pt>
                <c:pt idx="7151">
                  <c:v>11249.87</c:v>
                </c:pt>
                <c:pt idx="7152">
                  <c:v>11248.92</c:v>
                </c:pt>
                <c:pt idx="7153">
                  <c:v>11246.044</c:v>
                </c:pt>
                <c:pt idx="7154">
                  <c:v>11240.656000000001</c:v>
                </c:pt>
                <c:pt idx="7155">
                  <c:v>11232.826999999899</c:v>
                </c:pt>
                <c:pt idx="7156">
                  <c:v>11223.267</c:v>
                </c:pt>
                <c:pt idx="7157">
                  <c:v>11213.018</c:v>
                </c:pt>
                <c:pt idx="7158">
                  <c:v>11202.69</c:v>
                </c:pt>
                <c:pt idx="7159">
                  <c:v>11192.432000000001</c:v>
                </c:pt>
                <c:pt idx="7160">
                  <c:v>11182.351000000001</c:v>
                </c:pt>
                <c:pt idx="7161">
                  <c:v>11172.422</c:v>
                </c:pt>
                <c:pt idx="7162">
                  <c:v>11162.326999999899</c:v>
                </c:pt>
                <c:pt idx="7163">
                  <c:v>11152.127</c:v>
                </c:pt>
                <c:pt idx="7164">
                  <c:v>11141.977000000001</c:v>
                </c:pt>
                <c:pt idx="7165">
                  <c:v>11131.93</c:v>
                </c:pt>
                <c:pt idx="7166">
                  <c:v>11121.873</c:v>
                </c:pt>
                <c:pt idx="7167">
                  <c:v>11111.630999999899</c:v>
                </c:pt>
                <c:pt idx="7168">
                  <c:v>11101.48</c:v>
                </c:pt>
                <c:pt idx="7169">
                  <c:v>11091.49</c:v>
                </c:pt>
                <c:pt idx="7170">
                  <c:v>11081.562</c:v>
                </c:pt>
                <c:pt idx="7171">
                  <c:v>11071.665000000001</c:v>
                </c:pt>
                <c:pt idx="7172">
                  <c:v>11061.52</c:v>
                </c:pt>
                <c:pt idx="7173">
                  <c:v>11051.174999999899</c:v>
                </c:pt>
                <c:pt idx="7174">
                  <c:v>11040.916999999899</c:v>
                </c:pt>
                <c:pt idx="7175">
                  <c:v>11030.808000000001</c:v>
                </c:pt>
                <c:pt idx="7176">
                  <c:v>11020.867</c:v>
                </c:pt>
                <c:pt idx="7177">
                  <c:v>11010.84</c:v>
                </c:pt>
                <c:pt idx="7178">
                  <c:v>11000.641</c:v>
                </c:pt>
                <c:pt idx="7179">
                  <c:v>10990.477000000001</c:v>
                </c:pt>
                <c:pt idx="7180">
                  <c:v>10980.341</c:v>
                </c:pt>
                <c:pt idx="7181">
                  <c:v>10970.293</c:v>
                </c:pt>
                <c:pt idx="7182">
                  <c:v>10960.255999999899</c:v>
                </c:pt>
                <c:pt idx="7183">
                  <c:v>10950.009</c:v>
                </c:pt>
                <c:pt idx="7184">
                  <c:v>10939.77</c:v>
                </c:pt>
                <c:pt idx="7185">
                  <c:v>10929.710999999899</c:v>
                </c:pt>
                <c:pt idx="7186">
                  <c:v>10919.700999999901</c:v>
                </c:pt>
                <c:pt idx="7187">
                  <c:v>10909.727999999899</c:v>
                </c:pt>
                <c:pt idx="7188">
                  <c:v>10899.718999999899</c:v>
                </c:pt>
                <c:pt idx="7189">
                  <c:v>10889.523999999899</c:v>
                </c:pt>
                <c:pt idx="7190">
                  <c:v>10879.226000000001</c:v>
                </c:pt>
                <c:pt idx="7191">
                  <c:v>10868.963</c:v>
                </c:pt>
                <c:pt idx="7192">
                  <c:v>10858.754000000001</c:v>
                </c:pt>
                <c:pt idx="7193">
                  <c:v>10848.662</c:v>
                </c:pt>
                <c:pt idx="7194">
                  <c:v>10838.703</c:v>
                </c:pt>
                <c:pt idx="7195">
                  <c:v>10828.686</c:v>
                </c:pt>
                <c:pt idx="7196">
                  <c:v>10818.512000000001</c:v>
                </c:pt>
                <c:pt idx="7197">
                  <c:v>10808.343000000001</c:v>
                </c:pt>
                <c:pt idx="7198">
                  <c:v>10798.216</c:v>
                </c:pt>
                <c:pt idx="7199">
                  <c:v>10788.099</c:v>
                </c:pt>
                <c:pt idx="7200">
                  <c:v>10778.066000000001</c:v>
                </c:pt>
                <c:pt idx="7201">
                  <c:v>10768.035</c:v>
                </c:pt>
                <c:pt idx="7202">
                  <c:v>10757.866</c:v>
                </c:pt>
                <c:pt idx="7203">
                  <c:v>10747.623</c:v>
                </c:pt>
                <c:pt idx="7204">
                  <c:v>10737.49</c:v>
                </c:pt>
                <c:pt idx="7205">
                  <c:v>10727.451999999899</c:v>
                </c:pt>
                <c:pt idx="7206">
                  <c:v>10717.403</c:v>
                </c:pt>
                <c:pt idx="7207">
                  <c:v>10707.425999999899</c:v>
                </c:pt>
                <c:pt idx="7208">
                  <c:v>10697.512000000001</c:v>
                </c:pt>
                <c:pt idx="7209">
                  <c:v>10687.494000000001</c:v>
                </c:pt>
                <c:pt idx="7210">
                  <c:v>10677.313</c:v>
                </c:pt>
                <c:pt idx="7211">
                  <c:v>10667.037</c:v>
                </c:pt>
                <c:pt idx="7212">
                  <c:v>10656.796</c:v>
                </c:pt>
                <c:pt idx="7213">
                  <c:v>10646.611000000001</c:v>
                </c:pt>
                <c:pt idx="7214">
                  <c:v>10636.455</c:v>
                </c:pt>
                <c:pt idx="7215">
                  <c:v>10626.383</c:v>
                </c:pt>
                <c:pt idx="7216">
                  <c:v>10616.428</c:v>
                </c:pt>
                <c:pt idx="7217">
                  <c:v>10606.431</c:v>
                </c:pt>
                <c:pt idx="7218">
                  <c:v>10596.266</c:v>
                </c:pt>
                <c:pt idx="7219">
                  <c:v>10586.074000000001</c:v>
                </c:pt>
                <c:pt idx="7220">
                  <c:v>10575.933999999899</c:v>
                </c:pt>
                <c:pt idx="7221">
                  <c:v>10565.800999999899</c:v>
                </c:pt>
                <c:pt idx="7222">
                  <c:v>10555.689</c:v>
                </c:pt>
                <c:pt idx="7223">
                  <c:v>10545.656999999899</c:v>
                </c:pt>
                <c:pt idx="7224">
                  <c:v>10535.584000000001</c:v>
                </c:pt>
                <c:pt idx="7225">
                  <c:v>10525.329</c:v>
                </c:pt>
                <c:pt idx="7226">
                  <c:v>10515.121999999899</c:v>
                </c:pt>
                <c:pt idx="7227">
                  <c:v>10505.053</c:v>
                </c:pt>
                <c:pt idx="7228">
                  <c:v>10495.02</c:v>
                </c:pt>
                <c:pt idx="7229">
                  <c:v>10485.049000000001</c:v>
                </c:pt>
                <c:pt idx="7230">
                  <c:v>10475.018</c:v>
                </c:pt>
                <c:pt idx="7231">
                  <c:v>10464.775</c:v>
                </c:pt>
                <c:pt idx="7232">
                  <c:v>10454.468000000001</c:v>
                </c:pt>
                <c:pt idx="7233">
                  <c:v>10444.221</c:v>
                </c:pt>
                <c:pt idx="7234">
                  <c:v>10434.186</c:v>
                </c:pt>
                <c:pt idx="7235">
                  <c:v>10424.236999999899</c:v>
                </c:pt>
                <c:pt idx="7236">
                  <c:v>10414.073</c:v>
                </c:pt>
                <c:pt idx="7237">
                  <c:v>10403.878000000001</c:v>
                </c:pt>
                <c:pt idx="7238">
                  <c:v>10393.802</c:v>
                </c:pt>
                <c:pt idx="7239">
                  <c:v>10383.814</c:v>
                </c:pt>
                <c:pt idx="7240">
                  <c:v>10373.671</c:v>
                </c:pt>
                <c:pt idx="7241">
                  <c:v>10363.398999999899</c:v>
                </c:pt>
                <c:pt idx="7242">
                  <c:v>10353.314</c:v>
                </c:pt>
                <c:pt idx="7243">
                  <c:v>10343.322</c:v>
                </c:pt>
                <c:pt idx="7244">
                  <c:v>10333.404</c:v>
                </c:pt>
                <c:pt idx="7245">
                  <c:v>10323.475</c:v>
                </c:pt>
                <c:pt idx="7246">
                  <c:v>10313.258</c:v>
                </c:pt>
                <c:pt idx="7247">
                  <c:v>10302.923000000001</c:v>
                </c:pt>
                <c:pt idx="7248">
                  <c:v>10292.692999999899</c:v>
                </c:pt>
                <c:pt idx="7249">
                  <c:v>10282.630999999899</c:v>
                </c:pt>
                <c:pt idx="7250">
                  <c:v>10272.684999999899</c:v>
                </c:pt>
                <c:pt idx="7251">
                  <c:v>10262.602000000001</c:v>
                </c:pt>
                <c:pt idx="7252">
                  <c:v>10252.423000000001</c:v>
                </c:pt>
                <c:pt idx="7253">
                  <c:v>10242.263000000001</c:v>
                </c:pt>
                <c:pt idx="7254">
                  <c:v>10232.133</c:v>
                </c:pt>
                <c:pt idx="7255">
                  <c:v>10222.097</c:v>
                </c:pt>
                <c:pt idx="7256">
                  <c:v>10212.008</c:v>
                </c:pt>
                <c:pt idx="7257">
                  <c:v>10201.746999999899</c:v>
                </c:pt>
                <c:pt idx="7258">
                  <c:v>10191.57</c:v>
                </c:pt>
                <c:pt idx="7259">
                  <c:v>10181.539000000001</c:v>
                </c:pt>
                <c:pt idx="7260">
                  <c:v>10171.556</c:v>
                </c:pt>
                <c:pt idx="7261">
                  <c:v>10161.567999999899</c:v>
                </c:pt>
                <c:pt idx="7262">
                  <c:v>10151.392</c:v>
                </c:pt>
                <c:pt idx="7263">
                  <c:v>10141.081</c:v>
                </c:pt>
                <c:pt idx="7264">
                  <c:v>10130.807000000001</c:v>
                </c:pt>
                <c:pt idx="7265">
                  <c:v>10120.726000000001</c:v>
                </c:pt>
                <c:pt idx="7266">
                  <c:v>10110.763999999899</c:v>
                </c:pt>
                <c:pt idx="7267">
                  <c:v>10100.646000000001</c:v>
                </c:pt>
                <c:pt idx="7268">
                  <c:v>10090.458000000001</c:v>
                </c:pt>
                <c:pt idx="7269">
                  <c:v>10080.365</c:v>
                </c:pt>
                <c:pt idx="7270">
                  <c:v>10070.364</c:v>
                </c:pt>
                <c:pt idx="7271">
                  <c:v>10060.174999999899</c:v>
                </c:pt>
                <c:pt idx="7272">
                  <c:v>10049.959000000001</c:v>
                </c:pt>
                <c:pt idx="7273">
                  <c:v>10039.958000000001</c:v>
                </c:pt>
                <c:pt idx="7274">
                  <c:v>10030.08</c:v>
                </c:pt>
                <c:pt idx="7275">
                  <c:v>10020.120999999899</c:v>
                </c:pt>
                <c:pt idx="7276">
                  <c:v>10009.855</c:v>
                </c:pt>
                <c:pt idx="7277">
                  <c:v>9999.5684000000001</c:v>
                </c:pt>
                <c:pt idx="7278">
                  <c:v>9989.3963000000003</c:v>
                </c:pt>
                <c:pt idx="7279">
                  <c:v>9979.4063000000006</c:v>
                </c:pt>
                <c:pt idx="7280">
                  <c:v>9969.3925999999901</c:v>
                </c:pt>
                <c:pt idx="7281">
                  <c:v>9959.1934000000001</c:v>
                </c:pt>
                <c:pt idx="7282">
                  <c:v>9949.0205999999907</c:v>
                </c:pt>
                <c:pt idx="7283">
                  <c:v>9938.9315000000006</c:v>
                </c:pt>
                <c:pt idx="7284">
                  <c:v>9928.9079000000002</c:v>
                </c:pt>
                <c:pt idx="7285">
                  <c:v>9918.6918999999907</c:v>
                </c:pt>
                <c:pt idx="7286">
                  <c:v>9908.4467999999906</c:v>
                </c:pt>
                <c:pt idx="7287">
                  <c:v>9898.3947000000007</c:v>
                </c:pt>
                <c:pt idx="7288">
                  <c:v>9888.45099999999</c:v>
                </c:pt>
                <c:pt idx="7289">
                  <c:v>9878.4811000000009</c:v>
                </c:pt>
                <c:pt idx="7290">
                  <c:v>9868.2651999999907</c:v>
                </c:pt>
                <c:pt idx="7291">
                  <c:v>9857.9413999999906</c:v>
                </c:pt>
                <c:pt idx="7292">
                  <c:v>9847.6854000000003</c:v>
                </c:pt>
                <c:pt idx="7293">
                  <c:v>9837.6746999999905</c:v>
                </c:pt>
                <c:pt idx="7294">
                  <c:v>9827.6839999999902</c:v>
                </c:pt>
                <c:pt idx="7295">
                  <c:v>9817.5051000000003</c:v>
                </c:pt>
                <c:pt idx="7296">
                  <c:v>9807.3528999999908</c:v>
                </c:pt>
                <c:pt idx="7297">
                  <c:v>9797.3273000000008</c:v>
                </c:pt>
                <c:pt idx="7298">
                  <c:v>9787.2152000000006</c:v>
                </c:pt>
                <c:pt idx="7299">
                  <c:v>9776.9897000000001</c:v>
                </c:pt>
                <c:pt idx="7300">
                  <c:v>9766.9102000000003</c:v>
                </c:pt>
                <c:pt idx="7301">
                  <c:v>9757.0400000000009</c:v>
                </c:pt>
                <c:pt idx="7302">
                  <c:v>9747.0900999999903</c:v>
                </c:pt>
                <c:pt idx="7303">
                  <c:v>9736.8096999999907</c:v>
                </c:pt>
                <c:pt idx="7304">
                  <c:v>9726.4948999999906</c:v>
                </c:pt>
                <c:pt idx="7305">
                  <c:v>9716.4560999999903</c:v>
                </c:pt>
                <c:pt idx="7306">
                  <c:v>9706.4887999999901</c:v>
                </c:pt>
                <c:pt idx="7307">
                  <c:v>9696.3289999999906</c:v>
                </c:pt>
                <c:pt idx="7308">
                  <c:v>9686.1530000000002</c:v>
                </c:pt>
                <c:pt idx="7309">
                  <c:v>9676.0596999999907</c:v>
                </c:pt>
                <c:pt idx="7310">
                  <c:v>9666.0238000000008</c:v>
                </c:pt>
                <c:pt idx="7311">
                  <c:v>9655.8670000000002</c:v>
                </c:pt>
                <c:pt idx="7312">
                  <c:v>9645.6072000000004</c:v>
                </c:pt>
                <c:pt idx="7313">
                  <c:v>9635.4760000000006</c:v>
                </c:pt>
                <c:pt idx="7314">
                  <c:v>9625.4529999999904</c:v>
                </c:pt>
                <c:pt idx="7315">
                  <c:v>9615.4928</c:v>
                </c:pt>
                <c:pt idx="7316">
                  <c:v>9605.4580999999907</c:v>
                </c:pt>
                <c:pt idx="7317">
                  <c:v>9595.2041000000008</c:v>
                </c:pt>
                <c:pt idx="7318">
                  <c:v>9584.9060000000009</c:v>
                </c:pt>
                <c:pt idx="7319">
                  <c:v>9574.6908999999905</c:v>
                </c:pt>
                <c:pt idx="7320">
                  <c:v>9564.6661999999906</c:v>
                </c:pt>
                <c:pt idx="7321">
                  <c:v>9554.6877999999906</c:v>
                </c:pt>
                <c:pt idx="7322">
                  <c:v>9544.5352999999905</c:v>
                </c:pt>
                <c:pt idx="7323">
                  <c:v>9534.3410000000003</c:v>
                </c:pt>
                <c:pt idx="7324">
                  <c:v>9524.2711999999901</c:v>
                </c:pt>
                <c:pt idx="7325">
                  <c:v>9514.2296000000006</c:v>
                </c:pt>
                <c:pt idx="7326">
                  <c:v>9504.0295000000006</c:v>
                </c:pt>
                <c:pt idx="7327">
                  <c:v>9493.8870000000006</c:v>
                </c:pt>
                <c:pt idx="7328">
                  <c:v>9483.9676999999901</c:v>
                </c:pt>
                <c:pt idx="7329">
                  <c:v>9474.0653999999904</c:v>
                </c:pt>
                <c:pt idx="7330">
                  <c:v>9463.875</c:v>
                </c:pt>
                <c:pt idx="7331">
                  <c:v>9453.5499999999902</c:v>
                </c:pt>
                <c:pt idx="7332">
                  <c:v>9443.4529000000002</c:v>
                </c:pt>
                <c:pt idx="7333">
                  <c:v>9433.4685000000009</c:v>
                </c:pt>
                <c:pt idx="7334">
                  <c:v>9423.3361000000004</c:v>
                </c:pt>
                <c:pt idx="7335">
                  <c:v>9413.1308000000008</c:v>
                </c:pt>
                <c:pt idx="7336">
                  <c:v>9403.0890999999901</c:v>
                </c:pt>
                <c:pt idx="7337">
                  <c:v>9392.9159999999902</c:v>
                </c:pt>
                <c:pt idx="7338">
                  <c:v>9382.7129000000004</c:v>
                </c:pt>
                <c:pt idx="7339">
                  <c:v>9372.7697000000007</c:v>
                </c:pt>
                <c:pt idx="7340">
                  <c:v>9362.7723999999907</c:v>
                </c:pt>
                <c:pt idx="7341">
                  <c:v>9352.5108999999902</c:v>
                </c:pt>
                <c:pt idx="7342">
                  <c:v>9342.1612000000005</c:v>
                </c:pt>
                <c:pt idx="7343">
                  <c:v>9332.0902000000006</c:v>
                </c:pt>
                <c:pt idx="7344">
                  <c:v>9322.1124</c:v>
                </c:pt>
                <c:pt idx="7345">
                  <c:v>9311.9632000000001</c:v>
                </c:pt>
                <c:pt idx="7346">
                  <c:v>9301.7994999999901</c:v>
                </c:pt>
                <c:pt idx="7347">
                  <c:v>9291.7577000000001</c:v>
                </c:pt>
                <c:pt idx="7348">
                  <c:v>9281.6967000000004</c:v>
                </c:pt>
                <c:pt idx="7349">
                  <c:v>9271.4719000000005</c:v>
                </c:pt>
                <c:pt idx="7350">
                  <c:v>9261.3336999999901</c:v>
                </c:pt>
                <c:pt idx="7351">
                  <c:v>9251.3436999999903</c:v>
                </c:pt>
                <c:pt idx="7352">
                  <c:v>9241.4429</c:v>
                </c:pt>
                <c:pt idx="7353">
                  <c:v>9231.4519</c:v>
                </c:pt>
                <c:pt idx="7354">
                  <c:v>9221.1779999999908</c:v>
                </c:pt>
                <c:pt idx="7355">
                  <c:v>9210.8549999999905</c:v>
                </c:pt>
                <c:pt idx="7356">
                  <c:v>9200.7106000000003</c:v>
                </c:pt>
                <c:pt idx="7357">
                  <c:v>9190.7698999999902</c:v>
                </c:pt>
                <c:pt idx="7358">
                  <c:v>9180.7142999999905</c:v>
                </c:pt>
                <c:pt idx="7359">
                  <c:v>9170.50449999999</c:v>
                </c:pt>
                <c:pt idx="7360">
                  <c:v>9160.3736000000008</c:v>
                </c:pt>
                <c:pt idx="7361">
                  <c:v>9150.3423000000003</c:v>
                </c:pt>
                <c:pt idx="7362">
                  <c:v>9140.1674000000003</c:v>
                </c:pt>
                <c:pt idx="7363">
                  <c:v>9129.9168000000009</c:v>
                </c:pt>
                <c:pt idx="7364">
                  <c:v>9119.8649000000005</c:v>
                </c:pt>
                <c:pt idx="7365">
                  <c:v>9109.9285999999902</c:v>
                </c:pt>
                <c:pt idx="7366">
                  <c:v>9099.8842000000004</c:v>
                </c:pt>
                <c:pt idx="7367">
                  <c:v>9089.5977999999905</c:v>
                </c:pt>
                <c:pt idx="7368">
                  <c:v>9079.2891999999902</c:v>
                </c:pt>
                <c:pt idx="7369">
                  <c:v>9069.2114999999903</c:v>
                </c:pt>
                <c:pt idx="7370">
                  <c:v>9059.2160999999905</c:v>
                </c:pt>
                <c:pt idx="7371">
                  <c:v>9049.0866000000005</c:v>
                </c:pt>
                <c:pt idx="7372">
                  <c:v>9038.9361000000008</c:v>
                </c:pt>
                <c:pt idx="7373">
                  <c:v>9028.8976999999904</c:v>
                </c:pt>
                <c:pt idx="7374">
                  <c:v>9018.7589000000007</c:v>
                </c:pt>
                <c:pt idx="7375">
                  <c:v>9008.5557000000008</c:v>
                </c:pt>
                <c:pt idx="7376">
                  <c:v>8998.5076000000008</c:v>
                </c:pt>
                <c:pt idx="7377">
                  <c:v>8988.6028999999908</c:v>
                </c:pt>
                <c:pt idx="7378">
                  <c:v>8978.6502999999902</c:v>
                </c:pt>
                <c:pt idx="7379">
                  <c:v>8968.3822</c:v>
                </c:pt>
                <c:pt idx="7380">
                  <c:v>8958.0679</c:v>
                </c:pt>
                <c:pt idx="7381">
                  <c:v>8948.0239000000001</c:v>
                </c:pt>
                <c:pt idx="7382">
                  <c:v>8938.0481999999902</c:v>
                </c:pt>
                <c:pt idx="7383">
                  <c:v>8927.8834999999908</c:v>
                </c:pt>
                <c:pt idx="7384">
                  <c:v>8917.6978999999901</c:v>
                </c:pt>
                <c:pt idx="7385">
                  <c:v>8907.6761999999908</c:v>
                </c:pt>
                <c:pt idx="7386">
                  <c:v>8897.4902999999904</c:v>
                </c:pt>
                <c:pt idx="7387">
                  <c:v>8887.2754999999906</c:v>
                </c:pt>
                <c:pt idx="7388">
                  <c:v>8877.34399999999</c:v>
                </c:pt>
                <c:pt idx="7389">
                  <c:v>8867.3258000000005</c:v>
                </c:pt>
                <c:pt idx="7390">
                  <c:v>8857.0547000000006</c:v>
                </c:pt>
                <c:pt idx="7391">
                  <c:v>8846.7376000000004</c:v>
                </c:pt>
                <c:pt idx="7392">
                  <c:v>8836.7286000000004</c:v>
                </c:pt>
                <c:pt idx="7393">
                  <c:v>8826.6880999999903</c:v>
                </c:pt>
                <c:pt idx="7394">
                  <c:v>8821.5262000000002</c:v>
                </c:pt>
                <c:pt idx="7395">
                  <c:v>8810.6972000000005</c:v>
                </c:pt>
                <c:pt idx="7396">
                  <c:v>8796.33679999999</c:v>
                </c:pt>
                <c:pt idx="7397">
                  <c:v>8786.1643999999906</c:v>
                </c:pt>
                <c:pt idx="7398">
                  <c:v>8776.1164000000008</c:v>
                </c:pt>
                <c:pt idx="7399">
                  <c:v>8766.2180000000008</c:v>
                </c:pt>
                <c:pt idx="7400">
                  <c:v>8756.0998</c:v>
                </c:pt>
                <c:pt idx="7401">
                  <c:v>8745.7574999999906</c:v>
                </c:pt>
                <c:pt idx="7402">
                  <c:v>8735.7376000000004</c:v>
                </c:pt>
                <c:pt idx="7403">
                  <c:v>8725.7186000000002</c:v>
                </c:pt>
                <c:pt idx="7404">
                  <c:v>8715.5053000000007</c:v>
                </c:pt>
                <c:pt idx="7405">
                  <c:v>8705.4531999999908</c:v>
                </c:pt>
                <c:pt idx="7406">
                  <c:v>8695.2646999999906</c:v>
                </c:pt>
                <c:pt idx="7407">
                  <c:v>8685.0411999999906</c:v>
                </c:pt>
                <c:pt idx="7408">
                  <c:v>8675.1478999999908</c:v>
                </c:pt>
                <c:pt idx="7409">
                  <c:v>8665.1126000000004</c:v>
                </c:pt>
                <c:pt idx="7410">
                  <c:v>8654.7626</c:v>
                </c:pt>
                <c:pt idx="7411">
                  <c:v>8644.5918000000001</c:v>
                </c:pt>
                <c:pt idx="7412">
                  <c:v>8634.5439999999908</c:v>
                </c:pt>
                <c:pt idx="7413">
                  <c:v>8624.3981999999905</c:v>
                </c:pt>
                <c:pt idx="7414">
                  <c:v>8614.3258999999907</c:v>
                </c:pt>
                <c:pt idx="7415">
                  <c:v>8604.1836999999905</c:v>
                </c:pt>
                <c:pt idx="7416">
                  <c:v>8594.0614999999907</c:v>
                </c:pt>
                <c:pt idx="7417">
                  <c:v>8584.1383999999907</c:v>
                </c:pt>
                <c:pt idx="7418">
                  <c:v>8574.1345999999903</c:v>
                </c:pt>
                <c:pt idx="7419">
                  <c:v>8563.8770999999906</c:v>
                </c:pt>
                <c:pt idx="7420">
                  <c:v>8553.6419999999907</c:v>
                </c:pt>
                <c:pt idx="7421">
                  <c:v>8543.6388999999908</c:v>
                </c:pt>
                <c:pt idx="7422">
                  <c:v>8533.5643</c:v>
                </c:pt>
                <c:pt idx="7423">
                  <c:v>8523.3793000000005</c:v>
                </c:pt>
                <c:pt idx="7424">
                  <c:v>8513.3471000000009</c:v>
                </c:pt>
                <c:pt idx="7425">
                  <c:v>8503.1532000000007</c:v>
                </c:pt>
                <c:pt idx="7426">
                  <c:v>8492.9369999999908</c:v>
                </c:pt>
                <c:pt idx="7427">
                  <c:v>8483.0506999999907</c:v>
                </c:pt>
                <c:pt idx="7428">
                  <c:v>8472.9899000000005</c:v>
                </c:pt>
                <c:pt idx="7429">
                  <c:v>8462.6347000000005</c:v>
                </c:pt>
                <c:pt idx="7430">
                  <c:v>8452.4681</c:v>
                </c:pt>
                <c:pt idx="7431">
                  <c:v>8442.4280999999901</c:v>
                </c:pt>
                <c:pt idx="7432">
                  <c:v>8432.2795000000006</c:v>
                </c:pt>
                <c:pt idx="7433">
                  <c:v>8422.2239000000009</c:v>
                </c:pt>
                <c:pt idx="7434">
                  <c:v>8412.0753999999906</c:v>
                </c:pt>
                <c:pt idx="7435">
                  <c:v>8401.9192999999905</c:v>
                </c:pt>
                <c:pt idx="7436">
                  <c:v>8392.0344000000005</c:v>
                </c:pt>
                <c:pt idx="7437">
                  <c:v>8382.0393999999906</c:v>
                </c:pt>
                <c:pt idx="7438">
                  <c:v>8371.7505999999903</c:v>
                </c:pt>
                <c:pt idx="7439">
                  <c:v>8361.59</c:v>
                </c:pt>
                <c:pt idx="7440">
                  <c:v>8351.5627000000004</c:v>
                </c:pt>
                <c:pt idx="7441">
                  <c:v>8341.43</c:v>
                </c:pt>
                <c:pt idx="7442">
                  <c:v>8331.2945999999902</c:v>
                </c:pt>
                <c:pt idx="7443">
                  <c:v>8321.2023000000008</c:v>
                </c:pt>
                <c:pt idx="7444">
                  <c:v>8310.9997999999905</c:v>
                </c:pt>
                <c:pt idx="7445">
                  <c:v>8300.8420999999908</c:v>
                </c:pt>
                <c:pt idx="7446">
                  <c:v>8290.9071999999906</c:v>
                </c:pt>
                <c:pt idx="7447">
                  <c:v>8280.8919999999907</c:v>
                </c:pt>
                <c:pt idx="7448">
                  <c:v>8270.6625000000004</c:v>
                </c:pt>
                <c:pt idx="7449">
                  <c:v>8260.3433999999907</c:v>
                </c:pt>
                <c:pt idx="7450">
                  <c:v>8250.1378999999906</c:v>
                </c:pt>
                <c:pt idx="7451">
                  <c:v>8240.1602999999905</c:v>
                </c:pt>
                <c:pt idx="7452">
                  <c:v>8230.1669999999904</c:v>
                </c:pt>
                <c:pt idx="7453">
                  <c:v>8219.9897000000001</c:v>
                </c:pt>
                <c:pt idx="7454">
                  <c:v>8209.8220999999903</c:v>
                </c:pt>
                <c:pt idx="7455">
                  <c:v>8199.7494000000006</c:v>
                </c:pt>
                <c:pt idx="7456">
                  <c:v>8189.6941999999899</c:v>
                </c:pt>
                <c:pt idx="7457">
                  <c:v>8179.5734000000002</c:v>
                </c:pt>
                <c:pt idx="7458">
                  <c:v>8169.3657999999896</c:v>
                </c:pt>
                <c:pt idx="7459">
                  <c:v>8159.2440999999899</c:v>
                </c:pt>
                <c:pt idx="7460">
                  <c:v>8149.2501000000002</c:v>
                </c:pt>
                <c:pt idx="7461">
                  <c:v>8139.3123999999898</c:v>
                </c:pt>
                <c:pt idx="7462">
                  <c:v>8129.3119999999899</c:v>
                </c:pt>
                <c:pt idx="7463">
                  <c:v>8119.0547999999899</c:v>
                </c:pt>
                <c:pt idx="7464">
                  <c:v>8108.7469000000001</c:v>
                </c:pt>
                <c:pt idx="7465">
                  <c:v>8098.6067999999896</c:v>
                </c:pt>
                <c:pt idx="7466">
                  <c:v>8088.6432999999897</c:v>
                </c:pt>
                <c:pt idx="7467">
                  <c:v>8078.6332000000002</c:v>
                </c:pt>
                <c:pt idx="7468">
                  <c:v>8068.4503000000004</c:v>
                </c:pt>
                <c:pt idx="7469">
                  <c:v>8058.2714999999898</c:v>
                </c:pt>
                <c:pt idx="7470">
                  <c:v>8048.1482999999898</c:v>
                </c:pt>
                <c:pt idx="7471">
                  <c:v>8038.1302999999898</c:v>
                </c:pt>
                <c:pt idx="7472">
                  <c:v>8028.0428000000002</c:v>
                </c:pt>
                <c:pt idx="7473">
                  <c:v>8017.7740999999896</c:v>
                </c:pt>
                <c:pt idx="7474">
                  <c:v>8007.6121000000003</c:v>
                </c:pt>
                <c:pt idx="7475">
                  <c:v>7997.5869000000002</c:v>
                </c:pt>
                <c:pt idx="7476">
                  <c:v>7987.6143000000002</c:v>
                </c:pt>
                <c:pt idx="7477">
                  <c:v>7977.5695999999898</c:v>
                </c:pt>
                <c:pt idx="7478">
                  <c:v>7967.3316999999897</c:v>
                </c:pt>
                <c:pt idx="7479">
                  <c:v>7957.0571</c:v>
                </c:pt>
                <c:pt idx="7480">
                  <c:v>7946.8531000000003</c:v>
                </c:pt>
                <c:pt idx="7481">
                  <c:v>7936.8266999999896</c:v>
                </c:pt>
                <c:pt idx="7482">
                  <c:v>7926.8231999999898</c:v>
                </c:pt>
                <c:pt idx="7483">
                  <c:v>7916.6768000000002</c:v>
                </c:pt>
                <c:pt idx="7484">
                  <c:v>7906.5059000000001</c:v>
                </c:pt>
                <c:pt idx="7485">
                  <c:v>7896.3815999999897</c:v>
                </c:pt>
                <c:pt idx="7486">
                  <c:v>7886.3517000000002</c:v>
                </c:pt>
                <c:pt idx="7487">
                  <c:v>7876.3099000000002</c:v>
                </c:pt>
                <c:pt idx="7488">
                  <c:v>7866.0826999999899</c:v>
                </c:pt>
                <c:pt idx="7489">
                  <c:v>7855.8944000000001</c:v>
                </c:pt>
                <c:pt idx="7490">
                  <c:v>7845.8913000000002</c:v>
                </c:pt>
                <c:pt idx="7491">
                  <c:v>7835.9339</c:v>
                </c:pt>
                <c:pt idx="7492">
                  <c:v>7825.9564</c:v>
                </c:pt>
                <c:pt idx="7493">
                  <c:v>7815.7993999999899</c:v>
                </c:pt>
                <c:pt idx="7494">
                  <c:v>7805.5064000000002</c:v>
                </c:pt>
                <c:pt idx="7495">
                  <c:v>7795.2763000000004</c:v>
                </c:pt>
                <c:pt idx="7496">
                  <c:v>7785.2291999999898</c:v>
                </c:pt>
                <c:pt idx="7497">
                  <c:v>7775.2717000000002</c:v>
                </c:pt>
                <c:pt idx="7498">
                  <c:v>7765.1535999999896</c:v>
                </c:pt>
                <c:pt idx="7499">
                  <c:v>7754.9771000000001</c:v>
                </c:pt>
                <c:pt idx="7500">
                  <c:v>7744.8404</c:v>
                </c:pt>
                <c:pt idx="7501">
                  <c:v>7734.7102999999897</c:v>
                </c:pt>
                <c:pt idx="7502">
                  <c:v>7724.6598999999896</c:v>
                </c:pt>
                <c:pt idx="7503">
                  <c:v>7714.5829000000003</c:v>
                </c:pt>
                <c:pt idx="7504">
                  <c:v>7704.3621999999896</c:v>
                </c:pt>
                <c:pt idx="7505">
                  <c:v>7694.1732000000002</c:v>
                </c:pt>
                <c:pt idx="7506">
                  <c:v>7684.1156000000001</c:v>
                </c:pt>
                <c:pt idx="7507">
                  <c:v>7674.1214</c:v>
                </c:pt>
                <c:pt idx="7508">
                  <c:v>7664.098</c:v>
                </c:pt>
                <c:pt idx="7509">
                  <c:v>7653.9539999999897</c:v>
                </c:pt>
                <c:pt idx="7510">
                  <c:v>7643.6995999999899</c:v>
                </c:pt>
                <c:pt idx="7511">
                  <c:v>7633.4315999999899</c:v>
                </c:pt>
                <c:pt idx="7512">
                  <c:v>7623.3186999999898</c:v>
                </c:pt>
                <c:pt idx="7513">
                  <c:v>7613.3410999999896</c:v>
                </c:pt>
                <c:pt idx="7514">
                  <c:v>7603.2555000000002</c:v>
                </c:pt>
                <c:pt idx="7515">
                  <c:v>7593.0866999999898</c:v>
                </c:pt>
                <c:pt idx="7516">
                  <c:v>7583.0007999999898</c:v>
                </c:pt>
                <c:pt idx="7517">
                  <c:v>7572.9357</c:v>
                </c:pt>
                <c:pt idx="7518">
                  <c:v>7562.7451000000001</c:v>
                </c:pt>
                <c:pt idx="7519">
                  <c:v>7552.5968999999895</c:v>
                </c:pt>
                <c:pt idx="7520">
                  <c:v>7542.7033000000001</c:v>
                </c:pt>
                <c:pt idx="7521">
                  <c:v>7532.7280000000001</c:v>
                </c:pt>
                <c:pt idx="7522">
                  <c:v>7522.4735000000001</c:v>
                </c:pt>
                <c:pt idx="7523">
                  <c:v>7512.2489999999898</c:v>
                </c:pt>
                <c:pt idx="7524">
                  <c:v>7502.2384000000002</c:v>
                </c:pt>
                <c:pt idx="7525">
                  <c:v>7492.1639999999898</c:v>
                </c:pt>
                <c:pt idx="7526">
                  <c:v>7485.8037999999897</c:v>
                </c:pt>
                <c:pt idx="7527">
                  <c:v>7475.5559000000003</c:v>
                </c:pt>
                <c:pt idx="7528">
                  <c:v>7461.7435999999898</c:v>
                </c:pt>
                <c:pt idx="7529">
                  <c:v>7451.5581000000002</c:v>
                </c:pt>
                <c:pt idx="7530">
                  <c:v>7441.4740000000002</c:v>
                </c:pt>
                <c:pt idx="7531">
                  <c:v>7431.4892</c:v>
                </c:pt>
                <c:pt idx="7532">
                  <c:v>7421.4198999999899</c:v>
                </c:pt>
                <c:pt idx="7533">
                  <c:v>7411.1279999999897</c:v>
                </c:pt>
                <c:pt idx="7534">
                  <c:v>7400.8492999999899</c:v>
                </c:pt>
                <c:pt idx="7535">
                  <c:v>7390.8543</c:v>
                </c:pt>
                <c:pt idx="7536">
                  <c:v>7380.8552</c:v>
                </c:pt>
                <c:pt idx="7537">
                  <c:v>7370.6686</c:v>
                </c:pt>
                <c:pt idx="7538">
                  <c:v>7360.5041000000001</c:v>
                </c:pt>
                <c:pt idx="7539">
                  <c:v>7350.4727000000003</c:v>
                </c:pt>
                <c:pt idx="7540">
                  <c:v>7340.3732</c:v>
                </c:pt>
                <c:pt idx="7541">
                  <c:v>7330.1553999999896</c:v>
                </c:pt>
                <c:pt idx="7542">
                  <c:v>7320.0613999999896</c:v>
                </c:pt>
                <c:pt idx="7543">
                  <c:v>7310.1401999999898</c:v>
                </c:pt>
                <c:pt idx="7544">
                  <c:v>7300.1905999999899</c:v>
                </c:pt>
                <c:pt idx="7545">
                  <c:v>7290.0024999999896</c:v>
                </c:pt>
                <c:pt idx="7546">
                  <c:v>7279.7161999999898</c:v>
                </c:pt>
                <c:pt idx="7547">
                  <c:v>7269.5477000000001</c:v>
                </c:pt>
                <c:pt idx="7548">
                  <c:v>7259.5562</c:v>
                </c:pt>
                <c:pt idx="7549">
                  <c:v>7249.5034999999898</c:v>
                </c:pt>
                <c:pt idx="7550">
                  <c:v>7239.3026</c:v>
                </c:pt>
                <c:pt idx="7551">
                  <c:v>7229.1695</c:v>
                </c:pt>
                <c:pt idx="7552">
                  <c:v>7219.1286</c:v>
                </c:pt>
                <c:pt idx="7553">
                  <c:v>7208.9607999999898</c:v>
                </c:pt>
                <c:pt idx="7554">
                  <c:v>7198.7281999999896</c:v>
                </c:pt>
                <c:pt idx="7555">
                  <c:v>7188.6787999999897</c:v>
                </c:pt>
                <c:pt idx="7556">
                  <c:v>7178.7240000000002</c:v>
                </c:pt>
                <c:pt idx="7557">
                  <c:v>7168.6835000000001</c:v>
                </c:pt>
                <c:pt idx="7558">
                  <c:v>7158.4619000000002</c:v>
                </c:pt>
                <c:pt idx="7559">
                  <c:v>7148.1727000000001</c:v>
                </c:pt>
                <c:pt idx="7560">
                  <c:v>7137.9712</c:v>
                </c:pt>
                <c:pt idx="7561">
                  <c:v>7127.9386999999897</c:v>
                </c:pt>
                <c:pt idx="7562">
                  <c:v>7117.9609</c:v>
                </c:pt>
                <c:pt idx="7563">
                  <c:v>7107.8600999999899</c:v>
                </c:pt>
                <c:pt idx="7564">
                  <c:v>7097.6471000000001</c:v>
                </c:pt>
                <c:pt idx="7565">
                  <c:v>7087.4848000000002</c:v>
                </c:pt>
                <c:pt idx="7566">
                  <c:v>7077.4534999999896</c:v>
                </c:pt>
                <c:pt idx="7567">
                  <c:v>7067.4537</c:v>
                </c:pt>
                <c:pt idx="7568">
                  <c:v>7057.2691000000004</c:v>
                </c:pt>
                <c:pt idx="7569">
                  <c:v>7047.0437000000002</c:v>
                </c:pt>
                <c:pt idx="7570">
                  <c:v>7037.0051000000003</c:v>
                </c:pt>
                <c:pt idx="7571">
                  <c:v>7027.0622999999896</c:v>
                </c:pt>
                <c:pt idx="7572">
                  <c:v>7017.0700999999899</c:v>
                </c:pt>
                <c:pt idx="7573">
                  <c:v>7006.8563999999897</c:v>
                </c:pt>
                <c:pt idx="7574">
                  <c:v>6996.5790999999899</c:v>
                </c:pt>
                <c:pt idx="7575">
                  <c:v>6986.4342999999899</c:v>
                </c:pt>
                <c:pt idx="7576">
                  <c:v>6976.451</c:v>
                </c:pt>
                <c:pt idx="7577">
                  <c:v>6966.4138000000003</c:v>
                </c:pt>
                <c:pt idx="7578">
                  <c:v>6956.2085999999899</c:v>
                </c:pt>
                <c:pt idx="7579">
                  <c:v>6946.0373</c:v>
                </c:pt>
                <c:pt idx="7580">
                  <c:v>6936.0057999999899</c:v>
                </c:pt>
                <c:pt idx="7581">
                  <c:v>6925.9530999999897</c:v>
                </c:pt>
                <c:pt idx="7582">
                  <c:v>6915.7174000000005</c:v>
                </c:pt>
                <c:pt idx="7583">
                  <c:v>6905.5245000000004</c:v>
                </c:pt>
                <c:pt idx="7584">
                  <c:v>6895.4817000000003</c:v>
                </c:pt>
                <c:pt idx="7585">
                  <c:v>6885.4992000000002</c:v>
                </c:pt>
                <c:pt idx="7586">
                  <c:v>6875.4643999999898</c:v>
                </c:pt>
                <c:pt idx="7587">
                  <c:v>6865.2618000000002</c:v>
                </c:pt>
                <c:pt idx="7588">
                  <c:v>6854.9709000000003</c:v>
                </c:pt>
                <c:pt idx="7589">
                  <c:v>6844.7628999999897</c:v>
                </c:pt>
                <c:pt idx="7590">
                  <c:v>6834.7511000000004</c:v>
                </c:pt>
                <c:pt idx="7591">
                  <c:v>6824.7458999999899</c:v>
                </c:pt>
                <c:pt idx="7592">
                  <c:v>6814.5585000000001</c:v>
                </c:pt>
                <c:pt idx="7593">
                  <c:v>6804.3913000000002</c:v>
                </c:pt>
                <c:pt idx="7594">
                  <c:v>6794.3140999999896</c:v>
                </c:pt>
                <c:pt idx="7595">
                  <c:v>6784.2879999999896</c:v>
                </c:pt>
                <c:pt idx="7596">
                  <c:v>6774.1412</c:v>
                </c:pt>
                <c:pt idx="7597">
                  <c:v>6763.9309000000003</c:v>
                </c:pt>
                <c:pt idx="7598">
                  <c:v>6753.8846000000003</c:v>
                </c:pt>
                <c:pt idx="7599">
                  <c:v>6743.9404000000004</c:v>
                </c:pt>
                <c:pt idx="7600">
                  <c:v>6733.9706999999898</c:v>
                </c:pt>
                <c:pt idx="7601">
                  <c:v>6723.8145000000004</c:v>
                </c:pt>
                <c:pt idx="7602">
                  <c:v>6713.5253000000002</c:v>
                </c:pt>
                <c:pt idx="7603">
                  <c:v>6703.2991000000002</c:v>
                </c:pt>
                <c:pt idx="7604">
                  <c:v>6693.2726000000002</c:v>
                </c:pt>
                <c:pt idx="7605">
                  <c:v>6683.3059000000003</c:v>
                </c:pt>
                <c:pt idx="7606">
                  <c:v>6673.1383999999898</c:v>
                </c:pt>
                <c:pt idx="7607">
                  <c:v>6662.9493000000002</c:v>
                </c:pt>
                <c:pt idx="7608">
                  <c:v>6652.8406999999897</c:v>
                </c:pt>
                <c:pt idx="7609">
                  <c:v>6642.7610999999897</c:v>
                </c:pt>
                <c:pt idx="7610">
                  <c:v>6632.7181</c:v>
                </c:pt>
                <c:pt idx="7611">
                  <c:v>6622.5361999999895</c:v>
                </c:pt>
                <c:pt idx="7612">
                  <c:v>6612.3454000000002</c:v>
                </c:pt>
                <c:pt idx="7613">
                  <c:v>6602.2721000000001</c:v>
                </c:pt>
                <c:pt idx="7614">
                  <c:v>6592.2493000000004</c:v>
                </c:pt>
                <c:pt idx="7615">
                  <c:v>6582.1989999999896</c:v>
                </c:pt>
                <c:pt idx="7616">
                  <c:v>6572.0326999999897</c:v>
                </c:pt>
                <c:pt idx="7617">
                  <c:v>6561.7839000000004</c:v>
                </c:pt>
                <c:pt idx="7618">
                  <c:v>6551.5691999999899</c:v>
                </c:pt>
                <c:pt idx="7619">
                  <c:v>6541.5334999999905</c:v>
                </c:pt>
                <c:pt idx="7620">
                  <c:v>6531.4857000000002</c:v>
                </c:pt>
                <c:pt idx="7621">
                  <c:v>6521.3290999999899</c:v>
                </c:pt>
                <c:pt idx="7622">
                  <c:v>6511.1917999999896</c:v>
                </c:pt>
                <c:pt idx="7623">
                  <c:v>6501.1174000000001</c:v>
                </c:pt>
                <c:pt idx="7624">
                  <c:v>6491.0884999999898</c:v>
                </c:pt>
                <c:pt idx="7625">
                  <c:v>6480.9732000000004</c:v>
                </c:pt>
                <c:pt idx="7626">
                  <c:v>6470.7619999999897</c:v>
                </c:pt>
                <c:pt idx="7627">
                  <c:v>6460.6090999999897</c:v>
                </c:pt>
                <c:pt idx="7628">
                  <c:v>6450.5577999999896</c:v>
                </c:pt>
                <c:pt idx="7629">
                  <c:v>6440.5762000000004</c:v>
                </c:pt>
                <c:pt idx="7630">
                  <c:v>6430.5990000000002</c:v>
                </c:pt>
                <c:pt idx="7631">
                  <c:v>6420.4920000000002</c:v>
                </c:pt>
                <c:pt idx="7632">
                  <c:v>6410.2691000000004</c:v>
                </c:pt>
                <c:pt idx="7633">
                  <c:v>6400.0491000000002</c:v>
                </c:pt>
                <c:pt idx="7634">
                  <c:v>6389.8380999999899</c:v>
                </c:pt>
                <c:pt idx="7635">
                  <c:v>6379.7686999999896</c:v>
                </c:pt>
                <c:pt idx="7636">
                  <c:v>6369.8175000000001</c:v>
                </c:pt>
                <c:pt idx="7637">
                  <c:v>6359.7709000000004</c:v>
                </c:pt>
                <c:pt idx="7638">
                  <c:v>6349.5996999999898</c:v>
                </c:pt>
                <c:pt idx="7639">
                  <c:v>6339.4066999999905</c:v>
                </c:pt>
                <c:pt idx="7640">
                  <c:v>6329.2569999999896</c:v>
                </c:pt>
                <c:pt idx="7641">
                  <c:v>6319.1541999999899</c:v>
                </c:pt>
                <c:pt idx="7642">
                  <c:v>6309.1021000000001</c:v>
                </c:pt>
                <c:pt idx="7643">
                  <c:v>6298.9620999999897</c:v>
                </c:pt>
                <c:pt idx="7644">
                  <c:v>6288.7851000000001</c:v>
                </c:pt>
                <c:pt idx="7645">
                  <c:v>6278.7025999999896</c:v>
                </c:pt>
                <c:pt idx="7646">
                  <c:v>6268.6931000000004</c:v>
                </c:pt>
                <c:pt idx="7647">
                  <c:v>6258.6445999999896</c:v>
                </c:pt>
                <c:pt idx="7648">
                  <c:v>6248.5066999999899</c:v>
                </c:pt>
                <c:pt idx="7649">
                  <c:v>6238.2696999999898</c:v>
                </c:pt>
                <c:pt idx="7650">
                  <c:v>6228.0290999999897</c:v>
                </c:pt>
                <c:pt idx="7651">
                  <c:v>6217.9713000000002</c:v>
                </c:pt>
                <c:pt idx="7652">
                  <c:v>6207.9705000000004</c:v>
                </c:pt>
                <c:pt idx="7653">
                  <c:v>6197.8422</c:v>
                </c:pt>
                <c:pt idx="7654">
                  <c:v>6187.6643000000004</c:v>
                </c:pt>
                <c:pt idx="7655">
                  <c:v>6177.5151999999898</c:v>
                </c:pt>
                <c:pt idx="7656">
                  <c:v>6167.4732000000004</c:v>
                </c:pt>
                <c:pt idx="7657">
                  <c:v>6157.4267</c:v>
                </c:pt>
                <c:pt idx="7658">
                  <c:v>6147.2155000000002</c:v>
                </c:pt>
                <c:pt idx="7659">
                  <c:v>6137.0715</c:v>
                </c:pt>
                <c:pt idx="7660">
                  <c:v>6127.0811000000003</c:v>
                </c:pt>
                <c:pt idx="7661">
                  <c:v>6117.1054000000004</c:v>
                </c:pt>
                <c:pt idx="7662">
                  <c:v>6107.0226000000002</c:v>
                </c:pt>
                <c:pt idx="7663">
                  <c:v>6096.8006999999898</c:v>
                </c:pt>
                <c:pt idx="7664">
                  <c:v>6086.5860000000002</c:v>
                </c:pt>
                <c:pt idx="7665">
                  <c:v>6076.5592999999899</c:v>
                </c:pt>
                <c:pt idx="7666">
                  <c:v>6066.4780000000001</c:v>
                </c:pt>
                <c:pt idx="7667">
                  <c:v>6056.2813999999898</c:v>
                </c:pt>
                <c:pt idx="7668">
                  <c:v>6046.1751999999897</c:v>
                </c:pt>
                <c:pt idx="7669">
                  <c:v>6036.1247999999896</c:v>
                </c:pt>
                <c:pt idx="7670">
                  <c:v>6025.9785000000002</c:v>
                </c:pt>
                <c:pt idx="7671">
                  <c:v>6015.8032999999896</c:v>
                </c:pt>
                <c:pt idx="7672">
                  <c:v>6005.7434000000003</c:v>
                </c:pt>
                <c:pt idx="7673">
                  <c:v>5995.7434999999896</c:v>
                </c:pt>
                <c:pt idx="7674">
                  <c:v>5985.6900999999898</c:v>
                </c:pt>
                <c:pt idx="7675">
                  <c:v>5975.4880999999896</c:v>
                </c:pt>
                <c:pt idx="7676">
                  <c:v>5965.2022999999899</c:v>
                </c:pt>
                <c:pt idx="7677">
                  <c:v>5955.0295999999898</c:v>
                </c:pt>
                <c:pt idx="7678">
                  <c:v>5947.2573000000002</c:v>
                </c:pt>
                <c:pt idx="7679">
                  <c:v>5937.5744000000004</c:v>
                </c:pt>
                <c:pt idx="7680">
                  <c:v>5924.7844999999897</c:v>
                </c:pt>
                <c:pt idx="7681">
                  <c:v>5914.6336000000001</c:v>
                </c:pt>
                <c:pt idx="7682">
                  <c:v>5904.6126999999897</c:v>
                </c:pt>
                <c:pt idx="7683">
                  <c:v>5894.5280000000002</c:v>
                </c:pt>
                <c:pt idx="7684">
                  <c:v>5884.3204999999898</c:v>
                </c:pt>
                <c:pt idx="7685">
                  <c:v>5874.2353000000003</c:v>
                </c:pt>
                <c:pt idx="7686">
                  <c:v>5864.2619000000004</c:v>
                </c:pt>
                <c:pt idx="7687">
                  <c:v>5854.2624999999898</c:v>
                </c:pt>
                <c:pt idx="7688">
                  <c:v>5844.0859</c:v>
                </c:pt>
                <c:pt idx="7689">
                  <c:v>5833.8377</c:v>
                </c:pt>
                <c:pt idx="7690">
                  <c:v>5823.7777999999898</c:v>
                </c:pt>
                <c:pt idx="7691">
                  <c:v>5813.7431999999899</c:v>
                </c:pt>
                <c:pt idx="7692">
                  <c:v>5803.5582999999897</c:v>
                </c:pt>
                <c:pt idx="7693">
                  <c:v>5793.4063999999898</c:v>
                </c:pt>
                <c:pt idx="7694">
                  <c:v>5783.3393999999898</c:v>
                </c:pt>
                <c:pt idx="7695">
                  <c:v>5773.1746999999896</c:v>
                </c:pt>
                <c:pt idx="7696">
                  <c:v>5763.0362999999898</c:v>
                </c:pt>
                <c:pt idx="7697">
                  <c:v>5753.0406000000003</c:v>
                </c:pt>
                <c:pt idx="7698">
                  <c:v>5742.9492</c:v>
                </c:pt>
                <c:pt idx="7699">
                  <c:v>5732.6737000000003</c:v>
                </c:pt>
                <c:pt idx="7700">
                  <c:v>5725.1972999999898</c:v>
                </c:pt>
                <c:pt idx="7701">
                  <c:v>5715.5641999999898</c:v>
                </c:pt>
                <c:pt idx="7702">
                  <c:v>5702.3431</c:v>
                </c:pt>
                <c:pt idx="7703">
                  <c:v>5692.2655999999897</c:v>
                </c:pt>
                <c:pt idx="7704">
                  <c:v>5682.1432999999897</c:v>
                </c:pt>
                <c:pt idx="7705">
                  <c:v>5672.0138999999899</c:v>
                </c:pt>
                <c:pt idx="7706">
                  <c:v>5662.0771999999897</c:v>
                </c:pt>
                <c:pt idx="7707">
                  <c:v>5652.0703000000003</c:v>
                </c:pt>
                <c:pt idx="7708">
                  <c:v>5641.8543</c:v>
                </c:pt>
                <c:pt idx="7709">
                  <c:v>5631.6248999999898</c:v>
                </c:pt>
                <c:pt idx="7710">
                  <c:v>5621.5726999999897</c:v>
                </c:pt>
                <c:pt idx="7711">
                  <c:v>5611.4786999999897</c:v>
                </c:pt>
                <c:pt idx="7712">
                  <c:v>5601.3014000000003</c:v>
                </c:pt>
                <c:pt idx="7713">
                  <c:v>5591.2323999999899</c:v>
                </c:pt>
                <c:pt idx="7714">
                  <c:v>5581.1538</c:v>
                </c:pt>
                <c:pt idx="7715">
                  <c:v>5570.9710999999897</c:v>
                </c:pt>
                <c:pt idx="7716">
                  <c:v>5560.8352000000004</c:v>
                </c:pt>
                <c:pt idx="7717">
                  <c:v>5550.8267999999898</c:v>
                </c:pt>
                <c:pt idx="7718">
                  <c:v>5540.7685000000001</c:v>
                </c:pt>
                <c:pt idx="7719">
                  <c:v>5530.9984000000004</c:v>
                </c:pt>
                <c:pt idx="7720">
                  <c:v>5521.1152000000002</c:v>
                </c:pt>
                <c:pt idx="7721">
                  <c:v>5510.2219999999897</c:v>
                </c:pt>
                <c:pt idx="7722">
                  <c:v>5500.2461999999896</c:v>
                </c:pt>
                <c:pt idx="7723">
                  <c:v>5490.0685000000003</c:v>
                </c:pt>
                <c:pt idx="7724">
                  <c:v>5479.8751000000002</c:v>
                </c:pt>
                <c:pt idx="7725">
                  <c:v>5469.8125</c:v>
                </c:pt>
                <c:pt idx="7726">
                  <c:v>5459.7572</c:v>
                </c:pt>
                <c:pt idx="7727">
                  <c:v>5449.5832</c:v>
                </c:pt>
                <c:pt idx="7728">
                  <c:v>5439.4634999999898</c:v>
                </c:pt>
                <c:pt idx="7729">
                  <c:v>5429.4988999999896</c:v>
                </c:pt>
                <c:pt idx="7730">
                  <c:v>5419.4907999999896</c:v>
                </c:pt>
                <c:pt idx="7731">
                  <c:v>5409.2785000000003</c:v>
                </c:pt>
                <c:pt idx="7732">
                  <c:v>5399.0442999999896</c:v>
                </c:pt>
                <c:pt idx="7733">
                  <c:v>5389.0272000000004</c:v>
                </c:pt>
                <c:pt idx="7734">
                  <c:v>5378.9955</c:v>
                </c:pt>
                <c:pt idx="7735">
                  <c:v>5368.8119999999899</c:v>
                </c:pt>
                <c:pt idx="7736">
                  <c:v>5358.6481999999896</c:v>
                </c:pt>
                <c:pt idx="7737">
                  <c:v>5348.5994000000001</c:v>
                </c:pt>
                <c:pt idx="7738">
                  <c:v>5338.5042000000003</c:v>
                </c:pt>
                <c:pt idx="7739">
                  <c:v>5328.3211000000001</c:v>
                </c:pt>
                <c:pt idx="7740">
                  <c:v>5318.2497000000003</c:v>
                </c:pt>
                <c:pt idx="7741">
                  <c:v>5308.2061999999896</c:v>
                </c:pt>
                <c:pt idx="7742">
                  <c:v>5298.0623999999898</c:v>
                </c:pt>
                <c:pt idx="7743">
                  <c:v>5287.8167000000003</c:v>
                </c:pt>
                <c:pt idx="7744">
                  <c:v>5277.6541999999899</c:v>
                </c:pt>
                <c:pt idx="7745">
                  <c:v>5267.6544000000004</c:v>
                </c:pt>
                <c:pt idx="7746">
                  <c:v>5257.5420000000004</c:v>
                </c:pt>
                <c:pt idx="7747">
                  <c:v>5247.3471</c:v>
                </c:pt>
                <c:pt idx="7748">
                  <c:v>5237.2565999999897</c:v>
                </c:pt>
                <c:pt idx="7749">
                  <c:v>5227.1799000000001</c:v>
                </c:pt>
                <c:pt idx="7750">
                  <c:v>5217.0248000000001</c:v>
                </c:pt>
                <c:pt idx="7751">
                  <c:v>5206.9287000000004</c:v>
                </c:pt>
                <c:pt idx="7752">
                  <c:v>5196.9746999999898</c:v>
                </c:pt>
                <c:pt idx="7753">
                  <c:v>5186.9474</c:v>
                </c:pt>
                <c:pt idx="7754">
                  <c:v>5176.6988000000001</c:v>
                </c:pt>
                <c:pt idx="7755">
                  <c:v>5166.5213999999896</c:v>
                </c:pt>
                <c:pt idx="7756">
                  <c:v>5156.4826000000003</c:v>
                </c:pt>
                <c:pt idx="7757">
                  <c:v>5146.3643000000002</c:v>
                </c:pt>
                <c:pt idx="7758">
                  <c:v>5136.2177000000001</c:v>
                </c:pt>
                <c:pt idx="7759">
                  <c:v>5126.1423999999897</c:v>
                </c:pt>
                <c:pt idx="7760">
                  <c:v>5115.9633000000003</c:v>
                </c:pt>
                <c:pt idx="7761">
                  <c:v>5105.8033999999898</c:v>
                </c:pt>
                <c:pt idx="7762">
                  <c:v>5095.8033999999898</c:v>
                </c:pt>
                <c:pt idx="7763">
                  <c:v>5085.7434000000003</c:v>
                </c:pt>
                <c:pt idx="7764">
                  <c:v>5075.5056000000004</c:v>
                </c:pt>
                <c:pt idx="7765">
                  <c:v>5065.3711000000003</c:v>
                </c:pt>
                <c:pt idx="7766">
                  <c:v>5055.3343999999897</c:v>
                </c:pt>
                <c:pt idx="7767">
                  <c:v>5045.1625999999897</c:v>
                </c:pt>
                <c:pt idx="7768">
                  <c:v>5035.0434999999898</c:v>
                </c:pt>
                <c:pt idx="7769">
                  <c:v>5024.9466000000002</c:v>
                </c:pt>
                <c:pt idx="7770">
                  <c:v>5014.7867999999899</c:v>
                </c:pt>
                <c:pt idx="7771">
                  <c:v>5004.7707</c:v>
                </c:pt>
                <c:pt idx="7772">
                  <c:v>4994.8085000000001</c:v>
                </c:pt>
                <c:pt idx="7773">
                  <c:v>4984.652</c:v>
                </c:pt>
                <c:pt idx="7774">
                  <c:v>4974.4063999999898</c:v>
                </c:pt>
                <c:pt idx="7775">
                  <c:v>4964.3338999999896</c:v>
                </c:pt>
                <c:pt idx="7776">
                  <c:v>4954.3040000000001</c:v>
                </c:pt>
                <c:pt idx="7777">
                  <c:v>4944.1485000000002</c:v>
                </c:pt>
                <c:pt idx="7778">
                  <c:v>4934.0065999999897</c:v>
                </c:pt>
                <c:pt idx="7779">
                  <c:v>4923.9489999999896</c:v>
                </c:pt>
                <c:pt idx="7780">
                  <c:v>4913.8590000000004</c:v>
                </c:pt>
                <c:pt idx="7781">
                  <c:v>4903.6210000000001</c:v>
                </c:pt>
                <c:pt idx="7782">
                  <c:v>4893.4627</c:v>
                </c:pt>
                <c:pt idx="7783">
                  <c:v>4883.4879000000001</c:v>
                </c:pt>
                <c:pt idx="7784">
                  <c:v>4873.4452000000001</c:v>
                </c:pt>
                <c:pt idx="7785">
                  <c:v>4863.2665999999899</c:v>
                </c:pt>
                <c:pt idx="7786">
                  <c:v>4853.0222999999896</c:v>
                </c:pt>
                <c:pt idx="7787">
                  <c:v>4842.8795</c:v>
                </c:pt>
                <c:pt idx="7788">
                  <c:v>4832.8801000000003</c:v>
                </c:pt>
                <c:pt idx="7789">
                  <c:v>4822.7763000000004</c:v>
                </c:pt>
                <c:pt idx="7790">
                  <c:v>4812.5994000000001</c:v>
                </c:pt>
                <c:pt idx="7791">
                  <c:v>4802.5110999999897</c:v>
                </c:pt>
                <c:pt idx="7792">
                  <c:v>4792.4425000000001</c:v>
                </c:pt>
                <c:pt idx="7793">
                  <c:v>4782.2627000000002</c:v>
                </c:pt>
                <c:pt idx="7794">
                  <c:v>4772.1440000000002</c:v>
                </c:pt>
                <c:pt idx="7795">
                  <c:v>4762.1877999999897</c:v>
                </c:pt>
                <c:pt idx="7796">
                  <c:v>4752.1876000000002</c:v>
                </c:pt>
                <c:pt idx="7797">
                  <c:v>4741.9934999999896</c:v>
                </c:pt>
                <c:pt idx="7798">
                  <c:v>4731.7150000000001</c:v>
                </c:pt>
                <c:pt idx="7799">
                  <c:v>4721.6540000000005</c:v>
                </c:pt>
                <c:pt idx="7800">
                  <c:v>4711.6502</c:v>
                </c:pt>
                <c:pt idx="7801">
                  <c:v>4701.4638000000004</c:v>
                </c:pt>
                <c:pt idx="7802">
                  <c:v>4691.3231999999898</c:v>
                </c:pt>
                <c:pt idx="7803">
                  <c:v>4681.2843000000003</c:v>
                </c:pt>
                <c:pt idx="7804">
                  <c:v>4671.1025</c:v>
                </c:pt>
                <c:pt idx="7805">
                  <c:v>4660.9390000000003</c:v>
                </c:pt>
                <c:pt idx="7806">
                  <c:v>4650.9704000000002</c:v>
                </c:pt>
                <c:pt idx="7807">
                  <c:v>4640.9166999999898</c:v>
                </c:pt>
                <c:pt idx="7808">
                  <c:v>4630.6256000000003</c:v>
                </c:pt>
                <c:pt idx="7809">
                  <c:v>4620.4380000000001</c:v>
                </c:pt>
                <c:pt idx="7810">
                  <c:v>4610.4287999999897</c:v>
                </c:pt>
                <c:pt idx="7811">
                  <c:v>4600.3272999999899</c:v>
                </c:pt>
                <c:pt idx="7812">
                  <c:v>4590.1877000000004</c:v>
                </c:pt>
                <c:pt idx="7813">
                  <c:v>4580.1217999999899</c:v>
                </c:pt>
                <c:pt idx="7814">
                  <c:v>4569.9619000000002</c:v>
                </c:pt>
                <c:pt idx="7815">
                  <c:v>4559.8218999999899</c:v>
                </c:pt>
                <c:pt idx="7816">
                  <c:v>4549.8671999999897</c:v>
                </c:pt>
                <c:pt idx="7817">
                  <c:v>4539.8433000000005</c:v>
                </c:pt>
                <c:pt idx="7818">
                  <c:v>4529.6013999999896</c:v>
                </c:pt>
                <c:pt idx="7819">
                  <c:v>4519.4080000000004</c:v>
                </c:pt>
                <c:pt idx="7820">
                  <c:v>4509.3912</c:v>
                </c:pt>
                <c:pt idx="7821">
                  <c:v>4499.2889999999898</c:v>
                </c:pt>
                <c:pt idx="7822">
                  <c:v>4489.1540999999897</c:v>
                </c:pt>
                <c:pt idx="7823">
                  <c:v>4479.0902999999898</c:v>
                </c:pt>
                <c:pt idx="7824">
                  <c:v>4468.9050999999899</c:v>
                </c:pt>
                <c:pt idx="7825">
                  <c:v>4458.7147000000004</c:v>
                </c:pt>
                <c:pt idx="7826">
                  <c:v>4448.6805999999897</c:v>
                </c:pt>
                <c:pt idx="7827">
                  <c:v>4438.6382000000003</c:v>
                </c:pt>
                <c:pt idx="7828">
                  <c:v>4428.3937999999898</c:v>
                </c:pt>
                <c:pt idx="7829">
                  <c:v>4418.2084000000004</c:v>
                </c:pt>
                <c:pt idx="7830">
                  <c:v>4408.2120000000004</c:v>
                </c:pt>
                <c:pt idx="7831">
                  <c:v>4398.0681000000004</c:v>
                </c:pt>
                <c:pt idx="7832">
                  <c:v>4387.9444999999896</c:v>
                </c:pt>
                <c:pt idx="7833">
                  <c:v>4377.8572999999897</c:v>
                </c:pt>
                <c:pt idx="7834">
                  <c:v>4367.6876000000002</c:v>
                </c:pt>
                <c:pt idx="7835">
                  <c:v>4357.6763000000001</c:v>
                </c:pt>
                <c:pt idx="7836">
                  <c:v>4347.7096000000001</c:v>
                </c:pt>
                <c:pt idx="7837">
                  <c:v>4337.5342000000001</c:v>
                </c:pt>
                <c:pt idx="7838">
                  <c:v>4327.2963</c:v>
                </c:pt>
                <c:pt idx="7839">
                  <c:v>4317.22</c:v>
                </c:pt>
                <c:pt idx="7840">
                  <c:v>4307.1724999999897</c:v>
                </c:pt>
                <c:pt idx="7841">
                  <c:v>4297.0542999999898</c:v>
                </c:pt>
                <c:pt idx="7842">
                  <c:v>4286.9641000000001</c:v>
                </c:pt>
                <c:pt idx="7843">
                  <c:v>4276.8437999999896</c:v>
                </c:pt>
                <c:pt idx="7844">
                  <c:v>4266.6305000000002</c:v>
                </c:pt>
                <c:pt idx="7845">
                  <c:v>4256.4966000000004</c:v>
                </c:pt>
                <c:pt idx="7846">
                  <c:v>4246.5128000000004</c:v>
                </c:pt>
                <c:pt idx="7847">
                  <c:v>4236.4290000000001</c:v>
                </c:pt>
                <c:pt idx="7848">
                  <c:v>4226.2691000000004</c:v>
                </c:pt>
                <c:pt idx="7849">
                  <c:v>4216.1099000000004</c:v>
                </c:pt>
                <c:pt idx="7850">
                  <c:v>4205.9890999999898</c:v>
                </c:pt>
                <c:pt idx="7851">
                  <c:v>4195.8829999999898</c:v>
                </c:pt>
                <c:pt idx="7852">
                  <c:v>4185.7448999999897</c:v>
                </c:pt>
                <c:pt idx="7853">
                  <c:v>4175.6544999999896</c:v>
                </c:pt>
                <c:pt idx="7854">
                  <c:v>4165.5569999999898</c:v>
                </c:pt>
                <c:pt idx="7855">
                  <c:v>4155.4591</c:v>
                </c:pt>
                <c:pt idx="7856">
                  <c:v>4145.3591999999899</c:v>
                </c:pt>
                <c:pt idx="7857">
                  <c:v>4135.2223000000004</c:v>
                </c:pt>
                <c:pt idx="7858">
                  <c:v>4125.0981000000002</c:v>
                </c:pt>
                <c:pt idx="7859">
                  <c:v>4115.0037000000002</c:v>
                </c:pt>
                <c:pt idx="7860">
                  <c:v>4104.9494999999897</c:v>
                </c:pt>
                <c:pt idx="7861">
                  <c:v>4094.9041999999899</c:v>
                </c:pt>
                <c:pt idx="7862">
                  <c:v>4084.8294999999898</c:v>
                </c:pt>
                <c:pt idx="7863">
                  <c:v>4074.6857</c:v>
                </c:pt>
                <c:pt idx="7864">
                  <c:v>4064.4931000000001</c:v>
                </c:pt>
                <c:pt idx="7865">
                  <c:v>4054.3272000000002</c:v>
                </c:pt>
                <c:pt idx="7866">
                  <c:v>4044.2429999999899</c:v>
                </c:pt>
                <c:pt idx="7867">
                  <c:v>4034.2456000000002</c:v>
                </c:pt>
                <c:pt idx="7868">
                  <c:v>4024.1547</c:v>
                </c:pt>
                <c:pt idx="7869">
                  <c:v>4013.9783000000002</c:v>
                </c:pt>
                <c:pt idx="7870">
                  <c:v>4003.8492999999899</c:v>
                </c:pt>
                <c:pt idx="7871">
                  <c:v>3993.7799</c:v>
                </c:pt>
                <c:pt idx="7872">
                  <c:v>3983.6887000000002</c:v>
                </c:pt>
                <c:pt idx="7873">
                  <c:v>3973.4814000000001</c:v>
                </c:pt>
                <c:pt idx="7874">
                  <c:v>3963.3083999999899</c:v>
                </c:pt>
                <c:pt idx="7875">
                  <c:v>3953.3559</c:v>
                </c:pt>
                <c:pt idx="7876">
                  <c:v>3943.3289</c:v>
                </c:pt>
                <c:pt idx="7877">
                  <c:v>3933.1700999999898</c:v>
                </c:pt>
                <c:pt idx="7878">
                  <c:v>3923.0727999999899</c:v>
                </c:pt>
                <c:pt idx="7879">
                  <c:v>3912.8868000000002</c:v>
                </c:pt>
                <c:pt idx="7880">
                  <c:v>3902.7172</c:v>
                </c:pt>
                <c:pt idx="7881">
                  <c:v>3892.6623</c:v>
                </c:pt>
                <c:pt idx="7882">
                  <c:v>3882.5457999999899</c:v>
                </c:pt>
                <c:pt idx="7883">
                  <c:v>3872.3741</c:v>
                </c:pt>
                <c:pt idx="7884">
                  <c:v>3862.2620999999899</c:v>
                </c:pt>
                <c:pt idx="7885">
                  <c:v>3852.2354999999902</c:v>
                </c:pt>
                <c:pt idx="7886">
                  <c:v>3842.1959000000002</c:v>
                </c:pt>
                <c:pt idx="7887">
                  <c:v>3832.0394000000001</c:v>
                </c:pt>
                <c:pt idx="7888">
                  <c:v>3821.8753000000002</c:v>
                </c:pt>
                <c:pt idx="7889">
                  <c:v>3811.7626</c:v>
                </c:pt>
                <c:pt idx="7890">
                  <c:v>3801.7420000000002</c:v>
                </c:pt>
                <c:pt idx="7891">
                  <c:v>3791.7363999999902</c:v>
                </c:pt>
                <c:pt idx="7892">
                  <c:v>3781.6684</c:v>
                </c:pt>
                <c:pt idx="7893">
                  <c:v>3771.4960000000001</c:v>
                </c:pt>
                <c:pt idx="7894">
                  <c:v>3761.2426999999898</c:v>
                </c:pt>
                <c:pt idx="7895">
                  <c:v>3751.1486</c:v>
                </c:pt>
                <c:pt idx="7896">
                  <c:v>3741.1197000000002</c:v>
                </c:pt>
                <c:pt idx="7897">
                  <c:v>3730.9859000000001</c:v>
                </c:pt>
                <c:pt idx="7898">
                  <c:v>3720.7964999999899</c:v>
                </c:pt>
                <c:pt idx="7899">
                  <c:v>3710.6534000000001</c:v>
                </c:pt>
                <c:pt idx="7900">
                  <c:v>3700.6188000000002</c:v>
                </c:pt>
                <c:pt idx="7901">
                  <c:v>3690.5111000000002</c:v>
                </c:pt>
                <c:pt idx="7902">
                  <c:v>3680.3449000000001</c:v>
                </c:pt>
                <c:pt idx="7903">
                  <c:v>3670.2811999999899</c:v>
                </c:pt>
                <c:pt idx="7904">
                  <c:v>3660.2721999999899</c:v>
                </c:pt>
                <c:pt idx="7905">
                  <c:v>3650.2266</c:v>
                </c:pt>
                <c:pt idx="7906">
                  <c:v>3640.0916000000002</c:v>
                </c:pt>
                <c:pt idx="7907">
                  <c:v>3629.9036999999898</c:v>
                </c:pt>
                <c:pt idx="7908">
                  <c:v>3619.6700999999898</c:v>
                </c:pt>
                <c:pt idx="7909">
                  <c:v>3609.5135</c:v>
                </c:pt>
                <c:pt idx="7910">
                  <c:v>3599.5369999999898</c:v>
                </c:pt>
                <c:pt idx="7911">
                  <c:v>3589.5403000000001</c:v>
                </c:pt>
                <c:pt idx="7912">
                  <c:v>3579.4132</c:v>
                </c:pt>
                <c:pt idx="7913">
                  <c:v>3569.2296999999899</c:v>
                </c:pt>
                <c:pt idx="7914">
                  <c:v>3559.1174999999898</c:v>
                </c:pt>
                <c:pt idx="7915">
                  <c:v>3549.0318000000002</c:v>
                </c:pt>
                <c:pt idx="7916">
                  <c:v>3538.8510999999899</c:v>
                </c:pt>
                <c:pt idx="7917">
                  <c:v>3528.7028</c:v>
                </c:pt>
                <c:pt idx="7918">
                  <c:v>3518.7413000000001</c:v>
                </c:pt>
                <c:pt idx="7919">
                  <c:v>3508.7525999999898</c:v>
                </c:pt>
                <c:pt idx="7920">
                  <c:v>3498.5704000000001</c:v>
                </c:pt>
                <c:pt idx="7921">
                  <c:v>3489.9475000000002</c:v>
                </c:pt>
                <c:pt idx="7922">
                  <c:v>3479.6541999999899</c:v>
                </c:pt>
                <c:pt idx="7923">
                  <c:v>3468.1734999999899</c:v>
                </c:pt>
                <c:pt idx="7924">
                  <c:v>3458.0219000000002</c:v>
                </c:pt>
                <c:pt idx="7925">
                  <c:v>3448.0047</c:v>
                </c:pt>
                <c:pt idx="7926">
                  <c:v>3437.9232999999899</c:v>
                </c:pt>
                <c:pt idx="7927">
                  <c:v>3427.67</c:v>
                </c:pt>
                <c:pt idx="7928">
                  <c:v>3417.5428999999899</c:v>
                </c:pt>
                <c:pt idx="7929">
                  <c:v>3407.5324999999898</c:v>
                </c:pt>
                <c:pt idx="7930">
                  <c:v>3397.4724999999899</c:v>
                </c:pt>
                <c:pt idx="7931">
                  <c:v>3387.3002999999899</c:v>
                </c:pt>
                <c:pt idx="7932">
                  <c:v>3377.1293000000001</c:v>
                </c:pt>
                <c:pt idx="7933">
                  <c:v>3367.0589</c:v>
                </c:pt>
                <c:pt idx="7934">
                  <c:v>3356.9558000000002</c:v>
                </c:pt>
                <c:pt idx="7935">
                  <c:v>3346.8240000000001</c:v>
                </c:pt>
                <c:pt idx="7936">
                  <c:v>3336.7301000000002</c:v>
                </c:pt>
                <c:pt idx="7937">
                  <c:v>3326.6419000000001</c:v>
                </c:pt>
                <c:pt idx="7938">
                  <c:v>3316.4661999999898</c:v>
                </c:pt>
                <c:pt idx="7939">
                  <c:v>3306.3155999999899</c:v>
                </c:pt>
                <c:pt idx="7940">
                  <c:v>3296.3092000000001</c:v>
                </c:pt>
                <c:pt idx="7941">
                  <c:v>3286.2959000000001</c:v>
                </c:pt>
                <c:pt idx="7942">
                  <c:v>3276.1804999999899</c:v>
                </c:pt>
                <c:pt idx="7943">
                  <c:v>3265.9740999999899</c:v>
                </c:pt>
                <c:pt idx="7944">
                  <c:v>3255.8447000000001</c:v>
                </c:pt>
                <c:pt idx="7945">
                  <c:v>3245.8186999999898</c:v>
                </c:pt>
                <c:pt idx="7946">
                  <c:v>3235.6985</c:v>
                </c:pt>
                <c:pt idx="7947">
                  <c:v>3225.5082000000002</c:v>
                </c:pt>
                <c:pt idx="7948">
                  <c:v>3215.4245999999898</c:v>
                </c:pt>
                <c:pt idx="7949">
                  <c:v>3205.4223999999899</c:v>
                </c:pt>
                <c:pt idx="7950">
                  <c:v>3195.2865000000002</c:v>
                </c:pt>
                <c:pt idx="7951">
                  <c:v>3185.0918999999899</c:v>
                </c:pt>
                <c:pt idx="7952">
                  <c:v>3174.9964</c:v>
                </c:pt>
                <c:pt idx="7953">
                  <c:v>3164.9454000000001</c:v>
                </c:pt>
                <c:pt idx="7954">
                  <c:v>3154.8573999999899</c:v>
                </c:pt>
                <c:pt idx="7955">
                  <c:v>3144.6948000000002</c:v>
                </c:pt>
                <c:pt idx="7956">
                  <c:v>3134.4648000000002</c:v>
                </c:pt>
                <c:pt idx="7957">
                  <c:v>3124.3753000000002</c:v>
                </c:pt>
                <c:pt idx="7958">
                  <c:v>3114.3353000000002</c:v>
                </c:pt>
                <c:pt idx="7959">
                  <c:v>3104.1925999999899</c:v>
                </c:pt>
                <c:pt idx="7960">
                  <c:v>3094.0839000000001</c:v>
                </c:pt>
                <c:pt idx="7961">
                  <c:v>3084.0021999999899</c:v>
                </c:pt>
                <c:pt idx="7962">
                  <c:v>3073.9078</c:v>
                </c:pt>
                <c:pt idx="7963">
                  <c:v>3063.7570000000001</c:v>
                </c:pt>
                <c:pt idx="7964">
                  <c:v>3053.5916999999899</c:v>
                </c:pt>
                <c:pt idx="7965">
                  <c:v>3043.5576000000001</c:v>
                </c:pt>
                <c:pt idx="7966">
                  <c:v>3033.5502000000001</c:v>
                </c:pt>
                <c:pt idx="7967">
                  <c:v>3023.4866000000002</c:v>
                </c:pt>
                <c:pt idx="7968">
                  <c:v>3013.3510000000001</c:v>
                </c:pt>
                <c:pt idx="7969">
                  <c:v>3003.1549</c:v>
                </c:pt>
                <c:pt idx="7970">
                  <c:v>2993.0383000000002</c:v>
                </c:pt>
                <c:pt idx="7971">
                  <c:v>2982.9926999999898</c:v>
                </c:pt>
                <c:pt idx="7972">
                  <c:v>2972.9077000000002</c:v>
                </c:pt>
                <c:pt idx="7973">
                  <c:v>2962.7820999999899</c:v>
                </c:pt>
                <c:pt idx="7974">
                  <c:v>2952.6592000000001</c:v>
                </c:pt>
                <c:pt idx="7975">
                  <c:v>2942.5646000000002</c:v>
                </c:pt>
                <c:pt idx="7976">
                  <c:v>2932.4694</c:v>
                </c:pt>
                <c:pt idx="7977">
                  <c:v>2922.2918</c:v>
                </c:pt>
                <c:pt idx="7978">
                  <c:v>2912.1066000000001</c:v>
                </c:pt>
                <c:pt idx="7979">
                  <c:v>2902.0862999999899</c:v>
                </c:pt>
                <c:pt idx="7980">
                  <c:v>2892.0785000000001</c:v>
                </c:pt>
                <c:pt idx="7981">
                  <c:v>2881.9607000000001</c:v>
                </c:pt>
                <c:pt idx="7982">
                  <c:v>2871.7874999999899</c:v>
                </c:pt>
                <c:pt idx="7983">
                  <c:v>2861.5929999999898</c:v>
                </c:pt>
                <c:pt idx="7984">
                  <c:v>2851.5052999999898</c:v>
                </c:pt>
                <c:pt idx="7985">
                  <c:v>2841.4436000000001</c:v>
                </c:pt>
                <c:pt idx="7986">
                  <c:v>2831.2892999999899</c:v>
                </c:pt>
                <c:pt idx="7987">
                  <c:v>2821.1819</c:v>
                </c:pt>
                <c:pt idx="7988">
                  <c:v>2811.1518999999898</c:v>
                </c:pt>
                <c:pt idx="7989">
                  <c:v>2801.0969</c:v>
                </c:pt>
                <c:pt idx="7990">
                  <c:v>2790.9151000000002</c:v>
                </c:pt>
                <c:pt idx="7991">
                  <c:v>2780.7547</c:v>
                </c:pt>
                <c:pt idx="7992">
                  <c:v>2770.7267000000002</c:v>
                </c:pt>
                <c:pt idx="7993">
                  <c:v>2760.6891999999898</c:v>
                </c:pt>
                <c:pt idx="7994">
                  <c:v>2750.5347000000002</c:v>
                </c:pt>
                <c:pt idx="7995">
                  <c:v>2740.3240000000001</c:v>
                </c:pt>
                <c:pt idx="7996">
                  <c:v>2730.2703000000001</c:v>
                </c:pt>
                <c:pt idx="7997">
                  <c:v>2720.2292000000002</c:v>
                </c:pt>
                <c:pt idx="7998">
                  <c:v>2710.0778</c:v>
                </c:pt>
                <c:pt idx="7999">
                  <c:v>2699.9638</c:v>
                </c:pt>
                <c:pt idx="8000">
                  <c:v>2689.8789999999899</c:v>
                </c:pt>
                <c:pt idx="8001">
                  <c:v>2679.7429999999899</c:v>
                </c:pt>
                <c:pt idx="8002">
                  <c:v>2669.5614</c:v>
                </c:pt>
                <c:pt idx="8003">
                  <c:v>2659.4814000000001</c:v>
                </c:pt>
                <c:pt idx="8004">
                  <c:v>2649.4337</c:v>
                </c:pt>
                <c:pt idx="8005">
                  <c:v>2639.3398999999899</c:v>
                </c:pt>
                <c:pt idx="8006">
                  <c:v>2629.1736000000001</c:v>
                </c:pt>
                <c:pt idx="8007">
                  <c:v>2619.0391</c:v>
                </c:pt>
                <c:pt idx="8008">
                  <c:v>2608.9634000000001</c:v>
                </c:pt>
                <c:pt idx="8009">
                  <c:v>2598.8110000000001</c:v>
                </c:pt>
                <c:pt idx="8010">
                  <c:v>2588.6936999999898</c:v>
                </c:pt>
                <c:pt idx="8011">
                  <c:v>2578.6442000000002</c:v>
                </c:pt>
                <c:pt idx="8012">
                  <c:v>2568.5205999999898</c:v>
                </c:pt>
                <c:pt idx="8013">
                  <c:v>2558.3975999999898</c:v>
                </c:pt>
                <c:pt idx="8014">
                  <c:v>2548.3699000000001</c:v>
                </c:pt>
                <c:pt idx="8015">
                  <c:v>2538.3049000000001</c:v>
                </c:pt>
                <c:pt idx="8016">
                  <c:v>2528.1343000000002</c:v>
                </c:pt>
                <c:pt idx="8017">
                  <c:v>2517.9839999999899</c:v>
                </c:pt>
                <c:pt idx="8018">
                  <c:v>2507.9265</c:v>
                </c:pt>
                <c:pt idx="8019">
                  <c:v>2497.8258999999898</c:v>
                </c:pt>
                <c:pt idx="8020">
                  <c:v>2487.6703000000002</c:v>
                </c:pt>
                <c:pt idx="8021">
                  <c:v>2477.5821000000001</c:v>
                </c:pt>
                <c:pt idx="8022">
                  <c:v>2467.4861999999898</c:v>
                </c:pt>
                <c:pt idx="8023">
                  <c:v>2457.3119000000002</c:v>
                </c:pt>
                <c:pt idx="8024">
                  <c:v>2447.2467999999899</c:v>
                </c:pt>
                <c:pt idx="8025">
                  <c:v>2437.2071999999898</c:v>
                </c:pt>
                <c:pt idx="8026">
                  <c:v>2427.0268999999898</c:v>
                </c:pt>
                <c:pt idx="8027">
                  <c:v>2416.8724000000002</c:v>
                </c:pt>
                <c:pt idx="8028">
                  <c:v>2406.7921000000001</c:v>
                </c:pt>
                <c:pt idx="8029">
                  <c:v>2396.6659</c:v>
                </c:pt>
                <c:pt idx="8030">
                  <c:v>2386.5545000000002</c:v>
                </c:pt>
                <c:pt idx="8031">
                  <c:v>2376.4778999999899</c:v>
                </c:pt>
                <c:pt idx="8032">
                  <c:v>2366.3249999999898</c:v>
                </c:pt>
                <c:pt idx="8033">
                  <c:v>2356.2390999999898</c:v>
                </c:pt>
                <c:pt idx="8034">
                  <c:v>2346.2161999999898</c:v>
                </c:pt>
                <c:pt idx="8035">
                  <c:v>2336.1122999999898</c:v>
                </c:pt>
                <c:pt idx="8036">
                  <c:v>2325.9403000000002</c:v>
                </c:pt>
                <c:pt idx="8037">
                  <c:v>2315.8393000000001</c:v>
                </c:pt>
                <c:pt idx="8038">
                  <c:v>2305.7905000000001</c:v>
                </c:pt>
                <c:pt idx="8039">
                  <c:v>2295.6421</c:v>
                </c:pt>
                <c:pt idx="8040">
                  <c:v>2285.5237999999899</c:v>
                </c:pt>
                <c:pt idx="8041">
                  <c:v>2275.4463000000001</c:v>
                </c:pt>
                <c:pt idx="8042">
                  <c:v>2265.2917000000002</c:v>
                </c:pt>
                <c:pt idx="8043">
                  <c:v>2255.1597000000002</c:v>
                </c:pt>
                <c:pt idx="8044">
                  <c:v>2245.1320000000001</c:v>
                </c:pt>
                <c:pt idx="8045">
                  <c:v>2235.0475999999899</c:v>
                </c:pt>
                <c:pt idx="8046">
                  <c:v>2224.8625999999899</c:v>
                </c:pt>
                <c:pt idx="8047">
                  <c:v>2214.6842000000001</c:v>
                </c:pt>
                <c:pt idx="8048">
                  <c:v>2204.6093999999898</c:v>
                </c:pt>
                <c:pt idx="8049">
                  <c:v>2194.5425</c:v>
                </c:pt>
                <c:pt idx="8050">
                  <c:v>2184.4108999999899</c:v>
                </c:pt>
                <c:pt idx="8051">
                  <c:v>2174.3180000000002</c:v>
                </c:pt>
                <c:pt idx="8052">
                  <c:v>2164.2451000000001</c:v>
                </c:pt>
                <c:pt idx="8053">
                  <c:v>2154.0835000000002</c:v>
                </c:pt>
                <c:pt idx="8054">
                  <c:v>2143.9585999999899</c:v>
                </c:pt>
                <c:pt idx="8055">
                  <c:v>2133.9101000000001</c:v>
                </c:pt>
                <c:pt idx="8056">
                  <c:v>2123.8528999999899</c:v>
                </c:pt>
                <c:pt idx="8057">
                  <c:v>2113.7111</c:v>
                </c:pt>
                <c:pt idx="8058">
                  <c:v>2103.5695000000001</c:v>
                </c:pt>
                <c:pt idx="8059">
                  <c:v>2093.4958999999899</c:v>
                </c:pt>
                <c:pt idx="8060">
                  <c:v>2083.3573000000001</c:v>
                </c:pt>
                <c:pt idx="8061">
                  <c:v>2073.2359000000001</c:v>
                </c:pt>
                <c:pt idx="8062">
                  <c:v>2063.1615000000002</c:v>
                </c:pt>
                <c:pt idx="8063">
                  <c:v>2053.0846000000001</c:v>
                </c:pt>
                <c:pt idx="8064">
                  <c:v>2042.9391000000001</c:v>
                </c:pt>
                <c:pt idx="8065">
                  <c:v>2032.8289</c:v>
                </c:pt>
                <c:pt idx="8066">
                  <c:v>2022.7428</c:v>
                </c:pt>
                <c:pt idx="8067">
                  <c:v>2012.6267</c:v>
                </c:pt>
                <c:pt idx="8068">
                  <c:v>2002.4739999999899</c:v>
                </c:pt>
                <c:pt idx="8069">
                  <c:v>1992.3148000000001</c:v>
                </c:pt>
                <c:pt idx="8070">
                  <c:v>1982.2463</c:v>
                </c:pt>
                <c:pt idx="8071">
                  <c:v>1972.165</c:v>
                </c:pt>
                <c:pt idx="8072">
                  <c:v>1962.0363</c:v>
                </c:pt>
                <c:pt idx="8073">
                  <c:v>1951.9317000000001</c:v>
                </c:pt>
                <c:pt idx="8074">
                  <c:v>1941.8457000000001</c:v>
                </c:pt>
                <c:pt idx="8075">
                  <c:v>1931.6936000000001</c:v>
                </c:pt>
                <c:pt idx="8076">
                  <c:v>1921.6011000000001</c:v>
                </c:pt>
                <c:pt idx="8077">
                  <c:v>1911.5518</c:v>
                </c:pt>
                <c:pt idx="8078">
                  <c:v>1901.463</c:v>
                </c:pt>
                <c:pt idx="8079">
                  <c:v>1891.3143</c:v>
                </c:pt>
                <c:pt idx="8080">
                  <c:v>1881.192</c:v>
                </c:pt>
                <c:pt idx="8081">
                  <c:v>1871.1374000000001</c:v>
                </c:pt>
                <c:pt idx="8082">
                  <c:v>1861.0139999999899</c:v>
                </c:pt>
                <c:pt idx="8083">
                  <c:v>1850.8744999999899</c:v>
                </c:pt>
                <c:pt idx="8084">
                  <c:v>1840.7829999999899</c:v>
                </c:pt>
                <c:pt idx="8085">
                  <c:v>1830.6853000000001</c:v>
                </c:pt>
                <c:pt idx="8086">
                  <c:v>1820.5526</c:v>
                </c:pt>
                <c:pt idx="8087">
                  <c:v>1810.4005</c:v>
                </c:pt>
                <c:pt idx="8088">
                  <c:v>1800.2843</c:v>
                </c:pt>
                <c:pt idx="8089">
                  <c:v>1790.2554</c:v>
                </c:pt>
                <c:pt idx="8090">
                  <c:v>1780.1735000000001</c:v>
                </c:pt>
                <c:pt idx="8091">
                  <c:v>1770.0363</c:v>
                </c:pt>
                <c:pt idx="8092">
                  <c:v>1759.8987999999899</c:v>
                </c:pt>
                <c:pt idx="8093">
                  <c:v>1749.7322999999899</c:v>
                </c:pt>
                <c:pt idx="8094">
                  <c:v>1739.6206</c:v>
                </c:pt>
                <c:pt idx="8095">
                  <c:v>1729.5615</c:v>
                </c:pt>
                <c:pt idx="8096">
                  <c:v>1719.4880000000001</c:v>
                </c:pt>
                <c:pt idx="8097">
                  <c:v>1709.3608999999899</c:v>
                </c:pt>
                <c:pt idx="8098">
                  <c:v>1699.2104999999899</c:v>
                </c:pt>
                <c:pt idx="8099">
                  <c:v>1689.1016</c:v>
                </c:pt>
                <c:pt idx="8100">
                  <c:v>1679.0233000000001</c:v>
                </c:pt>
                <c:pt idx="8101">
                  <c:v>1668.9205999999899</c:v>
                </c:pt>
                <c:pt idx="8102">
                  <c:v>1658.7856999999899</c:v>
                </c:pt>
                <c:pt idx="8103">
                  <c:v>1648.6536000000001</c:v>
                </c:pt>
                <c:pt idx="8104">
                  <c:v>1638.5758000000001</c:v>
                </c:pt>
                <c:pt idx="8105">
                  <c:v>1628.5074999999899</c:v>
                </c:pt>
                <c:pt idx="8106">
                  <c:v>1618.4374</c:v>
                </c:pt>
                <c:pt idx="8107">
                  <c:v>1608.3190999999899</c:v>
                </c:pt>
                <c:pt idx="8108">
                  <c:v>1598.1633999999899</c:v>
                </c:pt>
                <c:pt idx="8109">
                  <c:v>1588.0794000000001</c:v>
                </c:pt>
                <c:pt idx="8110">
                  <c:v>1577.9911</c:v>
                </c:pt>
                <c:pt idx="8111">
                  <c:v>1567.8510000000001</c:v>
                </c:pt>
                <c:pt idx="8112">
                  <c:v>1557.7171000000001</c:v>
                </c:pt>
                <c:pt idx="8113">
                  <c:v>1547.6196</c:v>
                </c:pt>
                <c:pt idx="8114">
                  <c:v>1537.5349000000001</c:v>
                </c:pt>
                <c:pt idx="8115">
                  <c:v>1527.4458</c:v>
                </c:pt>
                <c:pt idx="8116">
                  <c:v>1517.2954999999899</c:v>
                </c:pt>
                <c:pt idx="8117">
                  <c:v>1507.1388999999899</c:v>
                </c:pt>
                <c:pt idx="8118">
                  <c:v>1497.0785000000001</c:v>
                </c:pt>
                <c:pt idx="8119">
                  <c:v>1487.0188000000001</c:v>
                </c:pt>
                <c:pt idx="8120">
                  <c:v>1476.9146000000001</c:v>
                </c:pt>
                <c:pt idx="8121">
                  <c:v>1466.8034</c:v>
                </c:pt>
                <c:pt idx="8122">
                  <c:v>1456.6512</c:v>
                </c:pt>
                <c:pt idx="8123">
                  <c:v>1446.4799</c:v>
                </c:pt>
                <c:pt idx="8124">
                  <c:v>1436.3794</c:v>
                </c:pt>
                <c:pt idx="8125">
                  <c:v>1426.3175000000001</c:v>
                </c:pt>
                <c:pt idx="8126">
                  <c:v>1416.2399</c:v>
                </c:pt>
                <c:pt idx="8127">
                  <c:v>1406.1425999999899</c:v>
                </c:pt>
                <c:pt idx="8128">
                  <c:v>1396.0085999999901</c:v>
                </c:pt>
                <c:pt idx="8129">
                  <c:v>1385.8948</c:v>
                </c:pt>
                <c:pt idx="8130">
                  <c:v>1375.7949000000001</c:v>
                </c:pt>
                <c:pt idx="8131">
                  <c:v>1365.6515999999899</c:v>
                </c:pt>
                <c:pt idx="8132">
                  <c:v>1355.5197000000001</c:v>
                </c:pt>
                <c:pt idx="8133">
                  <c:v>1345.4730999999899</c:v>
                </c:pt>
                <c:pt idx="8134">
                  <c:v>1335.4141</c:v>
                </c:pt>
                <c:pt idx="8135">
                  <c:v>1325.3106</c:v>
                </c:pt>
                <c:pt idx="8136">
                  <c:v>1315.1582000000001</c:v>
                </c:pt>
                <c:pt idx="8137">
                  <c:v>1305.0277000000001</c:v>
                </c:pt>
                <c:pt idx="8138">
                  <c:v>1294.9594999999899</c:v>
                </c:pt>
                <c:pt idx="8139">
                  <c:v>1284.8610000000001</c:v>
                </c:pt>
                <c:pt idx="8140">
                  <c:v>1274.7494999999899</c:v>
                </c:pt>
                <c:pt idx="8141">
                  <c:v>1264.625</c:v>
                </c:pt>
                <c:pt idx="8142">
                  <c:v>1254.5075999999899</c:v>
                </c:pt>
                <c:pt idx="8143">
                  <c:v>1244.4046000000001</c:v>
                </c:pt>
                <c:pt idx="8144">
                  <c:v>1234.2889</c:v>
                </c:pt>
                <c:pt idx="8145">
                  <c:v>1224.1496999999899</c:v>
                </c:pt>
                <c:pt idx="8146">
                  <c:v>1214.0306</c:v>
                </c:pt>
                <c:pt idx="8147">
                  <c:v>1203.9719</c:v>
                </c:pt>
                <c:pt idx="8148">
                  <c:v>1193.8835999999901</c:v>
                </c:pt>
                <c:pt idx="8149">
                  <c:v>1183.7572</c:v>
                </c:pt>
                <c:pt idx="8150">
                  <c:v>1173.6466</c:v>
                </c:pt>
                <c:pt idx="8151">
                  <c:v>1163.5045</c:v>
                </c:pt>
                <c:pt idx="8152">
                  <c:v>1153.3653999999899</c:v>
                </c:pt>
                <c:pt idx="8153">
                  <c:v>1143.2952</c:v>
                </c:pt>
                <c:pt idx="8154">
                  <c:v>1133.2195999999899</c:v>
                </c:pt>
                <c:pt idx="8155">
                  <c:v>1123.0968</c:v>
                </c:pt>
                <c:pt idx="8156">
                  <c:v>1112.9679000000001</c:v>
                </c:pt>
                <c:pt idx="8157">
                  <c:v>1102.8572999999899</c:v>
                </c:pt>
                <c:pt idx="8158">
                  <c:v>1092.7683999999899</c:v>
                </c:pt>
                <c:pt idx="8159">
                  <c:v>1082.6864</c:v>
                </c:pt>
                <c:pt idx="8160">
                  <c:v>1072.5713000000001</c:v>
                </c:pt>
                <c:pt idx="8161">
                  <c:v>1062.4319</c:v>
                </c:pt>
                <c:pt idx="8162">
                  <c:v>1052.2950000000001</c:v>
                </c:pt>
                <c:pt idx="8163">
                  <c:v>1042.2180000000001</c:v>
                </c:pt>
                <c:pt idx="8164">
                  <c:v>1032.1592000000001</c:v>
                </c:pt>
                <c:pt idx="8165">
                  <c:v>1022.0554</c:v>
                </c:pt>
                <c:pt idx="8166">
                  <c:v>1011.9584</c:v>
                </c:pt>
                <c:pt idx="8167">
                  <c:v>1001.8568</c:v>
                </c:pt>
                <c:pt idx="8168">
                  <c:v>991.6934</c:v>
                </c:pt>
                <c:pt idx="8169">
                  <c:v>981.55775000000006</c:v>
                </c:pt>
                <c:pt idx="8170">
                  <c:v>971.49985000000004</c:v>
                </c:pt>
                <c:pt idx="8171">
                  <c:v>961.41345999999896</c:v>
                </c:pt>
                <c:pt idx="8172">
                  <c:v>951.29452000000003</c:v>
                </c:pt>
                <c:pt idx="8173">
                  <c:v>941.17281000000003</c:v>
                </c:pt>
                <c:pt idx="8174">
                  <c:v>931.03332999999895</c:v>
                </c:pt>
                <c:pt idx="8175">
                  <c:v>920.93883000000005</c:v>
                </c:pt>
                <c:pt idx="8176">
                  <c:v>910.84983</c:v>
                </c:pt>
                <c:pt idx="8177">
                  <c:v>900.74667999999895</c:v>
                </c:pt>
                <c:pt idx="8178">
                  <c:v>890.62359000000004</c:v>
                </c:pt>
                <c:pt idx="8179">
                  <c:v>880.49242000000004</c:v>
                </c:pt>
                <c:pt idx="8180">
                  <c:v>870.39850000000001</c:v>
                </c:pt>
                <c:pt idx="8181">
                  <c:v>860.29845999999895</c:v>
                </c:pt>
                <c:pt idx="8182">
                  <c:v>850.19506999999896</c:v>
                </c:pt>
                <c:pt idx="8183">
                  <c:v>840.05813000000001</c:v>
                </c:pt>
                <c:pt idx="8184">
                  <c:v>829.92398000000003</c:v>
                </c:pt>
                <c:pt idx="8185">
                  <c:v>819.84248000000002</c:v>
                </c:pt>
                <c:pt idx="8186">
                  <c:v>809.74728000000005</c:v>
                </c:pt>
                <c:pt idx="8187">
                  <c:v>799.62424999999905</c:v>
                </c:pt>
                <c:pt idx="8188">
                  <c:v>789.50477999999896</c:v>
                </c:pt>
                <c:pt idx="8189">
                  <c:v>779.61270000000002</c:v>
                </c:pt>
                <c:pt idx="8190">
                  <c:v>771.07315000000006</c:v>
                </c:pt>
                <c:pt idx="8191">
                  <c:v>764.93556999999896</c:v>
                </c:pt>
                <c:pt idx="8192">
                  <c:v>761.34428000000003</c:v>
                </c:pt>
              </c:numCache>
            </c:numRef>
          </c:xVal>
          <c:yVal>
            <c:numRef>
              <c:f>'measurement data'!$I$2:$I$10984</c:f>
              <c:numCache>
                <c:formatCode>0.00E+00</c:formatCode>
                <c:ptCount val="10983"/>
                <c:pt idx="0">
                  <c:v>358.76560000000001</c:v>
                </c:pt>
                <c:pt idx="1">
                  <c:v>358.45544000000001</c:v>
                </c:pt>
                <c:pt idx="2">
                  <c:v>359.19851</c:v>
                </c:pt>
                <c:pt idx="3">
                  <c:v>358.30880999999903</c:v>
                </c:pt>
                <c:pt idx="4">
                  <c:v>359.04822999999902</c:v>
                </c:pt>
                <c:pt idx="5">
                  <c:v>358.65706999999901</c:v>
                </c:pt>
                <c:pt idx="6">
                  <c:v>359.66564</c:v>
                </c:pt>
                <c:pt idx="7">
                  <c:v>358.89411000000001</c:v>
                </c:pt>
                <c:pt idx="8">
                  <c:v>359.23196000000002</c:v>
                </c:pt>
                <c:pt idx="9">
                  <c:v>358.78271999999902</c:v>
                </c:pt>
                <c:pt idx="10">
                  <c:v>359.02030000000002</c:v>
                </c:pt>
                <c:pt idx="11">
                  <c:v>358.72296999999901</c:v>
                </c:pt>
                <c:pt idx="12">
                  <c:v>358.94646</c:v>
                </c:pt>
                <c:pt idx="13">
                  <c:v>358.75000999999901</c:v>
                </c:pt>
                <c:pt idx="14">
                  <c:v>358.76459999999901</c:v>
                </c:pt>
                <c:pt idx="15">
                  <c:v>358.79874000000001</c:v>
                </c:pt>
                <c:pt idx="16">
                  <c:v>358.76226000000003</c:v>
                </c:pt>
                <c:pt idx="17">
                  <c:v>358.70130999999901</c:v>
                </c:pt>
                <c:pt idx="18">
                  <c:v>358.86115999999902</c:v>
                </c:pt>
                <c:pt idx="19">
                  <c:v>358.85878000000002</c:v>
                </c:pt>
                <c:pt idx="20">
                  <c:v>358.97566999999901</c:v>
                </c:pt>
                <c:pt idx="21">
                  <c:v>359.05901</c:v>
                </c:pt>
                <c:pt idx="22">
                  <c:v>359.51258999999902</c:v>
                </c:pt>
                <c:pt idx="23">
                  <c:v>358.67633999999902</c:v>
                </c:pt>
                <c:pt idx="24">
                  <c:v>359.26580000000001</c:v>
                </c:pt>
                <c:pt idx="25">
                  <c:v>358.99376999999902</c:v>
                </c:pt>
                <c:pt idx="26">
                  <c:v>358.81450999999902</c:v>
                </c:pt>
                <c:pt idx="27">
                  <c:v>359.12459999999902</c:v>
                </c:pt>
                <c:pt idx="28">
                  <c:v>359.27989000000002</c:v>
                </c:pt>
                <c:pt idx="29">
                  <c:v>358.7842</c:v>
                </c:pt>
                <c:pt idx="30">
                  <c:v>358.98086999999902</c:v>
                </c:pt>
                <c:pt idx="31">
                  <c:v>359.07645000000002</c:v>
                </c:pt>
                <c:pt idx="32">
                  <c:v>358.84473000000003</c:v>
                </c:pt>
                <c:pt idx="33">
                  <c:v>359.13756000000001</c:v>
                </c:pt>
                <c:pt idx="34">
                  <c:v>358.80540000000002</c:v>
                </c:pt>
                <c:pt idx="35">
                  <c:v>359.24639999999903</c:v>
                </c:pt>
                <c:pt idx="36">
                  <c:v>359.48214000000002</c:v>
                </c:pt>
                <c:pt idx="37">
                  <c:v>358.81162</c:v>
                </c:pt>
                <c:pt idx="38">
                  <c:v>358.63409999999902</c:v>
                </c:pt>
                <c:pt idx="39">
                  <c:v>358.71019999999902</c:v>
                </c:pt>
                <c:pt idx="40">
                  <c:v>358.68313999999901</c:v>
                </c:pt>
                <c:pt idx="41">
                  <c:v>358.88153</c:v>
                </c:pt>
                <c:pt idx="42">
                  <c:v>358.51990000000001</c:v>
                </c:pt>
                <c:pt idx="43">
                  <c:v>358.26877999999903</c:v>
                </c:pt>
                <c:pt idx="44">
                  <c:v>358.14084000000003</c:v>
                </c:pt>
                <c:pt idx="45">
                  <c:v>358.46964000000003</c:v>
                </c:pt>
                <c:pt idx="46">
                  <c:v>358.50394</c:v>
                </c:pt>
                <c:pt idx="47">
                  <c:v>358.12427000000002</c:v>
                </c:pt>
                <c:pt idx="48">
                  <c:v>357.99187000000001</c:v>
                </c:pt>
                <c:pt idx="49">
                  <c:v>358.06709000000001</c:v>
                </c:pt>
                <c:pt idx="50">
                  <c:v>357.76760000000002</c:v>
                </c:pt>
                <c:pt idx="51">
                  <c:v>358.26915000000002</c:v>
                </c:pt>
                <c:pt idx="52">
                  <c:v>358.01420999999903</c:v>
                </c:pt>
                <c:pt idx="53">
                  <c:v>357.58485000000002</c:v>
                </c:pt>
                <c:pt idx="54">
                  <c:v>357.37182000000001</c:v>
                </c:pt>
                <c:pt idx="55">
                  <c:v>357.86604</c:v>
                </c:pt>
                <c:pt idx="56">
                  <c:v>357.97460000000001</c:v>
                </c:pt>
                <c:pt idx="57">
                  <c:v>357.92883999999901</c:v>
                </c:pt>
                <c:pt idx="58">
                  <c:v>357.27728999999903</c:v>
                </c:pt>
                <c:pt idx="59">
                  <c:v>356.97255000000001</c:v>
                </c:pt>
                <c:pt idx="60">
                  <c:v>357.11808000000002</c:v>
                </c:pt>
                <c:pt idx="61">
                  <c:v>356.76683000000003</c:v>
                </c:pt>
                <c:pt idx="62">
                  <c:v>356.71203000000003</c:v>
                </c:pt>
                <c:pt idx="63">
                  <c:v>356.96005000000002</c:v>
                </c:pt>
                <c:pt idx="64">
                  <c:v>356.23689000000002</c:v>
                </c:pt>
                <c:pt idx="65">
                  <c:v>356.07407999999901</c:v>
                </c:pt>
                <c:pt idx="66">
                  <c:v>357.56364000000002</c:v>
                </c:pt>
                <c:pt idx="67">
                  <c:v>356.70854000000003</c:v>
                </c:pt>
                <c:pt idx="68">
                  <c:v>356.1961</c:v>
                </c:pt>
                <c:pt idx="69">
                  <c:v>356.56035000000003</c:v>
                </c:pt>
                <c:pt idx="70">
                  <c:v>355.56923</c:v>
                </c:pt>
                <c:pt idx="71">
                  <c:v>355.73786999999902</c:v>
                </c:pt>
                <c:pt idx="72">
                  <c:v>356.04703000000001</c:v>
                </c:pt>
                <c:pt idx="73">
                  <c:v>355.97861</c:v>
                </c:pt>
                <c:pt idx="74">
                  <c:v>355.51542999999901</c:v>
                </c:pt>
                <c:pt idx="75">
                  <c:v>355.26276999999902</c:v>
                </c:pt>
                <c:pt idx="76">
                  <c:v>355.18727000000001</c:v>
                </c:pt>
                <c:pt idx="77">
                  <c:v>356.56418000000002</c:v>
                </c:pt>
                <c:pt idx="78">
                  <c:v>356.01316000000003</c:v>
                </c:pt>
                <c:pt idx="79">
                  <c:v>354.61953</c:v>
                </c:pt>
                <c:pt idx="80">
                  <c:v>355.81193000000002</c:v>
                </c:pt>
                <c:pt idx="81">
                  <c:v>355.15017999999901</c:v>
                </c:pt>
                <c:pt idx="82">
                  <c:v>354.43054000000001</c:v>
                </c:pt>
                <c:pt idx="83">
                  <c:v>355.69632999999902</c:v>
                </c:pt>
                <c:pt idx="84">
                  <c:v>354.89103999999901</c:v>
                </c:pt>
                <c:pt idx="85">
                  <c:v>354.30482999999901</c:v>
                </c:pt>
                <c:pt idx="86">
                  <c:v>354.34872999999902</c:v>
                </c:pt>
                <c:pt idx="87">
                  <c:v>355.48520000000002</c:v>
                </c:pt>
                <c:pt idx="88">
                  <c:v>354.82069999999902</c:v>
                </c:pt>
                <c:pt idx="89">
                  <c:v>354.46395999999902</c:v>
                </c:pt>
                <c:pt idx="90">
                  <c:v>354.60124000000002</c:v>
                </c:pt>
                <c:pt idx="91">
                  <c:v>353.81619000000001</c:v>
                </c:pt>
                <c:pt idx="92">
                  <c:v>354.32398000000001</c:v>
                </c:pt>
                <c:pt idx="93">
                  <c:v>354.53537</c:v>
                </c:pt>
                <c:pt idx="94">
                  <c:v>354.08672999999902</c:v>
                </c:pt>
                <c:pt idx="95">
                  <c:v>354.48225000000002</c:v>
                </c:pt>
                <c:pt idx="96">
                  <c:v>354.60478999999901</c:v>
                </c:pt>
                <c:pt idx="97">
                  <c:v>354.94369</c:v>
                </c:pt>
                <c:pt idx="98">
                  <c:v>354.59017</c:v>
                </c:pt>
                <c:pt idx="99">
                  <c:v>354.25997999999902</c:v>
                </c:pt>
                <c:pt idx="100">
                  <c:v>355.00493</c:v>
                </c:pt>
                <c:pt idx="101">
                  <c:v>354.24358999999902</c:v>
                </c:pt>
                <c:pt idx="102">
                  <c:v>355.31108</c:v>
                </c:pt>
                <c:pt idx="103">
                  <c:v>354.90753999999902</c:v>
                </c:pt>
                <c:pt idx="104">
                  <c:v>354.84827000000001</c:v>
                </c:pt>
                <c:pt idx="105">
                  <c:v>354.86050999999901</c:v>
                </c:pt>
                <c:pt idx="106">
                  <c:v>355.46731999999901</c:v>
                </c:pt>
                <c:pt idx="107">
                  <c:v>354.52492000000001</c:v>
                </c:pt>
                <c:pt idx="108">
                  <c:v>355.00518</c:v>
                </c:pt>
                <c:pt idx="109">
                  <c:v>355.30606</c:v>
                </c:pt>
                <c:pt idx="110">
                  <c:v>355.05237</c:v>
                </c:pt>
                <c:pt idx="111">
                  <c:v>355.09025000000003</c:v>
                </c:pt>
                <c:pt idx="112">
                  <c:v>355.25349999999901</c:v>
                </c:pt>
                <c:pt idx="113">
                  <c:v>355.26382999999902</c:v>
                </c:pt>
                <c:pt idx="114">
                  <c:v>355.36187999999902</c:v>
                </c:pt>
                <c:pt idx="115">
                  <c:v>354.91172999999901</c:v>
                </c:pt>
                <c:pt idx="116">
                  <c:v>355.41534999999902</c:v>
                </c:pt>
                <c:pt idx="117">
                  <c:v>354.97690999999901</c:v>
                </c:pt>
                <c:pt idx="118">
                  <c:v>355.65123</c:v>
                </c:pt>
                <c:pt idx="119">
                  <c:v>355.35741000000002</c:v>
                </c:pt>
                <c:pt idx="120">
                  <c:v>355.76506999999901</c:v>
                </c:pt>
                <c:pt idx="121">
                  <c:v>355.51794999999902</c:v>
                </c:pt>
                <c:pt idx="122">
                  <c:v>355.88916</c:v>
                </c:pt>
                <c:pt idx="123">
                  <c:v>355.65929999999901</c:v>
                </c:pt>
                <c:pt idx="124">
                  <c:v>356.05196000000001</c:v>
                </c:pt>
                <c:pt idx="125">
                  <c:v>355.68459999999902</c:v>
                </c:pt>
                <c:pt idx="126">
                  <c:v>356.45879000000002</c:v>
                </c:pt>
                <c:pt idx="127">
                  <c:v>356.00029000000001</c:v>
                </c:pt>
                <c:pt idx="128">
                  <c:v>356.29966999999903</c:v>
                </c:pt>
                <c:pt idx="129">
                  <c:v>356.06817999999902</c:v>
                </c:pt>
                <c:pt idx="130">
                  <c:v>356.76247000000001</c:v>
                </c:pt>
                <c:pt idx="131">
                  <c:v>356.70400999999902</c:v>
                </c:pt>
                <c:pt idx="132">
                  <c:v>356.66485999999901</c:v>
                </c:pt>
                <c:pt idx="133">
                  <c:v>356.77710000000002</c:v>
                </c:pt>
                <c:pt idx="134">
                  <c:v>356.64152000000001</c:v>
                </c:pt>
                <c:pt idx="135">
                  <c:v>356.69134000000003</c:v>
                </c:pt>
                <c:pt idx="136">
                  <c:v>356.75736000000001</c:v>
                </c:pt>
                <c:pt idx="137">
                  <c:v>356.78728000000001</c:v>
                </c:pt>
                <c:pt idx="138">
                  <c:v>356.85037</c:v>
                </c:pt>
                <c:pt idx="139">
                  <c:v>356.74238000000003</c:v>
                </c:pt>
                <c:pt idx="140">
                  <c:v>356.87860999999901</c:v>
                </c:pt>
                <c:pt idx="141">
                  <c:v>357.14436000000001</c:v>
                </c:pt>
                <c:pt idx="142">
                  <c:v>357.05444999999901</c:v>
                </c:pt>
                <c:pt idx="143">
                  <c:v>357.07263</c:v>
                </c:pt>
                <c:pt idx="144">
                  <c:v>357.39407</c:v>
                </c:pt>
                <c:pt idx="145">
                  <c:v>357.21436</c:v>
                </c:pt>
                <c:pt idx="146">
                  <c:v>357.18610999999902</c:v>
                </c:pt>
                <c:pt idx="147">
                  <c:v>357.53739000000002</c:v>
                </c:pt>
                <c:pt idx="148">
                  <c:v>357.25502999999901</c:v>
                </c:pt>
                <c:pt idx="149">
                  <c:v>357.21775000000002</c:v>
                </c:pt>
                <c:pt idx="150">
                  <c:v>357.49374</c:v>
                </c:pt>
                <c:pt idx="151">
                  <c:v>357.79606999999902</c:v>
                </c:pt>
                <c:pt idx="152">
                  <c:v>357.56612999999902</c:v>
                </c:pt>
                <c:pt idx="153">
                  <c:v>357.98800999999901</c:v>
                </c:pt>
                <c:pt idx="154">
                  <c:v>358.01868000000002</c:v>
                </c:pt>
                <c:pt idx="155">
                  <c:v>357.30286999999902</c:v>
                </c:pt>
                <c:pt idx="156">
                  <c:v>357.68986000000001</c:v>
                </c:pt>
                <c:pt idx="157">
                  <c:v>357.67635000000001</c:v>
                </c:pt>
                <c:pt idx="158">
                  <c:v>357.45521000000002</c:v>
                </c:pt>
                <c:pt idx="159">
                  <c:v>357.57922000000002</c:v>
                </c:pt>
                <c:pt idx="160">
                  <c:v>357.37061999999901</c:v>
                </c:pt>
                <c:pt idx="161">
                  <c:v>357.18326000000002</c:v>
                </c:pt>
                <c:pt idx="162">
                  <c:v>357.58972999999901</c:v>
                </c:pt>
                <c:pt idx="163">
                  <c:v>358.69727</c:v>
                </c:pt>
                <c:pt idx="164">
                  <c:v>358.58013</c:v>
                </c:pt>
                <c:pt idx="165">
                  <c:v>359.02406000000002</c:v>
                </c:pt>
                <c:pt idx="166">
                  <c:v>358.12398000000002</c:v>
                </c:pt>
                <c:pt idx="167">
                  <c:v>358.40881999999903</c:v>
                </c:pt>
                <c:pt idx="168">
                  <c:v>358.77744000000001</c:v>
                </c:pt>
                <c:pt idx="169">
                  <c:v>358.57896</c:v>
                </c:pt>
                <c:pt idx="170">
                  <c:v>358.43545</c:v>
                </c:pt>
                <c:pt idx="171">
                  <c:v>358.81695000000002</c:v>
                </c:pt>
                <c:pt idx="172">
                  <c:v>358.50241</c:v>
                </c:pt>
                <c:pt idx="173">
                  <c:v>357.79381999999902</c:v>
                </c:pt>
                <c:pt idx="174">
                  <c:v>358.37162999999902</c:v>
                </c:pt>
                <c:pt idx="175">
                  <c:v>358.16309999999902</c:v>
                </c:pt>
                <c:pt idx="176">
                  <c:v>358.34545000000003</c:v>
                </c:pt>
                <c:pt idx="177">
                  <c:v>358.30106000000001</c:v>
                </c:pt>
                <c:pt idx="178">
                  <c:v>358.00107000000003</c:v>
                </c:pt>
                <c:pt idx="179">
                  <c:v>357.64510000000001</c:v>
                </c:pt>
                <c:pt idx="180">
                  <c:v>358.64055000000002</c:v>
                </c:pt>
                <c:pt idx="181">
                  <c:v>358.66273000000001</c:v>
                </c:pt>
                <c:pt idx="182">
                  <c:v>358.29975000000002</c:v>
                </c:pt>
                <c:pt idx="183">
                  <c:v>358.29261000000002</c:v>
                </c:pt>
                <c:pt idx="184">
                  <c:v>358.03417000000002</c:v>
                </c:pt>
                <c:pt idx="185">
                  <c:v>358.22309999999902</c:v>
                </c:pt>
                <c:pt idx="186">
                  <c:v>357.83724999999902</c:v>
                </c:pt>
                <c:pt idx="187">
                  <c:v>358.18198000000001</c:v>
                </c:pt>
                <c:pt idx="188">
                  <c:v>358.31142</c:v>
                </c:pt>
                <c:pt idx="189">
                  <c:v>358.16599000000002</c:v>
                </c:pt>
                <c:pt idx="190">
                  <c:v>357.83010000000002</c:v>
                </c:pt>
                <c:pt idx="191">
                  <c:v>357.93651999999901</c:v>
                </c:pt>
                <c:pt idx="192">
                  <c:v>357.65177999999901</c:v>
                </c:pt>
                <c:pt idx="193">
                  <c:v>357.58019000000002</c:v>
                </c:pt>
                <c:pt idx="194">
                  <c:v>357.85570999999902</c:v>
                </c:pt>
                <c:pt idx="195">
                  <c:v>357.95078999999902</c:v>
                </c:pt>
                <c:pt idx="196">
                  <c:v>357.39343000000002</c:v>
                </c:pt>
                <c:pt idx="197">
                  <c:v>357.54383999999902</c:v>
                </c:pt>
                <c:pt idx="198">
                  <c:v>357.64458999999903</c:v>
                </c:pt>
                <c:pt idx="199">
                  <c:v>357.64033000000001</c:v>
                </c:pt>
                <c:pt idx="200">
                  <c:v>357.12356</c:v>
                </c:pt>
                <c:pt idx="201">
                  <c:v>357.32575000000003</c:v>
                </c:pt>
                <c:pt idx="202">
                  <c:v>356.98554999999902</c:v>
                </c:pt>
                <c:pt idx="203">
                  <c:v>356.58224000000001</c:v>
                </c:pt>
                <c:pt idx="204">
                  <c:v>356.80998</c:v>
                </c:pt>
                <c:pt idx="205">
                  <c:v>356.91079000000002</c:v>
                </c:pt>
                <c:pt idx="206">
                  <c:v>356.55070000000001</c:v>
                </c:pt>
                <c:pt idx="207">
                  <c:v>357.16268000000002</c:v>
                </c:pt>
                <c:pt idx="208">
                  <c:v>356.94299000000001</c:v>
                </c:pt>
                <c:pt idx="209">
                  <c:v>357.15915999999902</c:v>
                </c:pt>
                <c:pt idx="210">
                  <c:v>357.55304000000001</c:v>
                </c:pt>
                <c:pt idx="211">
                  <c:v>357.43991999999901</c:v>
                </c:pt>
                <c:pt idx="212">
                  <c:v>356.74025</c:v>
                </c:pt>
                <c:pt idx="213">
                  <c:v>356.00193000000002</c:v>
                </c:pt>
                <c:pt idx="214">
                  <c:v>355.62178999999901</c:v>
                </c:pt>
                <c:pt idx="215">
                  <c:v>355.13468999999901</c:v>
                </c:pt>
                <c:pt idx="216">
                  <c:v>356.10048</c:v>
                </c:pt>
                <c:pt idx="217">
                  <c:v>355.89037999999903</c:v>
                </c:pt>
                <c:pt idx="218">
                  <c:v>356.14693</c:v>
                </c:pt>
                <c:pt idx="219">
                  <c:v>355.20753000000002</c:v>
                </c:pt>
                <c:pt idx="220">
                  <c:v>354.72431</c:v>
                </c:pt>
                <c:pt idx="221">
                  <c:v>354.72307000000001</c:v>
                </c:pt>
                <c:pt idx="222">
                  <c:v>355.33373</c:v>
                </c:pt>
                <c:pt idx="223">
                  <c:v>355.32488999999902</c:v>
                </c:pt>
                <c:pt idx="224">
                  <c:v>355.62401</c:v>
                </c:pt>
                <c:pt idx="225">
                  <c:v>356.83940000000001</c:v>
                </c:pt>
                <c:pt idx="226">
                  <c:v>357.15974999999901</c:v>
                </c:pt>
                <c:pt idx="227">
                  <c:v>356.70506</c:v>
                </c:pt>
                <c:pt idx="228">
                  <c:v>357.13524000000001</c:v>
                </c:pt>
                <c:pt idx="229">
                  <c:v>356.94810000000001</c:v>
                </c:pt>
                <c:pt idx="230">
                  <c:v>356.79534000000001</c:v>
                </c:pt>
                <c:pt idx="231">
                  <c:v>356.97710000000001</c:v>
                </c:pt>
                <c:pt idx="232">
                  <c:v>356.86045999999902</c:v>
                </c:pt>
                <c:pt idx="233">
                  <c:v>356.64690000000002</c:v>
                </c:pt>
                <c:pt idx="234">
                  <c:v>357.04548999999901</c:v>
                </c:pt>
                <c:pt idx="235">
                  <c:v>357.30696</c:v>
                </c:pt>
                <c:pt idx="236">
                  <c:v>357.19544000000002</c:v>
                </c:pt>
                <c:pt idx="237">
                  <c:v>357.74946999999901</c:v>
                </c:pt>
                <c:pt idx="238">
                  <c:v>357.89791000000002</c:v>
                </c:pt>
                <c:pt idx="239">
                  <c:v>356.60383999999902</c:v>
                </c:pt>
                <c:pt idx="240">
                  <c:v>356.83562000000001</c:v>
                </c:pt>
                <c:pt idx="241">
                  <c:v>356.71616</c:v>
                </c:pt>
                <c:pt idx="242">
                  <c:v>356.87011999999902</c:v>
                </c:pt>
                <c:pt idx="243">
                  <c:v>356.97766999999902</c:v>
                </c:pt>
                <c:pt idx="244">
                  <c:v>356.77571</c:v>
                </c:pt>
                <c:pt idx="245">
                  <c:v>357.26238000000001</c:v>
                </c:pt>
                <c:pt idx="246">
                  <c:v>356.90402999999901</c:v>
                </c:pt>
                <c:pt idx="247">
                  <c:v>356.64717000000002</c:v>
                </c:pt>
                <c:pt idx="248">
                  <c:v>356.26925</c:v>
                </c:pt>
                <c:pt idx="249">
                  <c:v>357.42622</c:v>
                </c:pt>
                <c:pt idx="250">
                  <c:v>356.22354999999902</c:v>
                </c:pt>
                <c:pt idx="251">
                  <c:v>356.87815000000001</c:v>
                </c:pt>
                <c:pt idx="252">
                  <c:v>357.97931</c:v>
                </c:pt>
                <c:pt idx="253">
                  <c:v>357.59696000000002</c:v>
                </c:pt>
                <c:pt idx="254">
                  <c:v>357.84895</c:v>
                </c:pt>
                <c:pt idx="255">
                  <c:v>357.96467999999902</c:v>
                </c:pt>
                <c:pt idx="256">
                  <c:v>358.20125000000002</c:v>
                </c:pt>
                <c:pt idx="257">
                  <c:v>358.10455999999903</c:v>
                </c:pt>
                <c:pt idx="258">
                  <c:v>358.10270000000003</c:v>
                </c:pt>
                <c:pt idx="259">
                  <c:v>358.01256000000001</c:v>
                </c:pt>
                <c:pt idx="260">
                  <c:v>358.48550999999901</c:v>
                </c:pt>
                <c:pt idx="261">
                  <c:v>358.76528999999903</c:v>
                </c:pt>
                <c:pt idx="262">
                  <c:v>359.06918000000002</c:v>
                </c:pt>
                <c:pt idx="263">
                  <c:v>360.45693999999901</c:v>
                </c:pt>
                <c:pt idx="264">
                  <c:v>361.97176000000002</c:v>
                </c:pt>
                <c:pt idx="265">
                  <c:v>363.04083000000003</c:v>
                </c:pt>
                <c:pt idx="266">
                  <c:v>363.90654999999902</c:v>
                </c:pt>
                <c:pt idx="267">
                  <c:v>364.25997999999902</c:v>
                </c:pt>
                <c:pt idx="268">
                  <c:v>363.53595999999902</c:v>
                </c:pt>
                <c:pt idx="269">
                  <c:v>361.72609</c:v>
                </c:pt>
                <c:pt idx="270">
                  <c:v>358.96758</c:v>
                </c:pt>
                <c:pt idx="271">
                  <c:v>355.33656000000002</c:v>
                </c:pt>
                <c:pt idx="272">
                  <c:v>351.06344000000001</c:v>
                </c:pt>
                <c:pt idx="273">
                  <c:v>345.88869999999901</c:v>
                </c:pt>
                <c:pt idx="274">
                  <c:v>339.98347999999902</c:v>
                </c:pt>
                <c:pt idx="275">
                  <c:v>333.34034000000003</c:v>
                </c:pt>
                <c:pt idx="276">
                  <c:v>326.16383999999903</c:v>
                </c:pt>
                <c:pt idx="277">
                  <c:v>318.39997</c:v>
                </c:pt>
                <c:pt idx="278">
                  <c:v>310.18054999999902</c:v>
                </c:pt>
                <c:pt idx="279">
                  <c:v>301.63859000000002</c:v>
                </c:pt>
                <c:pt idx="280">
                  <c:v>292.75997999999902</c:v>
                </c:pt>
                <c:pt idx="281">
                  <c:v>283.74227000000002</c:v>
                </c:pt>
                <c:pt idx="282">
                  <c:v>274.57098000000002</c:v>
                </c:pt>
                <c:pt idx="283">
                  <c:v>265.39215000000002</c:v>
                </c:pt>
                <c:pt idx="284">
                  <c:v>256.16352999999901</c:v>
                </c:pt>
                <c:pt idx="285">
                  <c:v>246.99691000000001</c:v>
                </c:pt>
                <c:pt idx="286">
                  <c:v>237.87887000000001</c:v>
                </c:pt>
                <c:pt idx="287">
                  <c:v>228.87486999999899</c:v>
                </c:pt>
                <c:pt idx="288">
                  <c:v>219.96020999999899</c:v>
                </c:pt>
                <c:pt idx="289">
                  <c:v>166.27911</c:v>
                </c:pt>
                <c:pt idx="290">
                  <c:v>164.67704000000001</c:v>
                </c:pt>
                <c:pt idx="291">
                  <c:v>162.699479999999</c:v>
                </c:pt>
                <c:pt idx="292">
                  <c:v>159.730189999999</c:v>
                </c:pt>
                <c:pt idx="293">
                  <c:v>155.765649999999</c:v>
                </c:pt>
                <c:pt idx="294">
                  <c:v>151.54236</c:v>
                </c:pt>
                <c:pt idx="295">
                  <c:v>146.78317999999899</c:v>
                </c:pt>
                <c:pt idx="296">
                  <c:v>141.559609999999</c:v>
                </c:pt>
                <c:pt idx="297">
                  <c:v>136.00577000000001</c:v>
                </c:pt>
                <c:pt idx="298">
                  <c:v>128.51185000000001</c:v>
                </c:pt>
                <c:pt idx="299">
                  <c:v>77.010138999999896</c:v>
                </c:pt>
                <c:pt idx="300">
                  <c:v>80.155321000000001</c:v>
                </c:pt>
                <c:pt idx="301">
                  <c:v>82.331574000000003</c:v>
                </c:pt>
                <c:pt idx="302">
                  <c:v>83.150816000000006</c:v>
                </c:pt>
                <c:pt idx="303">
                  <c:v>82.959359000000006</c:v>
                </c:pt>
                <c:pt idx="304">
                  <c:v>80.037434000000005</c:v>
                </c:pt>
                <c:pt idx="305">
                  <c:v>78.624088999999898</c:v>
                </c:pt>
                <c:pt idx="306">
                  <c:v>76.661276999999899</c:v>
                </c:pt>
                <c:pt idx="307">
                  <c:v>74.075131999999897</c:v>
                </c:pt>
                <c:pt idx="308">
                  <c:v>71.117348000000007</c:v>
                </c:pt>
                <c:pt idx="309">
                  <c:v>63.841082999999898</c:v>
                </c:pt>
                <c:pt idx="310">
                  <c:v>58.512034</c:v>
                </c:pt>
                <c:pt idx="311">
                  <c:v>56.620010000000001</c:v>
                </c:pt>
                <c:pt idx="312">
                  <c:v>54.263905000000001</c:v>
                </c:pt>
                <c:pt idx="313">
                  <c:v>51.668908000000002</c:v>
                </c:pt>
                <c:pt idx="314">
                  <c:v>43.262314000000003</c:v>
                </c:pt>
                <c:pt idx="315">
                  <c:v>36.339775000000003</c:v>
                </c:pt>
                <c:pt idx="316">
                  <c:v>36.027509000000002</c:v>
                </c:pt>
                <c:pt idx="317">
                  <c:v>35.223973000000001</c:v>
                </c:pt>
                <c:pt idx="318">
                  <c:v>34.037920999999898</c:v>
                </c:pt>
                <c:pt idx="319">
                  <c:v>32.551504999999899</c:v>
                </c:pt>
                <c:pt idx="320">
                  <c:v>30.782437000000002</c:v>
                </c:pt>
                <c:pt idx="321">
                  <c:v>28.8989739999999</c:v>
                </c:pt>
                <c:pt idx="322">
                  <c:v>26.917653000000001</c:v>
                </c:pt>
                <c:pt idx="323">
                  <c:v>24.8874169999999</c:v>
                </c:pt>
                <c:pt idx="324">
                  <c:v>22.846</c:v>
                </c:pt>
                <c:pt idx="325">
                  <c:v>20.848018</c:v>
                </c:pt>
                <c:pt idx="326">
                  <c:v>18.908605999999899</c:v>
                </c:pt>
                <c:pt idx="327">
                  <c:v>17.0501369999999</c:v>
                </c:pt>
                <c:pt idx="328">
                  <c:v>15.263451</c:v>
                </c:pt>
                <c:pt idx="329">
                  <c:v>13.569371</c:v>
                </c:pt>
                <c:pt idx="330">
                  <c:v>11.961302</c:v>
                </c:pt>
                <c:pt idx="331">
                  <c:v>10.4346999999999</c:v>
                </c:pt>
                <c:pt idx="332">
                  <c:v>8.9732289000000005</c:v>
                </c:pt>
                <c:pt idx="333">
                  <c:v>7.6069604999999898</c:v>
                </c:pt>
                <c:pt idx="334">
                  <c:v>6.30934379999999</c:v>
                </c:pt>
                <c:pt idx="335">
                  <c:v>5.0832492</c:v>
                </c:pt>
                <c:pt idx="336">
                  <c:v>3.93451</c:v>
                </c:pt>
                <c:pt idx="337">
                  <c:v>2.8546252999999902</c:v>
                </c:pt>
                <c:pt idx="338">
                  <c:v>1.8258468999999899</c:v>
                </c:pt>
                <c:pt idx="339">
                  <c:v>0.86427423000000003</c:v>
                </c:pt>
                <c:pt idx="340">
                  <c:v>-4.4362269000000003E-2</c:v>
                </c:pt>
                <c:pt idx="341">
                  <c:v>-0.88956743999999899</c:v>
                </c:pt>
                <c:pt idx="342">
                  <c:v>-1.6812651000000001</c:v>
                </c:pt>
                <c:pt idx="343">
                  <c:v>-2.4346828</c:v>
                </c:pt>
                <c:pt idx="344">
                  <c:v>-3.1375272999999901</c:v>
                </c:pt>
                <c:pt idx="345">
                  <c:v>-3.8005597</c:v>
                </c:pt>
                <c:pt idx="346">
                  <c:v>-4.4156402000000003</c:v>
                </c:pt>
                <c:pt idx="347">
                  <c:v>-4.9875812000000002</c:v>
                </c:pt>
                <c:pt idx="348">
                  <c:v>-5.5306161999999901</c:v>
                </c:pt>
                <c:pt idx="349">
                  <c:v>-6.0224855000000002</c:v>
                </c:pt>
                <c:pt idx="350">
                  <c:v>-6.5042738</c:v>
                </c:pt>
                <c:pt idx="351">
                  <c:v>-6.9321871000000002</c:v>
                </c:pt>
                <c:pt idx="352">
                  <c:v>-7.3421405000000002</c:v>
                </c:pt>
                <c:pt idx="353">
                  <c:v>-7.7113212000000004</c:v>
                </c:pt>
                <c:pt idx="354">
                  <c:v>-8.0490736999999903</c:v>
                </c:pt>
                <c:pt idx="355">
                  <c:v>-8.3999421000000005</c:v>
                </c:pt>
                <c:pt idx="356">
                  <c:v>-8.6926848000000003</c:v>
                </c:pt>
                <c:pt idx="357">
                  <c:v>-8.9736127999999908</c:v>
                </c:pt>
                <c:pt idx="358">
                  <c:v>-9.2040603000000001</c:v>
                </c:pt>
                <c:pt idx="359">
                  <c:v>-9.4411658999999908</c:v>
                </c:pt>
                <c:pt idx="360">
                  <c:v>-9.6549899999999909</c:v>
                </c:pt>
                <c:pt idx="361">
                  <c:v>-9.8471831000000005</c:v>
                </c:pt>
                <c:pt idx="362">
                  <c:v>-10.034578</c:v>
                </c:pt>
                <c:pt idx="363">
                  <c:v>-10.197366000000001</c:v>
                </c:pt>
                <c:pt idx="364">
                  <c:v>-10.352368</c:v>
                </c:pt>
                <c:pt idx="365">
                  <c:v>-10.496922</c:v>
                </c:pt>
                <c:pt idx="366">
                  <c:v>-10.603999</c:v>
                </c:pt>
                <c:pt idx="367">
                  <c:v>-10.728927000000001</c:v>
                </c:pt>
                <c:pt idx="368">
                  <c:v>-10.830526000000001</c:v>
                </c:pt>
                <c:pt idx="369">
                  <c:v>-10.921032</c:v>
                </c:pt>
                <c:pt idx="370">
                  <c:v>-11.010754</c:v>
                </c:pt>
                <c:pt idx="371">
                  <c:v>-11.1021719999999</c:v>
                </c:pt>
                <c:pt idx="372">
                  <c:v>-11.134753</c:v>
                </c:pt>
                <c:pt idx="373">
                  <c:v>-11.189182000000001</c:v>
                </c:pt>
                <c:pt idx="374">
                  <c:v>-11.255371</c:v>
                </c:pt>
                <c:pt idx="375">
                  <c:v>-11.293047</c:v>
                </c:pt>
                <c:pt idx="376">
                  <c:v>-11.332909000000001</c:v>
                </c:pt>
                <c:pt idx="377">
                  <c:v>-11.320842000000001</c:v>
                </c:pt>
                <c:pt idx="378">
                  <c:v>-11.346251000000001</c:v>
                </c:pt>
                <c:pt idx="379">
                  <c:v>-11.389611</c:v>
                </c:pt>
                <c:pt idx="380">
                  <c:v>-11.4138369999999</c:v>
                </c:pt>
                <c:pt idx="381">
                  <c:v>-11.429238</c:v>
                </c:pt>
                <c:pt idx="382">
                  <c:v>-11.437657</c:v>
                </c:pt>
                <c:pt idx="383">
                  <c:v>-11.460118</c:v>
                </c:pt>
                <c:pt idx="384">
                  <c:v>-11.427636</c:v>
                </c:pt>
                <c:pt idx="385">
                  <c:v>-11.427637000000001</c:v>
                </c:pt>
                <c:pt idx="386">
                  <c:v>-11.4039629999999</c:v>
                </c:pt>
                <c:pt idx="387">
                  <c:v>-11.359692000000001</c:v>
                </c:pt>
                <c:pt idx="388">
                  <c:v>-11.37177</c:v>
                </c:pt>
                <c:pt idx="389">
                  <c:v>-11.3712319999999</c:v>
                </c:pt>
                <c:pt idx="390">
                  <c:v>-11.340215000000001</c:v>
                </c:pt>
                <c:pt idx="391">
                  <c:v>-11.3286479999999</c:v>
                </c:pt>
                <c:pt idx="392">
                  <c:v>-11.279654000000001</c:v>
                </c:pt>
                <c:pt idx="393">
                  <c:v>-11.27046</c:v>
                </c:pt>
                <c:pt idx="394">
                  <c:v>-11.260173</c:v>
                </c:pt>
                <c:pt idx="395">
                  <c:v>-11.197695</c:v>
                </c:pt>
                <c:pt idx="396">
                  <c:v>-11.1782179999999</c:v>
                </c:pt>
                <c:pt idx="397">
                  <c:v>-11.190621</c:v>
                </c:pt>
                <c:pt idx="398">
                  <c:v>-11.149651</c:v>
                </c:pt>
                <c:pt idx="399">
                  <c:v>-11.1040969999999</c:v>
                </c:pt>
                <c:pt idx="400">
                  <c:v>-11.047692</c:v>
                </c:pt>
                <c:pt idx="401">
                  <c:v>-11.039887</c:v>
                </c:pt>
                <c:pt idx="402">
                  <c:v>-10.981472</c:v>
                </c:pt>
                <c:pt idx="403">
                  <c:v>-10.963862000000001</c:v>
                </c:pt>
                <c:pt idx="404">
                  <c:v>-10.914956</c:v>
                </c:pt>
                <c:pt idx="405">
                  <c:v>-10.8990329999999</c:v>
                </c:pt>
                <c:pt idx="406">
                  <c:v>-10.805096000000001</c:v>
                </c:pt>
                <c:pt idx="407">
                  <c:v>-10.8054039999999</c:v>
                </c:pt>
                <c:pt idx="408">
                  <c:v>-10.7890669999999</c:v>
                </c:pt>
                <c:pt idx="409">
                  <c:v>-10.734215000000001</c:v>
                </c:pt>
                <c:pt idx="410">
                  <c:v>-10.684036000000001</c:v>
                </c:pt>
                <c:pt idx="411">
                  <c:v>-10.595368000000001</c:v>
                </c:pt>
                <c:pt idx="412">
                  <c:v>-10.580715</c:v>
                </c:pt>
                <c:pt idx="413">
                  <c:v>-10.539277</c:v>
                </c:pt>
                <c:pt idx="414">
                  <c:v>-10.483547</c:v>
                </c:pt>
                <c:pt idx="415">
                  <c:v>-10.429306</c:v>
                </c:pt>
                <c:pt idx="416">
                  <c:v>-10.4066209999999</c:v>
                </c:pt>
                <c:pt idx="417">
                  <c:v>-10.359298000000001</c:v>
                </c:pt>
                <c:pt idx="418">
                  <c:v>-10.2997859999999</c:v>
                </c:pt>
                <c:pt idx="419">
                  <c:v>-10.242520000000001</c:v>
                </c:pt>
                <c:pt idx="420">
                  <c:v>-10.217495</c:v>
                </c:pt>
                <c:pt idx="421">
                  <c:v>-10.147399</c:v>
                </c:pt>
                <c:pt idx="422">
                  <c:v>-10.105838</c:v>
                </c:pt>
                <c:pt idx="423">
                  <c:v>-10.064550000000001</c:v>
                </c:pt>
                <c:pt idx="424">
                  <c:v>-10.0264279999999</c:v>
                </c:pt>
                <c:pt idx="425">
                  <c:v>-9.9512835000000006</c:v>
                </c:pt>
                <c:pt idx="426">
                  <c:v>-9.9313559999999903</c:v>
                </c:pt>
                <c:pt idx="427">
                  <c:v>-9.8878182999999904</c:v>
                </c:pt>
                <c:pt idx="428">
                  <c:v>-9.8550725000000003</c:v>
                </c:pt>
                <c:pt idx="429">
                  <c:v>-9.8046479000000009</c:v>
                </c:pt>
                <c:pt idx="430">
                  <c:v>-9.7358809999999902</c:v>
                </c:pt>
                <c:pt idx="431">
                  <c:v>-9.7067180000000004</c:v>
                </c:pt>
                <c:pt idx="432">
                  <c:v>-9.6367583000000003</c:v>
                </c:pt>
                <c:pt idx="433">
                  <c:v>-9.6221315000000001</c:v>
                </c:pt>
                <c:pt idx="434">
                  <c:v>-9.5206271000000005</c:v>
                </c:pt>
                <c:pt idx="435">
                  <c:v>-9.4787026999999906</c:v>
                </c:pt>
                <c:pt idx="436">
                  <c:v>-9.4579705000000001</c:v>
                </c:pt>
                <c:pt idx="437">
                  <c:v>-9.4064832999999908</c:v>
                </c:pt>
                <c:pt idx="438">
                  <c:v>-9.3423092000000008</c:v>
                </c:pt>
                <c:pt idx="439">
                  <c:v>-9.3052271999999903</c:v>
                </c:pt>
                <c:pt idx="440">
                  <c:v>-9.2431403999999908</c:v>
                </c:pt>
                <c:pt idx="441">
                  <c:v>-9.1969723000000005</c:v>
                </c:pt>
                <c:pt idx="442">
                  <c:v>-9.1830558999999905</c:v>
                </c:pt>
                <c:pt idx="443">
                  <c:v>-9.0937923999999892</c:v>
                </c:pt>
                <c:pt idx="444">
                  <c:v>-9.0531649000000005</c:v>
                </c:pt>
                <c:pt idx="445">
                  <c:v>-9.0032572999999907</c:v>
                </c:pt>
                <c:pt idx="446">
                  <c:v>-8.9823365000000006</c:v>
                </c:pt>
                <c:pt idx="447">
                  <c:v>-8.9246733999999908</c:v>
                </c:pt>
                <c:pt idx="448">
                  <c:v>-8.8907273999999905</c:v>
                </c:pt>
                <c:pt idx="449">
                  <c:v>-8.8238195000000008</c:v>
                </c:pt>
                <c:pt idx="450">
                  <c:v>-8.7641510999999905</c:v>
                </c:pt>
                <c:pt idx="451">
                  <c:v>-8.7052815999999904</c:v>
                </c:pt>
                <c:pt idx="452">
                  <c:v>-8.7051057000000007</c:v>
                </c:pt>
                <c:pt idx="453">
                  <c:v>-8.6421679999999892</c:v>
                </c:pt>
                <c:pt idx="454">
                  <c:v>-8.6042614000000004</c:v>
                </c:pt>
                <c:pt idx="455">
                  <c:v>-8.5387673999999905</c:v>
                </c:pt>
                <c:pt idx="456">
                  <c:v>-8.4965962000000008</c:v>
                </c:pt>
                <c:pt idx="457">
                  <c:v>-8.4403456000000006</c:v>
                </c:pt>
                <c:pt idx="458">
                  <c:v>-8.4080762</c:v>
                </c:pt>
                <c:pt idx="459">
                  <c:v>-8.3663848000000005</c:v>
                </c:pt>
                <c:pt idx="460">
                  <c:v>-8.3408999999999907</c:v>
                </c:pt>
                <c:pt idx="461">
                  <c:v>-8.2778445000000005</c:v>
                </c:pt>
                <c:pt idx="462">
                  <c:v>-8.2087935000000005</c:v>
                </c:pt>
                <c:pt idx="463">
                  <c:v>-8.2017237999999892</c:v>
                </c:pt>
                <c:pt idx="464">
                  <c:v>-8.1104562999999903</c:v>
                </c:pt>
                <c:pt idx="465">
                  <c:v>-8.0859919999999903</c:v>
                </c:pt>
                <c:pt idx="466">
                  <c:v>-8.0116940999999908</c:v>
                </c:pt>
                <c:pt idx="467">
                  <c:v>-7.9672238000000002</c:v>
                </c:pt>
                <c:pt idx="468">
                  <c:v>-7.9278567000000004</c:v>
                </c:pt>
                <c:pt idx="469">
                  <c:v>-7.92186349999999</c:v>
                </c:pt>
                <c:pt idx="470">
                  <c:v>-7.8562025000000002</c:v>
                </c:pt>
                <c:pt idx="471">
                  <c:v>-7.8070218999999899</c:v>
                </c:pt>
                <c:pt idx="472">
                  <c:v>-7.7329720999999898</c:v>
                </c:pt>
                <c:pt idx="473">
                  <c:v>-7.7098712000000003</c:v>
                </c:pt>
                <c:pt idx="474">
                  <c:v>-7.6566711999999901</c:v>
                </c:pt>
                <c:pt idx="475">
                  <c:v>-7.6338964000000002</c:v>
                </c:pt>
                <c:pt idx="476">
                  <c:v>-7.5897357999999899</c:v>
                </c:pt>
                <c:pt idx="477">
                  <c:v>-7.5193443999999898</c:v>
                </c:pt>
                <c:pt idx="478">
                  <c:v>-7.5281840999999901</c:v>
                </c:pt>
                <c:pt idx="479">
                  <c:v>-7.4365671000000004</c:v>
                </c:pt>
                <c:pt idx="480">
                  <c:v>-7.3880439999999901</c:v>
                </c:pt>
                <c:pt idx="481">
                  <c:v>-7.3524912999999898</c:v>
                </c:pt>
                <c:pt idx="482">
                  <c:v>-7.3185542000000003</c:v>
                </c:pt>
                <c:pt idx="483">
                  <c:v>-7.2418421000000004</c:v>
                </c:pt>
                <c:pt idx="484">
                  <c:v>-7.2378913000000002</c:v>
                </c:pt>
                <c:pt idx="485">
                  <c:v>-7.1592051000000003</c:v>
                </c:pt>
                <c:pt idx="486">
                  <c:v>-7.1480230999999899</c:v>
                </c:pt>
                <c:pt idx="487">
                  <c:v>-7.0763055000000001</c:v>
                </c:pt>
                <c:pt idx="488">
                  <c:v>-7.0017506000000003</c:v>
                </c:pt>
                <c:pt idx="489">
                  <c:v>-7.0020916</c:v>
                </c:pt>
                <c:pt idx="490">
                  <c:v>-6.9973156000000003</c:v>
                </c:pt>
                <c:pt idx="491">
                  <c:v>-6.93912849999999</c:v>
                </c:pt>
                <c:pt idx="492">
                  <c:v>-6.8733484000000002</c:v>
                </c:pt>
                <c:pt idx="493">
                  <c:v>-6.8047554000000003</c:v>
                </c:pt>
                <c:pt idx="494">
                  <c:v>-6.7628383999999899</c:v>
                </c:pt>
                <c:pt idx="495">
                  <c:v>-6.7434443000000002</c:v>
                </c:pt>
                <c:pt idx="496">
                  <c:v>-6.6969536999999901</c:v>
                </c:pt>
                <c:pt idx="497">
                  <c:v>-6.6424590999999902</c:v>
                </c:pt>
                <c:pt idx="498">
                  <c:v>-6.6181304000000001</c:v>
                </c:pt>
                <c:pt idx="499">
                  <c:v>-6.5909614999999899</c:v>
                </c:pt>
                <c:pt idx="500">
                  <c:v>-6.5542917000000003</c:v>
                </c:pt>
                <c:pt idx="501">
                  <c:v>-6.4714662000000001</c:v>
                </c:pt>
                <c:pt idx="502">
                  <c:v>-6.4567015000000003</c:v>
                </c:pt>
                <c:pt idx="503">
                  <c:v>-6.4021429999999899</c:v>
                </c:pt>
                <c:pt idx="504">
                  <c:v>-6.3814202</c:v>
                </c:pt>
                <c:pt idx="505">
                  <c:v>-6.3348212000000004</c:v>
                </c:pt>
                <c:pt idx="506">
                  <c:v>-6.29351549999999</c:v>
                </c:pt>
                <c:pt idx="507">
                  <c:v>-6.18422599999999</c:v>
                </c:pt>
                <c:pt idx="508">
                  <c:v>-6.1891370999999902</c:v>
                </c:pt>
                <c:pt idx="509">
                  <c:v>-6.1428659999999899</c:v>
                </c:pt>
                <c:pt idx="510">
                  <c:v>-6.0541581000000004</c:v>
                </c:pt>
                <c:pt idx="511">
                  <c:v>-6.0816306999999901</c:v>
                </c:pt>
                <c:pt idx="512">
                  <c:v>-5.9861240000000002</c:v>
                </c:pt>
                <c:pt idx="513">
                  <c:v>-6.0101008</c:v>
                </c:pt>
                <c:pt idx="514">
                  <c:v>-5.9018823999999901</c:v>
                </c:pt>
                <c:pt idx="515">
                  <c:v>-5.8741997000000001</c:v>
                </c:pt>
                <c:pt idx="516">
                  <c:v>-5.8243754000000001</c:v>
                </c:pt>
                <c:pt idx="517">
                  <c:v>-5.8344469999999902</c:v>
                </c:pt>
                <c:pt idx="518">
                  <c:v>-5.7755254000000003</c:v>
                </c:pt>
                <c:pt idx="519">
                  <c:v>-5.7735136000000002</c:v>
                </c:pt>
                <c:pt idx="520">
                  <c:v>-5.6770487000000003</c:v>
                </c:pt>
                <c:pt idx="521">
                  <c:v>-5.6650681000000001</c:v>
                </c:pt>
                <c:pt idx="522">
                  <c:v>-5.6098493999999901</c:v>
                </c:pt>
                <c:pt idx="523">
                  <c:v>-5.5676708000000001</c:v>
                </c:pt>
                <c:pt idx="524">
                  <c:v>-5.5506943</c:v>
                </c:pt>
                <c:pt idx="525">
                  <c:v>-5.4606165000000004</c:v>
                </c:pt>
                <c:pt idx="526">
                  <c:v>-5.3967064999999899</c:v>
                </c:pt>
                <c:pt idx="527">
                  <c:v>-5.3867399999999899</c:v>
                </c:pt>
                <c:pt idx="528">
                  <c:v>-5.33167439999999</c:v>
                </c:pt>
                <c:pt idx="529">
                  <c:v>-5.3620912000000001</c:v>
                </c:pt>
                <c:pt idx="530">
                  <c:v>-5.2434991000000002</c:v>
                </c:pt>
                <c:pt idx="531">
                  <c:v>-5.2100023000000002</c:v>
                </c:pt>
                <c:pt idx="532">
                  <c:v>-5.2299125000000002</c:v>
                </c:pt>
                <c:pt idx="533">
                  <c:v>-5.1915277</c:v>
                </c:pt>
                <c:pt idx="534">
                  <c:v>-5.2077203000000001</c:v>
                </c:pt>
                <c:pt idx="535">
                  <c:v>-5.1297975999999901</c:v>
                </c:pt>
                <c:pt idx="536">
                  <c:v>-4.9670755</c:v>
                </c:pt>
                <c:pt idx="537">
                  <c:v>-4.9777661000000002</c:v>
                </c:pt>
                <c:pt idx="538">
                  <c:v>-5.0472481</c:v>
                </c:pt>
                <c:pt idx="539">
                  <c:v>-4.9858124000000004</c:v>
                </c:pt>
                <c:pt idx="540">
                  <c:v>-4.9809675000000002</c:v>
                </c:pt>
                <c:pt idx="541">
                  <c:v>-4.8287198</c:v>
                </c:pt>
                <c:pt idx="542">
                  <c:v>-4.8760747999999898</c:v>
                </c:pt>
                <c:pt idx="543">
                  <c:v>-4.8104491999999901</c:v>
                </c:pt>
                <c:pt idx="544">
                  <c:v>-4.7497907000000001</c:v>
                </c:pt>
                <c:pt idx="545">
                  <c:v>-4.6298060000000003</c:v>
                </c:pt>
                <c:pt idx="546">
                  <c:v>-4.63811619999999</c:v>
                </c:pt>
                <c:pt idx="547">
                  <c:v>-4.6868012999999902</c:v>
                </c:pt>
                <c:pt idx="548">
                  <c:v>-4.5617801</c:v>
                </c:pt>
                <c:pt idx="549">
                  <c:v>-4.5762891000000003</c:v>
                </c:pt>
                <c:pt idx="550">
                  <c:v>-4.59475389999999</c:v>
                </c:pt>
                <c:pt idx="551">
                  <c:v>-4.46938969999999</c:v>
                </c:pt>
                <c:pt idx="552">
                  <c:v>-4.5012109000000002</c:v>
                </c:pt>
                <c:pt idx="553">
                  <c:v>-4.3874424000000003</c:v>
                </c:pt>
                <c:pt idx="554">
                  <c:v>-4.3810893000000002</c:v>
                </c:pt>
                <c:pt idx="555">
                  <c:v>-4.4075588000000003</c:v>
                </c:pt>
                <c:pt idx="556">
                  <c:v>-4.36439079999999</c:v>
                </c:pt>
                <c:pt idx="557">
                  <c:v>-4.2755628000000003</c:v>
                </c:pt>
                <c:pt idx="558">
                  <c:v>-4.2674786999999901</c:v>
                </c:pt>
                <c:pt idx="559">
                  <c:v>-4.2819495999999901</c:v>
                </c:pt>
                <c:pt idx="560">
                  <c:v>-4.2329914000000004</c:v>
                </c:pt>
                <c:pt idx="561">
                  <c:v>-4.1515617999999899</c:v>
                </c:pt>
                <c:pt idx="562">
                  <c:v>-4.0488529</c:v>
                </c:pt>
                <c:pt idx="563">
                  <c:v>-4.1297135999999899</c:v>
                </c:pt>
                <c:pt idx="564">
                  <c:v>-4.1348270999999901</c:v>
                </c:pt>
                <c:pt idx="565">
                  <c:v>-3.9262394999999901</c:v>
                </c:pt>
                <c:pt idx="566">
                  <c:v>-4.0308438000000004</c:v>
                </c:pt>
                <c:pt idx="567">
                  <c:v>-4.0018494000000002</c:v>
                </c:pt>
                <c:pt idx="568">
                  <c:v>-3.8708233999999901</c:v>
                </c:pt>
                <c:pt idx="569">
                  <c:v>-3.8530131000000001</c:v>
                </c:pt>
                <c:pt idx="570">
                  <c:v>-3.8307178</c:v>
                </c:pt>
                <c:pt idx="571">
                  <c:v>-3.8219501999999901</c:v>
                </c:pt>
                <c:pt idx="572">
                  <c:v>-3.7863041000000002</c:v>
                </c:pt>
                <c:pt idx="573">
                  <c:v>-3.7209932000000001</c:v>
                </c:pt>
                <c:pt idx="574">
                  <c:v>-3.7699448000000002</c:v>
                </c:pt>
                <c:pt idx="575">
                  <c:v>-3.7017452</c:v>
                </c:pt>
                <c:pt idx="576">
                  <c:v>-3.5686418</c:v>
                </c:pt>
                <c:pt idx="577">
                  <c:v>-3.6311409000000001</c:v>
                </c:pt>
                <c:pt idx="578">
                  <c:v>-3.6225418999999901</c:v>
                </c:pt>
                <c:pt idx="579">
                  <c:v>-3.5287402999999902</c:v>
                </c:pt>
                <c:pt idx="580">
                  <c:v>-3.4942481999999901</c:v>
                </c:pt>
                <c:pt idx="581">
                  <c:v>-3.5371261000000001</c:v>
                </c:pt>
                <c:pt idx="582">
                  <c:v>-3.3904697000000001</c:v>
                </c:pt>
                <c:pt idx="583">
                  <c:v>-3.4378223000000001</c:v>
                </c:pt>
                <c:pt idx="584">
                  <c:v>-3.2810956</c:v>
                </c:pt>
                <c:pt idx="585">
                  <c:v>-3.3495509000000001</c:v>
                </c:pt>
                <c:pt idx="586">
                  <c:v>-3.3405469999999902</c:v>
                </c:pt>
                <c:pt idx="587">
                  <c:v>-3.2741916</c:v>
                </c:pt>
                <c:pt idx="588">
                  <c:v>-3.290451</c:v>
                </c:pt>
                <c:pt idx="589">
                  <c:v>-3.2404647</c:v>
                </c:pt>
                <c:pt idx="590">
                  <c:v>-3.1756926000000001</c:v>
                </c:pt>
                <c:pt idx="591">
                  <c:v>-3.1637243000000002</c:v>
                </c:pt>
                <c:pt idx="592">
                  <c:v>-3.0836136999999901</c:v>
                </c:pt>
                <c:pt idx="593">
                  <c:v>-3.0862153999999902</c:v>
                </c:pt>
                <c:pt idx="594">
                  <c:v>-3.0493546999999901</c:v>
                </c:pt>
                <c:pt idx="595">
                  <c:v>-3.04449779999999</c:v>
                </c:pt>
                <c:pt idx="596">
                  <c:v>-2.980229</c:v>
                </c:pt>
                <c:pt idx="597">
                  <c:v>-3.0502851</c:v>
                </c:pt>
                <c:pt idx="598">
                  <c:v>-2.9080040999999901</c:v>
                </c:pt>
                <c:pt idx="599">
                  <c:v>-2.8846386000000002</c:v>
                </c:pt>
                <c:pt idx="600">
                  <c:v>-2.9349525000000001</c:v>
                </c:pt>
                <c:pt idx="601">
                  <c:v>-2.8748008999999901</c:v>
                </c:pt>
                <c:pt idx="602">
                  <c:v>-2.8911723</c:v>
                </c:pt>
                <c:pt idx="603">
                  <c:v>-2.7933422000000001</c:v>
                </c:pt>
                <c:pt idx="604">
                  <c:v>-2.7412849000000001</c:v>
                </c:pt>
                <c:pt idx="605">
                  <c:v>-2.7557681999999901</c:v>
                </c:pt>
                <c:pt idx="606">
                  <c:v>-2.7311114999999901</c:v>
                </c:pt>
                <c:pt idx="607">
                  <c:v>-2.6548918000000001</c:v>
                </c:pt>
                <c:pt idx="608">
                  <c:v>-2.6408836999999901</c:v>
                </c:pt>
                <c:pt idx="609">
                  <c:v>-2.6597433000000001</c:v>
                </c:pt>
                <c:pt idx="610">
                  <c:v>-2.6343643000000001</c:v>
                </c:pt>
                <c:pt idx="611">
                  <c:v>-2.5551846</c:v>
                </c:pt>
                <c:pt idx="612">
                  <c:v>-2.5396285000000001</c:v>
                </c:pt>
                <c:pt idx="613">
                  <c:v>-2.4682179</c:v>
                </c:pt>
                <c:pt idx="614">
                  <c:v>-2.5372925</c:v>
                </c:pt>
                <c:pt idx="615">
                  <c:v>-2.4597395</c:v>
                </c:pt>
                <c:pt idx="616">
                  <c:v>-2.5172484000000002</c:v>
                </c:pt>
                <c:pt idx="617">
                  <c:v>-2.4636146000000001</c:v>
                </c:pt>
                <c:pt idx="618">
                  <c:v>-2.3752499</c:v>
                </c:pt>
                <c:pt idx="619">
                  <c:v>-2.3556433999999902</c:v>
                </c:pt>
                <c:pt idx="620">
                  <c:v>-2.3398262000000001</c:v>
                </c:pt>
                <c:pt idx="621">
                  <c:v>-2.2716012999999902</c:v>
                </c:pt>
                <c:pt idx="622">
                  <c:v>-2.2743674999999901</c:v>
                </c:pt>
                <c:pt idx="623">
                  <c:v>-2.2015421000000002</c:v>
                </c:pt>
                <c:pt idx="624">
                  <c:v>-2.2645390000000001</c:v>
                </c:pt>
                <c:pt idx="625">
                  <c:v>-2.1763202000000001</c:v>
                </c:pt>
                <c:pt idx="626">
                  <c:v>-2.1976795999999901</c:v>
                </c:pt>
                <c:pt idx="627">
                  <c:v>-2.1434890000000002</c:v>
                </c:pt>
                <c:pt idx="628">
                  <c:v>-2.1636329999999901</c:v>
                </c:pt>
                <c:pt idx="629">
                  <c:v>-2.0579803999999902</c:v>
                </c:pt>
                <c:pt idx="630">
                  <c:v>-2.06895639999999</c:v>
                </c:pt>
                <c:pt idx="631">
                  <c:v>-2.0166355</c:v>
                </c:pt>
                <c:pt idx="632">
                  <c:v>-2.1067944000000001</c:v>
                </c:pt>
                <c:pt idx="633">
                  <c:v>-1.9571510000000001</c:v>
                </c:pt>
                <c:pt idx="634">
                  <c:v>-1.9992623</c:v>
                </c:pt>
                <c:pt idx="635">
                  <c:v>-1.9425444999999899</c:v>
                </c:pt>
                <c:pt idx="636">
                  <c:v>-1.9062752000000001</c:v>
                </c:pt>
                <c:pt idx="637">
                  <c:v>-1.8352462</c:v>
                </c:pt>
                <c:pt idx="638">
                  <c:v>-1.8739458</c:v>
                </c:pt>
                <c:pt idx="639">
                  <c:v>-1.8889944000000001</c:v>
                </c:pt>
                <c:pt idx="640">
                  <c:v>-1.75605199999999</c:v>
                </c:pt>
                <c:pt idx="641">
                  <c:v>-1.8321894000000001</c:v>
                </c:pt>
                <c:pt idx="642">
                  <c:v>-1.7793032</c:v>
                </c:pt>
                <c:pt idx="643">
                  <c:v>-1.7625843000000001</c:v>
                </c:pt>
                <c:pt idx="644">
                  <c:v>-1.6877122</c:v>
                </c:pt>
                <c:pt idx="645">
                  <c:v>-1.6794929999999899</c:v>
                </c:pt>
                <c:pt idx="646">
                  <c:v>-1.6756171</c:v>
                </c:pt>
                <c:pt idx="647">
                  <c:v>-1.6853866</c:v>
                </c:pt>
                <c:pt idx="648">
                  <c:v>-1.5770858999999899</c:v>
                </c:pt>
                <c:pt idx="649">
                  <c:v>-1.593108</c:v>
                </c:pt>
                <c:pt idx="650">
                  <c:v>-1.6178253</c:v>
                </c:pt>
                <c:pt idx="651">
                  <c:v>-1.5871512999999899</c:v>
                </c:pt>
                <c:pt idx="652">
                  <c:v>-1.5520925999999899</c:v>
                </c:pt>
                <c:pt idx="653">
                  <c:v>-1.4459504000000001</c:v>
                </c:pt>
                <c:pt idx="654">
                  <c:v>-1.5014577</c:v>
                </c:pt>
                <c:pt idx="655">
                  <c:v>-1.4926269000000001</c:v>
                </c:pt>
                <c:pt idx="656">
                  <c:v>-1.4177462000000001</c:v>
                </c:pt>
                <c:pt idx="657">
                  <c:v>-1.4018584999999899</c:v>
                </c:pt>
                <c:pt idx="658">
                  <c:v>-1.3719220000000001</c:v>
                </c:pt>
                <c:pt idx="659">
                  <c:v>-1.3781459</c:v>
                </c:pt>
                <c:pt idx="660">
                  <c:v>-1.3874255</c:v>
                </c:pt>
                <c:pt idx="661">
                  <c:v>-1.3189158999999899</c:v>
                </c:pt>
                <c:pt idx="662">
                  <c:v>-1.2826576000000001</c:v>
                </c:pt>
                <c:pt idx="663">
                  <c:v>-1.2646518</c:v>
                </c:pt>
                <c:pt idx="664">
                  <c:v>-1.2442063000000001</c:v>
                </c:pt>
                <c:pt idx="665">
                  <c:v>-1.28981159999999</c:v>
                </c:pt>
                <c:pt idx="666">
                  <c:v>-1.1946653</c:v>
                </c:pt>
                <c:pt idx="667">
                  <c:v>-1.1753309999999899</c:v>
                </c:pt>
                <c:pt idx="668">
                  <c:v>-1.1437989</c:v>
                </c:pt>
                <c:pt idx="669">
                  <c:v>-1.1221236000000001</c:v>
                </c:pt>
                <c:pt idx="670">
                  <c:v>-1.1318878000000001</c:v>
                </c:pt>
                <c:pt idx="671">
                  <c:v>-1.1403245</c:v>
                </c:pt>
                <c:pt idx="672">
                  <c:v>-1.0986563</c:v>
                </c:pt>
                <c:pt idx="673">
                  <c:v>-1.0884138000000001</c:v>
                </c:pt>
                <c:pt idx="674">
                  <c:v>-1.0404146000000001</c:v>
                </c:pt>
                <c:pt idx="675">
                  <c:v>-1.0221111000000001</c:v>
                </c:pt>
                <c:pt idx="676">
                  <c:v>-1.0595707999999899</c:v>
                </c:pt>
                <c:pt idx="677">
                  <c:v>-1.0109303999999899</c:v>
                </c:pt>
                <c:pt idx="678">
                  <c:v>-0.93059438000000005</c:v>
                </c:pt>
                <c:pt idx="679">
                  <c:v>-0.94789688000000005</c:v>
                </c:pt>
                <c:pt idx="680">
                  <c:v>-0.93024591000000001</c:v>
                </c:pt>
                <c:pt idx="681">
                  <c:v>-0.90861241000000004</c:v>
                </c:pt>
                <c:pt idx="682">
                  <c:v>-0.92351886999999899</c:v>
                </c:pt>
                <c:pt idx="683">
                  <c:v>-0.90024009000000005</c:v>
                </c:pt>
                <c:pt idx="684">
                  <c:v>-0.87522862999999895</c:v>
                </c:pt>
                <c:pt idx="685">
                  <c:v>-0.83649870000000004</c:v>
                </c:pt>
                <c:pt idx="686">
                  <c:v>-0.84620236999999898</c:v>
                </c:pt>
                <c:pt idx="687">
                  <c:v>-0.81480697999999896</c:v>
                </c:pt>
                <c:pt idx="688">
                  <c:v>-0.81747183999999895</c:v>
                </c:pt>
                <c:pt idx="689">
                  <c:v>-0.80219956000000003</c:v>
                </c:pt>
                <c:pt idx="690">
                  <c:v>-0.7493727</c:v>
                </c:pt>
                <c:pt idx="691">
                  <c:v>-0.73616583000000002</c:v>
                </c:pt>
                <c:pt idx="692">
                  <c:v>-0.72788271999999898</c:v>
                </c:pt>
                <c:pt idx="693">
                  <c:v>-0.73104252000000003</c:v>
                </c:pt>
                <c:pt idx="694">
                  <c:v>-0.71939525000000004</c:v>
                </c:pt>
                <c:pt idx="695">
                  <c:v>-0.68892942999999895</c:v>
                </c:pt>
                <c:pt idx="696">
                  <c:v>-0.68065549000000003</c:v>
                </c:pt>
                <c:pt idx="697">
                  <c:v>-0.61681487000000002</c:v>
                </c:pt>
                <c:pt idx="698">
                  <c:v>-0.63142836999999896</c:v>
                </c:pt>
                <c:pt idx="699">
                  <c:v>-0.61981494000000004</c:v>
                </c:pt>
                <c:pt idx="700">
                  <c:v>-0.58923601999999897</c:v>
                </c:pt>
                <c:pt idx="701">
                  <c:v>-0.57881201000000004</c:v>
                </c:pt>
                <c:pt idx="702">
                  <c:v>-0.54979469999999897</c:v>
                </c:pt>
                <c:pt idx="703">
                  <c:v>-0.53833909999999896</c:v>
                </c:pt>
                <c:pt idx="704">
                  <c:v>-0.48776737999999897</c:v>
                </c:pt>
                <c:pt idx="705">
                  <c:v>-0.53023365</c:v>
                </c:pt>
                <c:pt idx="706">
                  <c:v>-0.51855622000000001</c:v>
                </c:pt>
                <c:pt idx="707">
                  <c:v>-0.45560903000000003</c:v>
                </c:pt>
                <c:pt idx="708">
                  <c:v>-0.45023419999999897</c:v>
                </c:pt>
                <c:pt idx="709">
                  <c:v>-0.42276425000000001</c:v>
                </c:pt>
                <c:pt idx="710">
                  <c:v>-0.42791649999999898</c:v>
                </c:pt>
                <c:pt idx="711">
                  <c:v>-0.41614658999999898</c:v>
                </c:pt>
                <c:pt idx="712">
                  <c:v>-0.40090599999999899</c:v>
                </c:pt>
                <c:pt idx="713">
                  <c:v>-0.38894501999999898</c:v>
                </c:pt>
                <c:pt idx="714">
                  <c:v>-0.33879577</c:v>
                </c:pt>
                <c:pt idx="715">
                  <c:v>-0.33833788999999898</c:v>
                </c:pt>
                <c:pt idx="716">
                  <c:v>-0.38864123</c:v>
                </c:pt>
                <c:pt idx="717">
                  <c:v>-0.30998931000000002</c:v>
                </c:pt>
                <c:pt idx="718">
                  <c:v>-0.30371384000000001</c:v>
                </c:pt>
                <c:pt idx="719">
                  <c:v>-0.28342390000000001</c:v>
                </c:pt>
                <c:pt idx="720">
                  <c:v>-0.24038486000000001</c:v>
                </c:pt>
                <c:pt idx="721">
                  <c:v>-0.21470105</c:v>
                </c:pt>
                <c:pt idx="722">
                  <c:v>-0.21865080000000001</c:v>
                </c:pt>
                <c:pt idx="723">
                  <c:v>-0.2202653</c:v>
                </c:pt>
                <c:pt idx="724">
                  <c:v>-0.19570596000000001</c:v>
                </c:pt>
                <c:pt idx="725">
                  <c:v>-0.15579585000000001</c:v>
                </c:pt>
                <c:pt idx="726">
                  <c:v>-0.18233617999999899</c:v>
                </c:pt>
                <c:pt idx="727">
                  <c:v>-0.13710832000000001</c:v>
                </c:pt>
                <c:pt idx="728">
                  <c:v>-0.10725376</c:v>
                </c:pt>
                <c:pt idx="729">
                  <c:v>-0.11396945</c:v>
                </c:pt>
                <c:pt idx="730">
                  <c:v>-0.13555386</c:v>
                </c:pt>
                <c:pt idx="731">
                  <c:v>-5.3997324999999902E-2</c:v>
                </c:pt>
                <c:pt idx="732">
                  <c:v>-4.8036105000000003E-2</c:v>
                </c:pt>
                <c:pt idx="733">
                  <c:v>-4.7694272000000003E-2</c:v>
                </c:pt>
                <c:pt idx="734">
                  <c:v>-2.1805010999999899E-2</c:v>
                </c:pt>
                <c:pt idx="735">
                  <c:v>-7.5241398000000003E-3</c:v>
                </c:pt>
                <c:pt idx="736">
                  <c:v>-2.6267830999999901E-2</c:v>
                </c:pt>
                <c:pt idx="737">
                  <c:v>-2.2461439999999899E-3</c:v>
                </c:pt>
                <c:pt idx="738">
                  <c:v>2.8734874000000001E-2</c:v>
                </c:pt>
                <c:pt idx="739">
                  <c:v>4.0078567000000002E-2</c:v>
                </c:pt>
                <c:pt idx="740">
                  <c:v>6.7965320999999898E-2</c:v>
                </c:pt>
                <c:pt idx="741">
                  <c:v>6.2472305999999901E-2</c:v>
                </c:pt>
                <c:pt idx="742">
                  <c:v>6.10229549999999E-2</c:v>
                </c:pt>
                <c:pt idx="743">
                  <c:v>9.688948E-2</c:v>
                </c:pt>
                <c:pt idx="744">
                  <c:v>0.12605255000000001</c:v>
                </c:pt>
                <c:pt idx="745">
                  <c:v>9.8245184999999902E-2</c:v>
                </c:pt>
                <c:pt idx="746">
                  <c:v>0.12311161</c:v>
                </c:pt>
                <c:pt idx="747">
                  <c:v>0.15540941</c:v>
                </c:pt>
                <c:pt idx="748">
                  <c:v>0.19340582000000001</c:v>
                </c:pt>
                <c:pt idx="749">
                  <c:v>0.16456588</c:v>
                </c:pt>
                <c:pt idx="750">
                  <c:v>0.18483479</c:v>
                </c:pt>
                <c:pt idx="751">
                  <c:v>0.23779713999999899</c:v>
                </c:pt>
                <c:pt idx="752">
                  <c:v>0.24557026000000001</c:v>
                </c:pt>
                <c:pt idx="753">
                  <c:v>0.21875069</c:v>
                </c:pt>
                <c:pt idx="754">
                  <c:v>0.26731314</c:v>
                </c:pt>
                <c:pt idx="755">
                  <c:v>0.25028918</c:v>
                </c:pt>
                <c:pt idx="756">
                  <c:v>0.25360706999999899</c:v>
                </c:pt>
                <c:pt idx="757">
                  <c:v>0.29826655000000002</c:v>
                </c:pt>
                <c:pt idx="758">
                  <c:v>0.30487889000000001</c:v>
                </c:pt>
                <c:pt idx="759">
                  <c:v>0.31315838000000001</c:v>
                </c:pt>
                <c:pt idx="760">
                  <c:v>0.32477803</c:v>
                </c:pt>
                <c:pt idx="761">
                  <c:v>0.36455912000000001</c:v>
                </c:pt>
                <c:pt idx="762">
                  <c:v>0.36157783999999898</c:v>
                </c:pt>
                <c:pt idx="763">
                  <c:v>0.37544748</c:v>
                </c:pt>
                <c:pt idx="764">
                  <c:v>0.37398625000000002</c:v>
                </c:pt>
                <c:pt idx="765">
                  <c:v>0.41048416999999898</c:v>
                </c:pt>
                <c:pt idx="766">
                  <c:v>0.38889962</c:v>
                </c:pt>
                <c:pt idx="767">
                  <c:v>0.42722885999999899</c:v>
                </c:pt>
                <c:pt idx="768">
                  <c:v>0.43349987000000001</c:v>
                </c:pt>
                <c:pt idx="769">
                  <c:v>0.44118859999999899</c:v>
                </c:pt>
                <c:pt idx="770">
                  <c:v>0.46067469999999899</c:v>
                </c:pt>
                <c:pt idx="771">
                  <c:v>0.49714902999999899</c:v>
                </c:pt>
                <c:pt idx="772">
                  <c:v>0.47344502999999899</c:v>
                </c:pt>
                <c:pt idx="773">
                  <c:v>0.48449641999999898</c:v>
                </c:pt>
                <c:pt idx="774">
                  <c:v>0.52936349000000005</c:v>
                </c:pt>
                <c:pt idx="775">
                  <c:v>0.53124110000000002</c:v>
                </c:pt>
                <c:pt idx="776">
                  <c:v>0.52440593000000002</c:v>
                </c:pt>
                <c:pt idx="777">
                  <c:v>0.54978682000000001</c:v>
                </c:pt>
                <c:pt idx="778">
                  <c:v>0.58337819000000002</c:v>
                </c:pt>
                <c:pt idx="779">
                  <c:v>0.59420687000000005</c:v>
                </c:pt>
                <c:pt idx="780">
                  <c:v>0.59366017999999898</c:v>
                </c:pt>
                <c:pt idx="781">
                  <c:v>0.61671865000000003</c:v>
                </c:pt>
                <c:pt idx="782">
                  <c:v>0.6126104</c:v>
                </c:pt>
                <c:pt idx="783">
                  <c:v>0.59505951000000001</c:v>
                </c:pt>
                <c:pt idx="784">
                  <c:v>0.63862430000000003</c:v>
                </c:pt>
                <c:pt idx="785">
                  <c:v>0.65560499999999899</c:v>
                </c:pt>
                <c:pt idx="786">
                  <c:v>0.65275483999999895</c:v>
                </c:pt>
                <c:pt idx="787">
                  <c:v>0.67379884999999895</c:v>
                </c:pt>
                <c:pt idx="788">
                  <c:v>0.65864334000000002</c:v>
                </c:pt>
                <c:pt idx="789">
                  <c:v>0.72939153000000001</c:v>
                </c:pt>
                <c:pt idx="790">
                  <c:v>0.70658765000000001</c:v>
                </c:pt>
                <c:pt idx="791">
                  <c:v>0.71699590999999896</c:v>
                </c:pt>
                <c:pt idx="792">
                  <c:v>0.73606053000000005</c:v>
                </c:pt>
                <c:pt idx="793">
                  <c:v>0.77491536999999899</c:v>
                </c:pt>
                <c:pt idx="794">
                  <c:v>0.74452766999999898</c:v>
                </c:pt>
                <c:pt idx="795">
                  <c:v>0.79354142000000005</c:v>
                </c:pt>
                <c:pt idx="796">
                  <c:v>0.80595298000000004</c:v>
                </c:pt>
                <c:pt idx="797">
                  <c:v>0.80536985999999899</c:v>
                </c:pt>
                <c:pt idx="798">
                  <c:v>0.79085139999999898</c:v>
                </c:pt>
                <c:pt idx="799">
                  <c:v>0.81734859999999898</c:v>
                </c:pt>
                <c:pt idx="800">
                  <c:v>0.82760195999999897</c:v>
                </c:pt>
                <c:pt idx="801">
                  <c:v>0.86034602999999898</c:v>
                </c:pt>
                <c:pt idx="802">
                  <c:v>0.84451178999999899</c:v>
                </c:pt>
                <c:pt idx="803">
                  <c:v>0.8546802</c:v>
                </c:pt>
                <c:pt idx="804">
                  <c:v>0.90075519000000004</c:v>
                </c:pt>
                <c:pt idx="805">
                  <c:v>0.89065691999999896</c:v>
                </c:pt>
                <c:pt idx="806">
                  <c:v>0.90909439000000003</c:v>
                </c:pt>
                <c:pt idx="807">
                  <c:v>0.90805933000000005</c:v>
                </c:pt>
                <c:pt idx="808">
                  <c:v>0.97127332</c:v>
                </c:pt>
                <c:pt idx="809">
                  <c:v>0.95161006000000004</c:v>
                </c:pt>
                <c:pt idx="810">
                  <c:v>0.97123546000000005</c:v>
                </c:pt>
                <c:pt idx="811">
                  <c:v>0.95706190999999896</c:v>
                </c:pt>
                <c:pt idx="812">
                  <c:v>0.98957415999999898</c:v>
                </c:pt>
                <c:pt idx="813">
                  <c:v>0.98544319000000002</c:v>
                </c:pt>
                <c:pt idx="814">
                  <c:v>0.99811799000000001</c:v>
                </c:pt>
                <c:pt idx="815">
                  <c:v>0.97921822000000003</c:v>
                </c:pt>
                <c:pt idx="816">
                  <c:v>1.0399421</c:v>
                </c:pt>
                <c:pt idx="817">
                  <c:v>1.0445876999999899</c:v>
                </c:pt>
                <c:pt idx="818">
                  <c:v>1.055925</c:v>
                </c:pt>
                <c:pt idx="819">
                  <c:v>1.0686629999999899</c:v>
                </c:pt>
                <c:pt idx="820">
                  <c:v>1.0764632999999899</c:v>
                </c:pt>
                <c:pt idx="821">
                  <c:v>1.0713410999999899</c:v>
                </c:pt>
                <c:pt idx="822">
                  <c:v>1.0903422</c:v>
                </c:pt>
                <c:pt idx="823">
                  <c:v>1.07887979999999</c:v>
                </c:pt>
                <c:pt idx="824">
                  <c:v>1.1187506</c:v>
                </c:pt>
                <c:pt idx="825">
                  <c:v>1.1181957</c:v>
                </c:pt>
                <c:pt idx="826">
                  <c:v>1.1454689</c:v>
                </c:pt>
                <c:pt idx="827">
                  <c:v>1.1439969999999899</c:v>
                </c:pt>
                <c:pt idx="828">
                  <c:v>1.1066425</c:v>
                </c:pt>
                <c:pt idx="829">
                  <c:v>1.1238902</c:v>
                </c:pt>
                <c:pt idx="830">
                  <c:v>1.1810871000000001</c:v>
                </c:pt>
                <c:pt idx="831">
                  <c:v>1.1683444000000001</c:v>
                </c:pt>
                <c:pt idx="832">
                  <c:v>1.1747266999999899</c:v>
                </c:pt>
                <c:pt idx="833">
                  <c:v>1.2064786999999899</c:v>
                </c:pt>
                <c:pt idx="834">
                  <c:v>1.1930822000000001</c:v>
                </c:pt>
                <c:pt idx="835">
                  <c:v>1.1913343000000001</c:v>
                </c:pt>
                <c:pt idx="836">
                  <c:v>1.2121548</c:v>
                </c:pt>
                <c:pt idx="837">
                  <c:v>1.2088322</c:v>
                </c:pt>
                <c:pt idx="838">
                  <c:v>1.2383934000000001</c:v>
                </c:pt>
                <c:pt idx="839">
                  <c:v>1.2257183</c:v>
                </c:pt>
                <c:pt idx="840">
                  <c:v>1.2315459</c:v>
                </c:pt>
                <c:pt idx="841">
                  <c:v>1.2693365999999899</c:v>
                </c:pt>
                <c:pt idx="842">
                  <c:v>1.2806001</c:v>
                </c:pt>
                <c:pt idx="843">
                  <c:v>1.2790832000000001</c:v>
                </c:pt>
                <c:pt idx="844">
                  <c:v>1.2793905999999899</c:v>
                </c:pt>
                <c:pt idx="845">
                  <c:v>1.2944511999999899</c:v>
                </c:pt>
                <c:pt idx="846">
                  <c:v>1.3196539</c:v>
                </c:pt>
                <c:pt idx="847">
                  <c:v>1.2902889</c:v>
                </c:pt>
                <c:pt idx="848">
                  <c:v>1.2969998</c:v>
                </c:pt>
                <c:pt idx="849">
                  <c:v>1.2820824</c:v>
                </c:pt>
                <c:pt idx="850">
                  <c:v>1.3070621</c:v>
                </c:pt>
                <c:pt idx="851">
                  <c:v>1.3232368000000001</c:v>
                </c:pt>
                <c:pt idx="852">
                  <c:v>1.3363004999999899</c:v>
                </c:pt>
                <c:pt idx="853">
                  <c:v>1.3418429000000001</c:v>
                </c:pt>
                <c:pt idx="854">
                  <c:v>1.3629077000000001</c:v>
                </c:pt>
                <c:pt idx="855">
                  <c:v>1.3317074</c:v>
                </c:pt>
                <c:pt idx="856">
                  <c:v>1.3484387</c:v>
                </c:pt>
                <c:pt idx="857">
                  <c:v>1.3397665000000001</c:v>
                </c:pt>
                <c:pt idx="858">
                  <c:v>1.3697790000000001</c:v>
                </c:pt>
                <c:pt idx="859">
                  <c:v>1.3728304</c:v>
                </c:pt>
                <c:pt idx="860">
                  <c:v>1.3756436999999899</c:v>
                </c:pt>
                <c:pt idx="861">
                  <c:v>1.3869104000000001</c:v>
                </c:pt>
                <c:pt idx="862">
                  <c:v>1.4009198</c:v>
                </c:pt>
                <c:pt idx="863">
                  <c:v>1.4020082</c:v>
                </c:pt>
                <c:pt idx="864">
                  <c:v>1.393214</c:v>
                </c:pt>
                <c:pt idx="865">
                  <c:v>1.3713602</c:v>
                </c:pt>
                <c:pt idx="866">
                  <c:v>1.4119828000000001</c:v>
                </c:pt>
                <c:pt idx="867">
                  <c:v>1.4286122000000001</c:v>
                </c:pt>
                <c:pt idx="868">
                  <c:v>1.4184995</c:v>
                </c:pt>
                <c:pt idx="869">
                  <c:v>1.4332875</c:v>
                </c:pt>
                <c:pt idx="870">
                  <c:v>1.4431267999999899</c:v>
                </c:pt>
                <c:pt idx="871">
                  <c:v>1.4299223999999899</c:v>
                </c:pt>
                <c:pt idx="872">
                  <c:v>1.4230385000000001</c:v>
                </c:pt>
                <c:pt idx="873">
                  <c:v>1.4519447000000001</c:v>
                </c:pt>
                <c:pt idx="874">
                  <c:v>1.4511257</c:v>
                </c:pt>
                <c:pt idx="875">
                  <c:v>1.4485338000000001</c:v>
                </c:pt>
                <c:pt idx="876">
                  <c:v>1.4419624</c:v>
                </c:pt>
                <c:pt idx="877">
                  <c:v>1.4683136000000001</c:v>
                </c:pt>
                <c:pt idx="878">
                  <c:v>1.4721850999999899</c:v>
                </c:pt>
                <c:pt idx="879">
                  <c:v>1.4453735999999899</c:v>
                </c:pt>
                <c:pt idx="880">
                  <c:v>1.4578196999999899</c:v>
                </c:pt>
                <c:pt idx="881">
                  <c:v>1.4946695999999899</c:v>
                </c:pt>
                <c:pt idx="882">
                  <c:v>1.4785493999999899</c:v>
                </c:pt>
                <c:pt idx="883">
                  <c:v>1.4794453000000001</c:v>
                </c:pt>
                <c:pt idx="884">
                  <c:v>1.4965596999999899</c:v>
                </c:pt>
                <c:pt idx="885">
                  <c:v>1.5266605</c:v>
                </c:pt>
                <c:pt idx="886">
                  <c:v>1.5117219</c:v>
                </c:pt>
                <c:pt idx="887">
                  <c:v>1.5209254999999899</c:v>
                </c:pt>
                <c:pt idx="888">
                  <c:v>1.5091874000000001</c:v>
                </c:pt>
                <c:pt idx="889">
                  <c:v>1.4829348</c:v>
                </c:pt>
                <c:pt idx="890">
                  <c:v>1.5349839000000001</c:v>
                </c:pt>
                <c:pt idx="891">
                  <c:v>1.5234114000000001</c:v>
                </c:pt>
                <c:pt idx="892">
                  <c:v>1.5332893999999899</c:v>
                </c:pt>
                <c:pt idx="893">
                  <c:v>1.5344526999999899</c:v>
                </c:pt>
                <c:pt idx="894">
                  <c:v>1.5608936</c:v>
                </c:pt>
                <c:pt idx="895">
                  <c:v>1.56096729999999</c:v>
                </c:pt>
                <c:pt idx="896">
                  <c:v>1.5300598999999899</c:v>
                </c:pt>
                <c:pt idx="897">
                  <c:v>1.54016869999999</c:v>
                </c:pt>
                <c:pt idx="898">
                  <c:v>1.5698829000000001</c:v>
                </c:pt>
                <c:pt idx="899">
                  <c:v>1.5762258</c:v>
                </c:pt>
                <c:pt idx="900">
                  <c:v>1.5647077</c:v>
                </c:pt>
                <c:pt idx="901">
                  <c:v>1.5753649999999899</c:v>
                </c:pt>
                <c:pt idx="902">
                  <c:v>1.5852096</c:v>
                </c:pt>
                <c:pt idx="903">
                  <c:v>1.5581563</c:v>
                </c:pt>
                <c:pt idx="904">
                  <c:v>1.571836</c:v>
                </c:pt>
                <c:pt idx="905">
                  <c:v>1.5799696999999899</c:v>
                </c:pt>
                <c:pt idx="906">
                  <c:v>1.5881367</c:v>
                </c:pt>
                <c:pt idx="907">
                  <c:v>1.5971449</c:v>
                </c:pt>
                <c:pt idx="908">
                  <c:v>1.5970781999999899</c:v>
                </c:pt>
                <c:pt idx="909">
                  <c:v>1.5919076000000001</c:v>
                </c:pt>
                <c:pt idx="910">
                  <c:v>1.6171541</c:v>
                </c:pt>
                <c:pt idx="911">
                  <c:v>1.6213128000000001</c:v>
                </c:pt>
                <c:pt idx="912">
                  <c:v>1.6234090999999899</c:v>
                </c:pt>
                <c:pt idx="913">
                  <c:v>1.6232675000000001</c:v>
                </c:pt>
                <c:pt idx="914">
                  <c:v>1.6408069999999899</c:v>
                </c:pt>
                <c:pt idx="915">
                  <c:v>1.6541234</c:v>
                </c:pt>
                <c:pt idx="916">
                  <c:v>1.63758859999999</c:v>
                </c:pt>
                <c:pt idx="917">
                  <c:v>1.6423669999999899</c:v>
                </c:pt>
                <c:pt idx="918">
                  <c:v>1.6469400000000001</c:v>
                </c:pt>
                <c:pt idx="919">
                  <c:v>1.6492951</c:v>
                </c:pt>
                <c:pt idx="920">
                  <c:v>1.6560001</c:v>
                </c:pt>
                <c:pt idx="921">
                  <c:v>1.6646922</c:v>
                </c:pt>
                <c:pt idx="922">
                  <c:v>1.6580831</c:v>
                </c:pt>
                <c:pt idx="923">
                  <c:v>1.6632844</c:v>
                </c:pt>
                <c:pt idx="924">
                  <c:v>1.6737724</c:v>
                </c:pt>
                <c:pt idx="925">
                  <c:v>1.6953946</c:v>
                </c:pt>
                <c:pt idx="926">
                  <c:v>1.6842362</c:v>
                </c:pt>
                <c:pt idx="927">
                  <c:v>1.6910042999999899</c:v>
                </c:pt>
                <c:pt idx="928">
                  <c:v>1.69892639999999</c:v>
                </c:pt>
                <c:pt idx="929">
                  <c:v>1.7047816</c:v>
                </c:pt>
                <c:pt idx="930">
                  <c:v>1.6892616</c:v>
                </c:pt>
                <c:pt idx="931">
                  <c:v>1.7003440000000001</c:v>
                </c:pt>
                <c:pt idx="932">
                  <c:v>1.7043661000000001</c:v>
                </c:pt>
                <c:pt idx="933">
                  <c:v>1.7159641999999899</c:v>
                </c:pt>
                <c:pt idx="934">
                  <c:v>1.72916099999999</c:v>
                </c:pt>
                <c:pt idx="935">
                  <c:v>1.7243453</c:v>
                </c:pt>
                <c:pt idx="936">
                  <c:v>1.7316982999999899</c:v>
                </c:pt>
                <c:pt idx="937">
                  <c:v>1.7513658000000001</c:v>
                </c:pt>
                <c:pt idx="938">
                  <c:v>1.7516368</c:v>
                </c:pt>
                <c:pt idx="939">
                  <c:v>1.7590604000000001</c:v>
                </c:pt>
                <c:pt idx="940">
                  <c:v>1.7568995999999899</c:v>
                </c:pt>
                <c:pt idx="941">
                  <c:v>1.7721035000000001</c:v>
                </c:pt>
                <c:pt idx="942">
                  <c:v>1.7654346000000001</c:v>
                </c:pt>
                <c:pt idx="943">
                  <c:v>1.7831211</c:v>
                </c:pt>
                <c:pt idx="944">
                  <c:v>1.7856958999999899</c:v>
                </c:pt>
                <c:pt idx="945">
                  <c:v>1.7896605000000001</c:v>
                </c:pt>
                <c:pt idx="946">
                  <c:v>1.7890866999999899</c:v>
                </c:pt>
                <c:pt idx="947">
                  <c:v>1.8162552000000001</c:v>
                </c:pt>
                <c:pt idx="948">
                  <c:v>1.835642</c:v>
                </c:pt>
                <c:pt idx="949">
                  <c:v>1.8189047</c:v>
                </c:pt>
                <c:pt idx="950">
                  <c:v>1.819132</c:v>
                </c:pt>
                <c:pt idx="951">
                  <c:v>1.8412758</c:v>
                </c:pt>
                <c:pt idx="952">
                  <c:v>1.8422654000000001</c:v>
                </c:pt>
                <c:pt idx="953">
                  <c:v>1.8683352</c:v>
                </c:pt>
                <c:pt idx="954">
                  <c:v>1.8753511</c:v>
                </c:pt>
                <c:pt idx="955">
                  <c:v>1.8720874000000001</c:v>
                </c:pt>
                <c:pt idx="956">
                  <c:v>1.8893473000000001</c:v>
                </c:pt>
                <c:pt idx="957">
                  <c:v>1.9009486</c:v>
                </c:pt>
                <c:pt idx="958">
                  <c:v>1.8985029</c:v>
                </c:pt>
                <c:pt idx="959">
                  <c:v>1.9034727</c:v>
                </c:pt>
                <c:pt idx="960">
                  <c:v>1.9013681</c:v>
                </c:pt>
                <c:pt idx="961">
                  <c:v>1.9223132999999899</c:v>
                </c:pt>
                <c:pt idx="962">
                  <c:v>1.9237986</c:v>
                </c:pt>
                <c:pt idx="963">
                  <c:v>1.9319006000000001</c:v>
                </c:pt>
                <c:pt idx="964">
                  <c:v>1.9479063999999899</c:v>
                </c:pt>
                <c:pt idx="965">
                  <c:v>1.9431814999999899</c:v>
                </c:pt>
                <c:pt idx="966">
                  <c:v>1.9622624</c:v>
                </c:pt>
                <c:pt idx="967">
                  <c:v>1.9795742000000001</c:v>
                </c:pt>
                <c:pt idx="968">
                  <c:v>1.9879553000000001</c:v>
                </c:pt>
                <c:pt idx="969">
                  <c:v>1.9747787000000001</c:v>
                </c:pt>
                <c:pt idx="970">
                  <c:v>1.9921253999999899</c:v>
                </c:pt>
                <c:pt idx="971">
                  <c:v>2.0028241000000002</c:v>
                </c:pt>
                <c:pt idx="972">
                  <c:v>2.0306348000000001</c:v>
                </c:pt>
                <c:pt idx="973">
                  <c:v>2.0418940000000001</c:v>
                </c:pt>
                <c:pt idx="974">
                  <c:v>2.03573829999999</c:v>
                </c:pt>
                <c:pt idx="975">
                  <c:v>2.0440532</c:v>
                </c:pt>
                <c:pt idx="976">
                  <c:v>2.0650636000000002</c:v>
                </c:pt>
                <c:pt idx="977">
                  <c:v>2.0828603000000001</c:v>
                </c:pt>
                <c:pt idx="978">
                  <c:v>2.0687902</c:v>
                </c:pt>
                <c:pt idx="979">
                  <c:v>2.0880700000000001</c:v>
                </c:pt>
                <c:pt idx="980">
                  <c:v>2.09349939999999</c:v>
                </c:pt>
                <c:pt idx="981">
                  <c:v>2.095345</c:v>
                </c:pt>
                <c:pt idx="982">
                  <c:v>2.1234557000000001</c:v>
                </c:pt>
                <c:pt idx="983">
                  <c:v>2.1253449</c:v>
                </c:pt>
                <c:pt idx="984">
                  <c:v>2.1478353000000001</c:v>
                </c:pt>
                <c:pt idx="985">
                  <c:v>2.1448710000000002</c:v>
                </c:pt>
                <c:pt idx="986">
                  <c:v>2.1501701</c:v>
                </c:pt>
                <c:pt idx="987">
                  <c:v>2.1615544999999901</c:v>
                </c:pt>
                <c:pt idx="988">
                  <c:v>2.187338</c:v>
                </c:pt>
                <c:pt idx="989">
                  <c:v>2.1888306000000002</c:v>
                </c:pt>
                <c:pt idx="990">
                  <c:v>2.1924950000000001</c:v>
                </c:pt>
                <c:pt idx="991">
                  <c:v>2.2028094999999901</c:v>
                </c:pt>
                <c:pt idx="992">
                  <c:v>2.2172665999999901</c:v>
                </c:pt>
                <c:pt idx="993">
                  <c:v>2.2290271000000002</c:v>
                </c:pt>
                <c:pt idx="994">
                  <c:v>2.2322576999999901</c:v>
                </c:pt>
                <c:pt idx="995">
                  <c:v>2.2584032999999901</c:v>
                </c:pt>
                <c:pt idx="996">
                  <c:v>2.2555084000000001</c:v>
                </c:pt>
                <c:pt idx="997">
                  <c:v>2.2653349</c:v>
                </c:pt>
                <c:pt idx="998">
                  <c:v>2.2797830000000001</c:v>
                </c:pt>
                <c:pt idx="999">
                  <c:v>2.2982393000000001</c:v>
                </c:pt>
                <c:pt idx="1000">
                  <c:v>2.3030835999999901</c:v>
                </c:pt>
                <c:pt idx="1001">
                  <c:v>2.3072588000000001</c:v>
                </c:pt>
                <c:pt idx="1002">
                  <c:v>2.3164517</c:v>
                </c:pt>
                <c:pt idx="1003">
                  <c:v>2.3297433999999901</c:v>
                </c:pt>
                <c:pt idx="1004">
                  <c:v>2.3472651</c:v>
                </c:pt>
                <c:pt idx="1005">
                  <c:v>2.3577943000000001</c:v>
                </c:pt>
                <c:pt idx="1006">
                  <c:v>2.3730359000000001</c:v>
                </c:pt>
                <c:pt idx="1007">
                  <c:v>2.37302169999999</c:v>
                </c:pt>
                <c:pt idx="1008">
                  <c:v>2.3922631999999902</c:v>
                </c:pt>
                <c:pt idx="1009">
                  <c:v>2.3975162000000001</c:v>
                </c:pt>
                <c:pt idx="1010">
                  <c:v>2.4045603</c:v>
                </c:pt>
                <c:pt idx="1011">
                  <c:v>2.4078666000000002</c:v>
                </c:pt>
                <c:pt idx="1012">
                  <c:v>2.4144538</c:v>
                </c:pt>
                <c:pt idx="1013">
                  <c:v>2.4221406000000001</c:v>
                </c:pt>
                <c:pt idx="1014">
                  <c:v>2.4500123</c:v>
                </c:pt>
                <c:pt idx="1015">
                  <c:v>2.4709517999999902</c:v>
                </c:pt>
                <c:pt idx="1016">
                  <c:v>2.47460509999999</c:v>
                </c:pt>
                <c:pt idx="1017">
                  <c:v>2.4837566</c:v>
                </c:pt>
                <c:pt idx="1018">
                  <c:v>2.4869786999999901</c:v>
                </c:pt>
                <c:pt idx="1019">
                  <c:v>2.4922743999999901</c:v>
                </c:pt>
                <c:pt idx="1020">
                  <c:v>2.5270874000000001</c:v>
                </c:pt>
                <c:pt idx="1021">
                  <c:v>2.5303803999999901</c:v>
                </c:pt>
                <c:pt idx="1022">
                  <c:v>2.5234570999999901</c:v>
                </c:pt>
                <c:pt idx="1023">
                  <c:v>2.54393039999999</c:v>
                </c:pt>
                <c:pt idx="1024">
                  <c:v>2.5578862999999901</c:v>
                </c:pt>
                <c:pt idx="1025">
                  <c:v>2.57922679999999</c:v>
                </c:pt>
                <c:pt idx="1026">
                  <c:v>2.5753602999999901</c:v>
                </c:pt>
                <c:pt idx="1027">
                  <c:v>2.5953333000000001</c:v>
                </c:pt>
                <c:pt idx="1028">
                  <c:v>2.5914540000000001</c:v>
                </c:pt>
                <c:pt idx="1029">
                  <c:v>2.61749859999999</c:v>
                </c:pt>
                <c:pt idx="1030">
                  <c:v>2.6221375</c:v>
                </c:pt>
                <c:pt idx="1031">
                  <c:v>2.6418248000000002</c:v>
                </c:pt>
                <c:pt idx="1032">
                  <c:v>2.6402052999999901</c:v>
                </c:pt>
                <c:pt idx="1033">
                  <c:v>2.6633311000000002</c:v>
                </c:pt>
                <c:pt idx="1034">
                  <c:v>2.6657525</c:v>
                </c:pt>
                <c:pt idx="1035">
                  <c:v>2.66827319999999</c:v>
                </c:pt>
                <c:pt idx="1036">
                  <c:v>2.7011147000000002</c:v>
                </c:pt>
                <c:pt idx="1037">
                  <c:v>2.6998218</c:v>
                </c:pt>
                <c:pt idx="1038">
                  <c:v>2.7046439000000002</c:v>
                </c:pt>
                <c:pt idx="1039">
                  <c:v>2.7144153000000002</c:v>
                </c:pt>
                <c:pt idx="1040">
                  <c:v>2.7212177</c:v>
                </c:pt>
                <c:pt idx="1041">
                  <c:v>2.7579867</c:v>
                </c:pt>
                <c:pt idx="1042">
                  <c:v>2.7607884</c:v>
                </c:pt>
                <c:pt idx="1043">
                  <c:v>2.75867089999999</c:v>
                </c:pt>
                <c:pt idx="1044">
                  <c:v>2.7762022000000002</c:v>
                </c:pt>
                <c:pt idx="1045">
                  <c:v>2.8038208</c:v>
                </c:pt>
                <c:pt idx="1046">
                  <c:v>2.8067277000000002</c:v>
                </c:pt>
                <c:pt idx="1047">
                  <c:v>2.81850079999999</c:v>
                </c:pt>
                <c:pt idx="1048">
                  <c:v>2.8330989</c:v>
                </c:pt>
                <c:pt idx="1049">
                  <c:v>2.8354495000000002</c:v>
                </c:pt>
                <c:pt idx="1050">
                  <c:v>2.8533909</c:v>
                </c:pt>
                <c:pt idx="1051">
                  <c:v>2.8598612000000001</c:v>
                </c:pt>
                <c:pt idx="1052">
                  <c:v>2.86963169999999</c:v>
                </c:pt>
                <c:pt idx="1053">
                  <c:v>2.8751503</c:v>
                </c:pt>
                <c:pt idx="1054">
                  <c:v>2.8983965999999901</c:v>
                </c:pt>
                <c:pt idx="1055">
                  <c:v>2.9059214999999901</c:v>
                </c:pt>
                <c:pt idx="1056">
                  <c:v>2.9060598</c:v>
                </c:pt>
                <c:pt idx="1057">
                  <c:v>2.9207877999999901</c:v>
                </c:pt>
                <c:pt idx="1058">
                  <c:v>2.9304245</c:v>
                </c:pt>
                <c:pt idx="1059">
                  <c:v>2.9559951999999901</c:v>
                </c:pt>
                <c:pt idx="1060">
                  <c:v>2.9652091</c:v>
                </c:pt>
                <c:pt idx="1061">
                  <c:v>2.9656958000000002</c:v>
                </c:pt>
                <c:pt idx="1062">
                  <c:v>2.9784961999999902</c:v>
                </c:pt>
                <c:pt idx="1063">
                  <c:v>2.9849320000000001</c:v>
                </c:pt>
                <c:pt idx="1064">
                  <c:v>3.0053356999999901</c:v>
                </c:pt>
                <c:pt idx="1065">
                  <c:v>3.0143737000000002</c:v>
                </c:pt>
                <c:pt idx="1066">
                  <c:v>3.0156315</c:v>
                </c:pt>
                <c:pt idx="1067">
                  <c:v>3.0315905000000001</c:v>
                </c:pt>
                <c:pt idx="1068">
                  <c:v>3.0590435</c:v>
                </c:pt>
                <c:pt idx="1069">
                  <c:v>3.06419579999999</c:v>
                </c:pt>
                <c:pt idx="1070">
                  <c:v>3.0721908</c:v>
                </c:pt>
                <c:pt idx="1071">
                  <c:v>3.0874744000000001</c:v>
                </c:pt>
                <c:pt idx="1072">
                  <c:v>3.0949803999999901</c:v>
                </c:pt>
                <c:pt idx="1073">
                  <c:v>3.1007278</c:v>
                </c:pt>
                <c:pt idx="1074">
                  <c:v>3.1117800999999901</c:v>
                </c:pt>
                <c:pt idx="1075">
                  <c:v>3.1333663</c:v>
                </c:pt>
                <c:pt idx="1076">
                  <c:v>3.128984</c:v>
                </c:pt>
                <c:pt idx="1077">
                  <c:v>3.1452043000000001</c:v>
                </c:pt>
                <c:pt idx="1078">
                  <c:v>3.1589143000000002</c:v>
                </c:pt>
                <c:pt idx="1079">
                  <c:v>3.1654426</c:v>
                </c:pt>
                <c:pt idx="1080">
                  <c:v>3.1972314000000002</c:v>
                </c:pt>
                <c:pt idx="1081">
                  <c:v>3.2000134999999901</c:v>
                </c:pt>
                <c:pt idx="1082">
                  <c:v>3.20256259999999</c:v>
                </c:pt>
                <c:pt idx="1083">
                  <c:v>3.2113330000000002</c:v>
                </c:pt>
                <c:pt idx="1084">
                  <c:v>3.2190949</c:v>
                </c:pt>
                <c:pt idx="1085">
                  <c:v>3.2384016</c:v>
                </c:pt>
                <c:pt idx="1086">
                  <c:v>3.2403292000000001</c:v>
                </c:pt>
                <c:pt idx="1087">
                  <c:v>3.25428559999999</c:v>
                </c:pt>
                <c:pt idx="1088">
                  <c:v>3.2704449000000002</c:v>
                </c:pt>
                <c:pt idx="1089">
                  <c:v>3.2889577999999902</c:v>
                </c:pt>
                <c:pt idx="1090">
                  <c:v>3.2892358000000002</c:v>
                </c:pt>
                <c:pt idx="1091">
                  <c:v>3.2986262000000002</c:v>
                </c:pt>
                <c:pt idx="1092">
                  <c:v>3.3191328000000002</c:v>
                </c:pt>
                <c:pt idx="1093">
                  <c:v>3.3248148</c:v>
                </c:pt>
                <c:pt idx="1094">
                  <c:v>3.33591049999999</c:v>
                </c:pt>
                <c:pt idx="1095">
                  <c:v>3.3469340000000001</c:v>
                </c:pt>
                <c:pt idx="1096">
                  <c:v>3.3516490999999902</c:v>
                </c:pt>
                <c:pt idx="1097">
                  <c:v>3.3639638999999901</c:v>
                </c:pt>
                <c:pt idx="1098">
                  <c:v>3.3696332</c:v>
                </c:pt>
                <c:pt idx="1099">
                  <c:v>3.3738869999999901</c:v>
                </c:pt>
                <c:pt idx="1100">
                  <c:v>3.38727499999999</c:v>
                </c:pt>
                <c:pt idx="1101">
                  <c:v>3.4198151000000001</c:v>
                </c:pt>
                <c:pt idx="1102">
                  <c:v>3.4303184</c:v>
                </c:pt>
                <c:pt idx="1103">
                  <c:v>3.4341599999999901</c:v>
                </c:pt>
                <c:pt idx="1104">
                  <c:v>3.4412251</c:v>
                </c:pt>
                <c:pt idx="1105">
                  <c:v>3.4525831999999901</c:v>
                </c:pt>
                <c:pt idx="1106">
                  <c:v>3.45844769999999</c:v>
                </c:pt>
                <c:pt idx="1107">
                  <c:v>3.4735220999999901</c:v>
                </c:pt>
                <c:pt idx="1108">
                  <c:v>3.4768360999999901</c:v>
                </c:pt>
                <c:pt idx="1109">
                  <c:v>3.4896569</c:v>
                </c:pt>
                <c:pt idx="1110">
                  <c:v>3.506974</c:v>
                </c:pt>
                <c:pt idx="1111">
                  <c:v>3.5237764</c:v>
                </c:pt>
                <c:pt idx="1112">
                  <c:v>3.5256150000000002</c:v>
                </c:pt>
                <c:pt idx="1113">
                  <c:v>3.5353522000000002</c:v>
                </c:pt>
                <c:pt idx="1114">
                  <c:v>3.5434746000000001</c:v>
                </c:pt>
                <c:pt idx="1115">
                  <c:v>3.5621399</c:v>
                </c:pt>
                <c:pt idx="1116">
                  <c:v>3.5658238999999901</c:v>
                </c:pt>
                <c:pt idx="1117">
                  <c:v>3.5794549</c:v>
                </c:pt>
                <c:pt idx="1118">
                  <c:v>3.5861665</c:v>
                </c:pt>
                <c:pt idx="1119">
                  <c:v>3.5904270999999901</c:v>
                </c:pt>
                <c:pt idx="1120">
                  <c:v>3.61037369999999</c:v>
                </c:pt>
                <c:pt idx="1121">
                  <c:v>3.6157123000000002</c:v>
                </c:pt>
                <c:pt idx="1122">
                  <c:v>3.6336303999999902</c:v>
                </c:pt>
                <c:pt idx="1123">
                  <c:v>3.6435339</c:v>
                </c:pt>
                <c:pt idx="1124">
                  <c:v>3.6487039999999902</c:v>
                </c:pt>
                <c:pt idx="1125">
                  <c:v>3.65916199999999</c:v>
                </c:pt>
                <c:pt idx="1126">
                  <c:v>3.6820056000000001</c:v>
                </c:pt>
                <c:pt idx="1127">
                  <c:v>3.68670099999999</c:v>
                </c:pt>
                <c:pt idx="1128">
                  <c:v>3.7005284000000001</c:v>
                </c:pt>
                <c:pt idx="1129">
                  <c:v>3.7081167000000002</c:v>
                </c:pt>
                <c:pt idx="1130">
                  <c:v>3.7093829999999901</c:v>
                </c:pt>
                <c:pt idx="1131">
                  <c:v>3.7168936000000001</c:v>
                </c:pt>
                <c:pt idx="1132">
                  <c:v>3.7260852999999901</c:v>
                </c:pt>
                <c:pt idx="1133">
                  <c:v>3.7440875</c:v>
                </c:pt>
                <c:pt idx="1134">
                  <c:v>3.7521673</c:v>
                </c:pt>
                <c:pt idx="1135">
                  <c:v>3.7742152999999901</c:v>
                </c:pt>
                <c:pt idx="1136">
                  <c:v>3.7877143000000002</c:v>
                </c:pt>
                <c:pt idx="1137">
                  <c:v>3.7904401000000001</c:v>
                </c:pt>
                <c:pt idx="1138">
                  <c:v>3.7936605000000001</c:v>
                </c:pt>
                <c:pt idx="1139">
                  <c:v>3.8092286</c:v>
                </c:pt>
                <c:pt idx="1140">
                  <c:v>3.8169502</c:v>
                </c:pt>
                <c:pt idx="1141">
                  <c:v>3.8263544</c:v>
                </c:pt>
                <c:pt idx="1142">
                  <c:v>3.8406250000000002</c:v>
                </c:pt>
                <c:pt idx="1143">
                  <c:v>3.8522569999999901</c:v>
                </c:pt>
                <c:pt idx="1144">
                  <c:v>3.8602623999999901</c:v>
                </c:pt>
                <c:pt idx="1145">
                  <c:v>3.8759421000000001</c:v>
                </c:pt>
                <c:pt idx="1146">
                  <c:v>3.8819951000000001</c:v>
                </c:pt>
                <c:pt idx="1147">
                  <c:v>3.88813139999999</c:v>
                </c:pt>
                <c:pt idx="1148">
                  <c:v>3.8935129000000002</c:v>
                </c:pt>
                <c:pt idx="1149">
                  <c:v>3.9112928</c:v>
                </c:pt>
                <c:pt idx="1150">
                  <c:v>3.9247595</c:v>
                </c:pt>
                <c:pt idx="1151">
                  <c:v>3.9365304000000001</c:v>
                </c:pt>
                <c:pt idx="1152">
                  <c:v>3.9436141</c:v>
                </c:pt>
                <c:pt idx="1153">
                  <c:v>3.9577648000000001</c:v>
                </c:pt>
                <c:pt idx="1154">
                  <c:v>3.9664405</c:v>
                </c:pt>
                <c:pt idx="1155">
                  <c:v>3.97436439999999</c:v>
                </c:pt>
                <c:pt idx="1156">
                  <c:v>3.9931719000000001</c:v>
                </c:pt>
                <c:pt idx="1157">
                  <c:v>3.9897187000000001</c:v>
                </c:pt>
                <c:pt idx="1158">
                  <c:v>3.9983412</c:v>
                </c:pt>
                <c:pt idx="1159">
                  <c:v>4.0106378999999901</c:v>
                </c:pt>
                <c:pt idx="1160">
                  <c:v>4.0342066000000001</c:v>
                </c:pt>
                <c:pt idx="1161">
                  <c:v>4.0449226999999901</c:v>
                </c:pt>
                <c:pt idx="1162">
                  <c:v>4.05830529999999</c:v>
                </c:pt>
                <c:pt idx="1163">
                  <c:v>4.0635253000000002</c:v>
                </c:pt>
                <c:pt idx="1164">
                  <c:v>4.0756303999999899</c:v>
                </c:pt>
                <c:pt idx="1165">
                  <c:v>4.0899345</c:v>
                </c:pt>
                <c:pt idx="1166">
                  <c:v>4.0960888000000004</c:v>
                </c:pt>
                <c:pt idx="1167">
                  <c:v>4.1045220000000002</c:v>
                </c:pt>
                <c:pt idx="1168">
                  <c:v>4.1120051000000002</c:v>
                </c:pt>
                <c:pt idx="1169">
                  <c:v>4.1204029000000002</c:v>
                </c:pt>
                <c:pt idx="1170">
                  <c:v>4.1322045999999899</c:v>
                </c:pt>
                <c:pt idx="1171">
                  <c:v>4.1424776999999899</c:v>
                </c:pt>
                <c:pt idx="1172">
                  <c:v>4.1525999999999899</c:v>
                </c:pt>
                <c:pt idx="1173">
                  <c:v>4.1605920000000003</c:v>
                </c:pt>
                <c:pt idx="1174">
                  <c:v>4.1650077000000003</c:v>
                </c:pt>
                <c:pt idx="1175">
                  <c:v>4.1709325000000002</c:v>
                </c:pt>
                <c:pt idx="1176">
                  <c:v>4.1946905000000001</c:v>
                </c:pt>
                <c:pt idx="1177">
                  <c:v>4.2070075999999901</c:v>
                </c:pt>
                <c:pt idx="1178">
                  <c:v>4.2093109999999898</c:v>
                </c:pt>
                <c:pt idx="1179">
                  <c:v>4.2140364000000003</c:v>
                </c:pt>
                <c:pt idx="1180">
                  <c:v>4.22325429999999</c:v>
                </c:pt>
                <c:pt idx="1181">
                  <c:v>4.2290006</c:v>
                </c:pt>
                <c:pt idx="1182">
                  <c:v>4.2347795000000001</c:v>
                </c:pt>
                <c:pt idx="1183">
                  <c:v>4.2398294999999901</c:v>
                </c:pt>
                <c:pt idx="1184">
                  <c:v>4.2532151999999899</c:v>
                </c:pt>
                <c:pt idx="1185">
                  <c:v>4.2720902000000001</c:v>
                </c:pt>
                <c:pt idx="1186">
                  <c:v>4.27793449999999</c:v>
                </c:pt>
                <c:pt idx="1187">
                  <c:v>4.2922114000000002</c:v>
                </c:pt>
                <c:pt idx="1188">
                  <c:v>4.2947607000000003</c:v>
                </c:pt>
                <c:pt idx="1189">
                  <c:v>4.3069851000000003</c:v>
                </c:pt>
                <c:pt idx="1190">
                  <c:v>4.315334</c:v>
                </c:pt>
                <c:pt idx="1191">
                  <c:v>4.3223832</c:v>
                </c:pt>
                <c:pt idx="1192">
                  <c:v>4.3305379000000004</c:v>
                </c:pt>
                <c:pt idx="1193">
                  <c:v>4.3360196999999898</c:v>
                </c:pt>
                <c:pt idx="1194">
                  <c:v>4.34566479999999</c:v>
                </c:pt>
                <c:pt idx="1195">
                  <c:v>4.3514223999999899</c:v>
                </c:pt>
                <c:pt idx="1196">
                  <c:v>4.3603798999999901</c:v>
                </c:pt>
                <c:pt idx="1197">
                  <c:v>4.3758911999999901</c:v>
                </c:pt>
                <c:pt idx="1198">
                  <c:v>4.3846309000000003</c:v>
                </c:pt>
                <c:pt idx="1199">
                  <c:v>4.3887074000000004</c:v>
                </c:pt>
                <c:pt idx="1200">
                  <c:v>4.3969835000000002</c:v>
                </c:pt>
                <c:pt idx="1201">
                  <c:v>4.4016298999999899</c:v>
                </c:pt>
                <c:pt idx="1202">
                  <c:v>4.4149488000000003</c:v>
                </c:pt>
                <c:pt idx="1203">
                  <c:v>4.4225991999999898</c:v>
                </c:pt>
                <c:pt idx="1204">
                  <c:v>4.4322264000000002</c:v>
                </c:pt>
                <c:pt idx="1205">
                  <c:v>4.4403698</c:v>
                </c:pt>
                <c:pt idx="1206">
                  <c:v>4.4413456</c:v>
                </c:pt>
                <c:pt idx="1207">
                  <c:v>4.4530019999999899</c:v>
                </c:pt>
                <c:pt idx="1208">
                  <c:v>4.4572848</c:v>
                </c:pt>
                <c:pt idx="1209">
                  <c:v>4.4705406999999902</c:v>
                </c:pt>
                <c:pt idx="1210">
                  <c:v>4.4851976000000002</c:v>
                </c:pt>
                <c:pt idx="1211">
                  <c:v>4.4932119000000004</c:v>
                </c:pt>
                <c:pt idx="1212">
                  <c:v>4.4988000000000001</c:v>
                </c:pt>
                <c:pt idx="1213">
                  <c:v>4.50216279999999</c:v>
                </c:pt>
                <c:pt idx="1214">
                  <c:v>4.5119483999999899</c:v>
                </c:pt>
                <c:pt idx="1215">
                  <c:v>4.5188984999999899</c:v>
                </c:pt>
                <c:pt idx="1216">
                  <c:v>4.5293846999999898</c:v>
                </c:pt>
                <c:pt idx="1217">
                  <c:v>4.5381593000000002</c:v>
                </c:pt>
                <c:pt idx="1218">
                  <c:v>4.5408856000000002</c:v>
                </c:pt>
                <c:pt idx="1219">
                  <c:v>4.5419846000000001</c:v>
                </c:pt>
                <c:pt idx="1220">
                  <c:v>4.5567308000000004</c:v>
                </c:pt>
                <c:pt idx="1221">
                  <c:v>4.5717511000000002</c:v>
                </c:pt>
                <c:pt idx="1222">
                  <c:v>4.5757256000000002</c:v>
                </c:pt>
                <c:pt idx="1223">
                  <c:v>4.5834777000000004</c:v>
                </c:pt>
                <c:pt idx="1224">
                  <c:v>4.5947405000000003</c:v>
                </c:pt>
                <c:pt idx="1225">
                  <c:v>4.5990112999999901</c:v>
                </c:pt>
                <c:pt idx="1226">
                  <c:v>4.6051285999999898</c:v>
                </c:pt>
                <c:pt idx="1227">
                  <c:v>4.60997859999999</c:v>
                </c:pt>
                <c:pt idx="1228">
                  <c:v>4.6217924000000004</c:v>
                </c:pt>
                <c:pt idx="1229">
                  <c:v>4.6281417999999901</c:v>
                </c:pt>
                <c:pt idx="1230">
                  <c:v>4.6309449999999899</c:v>
                </c:pt>
                <c:pt idx="1231">
                  <c:v>4.63287479999999</c:v>
                </c:pt>
                <c:pt idx="1232">
                  <c:v>4.6444406999999899</c:v>
                </c:pt>
                <c:pt idx="1233">
                  <c:v>4.6459799000000004</c:v>
                </c:pt>
                <c:pt idx="1234">
                  <c:v>4.6627755000000004</c:v>
                </c:pt>
                <c:pt idx="1235">
                  <c:v>4.6683086999999901</c:v>
                </c:pt>
                <c:pt idx="1236">
                  <c:v>4.6735141999999898</c:v>
                </c:pt>
                <c:pt idx="1237">
                  <c:v>4.6783557</c:v>
                </c:pt>
                <c:pt idx="1238">
                  <c:v>4.6906356000000002</c:v>
                </c:pt>
                <c:pt idx="1239">
                  <c:v>4.6966700000000001</c:v>
                </c:pt>
                <c:pt idx="1240">
                  <c:v>4.7039390000000001</c:v>
                </c:pt>
                <c:pt idx="1241">
                  <c:v>4.7106661000000001</c:v>
                </c:pt>
                <c:pt idx="1242">
                  <c:v>4.71963639999999</c:v>
                </c:pt>
                <c:pt idx="1243">
                  <c:v>4.7236526999999899</c:v>
                </c:pt>
                <c:pt idx="1244">
                  <c:v>4.7321583</c:v>
                </c:pt>
                <c:pt idx="1245">
                  <c:v>4.7370314999999898</c:v>
                </c:pt>
                <c:pt idx="1246">
                  <c:v>4.7452991000000004</c:v>
                </c:pt>
                <c:pt idx="1247">
                  <c:v>4.7506537</c:v>
                </c:pt>
                <c:pt idx="1248">
                  <c:v>4.7577832000000004</c:v>
                </c:pt>
                <c:pt idx="1249">
                  <c:v>4.7736041</c:v>
                </c:pt>
                <c:pt idx="1250">
                  <c:v>4.7727325</c:v>
                </c:pt>
                <c:pt idx="1251">
                  <c:v>4.7773884000000004</c:v>
                </c:pt>
                <c:pt idx="1252">
                  <c:v>4.7789418000000001</c:v>
                </c:pt>
                <c:pt idx="1253">
                  <c:v>4.7881013000000001</c:v>
                </c:pt>
                <c:pt idx="1254">
                  <c:v>4.7947689000000002</c:v>
                </c:pt>
                <c:pt idx="1255">
                  <c:v>4.7988181000000001</c:v>
                </c:pt>
                <c:pt idx="1256">
                  <c:v>4.80420569999999</c:v>
                </c:pt>
                <c:pt idx="1257">
                  <c:v>4.8063041999999898</c:v>
                </c:pt>
                <c:pt idx="1258">
                  <c:v>4.8194423000000004</c:v>
                </c:pt>
                <c:pt idx="1259">
                  <c:v>4.82168919999999</c:v>
                </c:pt>
                <c:pt idx="1260">
                  <c:v>4.8328002999999899</c:v>
                </c:pt>
                <c:pt idx="1261">
                  <c:v>4.8391168999999898</c:v>
                </c:pt>
                <c:pt idx="1262">
                  <c:v>4.8413092000000004</c:v>
                </c:pt>
                <c:pt idx="1263">
                  <c:v>4.8499311000000001</c:v>
                </c:pt>
                <c:pt idx="1264">
                  <c:v>4.85668659999999</c:v>
                </c:pt>
                <c:pt idx="1265">
                  <c:v>4.8649937999999899</c:v>
                </c:pt>
                <c:pt idx="1266">
                  <c:v>4.8666505000000004</c:v>
                </c:pt>
                <c:pt idx="1267">
                  <c:v>4.8722333999999901</c:v>
                </c:pt>
                <c:pt idx="1268">
                  <c:v>4.8804789</c:v>
                </c:pt>
                <c:pt idx="1269">
                  <c:v>4.8843223</c:v>
                </c:pt>
                <c:pt idx="1270">
                  <c:v>4.8891708999999901</c:v>
                </c:pt>
                <c:pt idx="1271">
                  <c:v>4.8925900999999898</c:v>
                </c:pt>
                <c:pt idx="1272">
                  <c:v>4.8948789000000001</c:v>
                </c:pt>
                <c:pt idx="1273">
                  <c:v>4.9049794999999898</c:v>
                </c:pt>
                <c:pt idx="1274">
                  <c:v>4.9101249999999901</c:v>
                </c:pt>
                <c:pt idx="1275">
                  <c:v>4.9133249000000001</c:v>
                </c:pt>
                <c:pt idx="1276">
                  <c:v>4.9182189000000003</c:v>
                </c:pt>
                <c:pt idx="1277">
                  <c:v>4.9248525000000001</c:v>
                </c:pt>
                <c:pt idx="1278">
                  <c:v>4.9322569999999901</c:v>
                </c:pt>
                <c:pt idx="1279">
                  <c:v>4.93716609999999</c:v>
                </c:pt>
                <c:pt idx="1280">
                  <c:v>4.9395777000000001</c:v>
                </c:pt>
                <c:pt idx="1281">
                  <c:v>4.9497540000000004</c:v>
                </c:pt>
                <c:pt idx="1282">
                  <c:v>4.9513997999999901</c:v>
                </c:pt>
                <c:pt idx="1283">
                  <c:v>4.9611152000000001</c:v>
                </c:pt>
                <c:pt idx="1284">
                  <c:v>4.9674383000000004</c:v>
                </c:pt>
                <c:pt idx="1285">
                  <c:v>4.9749474999999901</c:v>
                </c:pt>
                <c:pt idx="1286">
                  <c:v>4.9744014999999902</c:v>
                </c:pt>
                <c:pt idx="1287">
                  <c:v>4.9779454999999899</c:v>
                </c:pt>
                <c:pt idx="1288">
                  <c:v>4.9802686999999901</c:v>
                </c:pt>
                <c:pt idx="1289">
                  <c:v>4.9902705999999899</c:v>
                </c:pt>
                <c:pt idx="1290">
                  <c:v>4.99388469999999</c:v>
                </c:pt>
                <c:pt idx="1291">
                  <c:v>4.9971547999999899</c:v>
                </c:pt>
                <c:pt idx="1292">
                  <c:v>5.0009857999999898</c:v>
                </c:pt>
                <c:pt idx="1293">
                  <c:v>5.0040648000000001</c:v>
                </c:pt>
                <c:pt idx="1294">
                  <c:v>5.0118207000000004</c:v>
                </c:pt>
                <c:pt idx="1295">
                  <c:v>5.0117376</c:v>
                </c:pt>
                <c:pt idx="1296">
                  <c:v>5.0176205999999901</c:v>
                </c:pt>
                <c:pt idx="1297">
                  <c:v>5.0170998999999901</c:v>
                </c:pt>
                <c:pt idx="1298">
                  <c:v>5.0242449999999899</c:v>
                </c:pt>
                <c:pt idx="1299">
                  <c:v>5.02791929999999</c:v>
                </c:pt>
                <c:pt idx="1300">
                  <c:v>5.0329078999999899</c:v>
                </c:pt>
                <c:pt idx="1301">
                  <c:v>5.0369843999999899</c:v>
                </c:pt>
                <c:pt idx="1302">
                  <c:v>5.0455405000000004</c:v>
                </c:pt>
                <c:pt idx="1303">
                  <c:v>5.0460995000000004</c:v>
                </c:pt>
                <c:pt idx="1304">
                  <c:v>5.0472561000000002</c:v>
                </c:pt>
                <c:pt idx="1305">
                  <c:v>5.0553457000000002</c:v>
                </c:pt>
                <c:pt idx="1306">
                  <c:v>5.0568911999999901</c:v>
                </c:pt>
                <c:pt idx="1307">
                  <c:v>5.05821279999999</c:v>
                </c:pt>
                <c:pt idx="1308">
                  <c:v>5.06746859999999</c:v>
                </c:pt>
                <c:pt idx="1309">
                  <c:v>5.0733876000000002</c:v>
                </c:pt>
                <c:pt idx="1310">
                  <c:v>5.0714661999999899</c:v>
                </c:pt>
                <c:pt idx="1311">
                  <c:v>5.0762644000000003</c:v>
                </c:pt>
                <c:pt idx="1312">
                  <c:v>5.0812488</c:v>
                </c:pt>
                <c:pt idx="1313">
                  <c:v>5.081696</c:v>
                </c:pt>
                <c:pt idx="1314">
                  <c:v>5.0905750999999899</c:v>
                </c:pt>
                <c:pt idx="1315">
                  <c:v>5.0924037000000002</c:v>
                </c:pt>
                <c:pt idx="1316">
                  <c:v>5.0953777000000002</c:v>
                </c:pt>
                <c:pt idx="1317">
                  <c:v>5.105308</c:v>
                </c:pt>
                <c:pt idx="1318">
                  <c:v>5.1029252999999901</c:v>
                </c:pt>
                <c:pt idx="1319">
                  <c:v>5.1089434999999899</c:v>
                </c:pt>
                <c:pt idx="1320">
                  <c:v>5.1119903000000004</c:v>
                </c:pt>
                <c:pt idx="1321">
                  <c:v>5.1165224</c:v>
                </c:pt>
                <c:pt idx="1322">
                  <c:v>5.1143201999999901</c:v>
                </c:pt>
                <c:pt idx="1323">
                  <c:v>5.1197093999999899</c:v>
                </c:pt>
                <c:pt idx="1324">
                  <c:v>5.1193626999999902</c:v>
                </c:pt>
                <c:pt idx="1325">
                  <c:v>5.1257339999999898</c:v>
                </c:pt>
                <c:pt idx="1326">
                  <c:v>5.1288469000000001</c:v>
                </c:pt>
                <c:pt idx="1327">
                  <c:v>5.1325120000000002</c:v>
                </c:pt>
                <c:pt idx="1328">
                  <c:v>5.13518939999999</c:v>
                </c:pt>
                <c:pt idx="1329">
                  <c:v>5.1417438000000004</c:v>
                </c:pt>
                <c:pt idx="1330">
                  <c:v>5.1482247000000001</c:v>
                </c:pt>
                <c:pt idx="1331">
                  <c:v>5.1487283000000001</c:v>
                </c:pt>
                <c:pt idx="1332">
                  <c:v>5.1541452000000003</c:v>
                </c:pt>
                <c:pt idx="1333">
                  <c:v>5.1544692000000003</c:v>
                </c:pt>
                <c:pt idx="1334">
                  <c:v>5.1560018000000003</c:v>
                </c:pt>
                <c:pt idx="1335">
                  <c:v>5.1558092999999898</c:v>
                </c:pt>
                <c:pt idx="1336">
                  <c:v>5.1628981999999901</c:v>
                </c:pt>
                <c:pt idx="1337">
                  <c:v>5.1641842999999898</c:v>
                </c:pt>
                <c:pt idx="1338">
                  <c:v>5.1641934999999899</c:v>
                </c:pt>
                <c:pt idx="1339">
                  <c:v>5.17432409999999</c:v>
                </c:pt>
                <c:pt idx="1340">
                  <c:v>5.1716850000000001</c:v>
                </c:pt>
                <c:pt idx="1341">
                  <c:v>5.1744807000000002</c:v>
                </c:pt>
                <c:pt idx="1342">
                  <c:v>5.1779355999999899</c:v>
                </c:pt>
                <c:pt idx="1343">
                  <c:v>5.177022</c:v>
                </c:pt>
                <c:pt idx="1344">
                  <c:v>5.1869975000000004</c:v>
                </c:pt>
                <c:pt idx="1345">
                  <c:v>5.1850125</c:v>
                </c:pt>
                <c:pt idx="1346">
                  <c:v>5.1879762999999901</c:v>
                </c:pt>
                <c:pt idx="1347">
                  <c:v>5.1886279999999898</c:v>
                </c:pt>
                <c:pt idx="1348">
                  <c:v>5.1895908000000004</c:v>
                </c:pt>
                <c:pt idx="1349">
                  <c:v>5.1921436999999901</c:v>
                </c:pt>
                <c:pt idx="1350">
                  <c:v>5.2011614000000002</c:v>
                </c:pt>
                <c:pt idx="1351">
                  <c:v>5.1999331</c:v>
                </c:pt>
                <c:pt idx="1352">
                  <c:v>5.2023177</c:v>
                </c:pt>
                <c:pt idx="1353">
                  <c:v>5.21339199999999</c:v>
                </c:pt>
                <c:pt idx="1354">
                  <c:v>5.2125260999999901</c:v>
                </c:pt>
                <c:pt idx="1355">
                  <c:v>5.2098240000000002</c:v>
                </c:pt>
                <c:pt idx="1356">
                  <c:v>5.2174060999999901</c:v>
                </c:pt>
                <c:pt idx="1357">
                  <c:v>5.2157</c:v>
                </c:pt>
                <c:pt idx="1358">
                  <c:v>5.2186586000000004</c:v>
                </c:pt>
                <c:pt idx="1359">
                  <c:v>5.2214539000000002</c:v>
                </c:pt>
                <c:pt idx="1360">
                  <c:v>5.2265046000000002</c:v>
                </c:pt>
                <c:pt idx="1361">
                  <c:v>5.2248884000000002</c:v>
                </c:pt>
                <c:pt idx="1362">
                  <c:v>5.2295198000000003</c:v>
                </c:pt>
                <c:pt idx="1363">
                  <c:v>5.2341097000000003</c:v>
                </c:pt>
                <c:pt idx="1364">
                  <c:v>5.2354747000000001</c:v>
                </c:pt>
                <c:pt idx="1365">
                  <c:v>5.2331630000000002</c:v>
                </c:pt>
                <c:pt idx="1366">
                  <c:v>5.2405682999999899</c:v>
                </c:pt>
                <c:pt idx="1367">
                  <c:v>5.2411539999999901</c:v>
                </c:pt>
                <c:pt idx="1368">
                  <c:v>5.24111119999999</c:v>
                </c:pt>
                <c:pt idx="1369">
                  <c:v>5.2451384000000001</c:v>
                </c:pt>
                <c:pt idx="1370">
                  <c:v>5.24823419999999</c:v>
                </c:pt>
                <c:pt idx="1371">
                  <c:v>5.2503453000000002</c:v>
                </c:pt>
                <c:pt idx="1372">
                  <c:v>5.2534706</c:v>
                </c:pt>
                <c:pt idx="1373">
                  <c:v>5.2537474</c:v>
                </c:pt>
                <c:pt idx="1374">
                  <c:v>5.2585122999999898</c:v>
                </c:pt>
                <c:pt idx="1375">
                  <c:v>5.2556957000000004</c:v>
                </c:pt>
                <c:pt idx="1376">
                  <c:v>5.2593905999999899</c:v>
                </c:pt>
                <c:pt idx="1377">
                  <c:v>5.2583080000000004</c:v>
                </c:pt>
                <c:pt idx="1378">
                  <c:v>5.2616392000000003</c:v>
                </c:pt>
                <c:pt idx="1379">
                  <c:v>5.25807909999999</c:v>
                </c:pt>
                <c:pt idx="1380">
                  <c:v>5.26086939999999</c:v>
                </c:pt>
                <c:pt idx="1381">
                  <c:v>5.2623991999999902</c:v>
                </c:pt>
                <c:pt idx="1382">
                  <c:v>5.2586417000000001</c:v>
                </c:pt>
                <c:pt idx="1383">
                  <c:v>5.262975</c:v>
                </c:pt>
                <c:pt idx="1384">
                  <c:v>5.2618165000000001</c:v>
                </c:pt>
                <c:pt idx="1385">
                  <c:v>5.2641412000000001</c:v>
                </c:pt>
                <c:pt idx="1386">
                  <c:v>5.2628225000000004</c:v>
                </c:pt>
                <c:pt idx="1387">
                  <c:v>5.2678050000000001</c:v>
                </c:pt>
                <c:pt idx="1388">
                  <c:v>5.26566069999999</c:v>
                </c:pt>
                <c:pt idx="1389">
                  <c:v>5.2679251000000002</c:v>
                </c:pt>
                <c:pt idx="1390">
                  <c:v>5.2677756999999898</c:v>
                </c:pt>
                <c:pt idx="1391">
                  <c:v>5.2692559000000001</c:v>
                </c:pt>
                <c:pt idx="1392">
                  <c:v>5.2670823999999898</c:v>
                </c:pt>
                <c:pt idx="1393">
                  <c:v>5.26700389999999</c:v>
                </c:pt>
                <c:pt idx="1394">
                  <c:v>5.2672986000000002</c:v>
                </c:pt>
                <c:pt idx="1395">
                  <c:v>5.2675814000000001</c:v>
                </c:pt>
                <c:pt idx="1396">
                  <c:v>5.26678979999999</c:v>
                </c:pt>
                <c:pt idx="1397">
                  <c:v>5.2670687000000003</c:v>
                </c:pt>
                <c:pt idx="1398">
                  <c:v>5.2698463999999898</c:v>
                </c:pt>
                <c:pt idx="1399">
                  <c:v>5.2704443000000003</c:v>
                </c:pt>
                <c:pt idx="1400">
                  <c:v>5.2681031999999899</c:v>
                </c:pt>
                <c:pt idx="1401">
                  <c:v>5.2730677000000004</c:v>
                </c:pt>
                <c:pt idx="1402">
                  <c:v>5.2717181000000002</c:v>
                </c:pt>
                <c:pt idx="1403">
                  <c:v>5.2712253999999898</c:v>
                </c:pt>
                <c:pt idx="1404">
                  <c:v>5.27394289999999</c:v>
                </c:pt>
                <c:pt idx="1405">
                  <c:v>5.2720747000000001</c:v>
                </c:pt>
                <c:pt idx="1406">
                  <c:v>5.2720897000000004</c:v>
                </c:pt>
                <c:pt idx="1407">
                  <c:v>5.2718525999999901</c:v>
                </c:pt>
                <c:pt idx="1408">
                  <c:v>5.2732397000000004</c:v>
                </c:pt>
                <c:pt idx="1409">
                  <c:v>5.2723842000000003</c:v>
                </c:pt>
                <c:pt idx="1410">
                  <c:v>5.2725065000000004</c:v>
                </c:pt>
                <c:pt idx="1411">
                  <c:v>5.2728678000000002</c:v>
                </c:pt>
                <c:pt idx="1412">
                  <c:v>5.2722715000000004</c:v>
                </c:pt>
                <c:pt idx="1413">
                  <c:v>5.2742158000000003</c:v>
                </c:pt>
                <c:pt idx="1414">
                  <c:v>5.2758799999999901</c:v>
                </c:pt>
                <c:pt idx="1415">
                  <c:v>5.2769747999999899</c:v>
                </c:pt>
                <c:pt idx="1416">
                  <c:v>5.2786593999999898</c:v>
                </c:pt>
                <c:pt idx="1417">
                  <c:v>5.2798308</c:v>
                </c:pt>
                <c:pt idx="1418">
                  <c:v>5.28156759999999</c:v>
                </c:pt>
                <c:pt idx="1419">
                  <c:v>5.28034409999999</c:v>
                </c:pt>
                <c:pt idx="1420">
                  <c:v>5.2812624000000001</c:v>
                </c:pt>
                <c:pt idx="1421">
                  <c:v>5.2804133999999898</c:v>
                </c:pt>
                <c:pt idx="1422">
                  <c:v>5.2816213000000003</c:v>
                </c:pt>
                <c:pt idx="1423">
                  <c:v>5.2796292999999901</c:v>
                </c:pt>
                <c:pt idx="1424">
                  <c:v>5.2786571000000002</c:v>
                </c:pt>
                <c:pt idx="1425">
                  <c:v>5.2817851999999901</c:v>
                </c:pt>
                <c:pt idx="1426">
                  <c:v>5.2783306000000003</c:v>
                </c:pt>
                <c:pt idx="1427">
                  <c:v>5.2782251999999898</c:v>
                </c:pt>
                <c:pt idx="1428">
                  <c:v>5.2799407</c:v>
                </c:pt>
                <c:pt idx="1429">
                  <c:v>5.2797112000000004</c:v>
                </c:pt>
                <c:pt idx="1430">
                  <c:v>5.2806549</c:v>
                </c:pt>
                <c:pt idx="1431">
                  <c:v>5.2837608999999901</c:v>
                </c:pt>
                <c:pt idx="1432">
                  <c:v>5.2835837999999899</c:v>
                </c:pt>
                <c:pt idx="1433">
                  <c:v>5.2832800000000004</c:v>
                </c:pt>
                <c:pt idx="1434">
                  <c:v>5.2857623</c:v>
                </c:pt>
                <c:pt idx="1435">
                  <c:v>5.2867842999999901</c:v>
                </c:pt>
                <c:pt idx="1436">
                  <c:v>5.2835137999999899</c:v>
                </c:pt>
                <c:pt idx="1437">
                  <c:v>5.2853895</c:v>
                </c:pt>
                <c:pt idx="1438">
                  <c:v>5.2853412000000004</c:v>
                </c:pt>
                <c:pt idx="1439">
                  <c:v>5.2842089999999899</c:v>
                </c:pt>
                <c:pt idx="1440">
                  <c:v>5.2841510999999901</c:v>
                </c:pt>
                <c:pt idx="1441">
                  <c:v>5.2843532</c:v>
                </c:pt>
                <c:pt idx="1442">
                  <c:v>5.2835527000000004</c:v>
                </c:pt>
                <c:pt idx="1443">
                  <c:v>5.2845946000000001</c:v>
                </c:pt>
                <c:pt idx="1444">
                  <c:v>5.2877745999999899</c:v>
                </c:pt>
                <c:pt idx="1445">
                  <c:v>5.2909207</c:v>
                </c:pt>
                <c:pt idx="1446">
                  <c:v>5.2900871</c:v>
                </c:pt>
                <c:pt idx="1447">
                  <c:v>5.2890195999999898</c:v>
                </c:pt>
                <c:pt idx="1448">
                  <c:v>5.28683619999999</c:v>
                </c:pt>
                <c:pt idx="1449">
                  <c:v>5.28643239999999</c:v>
                </c:pt>
                <c:pt idx="1450">
                  <c:v>5.2818968999999898</c:v>
                </c:pt>
                <c:pt idx="1451">
                  <c:v>5.2834946</c:v>
                </c:pt>
                <c:pt idx="1452">
                  <c:v>5.2862982000000001</c:v>
                </c:pt>
                <c:pt idx="1453">
                  <c:v>5.28740059999999</c:v>
                </c:pt>
                <c:pt idx="1454">
                  <c:v>5.28899969999999</c:v>
                </c:pt>
                <c:pt idx="1455">
                  <c:v>5.2898622</c:v>
                </c:pt>
                <c:pt idx="1456">
                  <c:v>5.2894836999999901</c:v>
                </c:pt>
                <c:pt idx="1457">
                  <c:v>5.2865789000000003</c:v>
                </c:pt>
                <c:pt idx="1458">
                  <c:v>5.2873020000000004</c:v>
                </c:pt>
                <c:pt idx="1459">
                  <c:v>5.2863702000000004</c:v>
                </c:pt>
                <c:pt idx="1460">
                  <c:v>5.2892359999999901</c:v>
                </c:pt>
                <c:pt idx="1461">
                  <c:v>5.2916261000000002</c:v>
                </c:pt>
                <c:pt idx="1462">
                  <c:v>5.2939259999999901</c:v>
                </c:pt>
                <c:pt idx="1463">
                  <c:v>5.2908324999999898</c:v>
                </c:pt>
                <c:pt idx="1464">
                  <c:v>5.2904578999999901</c:v>
                </c:pt>
                <c:pt idx="1465">
                  <c:v>5.2899092999999899</c:v>
                </c:pt>
                <c:pt idx="1466">
                  <c:v>5.2877213000000003</c:v>
                </c:pt>
                <c:pt idx="1467">
                  <c:v>5.2890592999999901</c:v>
                </c:pt>
                <c:pt idx="1468">
                  <c:v>5.2937631999999901</c:v>
                </c:pt>
                <c:pt idx="1469">
                  <c:v>5.2950843000000001</c:v>
                </c:pt>
                <c:pt idx="1470">
                  <c:v>5.2927322999999902</c:v>
                </c:pt>
                <c:pt idx="1471">
                  <c:v>5.2908036000000003</c:v>
                </c:pt>
                <c:pt idx="1472">
                  <c:v>5.2876918999999898</c:v>
                </c:pt>
                <c:pt idx="1473">
                  <c:v>5.2906366</c:v>
                </c:pt>
                <c:pt idx="1474">
                  <c:v>5.2931903</c:v>
                </c:pt>
                <c:pt idx="1475">
                  <c:v>5.2947489000000001</c:v>
                </c:pt>
                <c:pt idx="1476">
                  <c:v>5.2929143999999901</c:v>
                </c:pt>
                <c:pt idx="1477">
                  <c:v>5.2921921000000003</c:v>
                </c:pt>
                <c:pt idx="1478">
                  <c:v>5.2907713999999899</c:v>
                </c:pt>
                <c:pt idx="1479">
                  <c:v>5.29505379999999</c:v>
                </c:pt>
                <c:pt idx="1480">
                  <c:v>5.2965964999999899</c:v>
                </c:pt>
                <c:pt idx="1481">
                  <c:v>5.2956624000000003</c:v>
                </c:pt>
                <c:pt idx="1482">
                  <c:v>5.29537049999999</c:v>
                </c:pt>
                <c:pt idx="1483">
                  <c:v>5.2926314000000003</c:v>
                </c:pt>
                <c:pt idx="1484">
                  <c:v>5.2917699000000002</c:v>
                </c:pt>
                <c:pt idx="1485">
                  <c:v>5.2970980000000001</c:v>
                </c:pt>
                <c:pt idx="1486">
                  <c:v>5.2991330000000003</c:v>
                </c:pt>
                <c:pt idx="1487">
                  <c:v>5.2974595000000004</c:v>
                </c:pt>
                <c:pt idx="1488">
                  <c:v>5.2971814000000004</c:v>
                </c:pt>
                <c:pt idx="1489">
                  <c:v>5.2941975000000001</c:v>
                </c:pt>
                <c:pt idx="1490">
                  <c:v>5.2923308999999898</c:v>
                </c:pt>
                <c:pt idx="1491">
                  <c:v>5.2932775000000003</c:v>
                </c:pt>
                <c:pt idx="1492">
                  <c:v>5.2957684</c:v>
                </c:pt>
                <c:pt idx="1493">
                  <c:v>5.3001196000000004</c:v>
                </c:pt>
                <c:pt idx="1494">
                  <c:v>5.3008316000000004</c:v>
                </c:pt>
                <c:pt idx="1495">
                  <c:v>5.2995428999999898</c:v>
                </c:pt>
                <c:pt idx="1496">
                  <c:v>5.2972485999999899</c:v>
                </c:pt>
                <c:pt idx="1497">
                  <c:v>5.3003499999999901</c:v>
                </c:pt>
                <c:pt idx="1498">
                  <c:v>5.29557699999999</c:v>
                </c:pt>
                <c:pt idx="1499">
                  <c:v>5.2970316000000004</c:v>
                </c:pt>
                <c:pt idx="1500">
                  <c:v>5.2965992000000002</c:v>
                </c:pt>
                <c:pt idx="1501">
                  <c:v>5.2995308999999899</c:v>
                </c:pt>
                <c:pt idx="1502">
                  <c:v>5.3014048999999899</c:v>
                </c:pt>
                <c:pt idx="1503">
                  <c:v>5.3014890000000001</c:v>
                </c:pt>
                <c:pt idx="1504">
                  <c:v>5.3047734000000002</c:v>
                </c:pt>
                <c:pt idx="1505">
                  <c:v>5.3011666000000002</c:v>
                </c:pt>
                <c:pt idx="1506">
                  <c:v>5.3046321000000001</c:v>
                </c:pt>
                <c:pt idx="1507">
                  <c:v>5.3011821000000001</c:v>
                </c:pt>
                <c:pt idx="1508">
                  <c:v>5.2994928000000003</c:v>
                </c:pt>
                <c:pt idx="1509">
                  <c:v>5.3027556000000002</c:v>
                </c:pt>
                <c:pt idx="1510">
                  <c:v>5.3012195999999898</c:v>
                </c:pt>
                <c:pt idx="1511">
                  <c:v>5.3033507999999898</c:v>
                </c:pt>
                <c:pt idx="1512">
                  <c:v>5.3050676000000001</c:v>
                </c:pt>
                <c:pt idx="1513">
                  <c:v>5.3093864000000002</c:v>
                </c:pt>
                <c:pt idx="1514">
                  <c:v>5.3071222999999899</c:v>
                </c:pt>
                <c:pt idx="1515">
                  <c:v>5.3050427999999901</c:v>
                </c:pt>
                <c:pt idx="1516">
                  <c:v>5.3056159999999899</c:v>
                </c:pt>
                <c:pt idx="1517">
                  <c:v>5.3039807000000003</c:v>
                </c:pt>
                <c:pt idx="1518">
                  <c:v>5.3038730999999899</c:v>
                </c:pt>
                <c:pt idx="1519">
                  <c:v>5.3024221000000002</c:v>
                </c:pt>
                <c:pt idx="1520">
                  <c:v>5.3037863999999901</c:v>
                </c:pt>
                <c:pt idx="1521">
                  <c:v>5.3075153000000004</c:v>
                </c:pt>
                <c:pt idx="1522">
                  <c:v>5.3098318000000004</c:v>
                </c:pt>
                <c:pt idx="1523">
                  <c:v>5.3101967999999902</c:v>
                </c:pt>
                <c:pt idx="1524">
                  <c:v>5.3113156000000004</c:v>
                </c:pt>
                <c:pt idx="1525">
                  <c:v>5.3089972999999899</c:v>
                </c:pt>
                <c:pt idx="1526">
                  <c:v>5.3082500000000001</c:v>
                </c:pt>
                <c:pt idx="1527">
                  <c:v>5.3078306</c:v>
                </c:pt>
                <c:pt idx="1528">
                  <c:v>5.3068727000000004</c:v>
                </c:pt>
                <c:pt idx="1529">
                  <c:v>5.3061204000000002</c:v>
                </c:pt>
                <c:pt idx="1530">
                  <c:v>5.3115382000000002</c:v>
                </c:pt>
                <c:pt idx="1531">
                  <c:v>5.3117239999999901</c:v>
                </c:pt>
                <c:pt idx="1532">
                  <c:v>5.3107325000000003</c:v>
                </c:pt>
                <c:pt idx="1533">
                  <c:v>5.3116367999999898</c:v>
                </c:pt>
                <c:pt idx="1534">
                  <c:v>5.3094089999999898</c:v>
                </c:pt>
                <c:pt idx="1535">
                  <c:v>5.3069807000000004</c:v>
                </c:pt>
                <c:pt idx="1536">
                  <c:v>5.3095742000000001</c:v>
                </c:pt>
                <c:pt idx="1537">
                  <c:v>5.31134039999999</c:v>
                </c:pt>
                <c:pt idx="1538">
                  <c:v>5.3138033</c:v>
                </c:pt>
                <c:pt idx="1539">
                  <c:v>5.3141501</c:v>
                </c:pt>
                <c:pt idx="1540">
                  <c:v>5.3131915999999899</c:v>
                </c:pt>
                <c:pt idx="1541">
                  <c:v>5.3089449999999898</c:v>
                </c:pt>
                <c:pt idx="1542">
                  <c:v>5.3090241000000002</c:v>
                </c:pt>
                <c:pt idx="1543">
                  <c:v>5.3085580999999902</c:v>
                </c:pt>
                <c:pt idx="1544">
                  <c:v>5.3091100000000004</c:v>
                </c:pt>
                <c:pt idx="1545">
                  <c:v>5.3130647</c:v>
                </c:pt>
                <c:pt idx="1546">
                  <c:v>5.3145178</c:v>
                </c:pt>
                <c:pt idx="1547">
                  <c:v>5.3153214999999898</c:v>
                </c:pt>
                <c:pt idx="1548">
                  <c:v>5.3138870000000002</c:v>
                </c:pt>
                <c:pt idx="1549">
                  <c:v>5.3120946</c:v>
                </c:pt>
                <c:pt idx="1550">
                  <c:v>5.3111306999999899</c:v>
                </c:pt>
                <c:pt idx="1551">
                  <c:v>5.3117041</c:v>
                </c:pt>
                <c:pt idx="1552">
                  <c:v>5.3133555000000001</c:v>
                </c:pt>
                <c:pt idx="1553">
                  <c:v>5.3156308000000001</c:v>
                </c:pt>
                <c:pt idx="1554">
                  <c:v>5.3161182</c:v>
                </c:pt>
                <c:pt idx="1555">
                  <c:v>5.3137373999999902</c:v>
                </c:pt>
                <c:pt idx="1556">
                  <c:v>5.31167389999999</c:v>
                </c:pt>
                <c:pt idx="1557">
                  <c:v>5.3131653999999902</c:v>
                </c:pt>
                <c:pt idx="1558">
                  <c:v>5.31537919999999</c:v>
                </c:pt>
                <c:pt idx="1559">
                  <c:v>5.3164866999999898</c:v>
                </c:pt>
                <c:pt idx="1560">
                  <c:v>5.3188253999999899</c:v>
                </c:pt>
                <c:pt idx="1561">
                  <c:v>5.3159004999999899</c:v>
                </c:pt>
                <c:pt idx="1562">
                  <c:v>5.3136269</c:v>
                </c:pt>
                <c:pt idx="1563">
                  <c:v>5.3114436999999901</c:v>
                </c:pt>
                <c:pt idx="1564">
                  <c:v>5.31207549999999</c:v>
                </c:pt>
                <c:pt idx="1565">
                  <c:v>5.3118863000000003</c:v>
                </c:pt>
                <c:pt idx="1566">
                  <c:v>5.3154954999999902</c:v>
                </c:pt>
                <c:pt idx="1567">
                  <c:v>5.3176167000000003</c:v>
                </c:pt>
                <c:pt idx="1568">
                  <c:v>5.3169360000000001</c:v>
                </c:pt>
                <c:pt idx="1569">
                  <c:v>5.3168766999999901</c:v>
                </c:pt>
                <c:pt idx="1570">
                  <c:v>5.3148024999999901</c:v>
                </c:pt>
                <c:pt idx="1571">
                  <c:v>5.3143954000000004</c:v>
                </c:pt>
                <c:pt idx="1572">
                  <c:v>5.3142703999999901</c:v>
                </c:pt>
                <c:pt idx="1573">
                  <c:v>5.3152945000000003</c:v>
                </c:pt>
                <c:pt idx="1574">
                  <c:v>5.31785529999999</c:v>
                </c:pt>
                <c:pt idx="1575">
                  <c:v>5.3181095000000003</c:v>
                </c:pt>
                <c:pt idx="1576">
                  <c:v>5.3169424999999899</c:v>
                </c:pt>
                <c:pt idx="1577">
                  <c:v>5.31624319999999</c:v>
                </c:pt>
                <c:pt idx="1578">
                  <c:v>5.3151722000000001</c:v>
                </c:pt>
                <c:pt idx="1579">
                  <c:v>5.3180681999999901</c:v>
                </c:pt>
                <c:pt idx="1580">
                  <c:v>5.3204243</c:v>
                </c:pt>
                <c:pt idx="1581">
                  <c:v>5.3205321000000003</c:v>
                </c:pt>
                <c:pt idx="1582">
                  <c:v>5.3161737000000002</c:v>
                </c:pt>
                <c:pt idx="1583">
                  <c:v>5.3131561999999901</c:v>
                </c:pt>
                <c:pt idx="1584">
                  <c:v>5.31927229999999</c:v>
                </c:pt>
                <c:pt idx="1585">
                  <c:v>5.3210267</c:v>
                </c:pt>
                <c:pt idx="1586">
                  <c:v>5.3194055000000002</c:v>
                </c:pt>
                <c:pt idx="1587">
                  <c:v>5.3185796999999901</c:v>
                </c:pt>
                <c:pt idx="1588">
                  <c:v>5.3174011999999902</c:v>
                </c:pt>
                <c:pt idx="1589">
                  <c:v>5.3179030999999899</c:v>
                </c:pt>
                <c:pt idx="1590">
                  <c:v>5.32168759999999</c:v>
                </c:pt>
                <c:pt idx="1591">
                  <c:v>5.3211637999999901</c:v>
                </c:pt>
                <c:pt idx="1592">
                  <c:v>5.3188059000000001</c:v>
                </c:pt>
                <c:pt idx="1593">
                  <c:v>5.3184262999999898</c:v>
                </c:pt>
                <c:pt idx="1594">
                  <c:v>5.3220558999999898</c:v>
                </c:pt>
                <c:pt idx="1595">
                  <c:v>5.3239963000000001</c:v>
                </c:pt>
                <c:pt idx="1596">
                  <c:v>5.3203177000000004</c:v>
                </c:pt>
                <c:pt idx="1597">
                  <c:v>5.3181362999999902</c:v>
                </c:pt>
                <c:pt idx="1598">
                  <c:v>5.3192254999999902</c:v>
                </c:pt>
                <c:pt idx="1599">
                  <c:v>5.3227754999999899</c:v>
                </c:pt>
                <c:pt idx="1600">
                  <c:v>5.3229439999999899</c:v>
                </c:pt>
                <c:pt idx="1601">
                  <c:v>5.3218719999999902</c:v>
                </c:pt>
                <c:pt idx="1602">
                  <c:v>5.32057529999999</c:v>
                </c:pt>
                <c:pt idx="1603">
                  <c:v>5.3221951000000001</c:v>
                </c:pt>
                <c:pt idx="1604">
                  <c:v>5.3240844000000003</c:v>
                </c:pt>
                <c:pt idx="1605">
                  <c:v>5.3251417999999902</c:v>
                </c:pt>
                <c:pt idx="1606">
                  <c:v>5.3210101999999901</c:v>
                </c:pt>
                <c:pt idx="1607">
                  <c:v>5.3205597999999901</c:v>
                </c:pt>
                <c:pt idx="1608">
                  <c:v>5.3251530000000002</c:v>
                </c:pt>
                <c:pt idx="1609">
                  <c:v>5.3276525000000001</c:v>
                </c:pt>
                <c:pt idx="1610">
                  <c:v>5.3254558000000003</c:v>
                </c:pt>
                <c:pt idx="1611">
                  <c:v>5.3244863999999898</c:v>
                </c:pt>
                <c:pt idx="1612">
                  <c:v>5.3219642</c:v>
                </c:pt>
                <c:pt idx="1613">
                  <c:v>5.3204985999999899</c:v>
                </c:pt>
                <c:pt idx="1614">
                  <c:v>5.3250406000000003</c:v>
                </c:pt>
                <c:pt idx="1615">
                  <c:v>5.3282499000000003</c:v>
                </c:pt>
                <c:pt idx="1616">
                  <c:v>5.3256310999999901</c:v>
                </c:pt>
                <c:pt idx="1617">
                  <c:v>5.3268787</c:v>
                </c:pt>
                <c:pt idx="1618">
                  <c:v>5.3250386000000001</c:v>
                </c:pt>
                <c:pt idx="1619">
                  <c:v>5.3236813999999901</c:v>
                </c:pt>
                <c:pt idx="1620">
                  <c:v>5.32444369999999</c:v>
                </c:pt>
                <c:pt idx="1621">
                  <c:v>5.32786139999999</c:v>
                </c:pt>
                <c:pt idx="1622">
                  <c:v>5.3290540999999898</c:v>
                </c:pt>
                <c:pt idx="1623">
                  <c:v>5.3282464999999899</c:v>
                </c:pt>
                <c:pt idx="1624">
                  <c:v>5.3265818999999901</c:v>
                </c:pt>
                <c:pt idx="1625">
                  <c:v>5.3257418000000003</c:v>
                </c:pt>
                <c:pt idx="1626">
                  <c:v>5.3253263000000004</c:v>
                </c:pt>
                <c:pt idx="1627">
                  <c:v>5.3267955000000002</c:v>
                </c:pt>
                <c:pt idx="1628">
                  <c:v>5.3299135</c:v>
                </c:pt>
                <c:pt idx="1629">
                  <c:v>5.3326590999999901</c:v>
                </c:pt>
                <c:pt idx="1630">
                  <c:v>5.3292409999999899</c:v>
                </c:pt>
                <c:pt idx="1631">
                  <c:v>5.3268914000000001</c:v>
                </c:pt>
                <c:pt idx="1632">
                  <c:v>5.3267446999999901</c:v>
                </c:pt>
                <c:pt idx="1633">
                  <c:v>5.3249624000000004</c:v>
                </c:pt>
                <c:pt idx="1634">
                  <c:v>5.32613529999999</c:v>
                </c:pt>
                <c:pt idx="1635">
                  <c:v>5.3307348000000001</c:v>
                </c:pt>
                <c:pt idx="1636">
                  <c:v>5.3313359</c:v>
                </c:pt>
                <c:pt idx="1637">
                  <c:v>5.3293562999999899</c:v>
                </c:pt>
                <c:pt idx="1638">
                  <c:v>5.3305812000000001</c:v>
                </c:pt>
                <c:pt idx="1639">
                  <c:v>5.3281307</c:v>
                </c:pt>
                <c:pt idx="1640">
                  <c:v>5.3256432</c:v>
                </c:pt>
                <c:pt idx="1641">
                  <c:v>5.3287271</c:v>
                </c:pt>
                <c:pt idx="1642">
                  <c:v>5.3313383999999902</c:v>
                </c:pt>
                <c:pt idx="1643">
                  <c:v>5.3303234000000002</c:v>
                </c:pt>
                <c:pt idx="1644">
                  <c:v>5.3300460999999899</c:v>
                </c:pt>
                <c:pt idx="1645">
                  <c:v>5.3301676000000002</c:v>
                </c:pt>
                <c:pt idx="1646">
                  <c:v>5.3282717000000002</c:v>
                </c:pt>
                <c:pt idx="1647">
                  <c:v>5.3306199000000003</c:v>
                </c:pt>
                <c:pt idx="1648">
                  <c:v>5.33292889999999</c:v>
                </c:pt>
                <c:pt idx="1649">
                  <c:v>5.33654899999999</c:v>
                </c:pt>
                <c:pt idx="1650">
                  <c:v>5.3334035000000002</c:v>
                </c:pt>
                <c:pt idx="1651">
                  <c:v>5.3293295000000001</c:v>
                </c:pt>
                <c:pt idx="1652">
                  <c:v>5.327464</c:v>
                </c:pt>
                <c:pt idx="1653">
                  <c:v>5.3283053999999899</c:v>
                </c:pt>
                <c:pt idx="1654">
                  <c:v>5.3303867</c:v>
                </c:pt>
                <c:pt idx="1655">
                  <c:v>5.3333538000000003</c:v>
                </c:pt>
                <c:pt idx="1656">
                  <c:v>5.3350384999999898</c:v>
                </c:pt>
                <c:pt idx="1657">
                  <c:v>5.3328122999999898</c:v>
                </c:pt>
                <c:pt idx="1658">
                  <c:v>5.3307015</c:v>
                </c:pt>
                <c:pt idx="1659">
                  <c:v>5.3321342999999901</c:v>
                </c:pt>
                <c:pt idx="1660">
                  <c:v>5.3321769000000003</c:v>
                </c:pt>
                <c:pt idx="1661">
                  <c:v>5.3320159</c:v>
                </c:pt>
                <c:pt idx="1662">
                  <c:v>5.3361403999999899</c:v>
                </c:pt>
                <c:pt idx="1663">
                  <c:v>5.3356165999999901</c:v>
                </c:pt>
                <c:pt idx="1664">
                  <c:v>5.3335325999999901</c:v>
                </c:pt>
                <c:pt idx="1665">
                  <c:v>5.3336801999999901</c:v>
                </c:pt>
                <c:pt idx="1666">
                  <c:v>5.3359702999999898</c:v>
                </c:pt>
                <c:pt idx="1667">
                  <c:v>5.36747339999999</c:v>
                </c:pt>
                <c:pt idx="1668">
                  <c:v>5.4362072000000001</c:v>
                </c:pt>
                <c:pt idx="1669">
                  <c:v>5.5309135999999901</c:v>
                </c:pt>
                <c:pt idx="1670">
                  <c:v>5.6494720000000003</c:v>
                </c:pt>
                <c:pt idx="1671">
                  <c:v>5.7724352999999899</c:v>
                </c:pt>
                <c:pt idx="1672">
                  <c:v>5.891705</c:v>
                </c:pt>
                <c:pt idx="1673">
                  <c:v>6.0073844999999899</c:v>
                </c:pt>
                <c:pt idx="1674">
                  <c:v>6.10809189999999</c:v>
                </c:pt>
                <c:pt idx="1675">
                  <c:v>6.2045513000000003</c:v>
                </c:pt>
                <c:pt idx="1676">
                  <c:v>6.2942423999999901</c:v>
                </c:pt>
                <c:pt idx="1677">
                  <c:v>6.3794472999999901</c:v>
                </c:pt>
                <c:pt idx="1678">
                  <c:v>6.4587782999999899</c:v>
                </c:pt>
                <c:pt idx="1679">
                  <c:v>6.5304180000000001</c:v>
                </c:pt>
                <c:pt idx="1680">
                  <c:v>6.5969201000000002</c:v>
                </c:pt>
                <c:pt idx="1681">
                  <c:v>6.6568624999999901</c:v>
                </c:pt>
                <c:pt idx="1682">
                  <c:v>6.7145736999999901</c:v>
                </c:pt>
                <c:pt idx="1683">
                  <c:v>6.7709755999999901</c:v>
                </c:pt>
                <c:pt idx="1684">
                  <c:v>6.8230956999999899</c:v>
                </c:pt>
                <c:pt idx="1685">
                  <c:v>6.8716838999999901</c:v>
                </c:pt>
                <c:pt idx="1686">
                  <c:v>6.92095009999999</c:v>
                </c:pt>
                <c:pt idx="1687">
                  <c:v>6.9630004000000003</c:v>
                </c:pt>
                <c:pt idx="1688">
                  <c:v>7.0045026000000004</c:v>
                </c:pt>
                <c:pt idx="1689">
                  <c:v>7.0456985999999899</c:v>
                </c:pt>
                <c:pt idx="1690">
                  <c:v>7.0857453000000001</c:v>
                </c:pt>
                <c:pt idx="1691">
                  <c:v>7.12246869999999</c:v>
                </c:pt>
                <c:pt idx="1692">
                  <c:v>7.1619013000000002</c:v>
                </c:pt>
                <c:pt idx="1693">
                  <c:v>7.1991531000000002</c:v>
                </c:pt>
                <c:pt idx="1694">
                  <c:v>7.2331238000000004</c:v>
                </c:pt>
                <c:pt idx="1695">
                  <c:v>7.2665576999999901</c:v>
                </c:pt>
                <c:pt idx="1696">
                  <c:v>7.3012478999999901</c:v>
                </c:pt>
                <c:pt idx="1697">
                  <c:v>7.3325696999999899</c:v>
                </c:pt>
                <c:pt idx="1698">
                  <c:v>7.3653176</c:v>
                </c:pt>
                <c:pt idx="1699">
                  <c:v>7.3956996000000004</c:v>
                </c:pt>
                <c:pt idx="1700">
                  <c:v>7.4260444999999899</c:v>
                </c:pt>
                <c:pt idx="1701">
                  <c:v>7.4568111000000004</c:v>
                </c:pt>
                <c:pt idx="1702">
                  <c:v>7.4864569999999899</c:v>
                </c:pt>
                <c:pt idx="1703">
                  <c:v>7.5163409999999899</c:v>
                </c:pt>
                <c:pt idx="1704">
                  <c:v>7.5465735</c:v>
                </c:pt>
                <c:pt idx="1705">
                  <c:v>7.5726436000000001</c:v>
                </c:pt>
                <c:pt idx="1706">
                  <c:v>7.5995973000000001</c:v>
                </c:pt>
                <c:pt idx="1707">
                  <c:v>7.6296590999999898</c:v>
                </c:pt>
                <c:pt idx="1708">
                  <c:v>7.6546303</c:v>
                </c:pt>
                <c:pt idx="1709">
                  <c:v>7.6796483000000002</c:v>
                </c:pt>
                <c:pt idx="1710">
                  <c:v>7.7068911</c:v>
                </c:pt>
                <c:pt idx="1711">
                  <c:v>7.73400339999999</c:v>
                </c:pt>
                <c:pt idx="1712">
                  <c:v>7.7573335999999902</c:v>
                </c:pt>
                <c:pt idx="1713">
                  <c:v>7.7842938000000004</c:v>
                </c:pt>
                <c:pt idx="1714">
                  <c:v>7.8070447999999901</c:v>
                </c:pt>
                <c:pt idx="1715">
                  <c:v>7.8302209999999901</c:v>
                </c:pt>
                <c:pt idx="1716">
                  <c:v>7.8558376000000001</c:v>
                </c:pt>
                <c:pt idx="1717">
                  <c:v>7.8802463999999901</c:v>
                </c:pt>
                <c:pt idx="1718">
                  <c:v>7.90115199999999</c:v>
                </c:pt>
                <c:pt idx="1719">
                  <c:v>7.92644739999999</c:v>
                </c:pt>
                <c:pt idx="1720">
                  <c:v>7.9476165999999902</c:v>
                </c:pt>
                <c:pt idx="1721">
                  <c:v>7.9694076000000003</c:v>
                </c:pt>
                <c:pt idx="1722">
                  <c:v>7.9913444</c:v>
                </c:pt>
                <c:pt idx="1723">
                  <c:v>8.0137418</c:v>
                </c:pt>
                <c:pt idx="1724">
                  <c:v>8.0332272000000007</c:v>
                </c:pt>
                <c:pt idx="1725">
                  <c:v>8.0546600000000002</c:v>
                </c:pt>
                <c:pt idx="1726">
                  <c:v>8.0772224999999906</c:v>
                </c:pt>
                <c:pt idx="1727">
                  <c:v>8.0976742000000002</c:v>
                </c:pt>
                <c:pt idx="1728">
                  <c:v>8.1183242</c:v>
                </c:pt>
                <c:pt idx="1729">
                  <c:v>8.1378605999999891</c:v>
                </c:pt>
                <c:pt idx="1730">
                  <c:v>8.1568646999999892</c:v>
                </c:pt>
                <c:pt idx="1731">
                  <c:v>8.1784365999999906</c:v>
                </c:pt>
                <c:pt idx="1732">
                  <c:v>8.1958026000000004</c:v>
                </c:pt>
                <c:pt idx="1733">
                  <c:v>8.2144934999999908</c:v>
                </c:pt>
                <c:pt idx="1734">
                  <c:v>8.2344726000000001</c:v>
                </c:pt>
                <c:pt idx="1735">
                  <c:v>8.2507959999999905</c:v>
                </c:pt>
                <c:pt idx="1736">
                  <c:v>8.2687036999999908</c:v>
                </c:pt>
                <c:pt idx="1737">
                  <c:v>8.2897558999999905</c:v>
                </c:pt>
                <c:pt idx="1738">
                  <c:v>8.3077327000000007</c:v>
                </c:pt>
                <c:pt idx="1739">
                  <c:v>8.3227293000000007</c:v>
                </c:pt>
                <c:pt idx="1740">
                  <c:v>8.3420331000000001</c:v>
                </c:pt>
                <c:pt idx="1741">
                  <c:v>8.3591726000000008</c:v>
                </c:pt>
                <c:pt idx="1742">
                  <c:v>8.3745591000000008</c:v>
                </c:pt>
                <c:pt idx="1743">
                  <c:v>8.3923567000000006</c:v>
                </c:pt>
                <c:pt idx="1744">
                  <c:v>8.4099111000000004</c:v>
                </c:pt>
                <c:pt idx="1745">
                  <c:v>8.4246231999999903</c:v>
                </c:pt>
                <c:pt idx="1746">
                  <c:v>8.4416168000000003</c:v>
                </c:pt>
                <c:pt idx="1747">
                  <c:v>8.4569250999999905</c:v>
                </c:pt>
                <c:pt idx="1748">
                  <c:v>8.4727390000000007</c:v>
                </c:pt>
                <c:pt idx="1749">
                  <c:v>8.4889119999999902</c:v>
                </c:pt>
                <c:pt idx="1750">
                  <c:v>8.5048846999999892</c:v>
                </c:pt>
                <c:pt idx="1751">
                  <c:v>8.5198125999999892</c:v>
                </c:pt>
                <c:pt idx="1752">
                  <c:v>8.5352417000000003</c:v>
                </c:pt>
                <c:pt idx="1753">
                  <c:v>8.5492801000000007</c:v>
                </c:pt>
                <c:pt idx="1754">
                  <c:v>8.5626519999999893</c:v>
                </c:pt>
                <c:pt idx="1755">
                  <c:v>8.5781414999999903</c:v>
                </c:pt>
                <c:pt idx="1756">
                  <c:v>8.5909584999999904</c:v>
                </c:pt>
                <c:pt idx="1757">
                  <c:v>8.6046910000000008</c:v>
                </c:pt>
                <c:pt idx="1758">
                  <c:v>8.6189809999999891</c:v>
                </c:pt>
                <c:pt idx="1759">
                  <c:v>8.6341581999999892</c:v>
                </c:pt>
                <c:pt idx="1760">
                  <c:v>8.6456710999999906</c:v>
                </c:pt>
                <c:pt idx="1761">
                  <c:v>8.6595954000000006</c:v>
                </c:pt>
                <c:pt idx="1762">
                  <c:v>8.6712440999999902</c:v>
                </c:pt>
                <c:pt idx="1763">
                  <c:v>8.6823422000000008</c:v>
                </c:pt>
                <c:pt idx="1764">
                  <c:v>8.6966435000000004</c:v>
                </c:pt>
                <c:pt idx="1765">
                  <c:v>8.7091215999999907</c:v>
                </c:pt>
                <c:pt idx="1766">
                  <c:v>8.7198483000000007</c:v>
                </c:pt>
                <c:pt idx="1767">
                  <c:v>8.7328002999999903</c:v>
                </c:pt>
                <c:pt idx="1768">
                  <c:v>8.7471292999999903</c:v>
                </c:pt>
                <c:pt idx="1769">
                  <c:v>8.7563660999999904</c:v>
                </c:pt>
                <c:pt idx="1770">
                  <c:v>8.7684096</c:v>
                </c:pt>
                <c:pt idx="1771">
                  <c:v>8.7810494000000006</c:v>
                </c:pt>
                <c:pt idx="1772">
                  <c:v>8.7907740000000008</c:v>
                </c:pt>
                <c:pt idx="1773">
                  <c:v>8.8018856000000003</c:v>
                </c:pt>
                <c:pt idx="1774">
                  <c:v>8.8132629999999903</c:v>
                </c:pt>
                <c:pt idx="1775">
                  <c:v>8.8243632999999893</c:v>
                </c:pt>
                <c:pt idx="1776">
                  <c:v>8.8345692000000007</c:v>
                </c:pt>
                <c:pt idx="1777">
                  <c:v>8.8449057999999905</c:v>
                </c:pt>
                <c:pt idx="1778">
                  <c:v>8.8555522</c:v>
                </c:pt>
                <c:pt idx="1779">
                  <c:v>8.8657304000000003</c:v>
                </c:pt>
                <c:pt idx="1780">
                  <c:v>8.8745399000000003</c:v>
                </c:pt>
                <c:pt idx="1781">
                  <c:v>8.8846979000000008</c:v>
                </c:pt>
                <c:pt idx="1782">
                  <c:v>8.8954199999999908</c:v>
                </c:pt>
                <c:pt idx="1783">
                  <c:v>8.9029299000000002</c:v>
                </c:pt>
                <c:pt idx="1784">
                  <c:v>8.9124219</c:v>
                </c:pt>
                <c:pt idx="1785">
                  <c:v>8.9226747</c:v>
                </c:pt>
                <c:pt idx="1786">
                  <c:v>8.9323198000000001</c:v>
                </c:pt>
                <c:pt idx="1787">
                  <c:v>8.9383768999999909</c:v>
                </c:pt>
                <c:pt idx="1788">
                  <c:v>8.9506411000000003</c:v>
                </c:pt>
                <c:pt idx="1789">
                  <c:v>8.9580268000000007</c:v>
                </c:pt>
                <c:pt idx="1790">
                  <c:v>8.9651119999999906</c:v>
                </c:pt>
                <c:pt idx="1791">
                  <c:v>8.9751328000000008</c:v>
                </c:pt>
                <c:pt idx="1792">
                  <c:v>8.9840417000000006</c:v>
                </c:pt>
                <c:pt idx="1793">
                  <c:v>8.9908535000000001</c:v>
                </c:pt>
                <c:pt idx="1794">
                  <c:v>8.9989805999999906</c:v>
                </c:pt>
                <c:pt idx="1795">
                  <c:v>9.0079288999999907</c:v>
                </c:pt>
                <c:pt idx="1796">
                  <c:v>9.0136930999999905</c:v>
                </c:pt>
                <c:pt idx="1797">
                  <c:v>9.021903</c:v>
                </c:pt>
                <c:pt idx="1798">
                  <c:v>9.0297061000000003</c:v>
                </c:pt>
                <c:pt idx="1799">
                  <c:v>9.0369854000000007</c:v>
                </c:pt>
                <c:pt idx="1800">
                  <c:v>9.0444139000000003</c:v>
                </c:pt>
                <c:pt idx="1801">
                  <c:v>9.0520888999999904</c:v>
                </c:pt>
                <c:pt idx="1802">
                  <c:v>9.0589414999999907</c:v>
                </c:pt>
                <c:pt idx="1803">
                  <c:v>9.0653545999999903</c:v>
                </c:pt>
                <c:pt idx="1804">
                  <c:v>9.0716052999999892</c:v>
                </c:pt>
                <c:pt idx="1805">
                  <c:v>9.0786941999999904</c:v>
                </c:pt>
                <c:pt idx="1806">
                  <c:v>9.0859579999999909</c:v>
                </c:pt>
                <c:pt idx="1807">
                  <c:v>9.0904118999999906</c:v>
                </c:pt>
                <c:pt idx="1808">
                  <c:v>9.0967116000000008</c:v>
                </c:pt>
                <c:pt idx="1809">
                  <c:v>9.1047147000000006</c:v>
                </c:pt>
                <c:pt idx="1810">
                  <c:v>9.1098815000000002</c:v>
                </c:pt>
                <c:pt idx="1811">
                  <c:v>9.1153394999999904</c:v>
                </c:pt>
                <c:pt idx="1812">
                  <c:v>9.1232515999999908</c:v>
                </c:pt>
                <c:pt idx="1813">
                  <c:v>9.1272331999999903</c:v>
                </c:pt>
                <c:pt idx="1814">
                  <c:v>9.1324973000000007</c:v>
                </c:pt>
                <c:pt idx="1815">
                  <c:v>9.1398992000000003</c:v>
                </c:pt>
                <c:pt idx="1816">
                  <c:v>9.1458320000000004</c:v>
                </c:pt>
                <c:pt idx="1817">
                  <c:v>9.1493116000000008</c:v>
                </c:pt>
                <c:pt idx="1818">
                  <c:v>9.1556114999999902</c:v>
                </c:pt>
                <c:pt idx="1819">
                  <c:v>9.1613330000000008</c:v>
                </c:pt>
                <c:pt idx="1820">
                  <c:v>9.1643041000000007</c:v>
                </c:pt>
                <c:pt idx="1821">
                  <c:v>9.1718101000000001</c:v>
                </c:pt>
                <c:pt idx="1822">
                  <c:v>9.1756832999999904</c:v>
                </c:pt>
                <c:pt idx="1823">
                  <c:v>9.1808326000000005</c:v>
                </c:pt>
                <c:pt idx="1824">
                  <c:v>9.1844602000000002</c:v>
                </c:pt>
                <c:pt idx="1825">
                  <c:v>9.1905842999999905</c:v>
                </c:pt>
                <c:pt idx="1826">
                  <c:v>9.1953212999999892</c:v>
                </c:pt>
                <c:pt idx="1827">
                  <c:v>9.1975396000000007</c:v>
                </c:pt>
                <c:pt idx="1828">
                  <c:v>9.2035772999999903</c:v>
                </c:pt>
                <c:pt idx="1829">
                  <c:v>9.2082452999999909</c:v>
                </c:pt>
                <c:pt idx="1830">
                  <c:v>9.2121327999999902</c:v>
                </c:pt>
                <c:pt idx="1831">
                  <c:v>9.2166320000000006</c:v>
                </c:pt>
                <c:pt idx="1832">
                  <c:v>9.2195830000000001</c:v>
                </c:pt>
                <c:pt idx="1833">
                  <c:v>9.2243578999999905</c:v>
                </c:pt>
                <c:pt idx="1834">
                  <c:v>9.2282112000000005</c:v>
                </c:pt>
                <c:pt idx="1835">
                  <c:v>9.2301601000000009</c:v>
                </c:pt>
                <c:pt idx="1836">
                  <c:v>9.2359451999999909</c:v>
                </c:pt>
                <c:pt idx="1837">
                  <c:v>9.2389934</c:v>
                </c:pt>
                <c:pt idx="1838">
                  <c:v>9.2411727999999904</c:v>
                </c:pt>
                <c:pt idx="1839">
                  <c:v>9.2464514999999903</c:v>
                </c:pt>
                <c:pt idx="1840">
                  <c:v>9.2503443000000001</c:v>
                </c:pt>
                <c:pt idx="1841">
                  <c:v>9.2514336000000004</c:v>
                </c:pt>
                <c:pt idx="1842">
                  <c:v>9.2562072999999891</c:v>
                </c:pt>
                <c:pt idx="1843">
                  <c:v>9.2593730999999906</c:v>
                </c:pt>
                <c:pt idx="1844">
                  <c:v>9.2613299999999903</c:v>
                </c:pt>
                <c:pt idx="1845">
                  <c:v>9.2652108999999907</c:v>
                </c:pt>
                <c:pt idx="1846">
                  <c:v>9.2703696000000004</c:v>
                </c:pt>
                <c:pt idx="1847">
                  <c:v>9.2703629999999908</c:v>
                </c:pt>
                <c:pt idx="1848">
                  <c:v>9.2745532999999902</c:v>
                </c:pt>
                <c:pt idx="1849">
                  <c:v>9.2756675000000008</c:v>
                </c:pt>
                <c:pt idx="1850">
                  <c:v>9.2792226000000007</c:v>
                </c:pt>
                <c:pt idx="1851">
                  <c:v>9.2806920999999907</c:v>
                </c:pt>
                <c:pt idx="1852">
                  <c:v>9.2819412999999908</c:v>
                </c:pt>
                <c:pt idx="1853">
                  <c:v>9.2867881000000008</c:v>
                </c:pt>
                <c:pt idx="1854">
                  <c:v>9.2882540999999907</c:v>
                </c:pt>
                <c:pt idx="1855">
                  <c:v>9.2885141999999892</c:v>
                </c:pt>
                <c:pt idx="1856">
                  <c:v>9.2927687999999904</c:v>
                </c:pt>
                <c:pt idx="1857">
                  <c:v>9.2909216000000008</c:v>
                </c:pt>
                <c:pt idx="1858">
                  <c:v>9.2933678999999891</c:v>
                </c:pt>
                <c:pt idx="1859">
                  <c:v>9.2953904000000005</c:v>
                </c:pt>
                <c:pt idx="1860">
                  <c:v>9.2986544999999907</c:v>
                </c:pt>
                <c:pt idx="1861">
                  <c:v>9.2993878999999904</c:v>
                </c:pt>
                <c:pt idx="1862">
                  <c:v>9.3000357999999892</c:v>
                </c:pt>
                <c:pt idx="1863">
                  <c:v>9.3037154999999903</c:v>
                </c:pt>
                <c:pt idx="1864">
                  <c:v>9.3056657999999892</c:v>
                </c:pt>
                <c:pt idx="1865">
                  <c:v>9.3060843000000002</c:v>
                </c:pt>
                <c:pt idx="1866">
                  <c:v>9.3057148000000005</c:v>
                </c:pt>
                <c:pt idx="1867">
                  <c:v>9.3118122000000003</c:v>
                </c:pt>
                <c:pt idx="1868">
                  <c:v>9.3080640999999904</c:v>
                </c:pt>
                <c:pt idx="1869">
                  <c:v>9.3125830999999906</c:v>
                </c:pt>
                <c:pt idx="1870">
                  <c:v>9.3132905000000008</c:v>
                </c:pt>
                <c:pt idx="1871">
                  <c:v>9.3159373999999904</c:v>
                </c:pt>
                <c:pt idx="1872">
                  <c:v>9.3181334000000007</c:v>
                </c:pt>
                <c:pt idx="1873">
                  <c:v>9.3202859</c:v>
                </c:pt>
                <c:pt idx="1874">
                  <c:v>9.3136238000000002</c:v>
                </c:pt>
                <c:pt idx="1875">
                  <c:v>9.3119090999999905</c:v>
                </c:pt>
                <c:pt idx="1876">
                  <c:v>9.3176915000000005</c:v>
                </c:pt>
                <c:pt idx="1877">
                  <c:v>9.3183472999999903</c:v>
                </c:pt>
                <c:pt idx="1878">
                  <c:v>9.3176482000000007</c:v>
                </c:pt>
                <c:pt idx="1879">
                  <c:v>9.3182583000000001</c:v>
                </c:pt>
                <c:pt idx="1880">
                  <c:v>9.3205296999999891</c:v>
                </c:pt>
                <c:pt idx="1881">
                  <c:v>9.3222006000000004</c:v>
                </c:pt>
                <c:pt idx="1882">
                  <c:v>9.3238783000000005</c:v>
                </c:pt>
                <c:pt idx="1883">
                  <c:v>9.3240885000000002</c:v>
                </c:pt>
                <c:pt idx="1884">
                  <c:v>9.3244544000000005</c:v>
                </c:pt>
                <c:pt idx="1885">
                  <c:v>9.3244191000000001</c:v>
                </c:pt>
                <c:pt idx="1886">
                  <c:v>9.3204221999999906</c:v>
                </c:pt>
                <c:pt idx="1887">
                  <c:v>9.3234964999999903</c:v>
                </c:pt>
                <c:pt idx="1888">
                  <c:v>9.3256700000000006</c:v>
                </c:pt>
                <c:pt idx="1889">
                  <c:v>9.3247660999999908</c:v>
                </c:pt>
                <c:pt idx="1890">
                  <c:v>9.3279844000000001</c:v>
                </c:pt>
                <c:pt idx="1891">
                  <c:v>9.3278522000000006</c:v>
                </c:pt>
                <c:pt idx="1892">
                  <c:v>9.3266826999999903</c:v>
                </c:pt>
                <c:pt idx="1893">
                  <c:v>9.3299973999999892</c:v>
                </c:pt>
                <c:pt idx="1894">
                  <c:v>9.3320658000000005</c:v>
                </c:pt>
                <c:pt idx="1895">
                  <c:v>9.3348048000000006</c:v>
                </c:pt>
                <c:pt idx="1896">
                  <c:v>9.3307561999999908</c:v>
                </c:pt>
                <c:pt idx="1897">
                  <c:v>9.3361184999999907</c:v>
                </c:pt>
                <c:pt idx="1898">
                  <c:v>9.3325441999999903</c:v>
                </c:pt>
                <c:pt idx="1899">
                  <c:v>9.3224254000000002</c:v>
                </c:pt>
                <c:pt idx="1900">
                  <c:v>9.3275342000000006</c:v>
                </c:pt>
                <c:pt idx="1901">
                  <c:v>9.3302682000000008</c:v>
                </c:pt>
                <c:pt idx="1902">
                  <c:v>9.3269891000000005</c:v>
                </c:pt>
                <c:pt idx="1903">
                  <c:v>9.3313912000000006</c:v>
                </c:pt>
                <c:pt idx="1904">
                  <c:v>9.3353107000000008</c:v>
                </c:pt>
                <c:pt idx="1905">
                  <c:v>9.3249172999999903</c:v>
                </c:pt>
                <c:pt idx="1906">
                  <c:v>9.3338842999999905</c:v>
                </c:pt>
                <c:pt idx="1907">
                  <c:v>9.3272072000000001</c:v>
                </c:pt>
                <c:pt idx="1908">
                  <c:v>9.3222854999999907</c:v>
                </c:pt>
                <c:pt idx="1909">
                  <c:v>9.3278917999999909</c:v>
                </c:pt>
                <c:pt idx="1910">
                  <c:v>9.3334892000000007</c:v>
                </c:pt>
                <c:pt idx="1911">
                  <c:v>9.3375537000000008</c:v>
                </c:pt>
                <c:pt idx="1912">
                  <c:v>9.3316552999999907</c:v>
                </c:pt>
                <c:pt idx="1913">
                  <c:v>9.3287761000000007</c:v>
                </c:pt>
                <c:pt idx="1914">
                  <c:v>9.3332276000000007</c:v>
                </c:pt>
                <c:pt idx="1915">
                  <c:v>9.3345964000000006</c:v>
                </c:pt>
                <c:pt idx="1916">
                  <c:v>9.3196639999999906</c:v>
                </c:pt>
                <c:pt idx="1917">
                  <c:v>9.3230608999999909</c:v>
                </c:pt>
                <c:pt idx="1918">
                  <c:v>9.3291690999999908</c:v>
                </c:pt>
                <c:pt idx="1919">
                  <c:v>9.3323210999999908</c:v>
                </c:pt>
                <c:pt idx="1920">
                  <c:v>9.3354718000000005</c:v>
                </c:pt>
                <c:pt idx="1921">
                  <c:v>9.3280252000000008</c:v>
                </c:pt>
                <c:pt idx="1922">
                  <c:v>9.3215828999999903</c:v>
                </c:pt>
                <c:pt idx="1923">
                  <c:v>9.3264121000000006</c:v>
                </c:pt>
                <c:pt idx="1924">
                  <c:v>9.3210058999999905</c:v>
                </c:pt>
                <c:pt idx="1925">
                  <c:v>9.3247426999999892</c:v>
                </c:pt>
                <c:pt idx="1926">
                  <c:v>9.3222611000000004</c:v>
                </c:pt>
                <c:pt idx="1927">
                  <c:v>9.3263361000000007</c:v>
                </c:pt>
                <c:pt idx="1928">
                  <c:v>9.3341224</c:v>
                </c:pt>
                <c:pt idx="1929">
                  <c:v>9.3322430000000001</c:v>
                </c:pt>
                <c:pt idx="1930">
                  <c:v>9.3376055999999892</c:v>
                </c:pt>
                <c:pt idx="1931">
                  <c:v>9.3398040000000009</c:v>
                </c:pt>
                <c:pt idx="1932">
                  <c:v>9.3296446</c:v>
                </c:pt>
                <c:pt idx="1933">
                  <c:v>9.3281413000000004</c:v>
                </c:pt>
                <c:pt idx="1934">
                  <c:v>9.3347038999999903</c:v>
                </c:pt>
                <c:pt idx="1935">
                  <c:v>9.3196660999999903</c:v>
                </c:pt>
                <c:pt idx="1936">
                  <c:v>9.3185710000000004</c:v>
                </c:pt>
                <c:pt idx="1937">
                  <c:v>9.3235577000000003</c:v>
                </c:pt>
                <c:pt idx="1938">
                  <c:v>9.3255123999999903</c:v>
                </c:pt>
                <c:pt idx="1939">
                  <c:v>9.3257849000000004</c:v>
                </c:pt>
                <c:pt idx="1940">
                  <c:v>9.3169465000000002</c:v>
                </c:pt>
                <c:pt idx="1941">
                  <c:v>9.3196318999999903</c:v>
                </c:pt>
                <c:pt idx="1942">
                  <c:v>9.3233326999999893</c:v>
                </c:pt>
                <c:pt idx="1943">
                  <c:v>9.3245518000000001</c:v>
                </c:pt>
                <c:pt idx="1944">
                  <c:v>9.3274060999999904</c:v>
                </c:pt>
                <c:pt idx="1945">
                  <c:v>9.3274700999999904</c:v>
                </c:pt>
                <c:pt idx="1946">
                  <c:v>9.3264379000000002</c:v>
                </c:pt>
                <c:pt idx="1947">
                  <c:v>9.3243095</c:v>
                </c:pt>
                <c:pt idx="1948">
                  <c:v>9.3292702999999904</c:v>
                </c:pt>
                <c:pt idx="1949">
                  <c:v>9.3288516999999906</c:v>
                </c:pt>
                <c:pt idx="1950">
                  <c:v>9.3287156000000007</c:v>
                </c:pt>
                <c:pt idx="1951">
                  <c:v>9.3303688999999892</c:v>
                </c:pt>
                <c:pt idx="1952">
                  <c:v>9.3231432999999893</c:v>
                </c:pt>
                <c:pt idx="1953">
                  <c:v>9.3270426000000004</c:v>
                </c:pt>
                <c:pt idx="1954">
                  <c:v>9.3274056000000005</c:v>
                </c:pt>
                <c:pt idx="1955">
                  <c:v>9.3328837</c:v>
                </c:pt>
                <c:pt idx="1956">
                  <c:v>9.3225806000000002</c:v>
                </c:pt>
                <c:pt idx="1957">
                  <c:v>9.3247403000000002</c:v>
                </c:pt>
                <c:pt idx="1958">
                  <c:v>9.3245685999999903</c:v>
                </c:pt>
                <c:pt idx="1959">
                  <c:v>9.3248104000000005</c:v>
                </c:pt>
                <c:pt idx="1960">
                  <c:v>9.3215748999999892</c:v>
                </c:pt>
                <c:pt idx="1961">
                  <c:v>9.3183495999999906</c:v>
                </c:pt>
                <c:pt idx="1962">
                  <c:v>9.3326723999999892</c:v>
                </c:pt>
                <c:pt idx="1963">
                  <c:v>9.3307275999999906</c:v>
                </c:pt>
                <c:pt idx="1964">
                  <c:v>9.3308133000000009</c:v>
                </c:pt>
                <c:pt idx="1965">
                  <c:v>9.3295043</c:v>
                </c:pt>
                <c:pt idx="1966">
                  <c:v>9.3381813000000005</c:v>
                </c:pt>
                <c:pt idx="1967">
                  <c:v>9.3243255999999892</c:v>
                </c:pt>
                <c:pt idx="1968">
                  <c:v>9.3329600999999904</c:v>
                </c:pt>
                <c:pt idx="1969">
                  <c:v>9.3250531999999904</c:v>
                </c:pt>
                <c:pt idx="1970">
                  <c:v>9.3258712999999904</c:v>
                </c:pt>
                <c:pt idx="1971">
                  <c:v>9.3355011999999906</c:v>
                </c:pt>
                <c:pt idx="1972">
                  <c:v>9.3312221999999903</c:v>
                </c:pt>
                <c:pt idx="1973">
                  <c:v>9.3304904999999891</c:v>
                </c:pt>
                <c:pt idx="1974">
                  <c:v>9.3344254000000006</c:v>
                </c:pt>
                <c:pt idx="1975">
                  <c:v>9.3427948000000001</c:v>
                </c:pt>
                <c:pt idx="1976">
                  <c:v>9.3344845000000003</c:v>
                </c:pt>
                <c:pt idx="1977">
                  <c:v>9.3288241999999908</c:v>
                </c:pt>
                <c:pt idx="1978">
                  <c:v>9.3317154000000002</c:v>
                </c:pt>
                <c:pt idx="1979">
                  <c:v>9.3255207000000002</c:v>
                </c:pt>
                <c:pt idx="1980">
                  <c:v>9.3249072000000002</c:v>
                </c:pt>
                <c:pt idx="1981">
                  <c:v>9.3298743999999907</c:v>
                </c:pt>
                <c:pt idx="1982">
                  <c:v>9.3275130999999902</c:v>
                </c:pt>
                <c:pt idx="1983">
                  <c:v>9.3340388000000001</c:v>
                </c:pt>
                <c:pt idx="1984">
                  <c:v>9.3341969999999908</c:v>
                </c:pt>
                <c:pt idx="1985">
                  <c:v>9.3010873000000007</c:v>
                </c:pt>
                <c:pt idx="1986">
                  <c:v>9.3202046999999908</c:v>
                </c:pt>
                <c:pt idx="1987">
                  <c:v>9.3307350000000007</c:v>
                </c:pt>
                <c:pt idx="1988">
                  <c:v>9.3358380000000007</c:v>
                </c:pt>
                <c:pt idx="1989">
                  <c:v>9.3326642999999905</c:v>
                </c:pt>
                <c:pt idx="1990">
                  <c:v>9.3433355999999907</c:v>
                </c:pt>
                <c:pt idx="1991">
                  <c:v>9.3363943999999908</c:v>
                </c:pt>
                <c:pt idx="1992">
                  <c:v>9.3339479999999906</c:v>
                </c:pt>
                <c:pt idx="1993">
                  <c:v>9.3372423999999903</c:v>
                </c:pt>
                <c:pt idx="1994">
                  <c:v>9.3405764999999903</c:v>
                </c:pt>
                <c:pt idx="1995">
                  <c:v>9.3434252999999892</c:v>
                </c:pt>
                <c:pt idx="1996">
                  <c:v>9.3309496000000003</c:v>
                </c:pt>
                <c:pt idx="1997">
                  <c:v>9.3290632999999907</c:v>
                </c:pt>
                <c:pt idx="1998">
                  <c:v>9.3345950000000002</c:v>
                </c:pt>
                <c:pt idx="1999">
                  <c:v>9.3341124000000004</c:v>
                </c:pt>
                <c:pt idx="2000">
                  <c:v>9.3389793000000001</c:v>
                </c:pt>
                <c:pt idx="2001">
                  <c:v>9.3533156000000002</c:v>
                </c:pt>
                <c:pt idx="2002">
                  <c:v>9.3556544000000006</c:v>
                </c:pt>
                <c:pt idx="2003">
                  <c:v>9.3512880999999908</c:v>
                </c:pt>
                <c:pt idx="2004">
                  <c:v>9.3389717999999906</c:v>
                </c:pt>
                <c:pt idx="2005">
                  <c:v>9.3460923999999892</c:v>
                </c:pt>
                <c:pt idx="2006">
                  <c:v>9.3297954000000001</c:v>
                </c:pt>
                <c:pt idx="2007">
                  <c:v>9.3365893999999905</c:v>
                </c:pt>
                <c:pt idx="2008">
                  <c:v>9.3409036000000008</c:v>
                </c:pt>
                <c:pt idx="2009">
                  <c:v>9.3355704999999904</c:v>
                </c:pt>
                <c:pt idx="2010">
                  <c:v>9.3509892000000008</c:v>
                </c:pt>
                <c:pt idx="2011">
                  <c:v>9.3569592000000004</c:v>
                </c:pt>
                <c:pt idx="2012">
                  <c:v>9.3465249999999909</c:v>
                </c:pt>
                <c:pt idx="2013">
                  <c:v>9.3269847000000006</c:v>
                </c:pt>
                <c:pt idx="2014">
                  <c:v>9.3403203999999906</c:v>
                </c:pt>
                <c:pt idx="2015">
                  <c:v>9.3486776000000003</c:v>
                </c:pt>
                <c:pt idx="2016">
                  <c:v>9.3501197999999892</c:v>
                </c:pt>
                <c:pt idx="2017">
                  <c:v>9.3587637000000008</c:v>
                </c:pt>
                <c:pt idx="2018">
                  <c:v>9.3641656999999903</c:v>
                </c:pt>
                <c:pt idx="2019">
                  <c:v>9.3581789999999891</c:v>
                </c:pt>
                <c:pt idx="2020">
                  <c:v>9.3678436999999892</c:v>
                </c:pt>
                <c:pt idx="2021">
                  <c:v>9.3635663999999892</c:v>
                </c:pt>
                <c:pt idx="2022">
                  <c:v>9.3648460999999905</c:v>
                </c:pt>
                <c:pt idx="2023">
                  <c:v>9.3574338000000008</c:v>
                </c:pt>
                <c:pt idx="2024">
                  <c:v>9.3672842999999908</c:v>
                </c:pt>
                <c:pt idx="2025">
                  <c:v>9.3725134000000008</c:v>
                </c:pt>
                <c:pt idx="2026">
                  <c:v>9.3690958000000002</c:v>
                </c:pt>
                <c:pt idx="2027">
                  <c:v>9.3812645999999908</c:v>
                </c:pt>
                <c:pt idx="2028">
                  <c:v>9.3873121000000008</c:v>
                </c:pt>
                <c:pt idx="2029">
                  <c:v>9.3877244999999903</c:v>
                </c:pt>
                <c:pt idx="2030">
                  <c:v>9.3759461000000002</c:v>
                </c:pt>
                <c:pt idx="2031">
                  <c:v>9.3828388999999905</c:v>
                </c:pt>
                <c:pt idx="2032">
                  <c:v>9.3733193000000004</c:v>
                </c:pt>
                <c:pt idx="2033">
                  <c:v>9.3767276000000006</c:v>
                </c:pt>
                <c:pt idx="2034">
                  <c:v>9.3821657999999903</c:v>
                </c:pt>
                <c:pt idx="2035">
                  <c:v>9.3806218000000001</c:v>
                </c:pt>
                <c:pt idx="2036">
                  <c:v>9.3910464999999892</c:v>
                </c:pt>
                <c:pt idx="2037">
                  <c:v>9.4087910000000008</c:v>
                </c:pt>
                <c:pt idx="2038">
                  <c:v>9.4122845000000002</c:v>
                </c:pt>
                <c:pt idx="2039">
                  <c:v>9.3905601000000001</c:v>
                </c:pt>
                <c:pt idx="2040">
                  <c:v>9.3989478000000002</c:v>
                </c:pt>
                <c:pt idx="2041">
                  <c:v>9.4019530000000007</c:v>
                </c:pt>
                <c:pt idx="2042">
                  <c:v>9.4183910999999902</c:v>
                </c:pt>
                <c:pt idx="2043">
                  <c:v>9.4154604000000006</c:v>
                </c:pt>
                <c:pt idx="2044">
                  <c:v>9.4274842999999908</c:v>
                </c:pt>
                <c:pt idx="2045">
                  <c:v>9.4144079999999892</c:v>
                </c:pt>
                <c:pt idx="2046">
                  <c:v>9.4227802999999906</c:v>
                </c:pt>
                <c:pt idx="2047">
                  <c:v>9.4269829999999892</c:v>
                </c:pt>
                <c:pt idx="2048">
                  <c:v>9.4334334999999907</c:v>
                </c:pt>
                <c:pt idx="2049">
                  <c:v>9.4344189000000007</c:v>
                </c:pt>
                <c:pt idx="2050">
                  <c:v>9.4231387000000009</c:v>
                </c:pt>
                <c:pt idx="2051">
                  <c:v>9.4250819000000003</c:v>
                </c:pt>
                <c:pt idx="2052">
                  <c:v>9.4376300999999891</c:v>
                </c:pt>
                <c:pt idx="2053">
                  <c:v>9.4572873000000008</c:v>
                </c:pt>
                <c:pt idx="2054">
                  <c:v>9.4390444999999907</c:v>
                </c:pt>
                <c:pt idx="2055">
                  <c:v>9.4533477999999906</c:v>
                </c:pt>
                <c:pt idx="2056">
                  <c:v>9.4734467999999907</c:v>
                </c:pt>
                <c:pt idx="2057">
                  <c:v>9.4802754</c:v>
                </c:pt>
                <c:pt idx="2058">
                  <c:v>9.4729454999999891</c:v>
                </c:pt>
                <c:pt idx="2059">
                  <c:v>9.4648655000000002</c:v>
                </c:pt>
                <c:pt idx="2060">
                  <c:v>9.4833011000000003</c:v>
                </c:pt>
                <c:pt idx="2061">
                  <c:v>9.4815850000000008</c:v>
                </c:pt>
                <c:pt idx="2062">
                  <c:v>9.4771149999999906</c:v>
                </c:pt>
                <c:pt idx="2063">
                  <c:v>9.4979223000000008</c:v>
                </c:pt>
                <c:pt idx="2064">
                  <c:v>9.4860685999999905</c:v>
                </c:pt>
                <c:pt idx="2065">
                  <c:v>9.4970528000000005</c:v>
                </c:pt>
                <c:pt idx="2066">
                  <c:v>9.5209156000000004</c:v>
                </c:pt>
                <c:pt idx="2067">
                  <c:v>9.5070574000000008</c:v>
                </c:pt>
                <c:pt idx="2068">
                  <c:v>9.5123745</c:v>
                </c:pt>
                <c:pt idx="2069">
                  <c:v>9.5010239999999904</c:v>
                </c:pt>
                <c:pt idx="2070">
                  <c:v>9.5124002000000001</c:v>
                </c:pt>
                <c:pt idx="2071">
                  <c:v>9.5209875000000004</c:v>
                </c:pt>
                <c:pt idx="2072">
                  <c:v>9.5305268000000005</c:v>
                </c:pt>
                <c:pt idx="2073">
                  <c:v>9.5346896999999906</c:v>
                </c:pt>
                <c:pt idx="2074">
                  <c:v>9.5415580999999907</c:v>
                </c:pt>
                <c:pt idx="2075">
                  <c:v>9.5495186000000007</c:v>
                </c:pt>
                <c:pt idx="2076">
                  <c:v>9.5581595999999909</c:v>
                </c:pt>
                <c:pt idx="2077">
                  <c:v>9.5577760000000005</c:v>
                </c:pt>
                <c:pt idx="2078">
                  <c:v>9.5664560999999892</c:v>
                </c:pt>
                <c:pt idx="2079">
                  <c:v>9.5735443</c:v>
                </c:pt>
                <c:pt idx="2080">
                  <c:v>9.5834173000000007</c:v>
                </c:pt>
                <c:pt idx="2081">
                  <c:v>9.5875950999999908</c:v>
                </c:pt>
                <c:pt idx="2082">
                  <c:v>9.5930809999999909</c:v>
                </c:pt>
                <c:pt idx="2083">
                  <c:v>9.6024951999999892</c:v>
                </c:pt>
                <c:pt idx="2084">
                  <c:v>9.6253089999999908</c:v>
                </c:pt>
                <c:pt idx="2085">
                  <c:v>9.6196070000000002</c:v>
                </c:pt>
                <c:pt idx="2086">
                  <c:v>9.6213221999999892</c:v>
                </c:pt>
                <c:pt idx="2087">
                  <c:v>9.6355527999999904</c:v>
                </c:pt>
                <c:pt idx="2088">
                  <c:v>9.6523499000000008</c:v>
                </c:pt>
                <c:pt idx="2089">
                  <c:v>9.6479493999999892</c:v>
                </c:pt>
                <c:pt idx="2090">
                  <c:v>9.6668470000000006</c:v>
                </c:pt>
                <c:pt idx="2091">
                  <c:v>9.6688621000000001</c:v>
                </c:pt>
                <c:pt idx="2092">
                  <c:v>9.6731104999999893</c:v>
                </c:pt>
                <c:pt idx="2093">
                  <c:v>9.6879273000000001</c:v>
                </c:pt>
                <c:pt idx="2094">
                  <c:v>9.6948904999999908</c:v>
                </c:pt>
                <c:pt idx="2095">
                  <c:v>9.7099098000000001</c:v>
                </c:pt>
                <c:pt idx="2096">
                  <c:v>9.6982763999999904</c:v>
                </c:pt>
                <c:pt idx="2097">
                  <c:v>9.7137176000000007</c:v>
                </c:pt>
                <c:pt idx="2098">
                  <c:v>9.7223825000000001</c:v>
                </c:pt>
                <c:pt idx="2099">
                  <c:v>9.7350692999999904</c:v>
                </c:pt>
                <c:pt idx="2100">
                  <c:v>9.7530283000000004</c:v>
                </c:pt>
                <c:pt idx="2101">
                  <c:v>9.7605801999999908</c:v>
                </c:pt>
                <c:pt idx="2102">
                  <c:v>9.7721914000000005</c:v>
                </c:pt>
                <c:pt idx="2103">
                  <c:v>9.7723729000000006</c:v>
                </c:pt>
                <c:pt idx="2104">
                  <c:v>9.7853138000000008</c:v>
                </c:pt>
                <c:pt idx="2105">
                  <c:v>9.7982277</c:v>
                </c:pt>
                <c:pt idx="2106">
                  <c:v>9.8171472000000009</c:v>
                </c:pt>
                <c:pt idx="2107">
                  <c:v>9.8196764999999893</c:v>
                </c:pt>
                <c:pt idx="2108">
                  <c:v>9.8323385999999893</c:v>
                </c:pt>
                <c:pt idx="2109">
                  <c:v>9.8427685999999905</c:v>
                </c:pt>
                <c:pt idx="2110">
                  <c:v>9.8692451000000005</c:v>
                </c:pt>
                <c:pt idx="2111">
                  <c:v>9.8910406000000002</c:v>
                </c:pt>
                <c:pt idx="2112">
                  <c:v>9.8573824999999893</c:v>
                </c:pt>
                <c:pt idx="2113">
                  <c:v>9.8692484</c:v>
                </c:pt>
                <c:pt idx="2114">
                  <c:v>9.9003554999999892</c:v>
                </c:pt>
                <c:pt idx="2115">
                  <c:v>9.9231570999999903</c:v>
                </c:pt>
                <c:pt idx="2116">
                  <c:v>9.9466797000000007</c:v>
                </c:pt>
                <c:pt idx="2117">
                  <c:v>9.9396427999999908</c:v>
                </c:pt>
                <c:pt idx="2118">
                  <c:v>9.9671097999999905</c:v>
                </c:pt>
                <c:pt idx="2119">
                  <c:v>9.9956431000000006</c:v>
                </c:pt>
                <c:pt idx="2120">
                  <c:v>9.9930266000000003</c:v>
                </c:pt>
                <c:pt idx="2121">
                  <c:v>9.9860758999999906</c:v>
                </c:pt>
                <c:pt idx="2122">
                  <c:v>9.9921763000000006</c:v>
                </c:pt>
                <c:pt idx="2123">
                  <c:v>10.018065</c:v>
                </c:pt>
                <c:pt idx="2124">
                  <c:v>10.0240069999999</c:v>
                </c:pt>
                <c:pt idx="2125">
                  <c:v>10.044275000000001</c:v>
                </c:pt>
                <c:pt idx="2126">
                  <c:v>10.055412</c:v>
                </c:pt>
                <c:pt idx="2127">
                  <c:v>10.062536</c:v>
                </c:pt>
                <c:pt idx="2128">
                  <c:v>10.077769</c:v>
                </c:pt>
                <c:pt idx="2129">
                  <c:v>10.093773000000001</c:v>
                </c:pt>
                <c:pt idx="2130">
                  <c:v>10.097770000000001</c:v>
                </c:pt>
                <c:pt idx="2131">
                  <c:v>10.1187539999999</c:v>
                </c:pt>
                <c:pt idx="2132">
                  <c:v>10.1460919999999</c:v>
                </c:pt>
                <c:pt idx="2133">
                  <c:v>10.175262</c:v>
                </c:pt>
                <c:pt idx="2134">
                  <c:v>10.185264</c:v>
                </c:pt>
                <c:pt idx="2135">
                  <c:v>10.193859</c:v>
                </c:pt>
                <c:pt idx="2136">
                  <c:v>10.214988</c:v>
                </c:pt>
                <c:pt idx="2137">
                  <c:v>10.206122000000001</c:v>
                </c:pt>
                <c:pt idx="2138">
                  <c:v>10.236381</c:v>
                </c:pt>
                <c:pt idx="2139">
                  <c:v>10.239609</c:v>
                </c:pt>
                <c:pt idx="2140">
                  <c:v>10.26047</c:v>
                </c:pt>
                <c:pt idx="2141">
                  <c:v>10.262185000000001</c:v>
                </c:pt>
                <c:pt idx="2142">
                  <c:v>10.300136</c:v>
                </c:pt>
                <c:pt idx="2143">
                  <c:v>10.311076</c:v>
                </c:pt>
                <c:pt idx="2144">
                  <c:v>10.314514000000001</c:v>
                </c:pt>
                <c:pt idx="2145">
                  <c:v>10.328148000000001</c:v>
                </c:pt>
                <c:pt idx="2146">
                  <c:v>10.344937</c:v>
                </c:pt>
                <c:pt idx="2147">
                  <c:v>10.356571000000001</c:v>
                </c:pt>
                <c:pt idx="2148">
                  <c:v>10.365722</c:v>
                </c:pt>
                <c:pt idx="2149">
                  <c:v>10.371956000000001</c:v>
                </c:pt>
                <c:pt idx="2150">
                  <c:v>10.400339000000001</c:v>
                </c:pt>
                <c:pt idx="2151">
                  <c:v>10.42366</c:v>
                </c:pt>
                <c:pt idx="2152">
                  <c:v>10.431222</c:v>
                </c:pt>
                <c:pt idx="2153">
                  <c:v>10.4285239999999</c:v>
                </c:pt>
                <c:pt idx="2154">
                  <c:v>10.460792</c:v>
                </c:pt>
                <c:pt idx="2155">
                  <c:v>10.484056000000001</c:v>
                </c:pt>
                <c:pt idx="2156">
                  <c:v>10.486253</c:v>
                </c:pt>
                <c:pt idx="2157">
                  <c:v>10.507293000000001</c:v>
                </c:pt>
                <c:pt idx="2158">
                  <c:v>10.553379</c:v>
                </c:pt>
                <c:pt idx="2159">
                  <c:v>10.5464559999999</c:v>
                </c:pt>
                <c:pt idx="2160">
                  <c:v>10.557116000000001</c:v>
                </c:pt>
                <c:pt idx="2161">
                  <c:v>10.579511</c:v>
                </c:pt>
                <c:pt idx="2162">
                  <c:v>10.5979209999999</c:v>
                </c:pt>
                <c:pt idx="2163">
                  <c:v>10.613441</c:v>
                </c:pt>
                <c:pt idx="2164">
                  <c:v>10.611637</c:v>
                </c:pt>
                <c:pt idx="2165">
                  <c:v>10.626445</c:v>
                </c:pt>
                <c:pt idx="2166">
                  <c:v>10.669786</c:v>
                </c:pt>
                <c:pt idx="2167">
                  <c:v>10.6661959999999</c:v>
                </c:pt>
                <c:pt idx="2168">
                  <c:v>10.6686429999999</c:v>
                </c:pt>
                <c:pt idx="2169">
                  <c:v>10.691535</c:v>
                </c:pt>
                <c:pt idx="2170">
                  <c:v>10.711831</c:v>
                </c:pt>
                <c:pt idx="2171">
                  <c:v>10.723483</c:v>
                </c:pt>
                <c:pt idx="2172">
                  <c:v>10.739844</c:v>
                </c:pt>
                <c:pt idx="2173">
                  <c:v>10.741808000000001</c:v>
                </c:pt>
                <c:pt idx="2174">
                  <c:v>10.754815000000001</c:v>
                </c:pt>
                <c:pt idx="2175">
                  <c:v>10.7970659999999</c:v>
                </c:pt>
                <c:pt idx="2176">
                  <c:v>10.834160000000001</c:v>
                </c:pt>
                <c:pt idx="2177">
                  <c:v>10.811448</c:v>
                </c:pt>
                <c:pt idx="2178">
                  <c:v>10.846159</c:v>
                </c:pt>
                <c:pt idx="2179">
                  <c:v>10.849891</c:v>
                </c:pt>
                <c:pt idx="2180">
                  <c:v>10.855623</c:v>
                </c:pt>
                <c:pt idx="2181">
                  <c:v>10.889575000000001</c:v>
                </c:pt>
                <c:pt idx="2182">
                  <c:v>10.881352</c:v>
                </c:pt>
                <c:pt idx="2183">
                  <c:v>10.924593</c:v>
                </c:pt>
                <c:pt idx="2184">
                  <c:v>10.949343000000001</c:v>
                </c:pt>
                <c:pt idx="2185">
                  <c:v>10.936711000000001</c:v>
                </c:pt>
                <c:pt idx="2186">
                  <c:v>10.973292000000001</c:v>
                </c:pt>
                <c:pt idx="2187">
                  <c:v>11.002864000000001</c:v>
                </c:pt>
                <c:pt idx="2188">
                  <c:v>10.985842</c:v>
                </c:pt>
                <c:pt idx="2189">
                  <c:v>11.020553</c:v>
                </c:pt>
                <c:pt idx="2190">
                  <c:v>11.051593</c:v>
                </c:pt>
                <c:pt idx="2191">
                  <c:v>11.059556000000001</c:v>
                </c:pt>
                <c:pt idx="2192">
                  <c:v>11.055531</c:v>
                </c:pt>
                <c:pt idx="2193">
                  <c:v>11.083068000000001</c:v>
                </c:pt>
                <c:pt idx="2194">
                  <c:v>11.095311000000001</c:v>
                </c:pt>
                <c:pt idx="2195">
                  <c:v>11.11936</c:v>
                </c:pt>
                <c:pt idx="2196">
                  <c:v>11.135249</c:v>
                </c:pt>
                <c:pt idx="2197">
                  <c:v>11.124790000000001</c:v>
                </c:pt>
                <c:pt idx="2198">
                  <c:v>11.149951</c:v>
                </c:pt>
                <c:pt idx="2199">
                  <c:v>11.183074</c:v>
                </c:pt>
                <c:pt idx="2200">
                  <c:v>11.200067000000001</c:v>
                </c:pt>
                <c:pt idx="2201">
                  <c:v>11.223222</c:v>
                </c:pt>
                <c:pt idx="2202">
                  <c:v>11.215078</c:v>
                </c:pt>
                <c:pt idx="2203">
                  <c:v>11.230521</c:v>
                </c:pt>
                <c:pt idx="2204">
                  <c:v>11.2602379999999</c:v>
                </c:pt>
                <c:pt idx="2205">
                  <c:v>11.2618209999999</c:v>
                </c:pt>
                <c:pt idx="2206">
                  <c:v>11.29119</c:v>
                </c:pt>
                <c:pt idx="2207">
                  <c:v>11.304141</c:v>
                </c:pt>
                <c:pt idx="2208">
                  <c:v>11.319464</c:v>
                </c:pt>
                <c:pt idx="2209">
                  <c:v>11.312599000000001</c:v>
                </c:pt>
                <c:pt idx="2210">
                  <c:v>11.358397</c:v>
                </c:pt>
                <c:pt idx="2211">
                  <c:v>11.3667529999999</c:v>
                </c:pt>
                <c:pt idx="2212">
                  <c:v>11.36637</c:v>
                </c:pt>
                <c:pt idx="2213">
                  <c:v>11.387306000000001</c:v>
                </c:pt>
                <c:pt idx="2214">
                  <c:v>11.425628</c:v>
                </c:pt>
                <c:pt idx="2215">
                  <c:v>11.425265</c:v>
                </c:pt>
                <c:pt idx="2216">
                  <c:v>11.440946</c:v>
                </c:pt>
                <c:pt idx="2217">
                  <c:v>11.462441</c:v>
                </c:pt>
                <c:pt idx="2218">
                  <c:v>11.477157</c:v>
                </c:pt>
                <c:pt idx="2219">
                  <c:v>11.505394000000001</c:v>
                </c:pt>
                <c:pt idx="2220">
                  <c:v>11.498497</c:v>
                </c:pt>
                <c:pt idx="2221">
                  <c:v>11.505623</c:v>
                </c:pt>
                <c:pt idx="2222">
                  <c:v>11.537852000000001</c:v>
                </c:pt>
                <c:pt idx="2223">
                  <c:v>11.540563000000001</c:v>
                </c:pt>
                <c:pt idx="2224">
                  <c:v>11.5756049999999</c:v>
                </c:pt>
                <c:pt idx="2225">
                  <c:v>11.580952</c:v>
                </c:pt>
                <c:pt idx="2226">
                  <c:v>11.583351</c:v>
                </c:pt>
                <c:pt idx="2227">
                  <c:v>11.603489</c:v>
                </c:pt>
                <c:pt idx="2228">
                  <c:v>11.614315</c:v>
                </c:pt>
                <c:pt idx="2229">
                  <c:v>11.6264959999999</c:v>
                </c:pt>
                <c:pt idx="2230">
                  <c:v>11.6592939999999</c:v>
                </c:pt>
                <c:pt idx="2231">
                  <c:v>11.667422</c:v>
                </c:pt>
                <c:pt idx="2232">
                  <c:v>11.687452</c:v>
                </c:pt>
                <c:pt idx="2233">
                  <c:v>11.714612000000001</c:v>
                </c:pt>
                <c:pt idx="2234">
                  <c:v>11.704921000000001</c:v>
                </c:pt>
                <c:pt idx="2235">
                  <c:v>11.729189</c:v>
                </c:pt>
                <c:pt idx="2236">
                  <c:v>11.7566849999999</c:v>
                </c:pt>
                <c:pt idx="2237">
                  <c:v>11.7409909999999</c:v>
                </c:pt>
                <c:pt idx="2238">
                  <c:v>11.7864939999999</c:v>
                </c:pt>
                <c:pt idx="2239">
                  <c:v>11.786151</c:v>
                </c:pt>
                <c:pt idx="2240">
                  <c:v>11.8198349999999</c:v>
                </c:pt>
                <c:pt idx="2241">
                  <c:v>11.819096</c:v>
                </c:pt>
                <c:pt idx="2242">
                  <c:v>11.831571</c:v>
                </c:pt>
                <c:pt idx="2243">
                  <c:v>11.8996619999999</c:v>
                </c:pt>
                <c:pt idx="2244">
                  <c:v>11.896576</c:v>
                </c:pt>
                <c:pt idx="2245">
                  <c:v>11.87276</c:v>
                </c:pt>
                <c:pt idx="2246">
                  <c:v>11.89489</c:v>
                </c:pt>
                <c:pt idx="2247">
                  <c:v>11.929923</c:v>
                </c:pt>
                <c:pt idx="2248">
                  <c:v>11.958769</c:v>
                </c:pt>
                <c:pt idx="2249">
                  <c:v>11.951447</c:v>
                </c:pt>
                <c:pt idx="2250">
                  <c:v>11.978685</c:v>
                </c:pt>
                <c:pt idx="2251">
                  <c:v>11.997384</c:v>
                </c:pt>
                <c:pt idx="2252">
                  <c:v>11.997159</c:v>
                </c:pt>
                <c:pt idx="2253">
                  <c:v>11.993686</c:v>
                </c:pt>
                <c:pt idx="2254">
                  <c:v>12.032918</c:v>
                </c:pt>
                <c:pt idx="2255">
                  <c:v>12.055875</c:v>
                </c:pt>
                <c:pt idx="2256">
                  <c:v>12.0790349999999</c:v>
                </c:pt>
                <c:pt idx="2257">
                  <c:v>12.081272</c:v>
                </c:pt>
                <c:pt idx="2258">
                  <c:v>12.091290000000001</c:v>
                </c:pt>
                <c:pt idx="2259">
                  <c:v>12.089473</c:v>
                </c:pt>
                <c:pt idx="2260">
                  <c:v>12.132493</c:v>
                </c:pt>
                <c:pt idx="2261">
                  <c:v>12.154960000000001</c:v>
                </c:pt>
                <c:pt idx="2262">
                  <c:v>12.178807000000001</c:v>
                </c:pt>
                <c:pt idx="2263">
                  <c:v>12.197861</c:v>
                </c:pt>
                <c:pt idx="2264">
                  <c:v>12.213742</c:v>
                </c:pt>
                <c:pt idx="2265">
                  <c:v>12.221397</c:v>
                </c:pt>
                <c:pt idx="2266">
                  <c:v>12.231596</c:v>
                </c:pt>
                <c:pt idx="2267">
                  <c:v>12.261561</c:v>
                </c:pt>
                <c:pt idx="2268">
                  <c:v>12.252914000000001</c:v>
                </c:pt>
                <c:pt idx="2269">
                  <c:v>12.282311</c:v>
                </c:pt>
                <c:pt idx="2270">
                  <c:v>12.305414000000001</c:v>
                </c:pt>
                <c:pt idx="2271">
                  <c:v>12.338896</c:v>
                </c:pt>
                <c:pt idx="2272">
                  <c:v>12.315357000000001</c:v>
                </c:pt>
                <c:pt idx="2273">
                  <c:v>12.356676</c:v>
                </c:pt>
                <c:pt idx="2274">
                  <c:v>12.372543</c:v>
                </c:pt>
                <c:pt idx="2275">
                  <c:v>12.3973669999999</c:v>
                </c:pt>
                <c:pt idx="2276">
                  <c:v>12.425877</c:v>
                </c:pt>
                <c:pt idx="2277">
                  <c:v>12.4434179999999</c:v>
                </c:pt>
                <c:pt idx="2278">
                  <c:v>12.460236</c:v>
                </c:pt>
                <c:pt idx="2279">
                  <c:v>12.469313</c:v>
                </c:pt>
                <c:pt idx="2280">
                  <c:v>12.489444000000001</c:v>
                </c:pt>
                <c:pt idx="2281">
                  <c:v>12.505909000000001</c:v>
                </c:pt>
                <c:pt idx="2282">
                  <c:v>12.5325919999999</c:v>
                </c:pt>
                <c:pt idx="2283">
                  <c:v>12.543409</c:v>
                </c:pt>
                <c:pt idx="2284">
                  <c:v>12.551133</c:v>
                </c:pt>
                <c:pt idx="2285">
                  <c:v>12.579482</c:v>
                </c:pt>
                <c:pt idx="2286">
                  <c:v>12.608801</c:v>
                </c:pt>
                <c:pt idx="2287">
                  <c:v>12.634974</c:v>
                </c:pt>
                <c:pt idx="2288">
                  <c:v>12.652252000000001</c:v>
                </c:pt>
                <c:pt idx="2289">
                  <c:v>12.659107000000001</c:v>
                </c:pt>
                <c:pt idx="2290">
                  <c:v>12.662545</c:v>
                </c:pt>
                <c:pt idx="2291">
                  <c:v>12.712496</c:v>
                </c:pt>
                <c:pt idx="2292">
                  <c:v>12.713291</c:v>
                </c:pt>
                <c:pt idx="2293">
                  <c:v>12.721431000000001</c:v>
                </c:pt>
                <c:pt idx="2294">
                  <c:v>12.763099</c:v>
                </c:pt>
                <c:pt idx="2295">
                  <c:v>12.764822000000001</c:v>
                </c:pt>
                <c:pt idx="2296">
                  <c:v>12.781809000000001</c:v>
                </c:pt>
                <c:pt idx="2297">
                  <c:v>12.829065</c:v>
                </c:pt>
                <c:pt idx="2298">
                  <c:v>12.8089119999999</c:v>
                </c:pt>
                <c:pt idx="2299">
                  <c:v>12.854088000000001</c:v>
                </c:pt>
                <c:pt idx="2300">
                  <c:v>12.87181</c:v>
                </c:pt>
                <c:pt idx="2301">
                  <c:v>12.905694</c:v>
                </c:pt>
                <c:pt idx="2302">
                  <c:v>12.950411000000001</c:v>
                </c:pt>
                <c:pt idx="2303">
                  <c:v>12.94952</c:v>
                </c:pt>
                <c:pt idx="2304">
                  <c:v>12.944056</c:v>
                </c:pt>
                <c:pt idx="2305">
                  <c:v>12.9689029999999</c:v>
                </c:pt>
                <c:pt idx="2306">
                  <c:v>13.031236</c:v>
                </c:pt>
                <c:pt idx="2307">
                  <c:v>13.032799000000001</c:v>
                </c:pt>
                <c:pt idx="2308">
                  <c:v>13.0647319999999</c:v>
                </c:pt>
                <c:pt idx="2309">
                  <c:v>13.055831</c:v>
                </c:pt>
                <c:pt idx="2310">
                  <c:v>13.090389</c:v>
                </c:pt>
                <c:pt idx="2311">
                  <c:v>13.0924809999999</c:v>
                </c:pt>
                <c:pt idx="2312">
                  <c:v>13.163194000000001</c:v>
                </c:pt>
                <c:pt idx="2313">
                  <c:v>13.177956</c:v>
                </c:pt>
                <c:pt idx="2314">
                  <c:v>13.153415000000001</c:v>
                </c:pt>
                <c:pt idx="2315">
                  <c:v>13.191735</c:v>
                </c:pt>
                <c:pt idx="2316">
                  <c:v>13.212871</c:v>
                </c:pt>
                <c:pt idx="2317">
                  <c:v>13.2079939999999</c:v>
                </c:pt>
                <c:pt idx="2318">
                  <c:v>13.254782000000001</c:v>
                </c:pt>
                <c:pt idx="2319">
                  <c:v>13.2993659999999</c:v>
                </c:pt>
                <c:pt idx="2320">
                  <c:v>13.291675</c:v>
                </c:pt>
                <c:pt idx="2321">
                  <c:v>13.327877000000001</c:v>
                </c:pt>
                <c:pt idx="2322">
                  <c:v>13.350313</c:v>
                </c:pt>
                <c:pt idx="2323">
                  <c:v>13.362901000000001</c:v>
                </c:pt>
                <c:pt idx="2324">
                  <c:v>13.406696</c:v>
                </c:pt>
                <c:pt idx="2325">
                  <c:v>13.4471729999999</c:v>
                </c:pt>
                <c:pt idx="2326">
                  <c:v>13.426640000000001</c:v>
                </c:pt>
                <c:pt idx="2327">
                  <c:v>13.463851</c:v>
                </c:pt>
                <c:pt idx="2328">
                  <c:v>13.507037</c:v>
                </c:pt>
                <c:pt idx="2329">
                  <c:v>13.515496000000001</c:v>
                </c:pt>
                <c:pt idx="2330">
                  <c:v>13.514861</c:v>
                </c:pt>
                <c:pt idx="2331">
                  <c:v>13.583683000000001</c:v>
                </c:pt>
                <c:pt idx="2332">
                  <c:v>13.546094</c:v>
                </c:pt>
                <c:pt idx="2333">
                  <c:v>13.600711</c:v>
                </c:pt>
                <c:pt idx="2334">
                  <c:v>13.620112000000001</c:v>
                </c:pt>
                <c:pt idx="2335">
                  <c:v>13.644111000000001</c:v>
                </c:pt>
                <c:pt idx="2336">
                  <c:v>13.636062000000001</c:v>
                </c:pt>
                <c:pt idx="2337">
                  <c:v>13.696629</c:v>
                </c:pt>
                <c:pt idx="2338">
                  <c:v>13.740258000000001</c:v>
                </c:pt>
                <c:pt idx="2339">
                  <c:v>13.748441</c:v>
                </c:pt>
                <c:pt idx="2340">
                  <c:v>13.752641000000001</c:v>
                </c:pt>
                <c:pt idx="2341">
                  <c:v>13.795284000000001</c:v>
                </c:pt>
                <c:pt idx="2342">
                  <c:v>13.826518</c:v>
                </c:pt>
                <c:pt idx="2343">
                  <c:v>13.813370000000001</c:v>
                </c:pt>
                <c:pt idx="2344">
                  <c:v>13.868223</c:v>
                </c:pt>
                <c:pt idx="2345">
                  <c:v>13.875018000000001</c:v>
                </c:pt>
                <c:pt idx="2346">
                  <c:v>13.886433</c:v>
                </c:pt>
                <c:pt idx="2347">
                  <c:v>13.9450679999999</c:v>
                </c:pt>
                <c:pt idx="2348">
                  <c:v>13.95743</c:v>
                </c:pt>
                <c:pt idx="2349">
                  <c:v>13.98171</c:v>
                </c:pt>
                <c:pt idx="2350">
                  <c:v>13.9972189999999</c:v>
                </c:pt>
                <c:pt idx="2351">
                  <c:v>14.016878</c:v>
                </c:pt>
                <c:pt idx="2352">
                  <c:v>14.093289</c:v>
                </c:pt>
                <c:pt idx="2353">
                  <c:v>14.092216000000001</c:v>
                </c:pt>
                <c:pt idx="2354">
                  <c:v>14.0955309999999</c:v>
                </c:pt>
                <c:pt idx="2355">
                  <c:v>14.141449</c:v>
                </c:pt>
                <c:pt idx="2356">
                  <c:v>14.156128000000001</c:v>
                </c:pt>
                <c:pt idx="2357">
                  <c:v>14.1808169999999</c:v>
                </c:pt>
                <c:pt idx="2358">
                  <c:v>14.191777</c:v>
                </c:pt>
                <c:pt idx="2359">
                  <c:v>14.2256079999999</c:v>
                </c:pt>
                <c:pt idx="2360">
                  <c:v>14.249909000000001</c:v>
                </c:pt>
                <c:pt idx="2361">
                  <c:v>14.288727</c:v>
                </c:pt>
                <c:pt idx="2362">
                  <c:v>14.317411</c:v>
                </c:pt>
                <c:pt idx="2363">
                  <c:v>14.2774199999999</c:v>
                </c:pt>
                <c:pt idx="2364">
                  <c:v>14.324808000000001</c:v>
                </c:pt>
                <c:pt idx="2365">
                  <c:v>14.3874949999999</c:v>
                </c:pt>
                <c:pt idx="2366">
                  <c:v>14.40818</c:v>
                </c:pt>
                <c:pt idx="2367">
                  <c:v>14.437435000000001</c:v>
                </c:pt>
                <c:pt idx="2368">
                  <c:v>14.4512909999999</c:v>
                </c:pt>
                <c:pt idx="2369">
                  <c:v>14.45126</c:v>
                </c:pt>
                <c:pt idx="2370">
                  <c:v>14.531688000000001</c:v>
                </c:pt>
                <c:pt idx="2371">
                  <c:v>14.5220629999999</c:v>
                </c:pt>
                <c:pt idx="2372">
                  <c:v>14.543176000000001</c:v>
                </c:pt>
                <c:pt idx="2373">
                  <c:v>14.561258</c:v>
                </c:pt>
                <c:pt idx="2374">
                  <c:v>14.53166</c:v>
                </c:pt>
                <c:pt idx="2375">
                  <c:v>14.638348000000001</c:v>
                </c:pt>
                <c:pt idx="2376">
                  <c:v>14.6563079999999</c:v>
                </c:pt>
                <c:pt idx="2377">
                  <c:v>14.603555</c:v>
                </c:pt>
                <c:pt idx="2378">
                  <c:v>14.708023000000001</c:v>
                </c:pt>
                <c:pt idx="2379">
                  <c:v>14.7813409999999</c:v>
                </c:pt>
                <c:pt idx="2380">
                  <c:v>14.6466049999999</c:v>
                </c:pt>
                <c:pt idx="2381">
                  <c:v>14.771433</c:v>
                </c:pt>
                <c:pt idx="2382">
                  <c:v>14.808322</c:v>
                </c:pt>
                <c:pt idx="2383">
                  <c:v>14.818561000000001</c:v>
                </c:pt>
                <c:pt idx="2384">
                  <c:v>14.8278479999999</c:v>
                </c:pt>
                <c:pt idx="2385">
                  <c:v>14.870918</c:v>
                </c:pt>
                <c:pt idx="2386">
                  <c:v>14.897945</c:v>
                </c:pt>
                <c:pt idx="2387">
                  <c:v>14.94468</c:v>
                </c:pt>
                <c:pt idx="2388">
                  <c:v>14.979944</c:v>
                </c:pt>
                <c:pt idx="2389">
                  <c:v>14.936303000000001</c:v>
                </c:pt>
                <c:pt idx="2390">
                  <c:v>15.026906</c:v>
                </c:pt>
                <c:pt idx="2391">
                  <c:v>15.091972</c:v>
                </c:pt>
                <c:pt idx="2392">
                  <c:v>15.032714</c:v>
                </c:pt>
                <c:pt idx="2393">
                  <c:v>15.073371</c:v>
                </c:pt>
                <c:pt idx="2394">
                  <c:v>15.173292</c:v>
                </c:pt>
                <c:pt idx="2395">
                  <c:v>15.1520189999999</c:v>
                </c:pt>
                <c:pt idx="2396">
                  <c:v>15.23522</c:v>
                </c:pt>
                <c:pt idx="2397">
                  <c:v>15.240136</c:v>
                </c:pt>
                <c:pt idx="2398">
                  <c:v>15.179817</c:v>
                </c:pt>
                <c:pt idx="2399">
                  <c:v>15.30345</c:v>
                </c:pt>
                <c:pt idx="2400">
                  <c:v>15.371027</c:v>
                </c:pt>
                <c:pt idx="2401">
                  <c:v>15.34041</c:v>
                </c:pt>
                <c:pt idx="2402">
                  <c:v>15.379972</c:v>
                </c:pt>
                <c:pt idx="2403">
                  <c:v>15.452</c:v>
                </c:pt>
                <c:pt idx="2404">
                  <c:v>15.433949</c:v>
                </c:pt>
                <c:pt idx="2405">
                  <c:v>15.4851639999999</c:v>
                </c:pt>
                <c:pt idx="2406">
                  <c:v>15.4704809999999</c:v>
                </c:pt>
                <c:pt idx="2407">
                  <c:v>15.56734</c:v>
                </c:pt>
                <c:pt idx="2408">
                  <c:v>15.5910499999999</c:v>
                </c:pt>
                <c:pt idx="2409">
                  <c:v>15.595128000000001</c:v>
                </c:pt>
                <c:pt idx="2410">
                  <c:v>15.630594</c:v>
                </c:pt>
                <c:pt idx="2411">
                  <c:v>15.642523000000001</c:v>
                </c:pt>
                <c:pt idx="2412">
                  <c:v>15.743874</c:v>
                </c:pt>
                <c:pt idx="2413">
                  <c:v>15.734776</c:v>
                </c:pt>
                <c:pt idx="2414">
                  <c:v>15.797758</c:v>
                </c:pt>
                <c:pt idx="2415">
                  <c:v>15.8695489999999</c:v>
                </c:pt>
                <c:pt idx="2416">
                  <c:v>15.8216009999999</c:v>
                </c:pt>
                <c:pt idx="2417">
                  <c:v>15.8897239999999</c:v>
                </c:pt>
                <c:pt idx="2418">
                  <c:v>15.941322</c:v>
                </c:pt>
                <c:pt idx="2419">
                  <c:v>15.899710000000001</c:v>
                </c:pt>
                <c:pt idx="2420">
                  <c:v>15.985813</c:v>
                </c:pt>
                <c:pt idx="2421">
                  <c:v>16.115389</c:v>
                </c:pt>
                <c:pt idx="2422">
                  <c:v>16.066441000000001</c:v>
                </c:pt>
                <c:pt idx="2423">
                  <c:v>16.079823999999899</c:v>
                </c:pt>
                <c:pt idx="2424">
                  <c:v>16.0856239999999</c:v>
                </c:pt>
                <c:pt idx="2425">
                  <c:v>16.190652</c:v>
                </c:pt>
                <c:pt idx="2426">
                  <c:v>16.203171999999899</c:v>
                </c:pt>
                <c:pt idx="2427">
                  <c:v>16.284517000000001</c:v>
                </c:pt>
                <c:pt idx="2428">
                  <c:v>16.255026000000001</c:v>
                </c:pt>
                <c:pt idx="2429">
                  <c:v>16.386889</c:v>
                </c:pt>
                <c:pt idx="2430">
                  <c:v>16.3591839999999</c:v>
                </c:pt>
                <c:pt idx="2431">
                  <c:v>16.475197000000001</c:v>
                </c:pt>
                <c:pt idx="2432">
                  <c:v>16.4384359999999</c:v>
                </c:pt>
                <c:pt idx="2433">
                  <c:v>16.520071000000002</c:v>
                </c:pt>
                <c:pt idx="2434">
                  <c:v>16.50001</c:v>
                </c:pt>
                <c:pt idx="2435">
                  <c:v>16.603052000000002</c:v>
                </c:pt>
                <c:pt idx="2436">
                  <c:v>16.5933309999999</c:v>
                </c:pt>
                <c:pt idx="2437">
                  <c:v>16.651322</c:v>
                </c:pt>
                <c:pt idx="2438">
                  <c:v>16.731679</c:v>
                </c:pt>
                <c:pt idx="2439">
                  <c:v>16.717400000000001</c:v>
                </c:pt>
                <c:pt idx="2440">
                  <c:v>16.779710000000001</c:v>
                </c:pt>
                <c:pt idx="2441">
                  <c:v>16.802890000000001</c:v>
                </c:pt>
                <c:pt idx="2442">
                  <c:v>16.898188000000001</c:v>
                </c:pt>
                <c:pt idx="2443">
                  <c:v>16.885558</c:v>
                </c:pt>
                <c:pt idx="2444">
                  <c:v>16.950821999999899</c:v>
                </c:pt>
                <c:pt idx="2445">
                  <c:v>16.969622000000001</c:v>
                </c:pt>
                <c:pt idx="2446">
                  <c:v>17.029415</c:v>
                </c:pt>
                <c:pt idx="2447">
                  <c:v>17.092718999999899</c:v>
                </c:pt>
                <c:pt idx="2448">
                  <c:v>17.075136000000001</c:v>
                </c:pt>
                <c:pt idx="2449">
                  <c:v>17.1760179999999</c:v>
                </c:pt>
                <c:pt idx="2450">
                  <c:v>17.218906</c:v>
                </c:pt>
                <c:pt idx="2451">
                  <c:v>17.2808899999999</c:v>
                </c:pt>
                <c:pt idx="2452">
                  <c:v>17.3550159999999</c:v>
                </c:pt>
                <c:pt idx="2453">
                  <c:v>17.382421999999899</c:v>
                </c:pt>
                <c:pt idx="2454">
                  <c:v>17.4909029999999</c:v>
                </c:pt>
                <c:pt idx="2455">
                  <c:v>17.493459999999899</c:v>
                </c:pt>
                <c:pt idx="2456">
                  <c:v>17.482769000000001</c:v>
                </c:pt>
                <c:pt idx="2457">
                  <c:v>17.6171539999999</c:v>
                </c:pt>
                <c:pt idx="2458">
                  <c:v>17.5149779999999</c:v>
                </c:pt>
                <c:pt idx="2459">
                  <c:v>17.598085999999899</c:v>
                </c:pt>
                <c:pt idx="2460">
                  <c:v>17.688675</c:v>
                </c:pt>
                <c:pt idx="2461">
                  <c:v>17.72043</c:v>
                </c:pt>
                <c:pt idx="2462">
                  <c:v>17.847570000000001</c:v>
                </c:pt>
                <c:pt idx="2463">
                  <c:v>17.803280999999899</c:v>
                </c:pt>
                <c:pt idx="2464">
                  <c:v>17.909927</c:v>
                </c:pt>
                <c:pt idx="2465">
                  <c:v>17.948173000000001</c:v>
                </c:pt>
                <c:pt idx="2466">
                  <c:v>17.999148000000002</c:v>
                </c:pt>
                <c:pt idx="2467">
                  <c:v>18.003689999999899</c:v>
                </c:pt>
                <c:pt idx="2468">
                  <c:v>18.044398000000001</c:v>
                </c:pt>
                <c:pt idx="2469">
                  <c:v>18.110662000000001</c:v>
                </c:pt>
                <c:pt idx="2470">
                  <c:v>18.185901000000001</c:v>
                </c:pt>
                <c:pt idx="2471">
                  <c:v>18.283446999999899</c:v>
                </c:pt>
                <c:pt idx="2472">
                  <c:v>18.250501</c:v>
                </c:pt>
                <c:pt idx="2473">
                  <c:v>18.361312000000002</c:v>
                </c:pt>
                <c:pt idx="2474">
                  <c:v>18.350949</c:v>
                </c:pt>
                <c:pt idx="2475">
                  <c:v>18.417265</c:v>
                </c:pt>
                <c:pt idx="2476">
                  <c:v>18.552623000000001</c:v>
                </c:pt>
                <c:pt idx="2477">
                  <c:v>18.567533999999899</c:v>
                </c:pt>
                <c:pt idx="2478">
                  <c:v>18.594933999999899</c:v>
                </c:pt>
                <c:pt idx="2479">
                  <c:v>18.634447000000002</c:v>
                </c:pt>
                <c:pt idx="2480">
                  <c:v>18.669184000000001</c:v>
                </c:pt>
                <c:pt idx="2481">
                  <c:v>18.813749999999899</c:v>
                </c:pt>
                <c:pt idx="2482">
                  <c:v>18.824190000000002</c:v>
                </c:pt>
                <c:pt idx="2483">
                  <c:v>18.875284000000001</c:v>
                </c:pt>
                <c:pt idx="2484">
                  <c:v>18.881284000000001</c:v>
                </c:pt>
                <c:pt idx="2485">
                  <c:v>18.9964189999999</c:v>
                </c:pt>
                <c:pt idx="2486">
                  <c:v>19.0054529999999</c:v>
                </c:pt>
                <c:pt idx="2487">
                  <c:v>19.064689999999899</c:v>
                </c:pt>
                <c:pt idx="2488">
                  <c:v>19.189359</c:v>
                </c:pt>
                <c:pt idx="2489">
                  <c:v>19.248908</c:v>
                </c:pt>
                <c:pt idx="2490">
                  <c:v>19.288854000000001</c:v>
                </c:pt>
                <c:pt idx="2491">
                  <c:v>19.376131000000001</c:v>
                </c:pt>
                <c:pt idx="2492">
                  <c:v>19.36683</c:v>
                </c:pt>
                <c:pt idx="2493">
                  <c:v>19.485800999999899</c:v>
                </c:pt>
                <c:pt idx="2494">
                  <c:v>19.537455999999899</c:v>
                </c:pt>
                <c:pt idx="2495">
                  <c:v>19.555816</c:v>
                </c:pt>
                <c:pt idx="2496">
                  <c:v>19.644479</c:v>
                </c:pt>
                <c:pt idx="2497">
                  <c:v>19.656445000000001</c:v>
                </c:pt>
                <c:pt idx="2498">
                  <c:v>19.77985</c:v>
                </c:pt>
                <c:pt idx="2499">
                  <c:v>19.806266000000001</c:v>
                </c:pt>
                <c:pt idx="2500">
                  <c:v>19.849229999999899</c:v>
                </c:pt>
                <c:pt idx="2501">
                  <c:v>19.921368999999899</c:v>
                </c:pt>
                <c:pt idx="2502">
                  <c:v>20.025831</c:v>
                </c:pt>
                <c:pt idx="2503">
                  <c:v>20.121275000000001</c:v>
                </c:pt>
                <c:pt idx="2504">
                  <c:v>20.133814999999899</c:v>
                </c:pt>
                <c:pt idx="2505">
                  <c:v>20.2205499999999</c:v>
                </c:pt>
                <c:pt idx="2506">
                  <c:v>20.267724000000001</c:v>
                </c:pt>
                <c:pt idx="2507">
                  <c:v>20.357806</c:v>
                </c:pt>
                <c:pt idx="2508">
                  <c:v>20.402487000000001</c:v>
                </c:pt>
                <c:pt idx="2509">
                  <c:v>20.452931</c:v>
                </c:pt>
                <c:pt idx="2510">
                  <c:v>20.587928000000002</c:v>
                </c:pt>
                <c:pt idx="2511">
                  <c:v>20.673366000000001</c:v>
                </c:pt>
                <c:pt idx="2512">
                  <c:v>20.705528999999899</c:v>
                </c:pt>
                <c:pt idx="2513">
                  <c:v>20.743880999999899</c:v>
                </c:pt>
                <c:pt idx="2514">
                  <c:v>20.823647999999899</c:v>
                </c:pt>
                <c:pt idx="2515">
                  <c:v>20.913433999999899</c:v>
                </c:pt>
                <c:pt idx="2516">
                  <c:v>21.00423</c:v>
                </c:pt>
                <c:pt idx="2517">
                  <c:v>21.069804000000001</c:v>
                </c:pt>
                <c:pt idx="2518">
                  <c:v>21.132349000000001</c:v>
                </c:pt>
                <c:pt idx="2519">
                  <c:v>21.184301999999899</c:v>
                </c:pt>
                <c:pt idx="2520">
                  <c:v>21.339580000000002</c:v>
                </c:pt>
                <c:pt idx="2521">
                  <c:v>21.308558999999899</c:v>
                </c:pt>
                <c:pt idx="2522">
                  <c:v>21.349557999999899</c:v>
                </c:pt>
                <c:pt idx="2523">
                  <c:v>21.513151000000001</c:v>
                </c:pt>
                <c:pt idx="2524">
                  <c:v>21.572212</c:v>
                </c:pt>
                <c:pt idx="2525">
                  <c:v>21.6696829999999</c:v>
                </c:pt>
                <c:pt idx="2526">
                  <c:v>21.727146000000001</c:v>
                </c:pt>
                <c:pt idx="2527">
                  <c:v>21.756436999999899</c:v>
                </c:pt>
                <c:pt idx="2528">
                  <c:v>21.876051</c:v>
                </c:pt>
                <c:pt idx="2529">
                  <c:v>21.919295000000002</c:v>
                </c:pt>
                <c:pt idx="2530">
                  <c:v>22.095593000000001</c:v>
                </c:pt>
                <c:pt idx="2531">
                  <c:v>22.129587999999899</c:v>
                </c:pt>
                <c:pt idx="2532">
                  <c:v>22.217834</c:v>
                </c:pt>
                <c:pt idx="2533">
                  <c:v>22.224173</c:v>
                </c:pt>
                <c:pt idx="2534">
                  <c:v>22.371862</c:v>
                </c:pt>
                <c:pt idx="2535">
                  <c:v>22.501442999999899</c:v>
                </c:pt>
                <c:pt idx="2536">
                  <c:v>22.5430239999999</c:v>
                </c:pt>
                <c:pt idx="2537">
                  <c:v>22.682535000000001</c:v>
                </c:pt>
                <c:pt idx="2538">
                  <c:v>22.717185000000001</c:v>
                </c:pt>
                <c:pt idx="2539">
                  <c:v>22.752327000000001</c:v>
                </c:pt>
                <c:pt idx="2540">
                  <c:v>22.847629000000001</c:v>
                </c:pt>
                <c:pt idx="2541">
                  <c:v>22.921068000000002</c:v>
                </c:pt>
                <c:pt idx="2542">
                  <c:v>23.065546000000001</c:v>
                </c:pt>
                <c:pt idx="2543">
                  <c:v>23.114833000000001</c:v>
                </c:pt>
                <c:pt idx="2544">
                  <c:v>23.1703779999999</c:v>
                </c:pt>
                <c:pt idx="2545">
                  <c:v>23.337928000000002</c:v>
                </c:pt>
                <c:pt idx="2546">
                  <c:v>23.428311000000001</c:v>
                </c:pt>
                <c:pt idx="2547">
                  <c:v>23.492239000000001</c:v>
                </c:pt>
                <c:pt idx="2548">
                  <c:v>23.636323000000001</c:v>
                </c:pt>
                <c:pt idx="2549">
                  <c:v>23.755386999999899</c:v>
                </c:pt>
                <c:pt idx="2550">
                  <c:v>23.784686000000001</c:v>
                </c:pt>
                <c:pt idx="2551">
                  <c:v>23.878053999999899</c:v>
                </c:pt>
                <c:pt idx="2552">
                  <c:v>24.0121579999999</c:v>
                </c:pt>
                <c:pt idx="2553">
                  <c:v>24.091021000000001</c:v>
                </c:pt>
                <c:pt idx="2554">
                  <c:v>24.193881999999899</c:v>
                </c:pt>
                <c:pt idx="2555">
                  <c:v>24.390491999999899</c:v>
                </c:pt>
                <c:pt idx="2556">
                  <c:v>24.406191</c:v>
                </c:pt>
                <c:pt idx="2557">
                  <c:v>24.532567</c:v>
                </c:pt>
                <c:pt idx="2558">
                  <c:v>24.639261000000001</c:v>
                </c:pt>
                <c:pt idx="2559">
                  <c:v>24.720334999999899</c:v>
                </c:pt>
                <c:pt idx="2560">
                  <c:v>24.815646000000001</c:v>
                </c:pt>
                <c:pt idx="2561">
                  <c:v>24.863907000000001</c:v>
                </c:pt>
                <c:pt idx="2562">
                  <c:v>25.0279729999999</c:v>
                </c:pt>
                <c:pt idx="2563">
                  <c:v>25.147005</c:v>
                </c:pt>
                <c:pt idx="2564">
                  <c:v>25.198722</c:v>
                </c:pt>
                <c:pt idx="2565">
                  <c:v>25.332177000000001</c:v>
                </c:pt>
                <c:pt idx="2566">
                  <c:v>25.443477000000001</c:v>
                </c:pt>
                <c:pt idx="2567">
                  <c:v>25.5661799999999</c:v>
                </c:pt>
                <c:pt idx="2568">
                  <c:v>25.686074999999899</c:v>
                </c:pt>
                <c:pt idx="2569">
                  <c:v>25.8065169999999</c:v>
                </c:pt>
                <c:pt idx="2570">
                  <c:v>25.983297</c:v>
                </c:pt>
                <c:pt idx="2571">
                  <c:v>26.047536999999899</c:v>
                </c:pt>
                <c:pt idx="2572">
                  <c:v>26.158051</c:v>
                </c:pt>
                <c:pt idx="2573">
                  <c:v>26.287247000000001</c:v>
                </c:pt>
                <c:pt idx="2574">
                  <c:v>26.398422</c:v>
                </c:pt>
                <c:pt idx="2575">
                  <c:v>26.539605000000002</c:v>
                </c:pt>
                <c:pt idx="2576">
                  <c:v>26.677516000000001</c:v>
                </c:pt>
                <c:pt idx="2577">
                  <c:v>26.771474999999899</c:v>
                </c:pt>
                <c:pt idx="2578">
                  <c:v>26.903876</c:v>
                </c:pt>
                <c:pt idx="2579">
                  <c:v>26.994115000000001</c:v>
                </c:pt>
                <c:pt idx="2580">
                  <c:v>27.147791000000002</c:v>
                </c:pt>
                <c:pt idx="2581">
                  <c:v>27.314768999999899</c:v>
                </c:pt>
                <c:pt idx="2582">
                  <c:v>27.425891</c:v>
                </c:pt>
                <c:pt idx="2583">
                  <c:v>27.568877000000001</c:v>
                </c:pt>
                <c:pt idx="2584">
                  <c:v>27.692775999999899</c:v>
                </c:pt>
                <c:pt idx="2585">
                  <c:v>27.851357</c:v>
                </c:pt>
                <c:pt idx="2586">
                  <c:v>27.935568</c:v>
                </c:pt>
                <c:pt idx="2587">
                  <c:v>28.088843000000001</c:v>
                </c:pt>
                <c:pt idx="2588">
                  <c:v>28.249538999999899</c:v>
                </c:pt>
                <c:pt idx="2589">
                  <c:v>28.398743</c:v>
                </c:pt>
                <c:pt idx="2590">
                  <c:v>28.535191999999899</c:v>
                </c:pt>
                <c:pt idx="2591">
                  <c:v>28.695996000000001</c:v>
                </c:pt>
                <c:pt idx="2592">
                  <c:v>28.832360999999899</c:v>
                </c:pt>
                <c:pt idx="2593">
                  <c:v>28.962938000000001</c:v>
                </c:pt>
                <c:pt idx="2594">
                  <c:v>29.104109999999899</c:v>
                </c:pt>
                <c:pt idx="2595">
                  <c:v>29.20065</c:v>
                </c:pt>
                <c:pt idx="2596">
                  <c:v>29.468699000000001</c:v>
                </c:pt>
                <c:pt idx="2597">
                  <c:v>29.629822000000001</c:v>
                </c:pt>
                <c:pt idx="2598">
                  <c:v>29.726552000000002</c:v>
                </c:pt>
                <c:pt idx="2599">
                  <c:v>29.934455</c:v>
                </c:pt>
                <c:pt idx="2600">
                  <c:v>30.067377</c:v>
                </c:pt>
                <c:pt idx="2601">
                  <c:v>30.220281</c:v>
                </c:pt>
                <c:pt idx="2602">
                  <c:v>30.367951000000001</c:v>
                </c:pt>
                <c:pt idx="2603">
                  <c:v>30.537344000000001</c:v>
                </c:pt>
                <c:pt idx="2604">
                  <c:v>30.719777000000001</c:v>
                </c:pt>
                <c:pt idx="2605">
                  <c:v>30.897787999999899</c:v>
                </c:pt>
                <c:pt idx="2606">
                  <c:v>31.0738179999999</c:v>
                </c:pt>
                <c:pt idx="2607">
                  <c:v>31.2028339999999</c:v>
                </c:pt>
                <c:pt idx="2608">
                  <c:v>31.389665999999899</c:v>
                </c:pt>
                <c:pt idx="2609">
                  <c:v>31.546434999999899</c:v>
                </c:pt>
                <c:pt idx="2610">
                  <c:v>31.752393000000001</c:v>
                </c:pt>
                <c:pt idx="2611">
                  <c:v>31.922539</c:v>
                </c:pt>
                <c:pt idx="2612">
                  <c:v>32.138696000000003</c:v>
                </c:pt>
                <c:pt idx="2613">
                  <c:v>32.3153399999999</c:v>
                </c:pt>
                <c:pt idx="2614">
                  <c:v>32.506203999999897</c:v>
                </c:pt>
                <c:pt idx="2615">
                  <c:v>32.690241</c:v>
                </c:pt>
                <c:pt idx="2616">
                  <c:v>32.925147000000003</c:v>
                </c:pt>
                <c:pt idx="2617">
                  <c:v>33.041231000000003</c:v>
                </c:pt>
                <c:pt idx="2618">
                  <c:v>33.267229</c:v>
                </c:pt>
                <c:pt idx="2619">
                  <c:v>33.471148999999897</c:v>
                </c:pt>
                <c:pt idx="2620">
                  <c:v>33.680757</c:v>
                </c:pt>
                <c:pt idx="2621">
                  <c:v>33.912590000000002</c:v>
                </c:pt>
                <c:pt idx="2622">
                  <c:v>34.124085999999899</c:v>
                </c:pt>
                <c:pt idx="2623">
                  <c:v>34.340262000000003</c:v>
                </c:pt>
                <c:pt idx="2624">
                  <c:v>34.540861</c:v>
                </c:pt>
                <c:pt idx="2625">
                  <c:v>34.775478999999898</c:v>
                </c:pt>
                <c:pt idx="2626">
                  <c:v>34.999822000000002</c:v>
                </c:pt>
                <c:pt idx="2627">
                  <c:v>35.215076000000003</c:v>
                </c:pt>
                <c:pt idx="2628">
                  <c:v>35.453879999999899</c:v>
                </c:pt>
                <c:pt idx="2629">
                  <c:v>35.664479</c:v>
                </c:pt>
                <c:pt idx="2630">
                  <c:v>35.929464000000003</c:v>
                </c:pt>
                <c:pt idx="2631">
                  <c:v>36.201979999999899</c:v>
                </c:pt>
                <c:pt idx="2632">
                  <c:v>36.424083000000003</c:v>
                </c:pt>
                <c:pt idx="2633">
                  <c:v>36.640075000000003</c:v>
                </c:pt>
                <c:pt idx="2634">
                  <c:v>36.904401999999898</c:v>
                </c:pt>
                <c:pt idx="2635">
                  <c:v>37.147111000000002</c:v>
                </c:pt>
                <c:pt idx="2636">
                  <c:v>37.364784</c:v>
                </c:pt>
                <c:pt idx="2637">
                  <c:v>37.668306999999899</c:v>
                </c:pt>
                <c:pt idx="2638">
                  <c:v>37.893003</c:v>
                </c:pt>
                <c:pt idx="2639">
                  <c:v>38.168796999999898</c:v>
                </c:pt>
                <c:pt idx="2640">
                  <c:v>38.418640000000003</c:v>
                </c:pt>
                <c:pt idx="2641">
                  <c:v>38.703688999999898</c:v>
                </c:pt>
                <c:pt idx="2642">
                  <c:v>38.975541999999898</c:v>
                </c:pt>
                <c:pt idx="2643">
                  <c:v>39.250912</c:v>
                </c:pt>
                <c:pt idx="2644">
                  <c:v>39.582093</c:v>
                </c:pt>
                <c:pt idx="2645">
                  <c:v>39.844445999999898</c:v>
                </c:pt>
                <c:pt idx="2646">
                  <c:v>40.151336000000001</c:v>
                </c:pt>
                <c:pt idx="2647">
                  <c:v>40.427602</c:v>
                </c:pt>
                <c:pt idx="2648">
                  <c:v>40.763376000000001</c:v>
                </c:pt>
                <c:pt idx="2649">
                  <c:v>41.0343009999999</c:v>
                </c:pt>
                <c:pt idx="2650">
                  <c:v>41.388744000000003</c:v>
                </c:pt>
                <c:pt idx="2651">
                  <c:v>41.660449999999898</c:v>
                </c:pt>
                <c:pt idx="2652">
                  <c:v>42.048701000000001</c:v>
                </c:pt>
                <c:pt idx="2653">
                  <c:v>42.335552</c:v>
                </c:pt>
                <c:pt idx="2654">
                  <c:v>42.666516000000001</c:v>
                </c:pt>
                <c:pt idx="2655">
                  <c:v>43.020848999999899</c:v>
                </c:pt>
                <c:pt idx="2656">
                  <c:v>43.389938000000001</c:v>
                </c:pt>
                <c:pt idx="2657">
                  <c:v>43.713552999999898</c:v>
                </c:pt>
                <c:pt idx="2658">
                  <c:v>44.040275999999899</c:v>
                </c:pt>
                <c:pt idx="2659">
                  <c:v>44.388745999999898</c:v>
                </c:pt>
                <c:pt idx="2660">
                  <c:v>44.782260999999899</c:v>
                </c:pt>
                <c:pt idx="2661">
                  <c:v>45.161600999999898</c:v>
                </c:pt>
                <c:pt idx="2662">
                  <c:v>45.524023999999898</c:v>
                </c:pt>
                <c:pt idx="2663">
                  <c:v>45.910513000000002</c:v>
                </c:pt>
                <c:pt idx="2664">
                  <c:v>46.332740999999899</c:v>
                </c:pt>
                <c:pt idx="2665">
                  <c:v>46.695988999999898</c:v>
                </c:pt>
                <c:pt idx="2666">
                  <c:v>47.114015000000002</c:v>
                </c:pt>
                <c:pt idx="2667">
                  <c:v>47.533821000000003</c:v>
                </c:pt>
                <c:pt idx="2668">
                  <c:v>47.963172999999898</c:v>
                </c:pt>
                <c:pt idx="2669">
                  <c:v>48.389536</c:v>
                </c:pt>
                <c:pt idx="2670">
                  <c:v>48.844557000000002</c:v>
                </c:pt>
                <c:pt idx="2671">
                  <c:v>49.239621999999898</c:v>
                </c:pt>
                <c:pt idx="2672">
                  <c:v>49.6635449999999</c:v>
                </c:pt>
                <c:pt idx="2673">
                  <c:v>50.164296999999898</c:v>
                </c:pt>
                <c:pt idx="2674">
                  <c:v>50.647146999999897</c:v>
                </c:pt>
                <c:pt idx="2675">
                  <c:v>51.116287999999898</c:v>
                </c:pt>
                <c:pt idx="2676">
                  <c:v>51.573729</c:v>
                </c:pt>
                <c:pt idx="2677">
                  <c:v>52.116627000000001</c:v>
                </c:pt>
                <c:pt idx="2678">
                  <c:v>52.617745999999897</c:v>
                </c:pt>
                <c:pt idx="2679">
                  <c:v>53.145710000000001</c:v>
                </c:pt>
                <c:pt idx="2680">
                  <c:v>53.677503000000002</c:v>
                </c:pt>
                <c:pt idx="2681">
                  <c:v>54.177467999999898</c:v>
                </c:pt>
                <c:pt idx="2682">
                  <c:v>54.733815999999898</c:v>
                </c:pt>
                <c:pt idx="2683">
                  <c:v>55.270273000000003</c:v>
                </c:pt>
                <c:pt idx="2684">
                  <c:v>55.827365</c:v>
                </c:pt>
                <c:pt idx="2685">
                  <c:v>56.452440000000003</c:v>
                </c:pt>
                <c:pt idx="2686">
                  <c:v>57.023622000000003</c:v>
                </c:pt>
                <c:pt idx="2687">
                  <c:v>57.629423000000003</c:v>
                </c:pt>
                <c:pt idx="2688">
                  <c:v>58.227879000000001</c:v>
                </c:pt>
                <c:pt idx="2689">
                  <c:v>58.861524000000003</c:v>
                </c:pt>
                <c:pt idx="2690">
                  <c:v>59.492567999999899</c:v>
                </c:pt>
                <c:pt idx="2691">
                  <c:v>60.150230000000001</c:v>
                </c:pt>
                <c:pt idx="2692">
                  <c:v>60.808605</c:v>
                </c:pt>
                <c:pt idx="2693">
                  <c:v>61.496962000000003</c:v>
                </c:pt>
                <c:pt idx="2694">
                  <c:v>62.181575000000002</c:v>
                </c:pt>
                <c:pt idx="2695">
                  <c:v>62.915630999999898</c:v>
                </c:pt>
                <c:pt idx="2696">
                  <c:v>63.660147000000002</c:v>
                </c:pt>
                <c:pt idx="2697">
                  <c:v>64.427873000000005</c:v>
                </c:pt>
                <c:pt idx="2698">
                  <c:v>65.201199000000003</c:v>
                </c:pt>
                <c:pt idx="2699">
                  <c:v>65.994237999999896</c:v>
                </c:pt>
                <c:pt idx="2700">
                  <c:v>66.812169999999895</c:v>
                </c:pt>
                <c:pt idx="2701">
                  <c:v>67.581463999999897</c:v>
                </c:pt>
                <c:pt idx="2702">
                  <c:v>68.404694000000006</c:v>
                </c:pt>
                <c:pt idx="2703">
                  <c:v>69.281988999999896</c:v>
                </c:pt>
                <c:pt idx="2704">
                  <c:v>70.168225000000007</c:v>
                </c:pt>
                <c:pt idx="2705">
                  <c:v>71.074507999999895</c:v>
                </c:pt>
                <c:pt idx="2706">
                  <c:v>72.039012</c:v>
                </c:pt>
                <c:pt idx="2707">
                  <c:v>72.970056</c:v>
                </c:pt>
                <c:pt idx="2708">
                  <c:v>73.937021999999899</c:v>
                </c:pt>
                <c:pt idx="2709">
                  <c:v>74.947727999999898</c:v>
                </c:pt>
                <c:pt idx="2710">
                  <c:v>75.982855999999899</c:v>
                </c:pt>
                <c:pt idx="2711">
                  <c:v>77.031623999999894</c:v>
                </c:pt>
                <c:pt idx="2712">
                  <c:v>78.144835999999898</c:v>
                </c:pt>
                <c:pt idx="2713">
                  <c:v>79.269486000000001</c:v>
                </c:pt>
                <c:pt idx="2714">
                  <c:v>80.443475000000007</c:v>
                </c:pt>
                <c:pt idx="2715">
                  <c:v>81.583072999999899</c:v>
                </c:pt>
                <c:pt idx="2716">
                  <c:v>82.767336999999898</c:v>
                </c:pt>
                <c:pt idx="2717">
                  <c:v>83.9886979999999</c:v>
                </c:pt>
                <c:pt idx="2718">
                  <c:v>85.312106999999898</c:v>
                </c:pt>
                <c:pt idx="2719">
                  <c:v>86.647273999999896</c:v>
                </c:pt>
                <c:pt idx="2720">
                  <c:v>87.997533000000004</c:v>
                </c:pt>
                <c:pt idx="2721">
                  <c:v>89.353813000000002</c:v>
                </c:pt>
                <c:pt idx="2722">
                  <c:v>90.758916999999897</c:v>
                </c:pt>
                <c:pt idx="2723">
                  <c:v>92.263580000000005</c:v>
                </c:pt>
                <c:pt idx="2724">
                  <c:v>93.783486999999894</c:v>
                </c:pt>
                <c:pt idx="2725">
                  <c:v>95.283445999999898</c:v>
                </c:pt>
                <c:pt idx="2726">
                  <c:v>96.861259000000004</c:v>
                </c:pt>
                <c:pt idx="2727">
                  <c:v>98.500060000000005</c:v>
                </c:pt>
                <c:pt idx="2728">
                  <c:v>100.25188</c:v>
                </c:pt>
                <c:pt idx="2729">
                  <c:v>102.01551000000001</c:v>
                </c:pt>
                <c:pt idx="2730">
                  <c:v>113.9272</c:v>
                </c:pt>
                <c:pt idx="2731">
                  <c:v>123.09747</c:v>
                </c:pt>
                <c:pt idx="2732">
                  <c:v>121.90827</c:v>
                </c:pt>
                <c:pt idx="2733">
                  <c:v>121.24731</c:v>
                </c:pt>
                <c:pt idx="2734">
                  <c:v>121.04939</c:v>
                </c:pt>
                <c:pt idx="2735">
                  <c:v>121.14075</c:v>
                </c:pt>
                <c:pt idx="2736">
                  <c:v>121.69139</c:v>
                </c:pt>
                <c:pt idx="2737">
                  <c:v>122.52771</c:v>
                </c:pt>
                <c:pt idx="2738">
                  <c:v>123.60775</c:v>
                </c:pt>
                <c:pt idx="2739">
                  <c:v>125.05888</c:v>
                </c:pt>
                <c:pt idx="2740">
                  <c:v>126.801199999999</c:v>
                </c:pt>
                <c:pt idx="2741">
                  <c:v>128.99887000000001</c:v>
                </c:pt>
                <c:pt idx="2742">
                  <c:v>172.938459999999</c:v>
                </c:pt>
                <c:pt idx="2743">
                  <c:v>189.01458</c:v>
                </c:pt>
                <c:pt idx="2744">
                  <c:v>183.84508</c:v>
                </c:pt>
                <c:pt idx="2745">
                  <c:v>180.79118</c:v>
                </c:pt>
                <c:pt idx="2746">
                  <c:v>179.05973</c:v>
                </c:pt>
                <c:pt idx="2747">
                  <c:v>178.40450000000001</c:v>
                </c:pt>
                <c:pt idx="2748">
                  <c:v>178.4093</c:v>
                </c:pt>
                <c:pt idx="2749">
                  <c:v>178.50456</c:v>
                </c:pt>
                <c:pt idx="2750">
                  <c:v>178.5428</c:v>
                </c:pt>
                <c:pt idx="2751">
                  <c:v>178.55443</c:v>
                </c:pt>
                <c:pt idx="2752">
                  <c:v>178.58374000000001</c:v>
                </c:pt>
                <c:pt idx="2753">
                  <c:v>178.568109999999</c:v>
                </c:pt>
                <c:pt idx="2754">
                  <c:v>178.60897</c:v>
                </c:pt>
                <c:pt idx="2755">
                  <c:v>178.589879999999</c:v>
                </c:pt>
                <c:pt idx="2756">
                  <c:v>178.59161</c:v>
                </c:pt>
                <c:pt idx="2757">
                  <c:v>178.598829999999</c:v>
                </c:pt>
                <c:pt idx="2758">
                  <c:v>178.59764000000001</c:v>
                </c:pt>
                <c:pt idx="2759">
                  <c:v>178.57758000000001</c:v>
                </c:pt>
                <c:pt idx="2760">
                  <c:v>178.59745000000001</c:v>
                </c:pt>
                <c:pt idx="2761">
                  <c:v>178.607069999999</c:v>
                </c:pt>
                <c:pt idx="2762">
                  <c:v>178.596149999999</c:v>
                </c:pt>
                <c:pt idx="2763">
                  <c:v>178.57951</c:v>
                </c:pt>
                <c:pt idx="2764">
                  <c:v>178.59505999999899</c:v>
                </c:pt>
                <c:pt idx="2765">
                  <c:v>178.55865</c:v>
                </c:pt>
                <c:pt idx="2766">
                  <c:v>178.56589</c:v>
                </c:pt>
                <c:pt idx="2767">
                  <c:v>178.55616000000001</c:v>
                </c:pt>
                <c:pt idx="2768">
                  <c:v>178.55734000000001</c:v>
                </c:pt>
                <c:pt idx="2769">
                  <c:v>178.54855000000001</c:v>
                </c:pt>
                <c:pt idx="2770">
                  <c:v>178.51974000000001</c:v>
                </c:pt>
                <c:pt idx="2771">
                  <c:v>178.52058</c:v>
                </c:pt>
                <c:pt idx="2772">
                  <c:v>178.522719999999</c:v>
                </c:pt>
                <c:pt idx="2773">
                  <c:v>178.513589999999</c:v>
                </c:pt>
                <c:pt idx="2774">
                  <c:v>178.50451000000001</c:v>
                </c:pt>
                <c:pt idx="2775">
                  <c:v>178.51073</c:v>
                </c:pt>
                <c:pt idx="2776">
                  <c:v>178.51614000000001</c:v>
                </c:pt>
                <c:pt idx="2777">
                  <c:v>178.50097</c:v>
                </c:pt>
                <c:pt idx="2778">
                  <c:v>178.50369000000001</c:v>
                </c:pt>
                <c:pt idx="2779">
                  <c:v>178.49368000000001</c:v>
                </c:pt>
                <c:pt idx="2780">
                  <c:v>178.47601</c:v>
                </c:pt>
                <c:pt idx="2781">
                  <c:v>178.51183</c:v>
                </c:pt>
                <c:pt idx="2782">
                  <c:v>178.494959999999</c:v>
                </c:pt>
                <c:pt idx="2783">
                  <c:v>178.45661999999899</c:v>
                </c:pt>
                <c:pt idx="2784">
                  <c:v>178.45965000000001</c:v>
                </c:pt>
                <c:pt idx="2785">
                  <c:v>178.44444999999899</c:v>
                </c:pt>
                <c:pt idx="2786">
                  <c:v>178.444009999999</c:v>
                </c:pt>
                <c:pt idx="2787">
                  <c:v>178.45253</c:v>
                </c:pt>
                <c:pt idx="2788">
                  <c:v>178.44067999999899</c:v>
                </c:pt>
                <c:pt idx="2789">
                  <c:v>178.43822</c:v>
                </c:pt>
                <c:pt idx="2790">
                  <c:v>178.450009999999</c:v>
                </c:pt>
                <c:pt idx="2791">
                  <c:v>178.45262</c:v>
                </c:pt>
                <c:pt idx="2792">
                  <c:v>178.42952</c:v>
                </c:pt>
                <c:pt idx="2793">
                  <c:v>178.45298</c:v>
                </c:pt>
                <c:pt idx="2794">
                  <c:v>178.45026999999899</c:v>
                </c:pt>
                <c:pt idx="2795">
                  <c:v>178.45139</c:v>
                </c:pt>
                <c:pt idx="2796">
                  <c:v>178.44578000000001</c:v>
                </c:pt>
                <c:pt idx="2797">
                  <c:v>178.439449999999</c:v>
                </c:pt>
                <c:pt idx="2798">
                  <c:v>178.43671000000001</c:v>
                </c:pt>
                <c:pt idx="2799">
                  <c:v>178.43608</c:v>
                </c:pt>
                <c:pt idx="2800">
                  <c:v>178.42067</c:v>
                </c:pt>
                <c:pt idx="2801">
                  <c:v>178.424409999999</c:v>
                </c:pt>
                <c:pt idx="2802">
                  <c:v>178.40145000000001</c:v>
                </c:pt>
                <c:pt idx="2803">
                  <c:v>178.39607000000001</c:v>
                </c:pt>
                <c:pt idx="2804">
                  <c:v>178.3783</c:v>
                </c:pt>
                <c:pt idx="2805">
                  <c:v>178.40787</c:v>
                </c:pt>
                <c:pt idx="2806">
                  <c:v>178.384829999999</c:v>
                </c:pt>
                <c:pt idx="2807">
                  <c:v>178.392879999999</c:v>
                </c:pt>
                <c:pt idx="2808">
                  <c:v>178.3826</c:v>
                </c:pt>
                <c:pt idx="2809">
                  <c:v>178.36767</c:v>
                </c:pt>
                <c:pt idx="2810">
                  <c:v>178.35253</c:v>
                </c:pt>
                <c:pt idx="2811">
                  <c:v>178.357249999999</c:v>
                </c:pt>
                <c:pt idx="2812">
                  <c:v>178.36912000000001</c:v>
                </c:pt>
                <c:pt idx="2813">
                  <c:v>178.32749000000001</c:v>
                </c:pt>
                <c:pt idx="2814">
                  <c:v>178.32953000000001</c:v>
                </c:pt>
                <c:pt idx="2815">
                  <c:v>178.32853</c:v>
                </c:pt>
                <c:pt idx="2816">
                  <c:v>178.32351</c:v>
                </c:pt>
                <c:pt idx="2817">
                  <c:v>178.34374</c:v>
                </c:pt>
                <c:pt idx="2818">
                  <c:v>178.34831</c:v>
                </c:pt>
                <c:pt idx="2819">
                  <c:v>178.34693999999899</c:v>
                </c:pt>
                <c:pt idx="2820">
                  <c:v>178.332709999999</c:v>
                </c:pt>
                <c:pt idx="2821">
                  <c:v>178.33563000000001</c:v>
                </c:pt>
                <c:pt idx="2822">
                  <c:v>178.33255</c:v>
                </c:pt>
                <c:pt idx="2823">
                  <c:v>178.32902999999899</c:v>
                </c:pt>
                <c:pt idx="2824">
                  <c:v>178.315609999999</c:v>
                </c:pt>
                <c:pt idx="2825">
                  <c:v>178.30185</c:v>
                </c:pt>
                <c:pt idx="2826">
                  <c:v>178.2824</c:v>
                </c:pt>
                <c:pt idx="2827">
                  <c:v>178.27294000000001</c:v>
                </c:pt>
                <c:pt idx="2828">
                  <c:v>178.25941</c:v>
                </c:pt>
                <c:pt idx="2829">
                  <c:v>178.27064999999899</c:v>
                </c:pt>
                <c:pt idx="2830">
                  <c:v>178.27232000000001</c:v>
                </c:pt>
                <c:pt idx="2831">
                  <c:v>178.26468</c:v>
                </c:pt>
                <c:pt idx="2832">
                  <c:v>178.26791</c:v>
                </c:pt>
                <c:pt idx="2833">
                  <c:v>178.26320000000001</c:v>
                </c:pt>
                <c:pt idx="2834">
                  <c:v>178.25539000000001</c:v>
                </c:pt>
                <c:pt idx="2835">
                  <c:v>178.24578</c:v>
                </c:pt>
                <c:pt idx="2836">
                  <c:v>178.247199999999</c:v>
                </c:pt>
                <c:pt idx="2837">
                  <c:v>178.21294</c:v>
                </c:pt>
                <c:pt idx="2838">
                  <c:v>178.23499000000001</c:v>
                </c:pt>
                <c:pt idx="2839">
                  <c:v>178.21963</c:v>
                </c:pt>
                <c:pt idx="2840">
                  <c:v>178.22129000000001</c:v>
                </c:pt>
                <c:pt idx="2841">
                  <c:v>178.23901000000001</c:v>
                </c:pt>
                <c:pt idx="2842">
                  <c:v>178.23799</c:v>
                </c:pt>
                <c:pt idx="2843">
                  <c:v>178.23061000000001</c:v>
                </c:pt>
                <c:pt idx="2844">
                  <c:v>178.24583999999899</c:v>
                </c:pt>
                <c:pt idx="2845">
                  <c:v>178.224629999999</c:v>
                </c:pt>
                <c:pt idx="2846">
                  <c:v>178.21699000000001</c:v>
                </c:pt>
                <c:pt idx="2847">
                  <c:v>178.22156000000001</c:v>
                </c:pt>
                <c:pt idx="2848">
                  <c:v>178.20987</c:v>
                </c:pt>
                <c:pt idx="2849">
                  <c:v>178.17841000000001</c:v>
                </c:pt>
                <c:pt idx="2850">
                  <c:v>178.19753</c:v>
                </c:pt>
                <c:pt idx="2851">
                  <c:v>178.194109999999</c:v>
                </c:pt>
                <c:pt idx="2852">
                  <c:v>178.18538000000001</c:v>
                </c:pt>
                <c:pt idx="2853">
                  <c:v>178.171809999999</c:v>
                </c:pt>
                <c:pt idx="2854">
                  <c:v>178.166169999999</c:v>
                </c:pt>
                <c:pt idx="2855">
                  <c:v>178.13457</c:v>
                </c:pt>
                <c:pt idx="2856">
                  <c:v>178.15367000000001</c:v>
                </c:pt>
                <c:pt idx="2857">
                  <c:v>178.14367999999899</c:v>
                </c:pt>
                <c:pt idx="2858">
                  <c:v>178.140459999999</c:v>
                </c:pt>
                <c:pt idx="2859">
                  <c:v>178.14589000000001</c:v>
                </c:pt>
                <c:pt idx="2860">
                  <c:v>178.13529</c:v>
                </c:pt>
                <c:pt idx="2861">
                  <c:v>178.085569999999</c:v>
                </c:pt>
                <c:pt idx="2862">
                  <c:v>178.078229999999</c:v>
                </c:pt>
                <c:pt idx="2863">
                  <c:v>178.084499999999</c:v>
                </c:pt>
                <c:pt idx="2864">
                  <c:v>178.063109999999</c:v>
                </c:pt>
                <c:pt idx="2865">
                  <c:v>178.06289000000001</c:v>
                </c:pt>
                <c:pt idx="2866">
                  <c:v>178.07326</c:v>
                </c:pt>
                <c:pt idx="2867">
                  <c:v>178.06119000000001</c:v>
                </c:pt>
                <c:pt idx="2868">
                  <c:v>178.07595000000001</c:v>
                </c:pt>
                <c:pt idx="2869">
                  <c:v>178.06950000000001</c:v>
                </c:pt>
                <c:pt idx="2870">
                  <c:v>178.06028000000001</c:v>
                </c:pt>
                <c:pt idx="2871">
                  <c:v>178.06066999999899</c:v>
                </c:pt>
                <c:pt idx="2872">
                  <c:v>178.064899999999</c:v>
                </c:pt>
                <c:pt idx="2873">
                  <c:v>178.04852</c:v>
                </c:pt>
                <c:pt idx="2874">
                  <c:v>178.04325</c:v>
                </c:pt>
                <c:pt idx="2875">
                  <c:v>178.03514999999899</c:v>
                </c:pt>
                <c:pt idx="2876">
                  <c:v>178.04691</c:v>
                </c:pt>
                <c:pt idx="2877">
                  <c:v>178.05314000000001</c:v>
                </c:pt>
                <c:pt idx="2878">
                  <c:v>178.0626</c:v>
                </c:pt>
                <c:pt idx="2879">
                  <c:v>178.04400999999899</c:v>
                </c:pt>
                <c:pt idx="2880">
                  <c:v>178.06063</c:v>
                </c:pt>
                <c:pt idx="2881">
                  <c:v>178.04006999999899</c:v>
                </c:pt>
                <c:pt idx="2882">
                  <c:v>178.03962000000001</c:v>
                </c:pt>
                <c:pt idx="2883">
                  <c:v>178.045189999999</c:v>
                </c:pt>
                <c:pt idx="2884">
                  <c:v>178.0333</c:v>
                </c:pt>
                <c:pt idx="2885">
                  <c:v>178.02113</c:v>
                </c:pt>
                <c:pt idx="2886">
                  <c:v>178.03916000000001</c:v>
                </c:pt>
                <c:pt idx="2887">
                  <c:v>178.027379999999</c:v>
                </c:pt>
                <c:pt idx="2888">
                  <c:v>178.03091000000001</c:v>
                </c:pt>
                <c:pt idx="2889">
                  <c:v>178.052979999999</c:v>
                </c:pt>
                <c:pt idx="2890">
                  <c:v>178.057999999999</c:v>
                </c:pt>
                <c:pt idx="2891">
                  <c:v>178.04138</c:v>
                </c:pt>
                <c:pt idx="2892">
                  <c:v>178.037679999999</c:v>
                </c:pt>
                <c:pt idx="2893">
                  <c:v>178.02216999999899</c:v>
                </c:pt>
                <c:pt idx="2894">
                  <c:v>177.99538000000001</c:v>
                </c:pt>
                <c:pt idx="2895">
                  <c:v>178.01732000000001</c:v>
                </c:pt>
                <c:pt idx="2896">
                  <c:v>178.00978000000001</c:v>
                </c:pt>
                <c:pt idx="2897">
                  <c:v>177.99368999999899</c:v>
                </c:pt>
                <c:pt idx="2898">
                  <c:v>178.01066</c:v>
                </c:pt>
                <c:pt idx="2899">
                  <c:v>178.03036</c:v>
                </c:pt>
                <c:pt idx="2900">
                  <c:v>178.03432000000001</c:v>
                </c:pt>
                <c:pt idx="2901">
                  <c:v>178.028899999999</c:v>
                </c:pt>
                <c:pt idx="2902">
                  <c:v>178.02404999999899</c:v>
                </c:pt>
                <c:pt idx="2903">
                  <c:v>178.01311000000001</c:v>
                </c:pt>
                <c:pt idx="2904">
                  <c:v>178.01293999999899</c:v>
                </c:pt>
                <c:pt idx="2905">
                  <c:v>177.97757999999899</c:v>
                </c:pt>
                <c:pt idx="2906">
                  <c:v>177.98634999999899</c:v>
                </c:pt>
                <c:pt idx="2907">
                  <c:v>178.00742</c:v>
                </c:pt>
                <c:pt idx="2908">
                  <c:v>177.995949999999</c:v>
                </c:pt>
                <c:pt idx="2909">
                  <c:v>177.97452000000001</c:v>
                </c:pt>
                <c:pt idx="2910">
                  <c:v>177.95796000000001</c:v>
                </c:pt>
                <c:pt idx="2911">
                  <c:v>177.95248000000001</c:v>
                </c:pt>
                <c:pt idx="2912">
                  <c:v>177.94237000000001</c:v>
                </c:pt>
                <c:pt idx="2913">
                  <c:v>177.971229999999</c:v>
                </c:pt>
                <c:pt idx="2914">
                  <c:v>177.97098</c:v>
                </c:pt>
                <c:pt idx="2915">
                  <c:v>177.95858000000001</c:v>
                </c:pt>
                <c:pt idx="2916">
                  <c:v>177.9657</c:v>
                </c:pt>
                <c:pt idx="2917">
                  <c:v>177.952969999999</c:v>
                </c:pt>
                <c:pt idx="2918">
                  <c:v>177.94522000000001</c:v>
                </c:pt>
                <c:pt idx="2919">
                  <c:v>177.94484</c:v>
                </c:pt>
                <c:pt idx="2920">
                  <c:v>177.90482</c:v>
                </c:pt>
                <c:pt idx="2921">
                  <c:v>177.90888000000001</c:v>
                </c:pt>
                <c:pt idx="2922">
                  <c:v>177.90754000000001</c:v>
                </c:pt>
                <c:pt idx="2923">
                  <c:v>177.92321000000001</c:v>
                </c:pt>
                <c:pt idx="2924">
                  <c:v>177.93458999999899</c:v>
                </c:pt>
                <c:pt idx="2925">
                  <c:v>177.95317</c:v>
                </c:pt>
                <c:pt idx="2926">
                  <c:v>177.94460000000001</c:v>
                </c:pt>
                <c:pt idx="2927">
                  <c:v>177.94183000000001</c:v>
                </c:pt>
                <c:pt idx="2928">
                  <c:v>177.93642</c:v>
                </c:pt>
                <c:pt idx="2929">
                  <c:v>177.93904000000001</c:v>
                </c:pt>
                <c:pt idx="2930">
                  <c:v>177.907929999999</c:v>
                </c:pt>
                <c:pt idx="2931">
                  <c:v>177.93221</c:v>
                </c:pt>
                <c:pt idx="2932">
                  <c:v>177.91197</c:v>
                </c:pt>
                <c:pt idx="2933">
                  <c:v>177.90529000000001</c:v>
                </c:pt>
                <c:pt idx="2934">
                  <c:v>177.902279999999</c:v>
                </c:pt>
                <c:pt idx="2935">
                  <c:v>177.88541000000001</c:v>
                </c:pt>
                <c:pt idx="2936">
                  <c:v>177.88717</c:v>
                </c:pt>
                <c:pt idx="2937">
                  <c:v>177.898699999999</c:v>
                </c:pt>
                <c:pt idx="2938">
                  <c:v>177.89152999999899</c:v>
                </c:pt>
                <c:pt idx="2939">
                  <c:v>177.88102000000001</c:v>
                </c:pt>
                <c:pt idx="2940">
                  <c:v>177.88319999999899</c:v>
                </c:pt>
                <c:pt idx="2941">
                  <c:v>177.887599999999</c:v>
                </c:pt>
                <c:pt idx="2942">
                  <c:v>177.872639999999</c:v>
                </c:pt>
                <c:pt idx="2943">
                  <c:v>177.879189999999</c:v>
                </c:pt>
                <c:pt idx="2944">
                  <c:v>177.89537000000001</c:v>
                </c:pt>
                <c:pt idx="2945">
                  <c:v>177.88354000000001</c:v>
                </c:pt>
                <c:pt idx="2946">
                  <c:v>177.88775999999899</c:v>
                </c:pt>
                <c:pt idx="2947">
                  <c:v>177.8817</c:v>
                </c:pt>
                <c:pt idx="2948">
                  <c:v>177.87107</c:v>
                </c:pt>
                <c:pt idx="2949">
                  <c:v>177.87627000000001</c:v>
                </c:pt>
                <c:pt idx="2950">
                  <c:v>177.869609999999</c:v>
                </c:pt>
                <c:pt idx="2951">
                  <c:v>177.86815000000001</c:v>
                </c:pt>
                <c:pt idx="2952">
                  <c:v>177.87305000000001</c:v>
                </c:pt>
                <c:pt idx="2953">
                  <c:v>177.84026</c:v>
                </c:pt>
                <c:pt idx="2954">
                  <c:v>177.84334999999899</c:v>
                </c:pt>
                <c:pt idx="2955">
                  <c:v>177.87597</c:v>
                </c:pt>
                <c:pt idx="2956">
                  <c:v>177.846859999999</c:v>
                </c:pt>
                <c:pt idx="2957">
                  <c:v>177.84724</c:v>
                </c:pt>
                <c:pt idx="2958">
                  <c:v>177.86662999999899</c:v>
                </c:pt>
                <c:pt idx="2959">
                  <c:v>177.84285</c:v>
                </c:pt>
                <c:pt idx="2960">
                  <c:v>177.813999999999</c:v>
                </c:pt>
                <c:pt idx="2961">
                  <c:v>177.83299</c:v>
                </c:pt>
                <c:pt idx="2962">
                  <c:v>177.811579999999</c:v>
                </c:pt>
                <c:pt idx="2963">
                  <c:v>177.82128</c:v>
                </c:pt>
                <c:pt idx="2964">
                  <c:v>177.83375000000001</c:v>
                </c:pt>
                <c:pt idx="2965">
                  <c:v>177.83722</c:v>
                </c:pt>
                <c:pt idx="2966">
                  <c:v>177.80588</c:v>
                </c:pt>
                <c:pt idx="2967">
                  <c:v>177.80346</c:v>
                </c:pt>
                <c:pt idx="2968">
                  <c:v>177.84254000000001</c:v>
                </c:pt>
                <c:pt idx="2969">
                  <c:v>177.81020000000001</c:v>
                </c:pt>
                <c:pt idx="2970">
                  <c:v>177.80901</c:v>
                </c:pt>
                <c:pt idx="2971">
                  <c:v>177.80625000000001</c:v>
                </c:pt>
                <c:pt idx="2972">
                  <c:v>177.79629</c:v>
                </c:pt>
                <c:pt idx="2973">
                  <c:v>177.77177</c:v>
                </c:pt>
                <c:pt idx="2974">
                  <c:v>177.77744999999899</c:v>
                </c:pt>
                <c:pt idx="2975">
                  <c:v>177.78602000000001</c:v>
                </c:pt>
                <c:pt idx="2976">
                  <c:v>177.79148000000001</c:v>
                </c:pt>
                <c:pt idx="2977">
                  <c:v>177.78683000000001</c:v>
                </c:pt>
                <c:pt idx="2978">
                  <c:v>177.78165000000001</c:v>
                </c:pt>
                <c:pt idx="2979">
                  <c:v>177.74617000000001</c:v>
                </c:pt>
                <c:pt idx="2980">
                  <c:v>177.742899999999</c:v>
                </c:pt>
                <c:pt idx="2981">
                  <c:v>177.75684999999899</c:v>
                </c:pt>
                <c:pt idx="2982">
                  <c:v>177.75253000000001</c:v>
                </c:pt>
                <c:pt idx="2983">
                  <c:v>177.74539999999899</c:v>
                </c:pt>
                <c:pt idx="2984">
                  <c:v>177.74824000000001</c:v>
                </c:pt>
                <c:pt idx="2985">
                  <c:v>177.736899999999</c:v>
                </c:pt>
                <c:pt idx="2986">
                  <c:v>177.742089999999</c:v>
                </c:pt>
                <c:pt idx="2987">
                  <c:v>177.70307</c:v>
                </c:pt>
                <c:pt idx="2988">
                  <c:v>177.74695</c:v>
                </c:pt>
                <c:pt idx="2989">
                  <c:v>177.73572999999899</c:v>
                </c:pt>
                <c:pt idx="2990">
                  <c:v>177.71894</c:v>
                </c:pt>
                <c:pt idx="2991">
                  <c:v>177.747289999999</c:v>
                </c:pt>
                <c:pt idx="2992">
                  <c:v>177.74547000000001</c:v>
                </c:pt>
                <c:pt idx="2993">
                  <c:v>177.71239</c:v>
                </c:pt>
                <c:pt idx="2994">
                  <c:v>177.73532</c:v>
                </c:pt>
                <c:pt idx="2995">
                  <c:v>177.720159999999</c:v>
                </c:pt>
                <c:pt idx="2996">
                  <c:v>177.724819999999</c:v>
                </c:pt>
                <c:pt idx="2997">
                  <c:v>177.71571</c:v>
                </c:pt>
                <c:pt idx="2998">
                  <c:v>177.70053999999899</c:v>
                </c:pt>
                <c:pt idx="2999">
                  <c:v>177.705389999999</c:v>
                </c:pt>
                <c:pt idx="3000">
                  <c:v>177.72665000000001</c:v>
                </c:pt>
                <c:pt idx="3001">
                  <c:v>177.70481000000001</c:v>
                </c:pt>
                <c:pt idx="3002">
                  <c:v>177.703049999999</c:v>
                </c:pt>
                <c:pt idx="3003">
                  <c:v>177.698849999999</c:v>
                </c:pt>
                <c:pt idx="3004">
                  <c:v>177.71606</c:v>
                </c:pt>
                <c:pt idx="3005">
                  <c:v>177.68006</c:v>
                </c:pt>
                <c:pt idx="3006">
                  <c:v>177.68537000000001</c:v>
                </c:pt>
                <c:pt idx="3007">
                  <c:v>177.67375999999899</c:v>
                </c:pt>
                <c:pt idx="3008">
                  <c:v>177.644939999999</c:v>
                </c:pt>
                <c:pt idx="3009">
                  <c:v>177.64453</c:v>
                </c:pt>
                <c:pt idx="3010">
                  <c:v>177.642169999999</c:v>
                </c:pt>
                <c:pt idx="3011">
                  <c:v>177.62554</c:v>
                </c:pt>
                <c:pt idx="3012">
                  <c:v>177.65778</c:v>
                </c:pt>
                <c:pt idx="3013">
                  <c:v>177.65199000000001</c:v>
                </c:pt>
                <c:pt idx="3014">
                  <c:v>177.63191</c:v>
                </c:pt>
                <c:pt idx="3015">
                  <c:v>177.650229999999</c:v>
                </c:pt>
                <c:pt idx="3016">
                  <c:v>177.63084000000001</c:v>
                </c:pt>
                <c:pt idx="3017">
                  <c:v>177.636619999999</c:v>
                </c:pt>
                <c:pt idx="3018">
                  <c:v>177.64222000000001</c:v>
                </c:pt>
                <c:pt idx="3019">
                  <c:v>177.652199999999</c:v>
                </c:pt>
                <c:pt idx="3020">
                  <c:v>177.61949999999899</c:v>
                </c:pt>
                <c:pt idx="3021">
                  <c:v>177.63534999999899</c:v>
                </c:pt>
                <c:pt idx="3022">
                  <c:v>177.61232999999899</c:v>
                </c:pt>
                <c:pt idx="3023">
                  <c:v>177.62699000000001</c:v>
                </c:pt>
                <c:pt idx="3024">
                  <c:v>177.62142</c:v>
                </c:pt>
                <c:pt idx="3025">
                  <c:v>177.61863</c:v>
                </c:pt>
                <c:pt idx="3026">
                  <c:v>177.61788999999899</c:v>
                </c:pt>
                <c:pt idx="3027">
                  <c:v>177.61533</c:v>
                </c:pt>
                <c:pt idx="3028">
                  <c:v>177.62644</c:v>
                </c:pt>
                <c:pt idx="3029">
                  <c:v>177.61501999999899</c:v>
                </c:pt>
                <c:pt idx="3030">
                  <c:v>177.63959</c:v>
                </c:pt>
                <c:pt idx="3031">
                  <c:v>177.60505000000001</c:v>
                </c:pt>
                <c:pt idx="3032">
                  <c:v>177.62307000000001</c:v>
                </c:pt>
                <c:pt idx="3033">
                  <c:v>177.61223000000001</c:v>
                </c:pt>
                <c:pt idx="3034">
                  <c:v>177.61765</c:v>
                </c:pt>
                <c:pt idx="3035">
                  <c:v>177.62735000000001</c:v>
                </c:pt>
                <c:pt idx="3036">
                  <c:v>177.64134000000001</c:v>
                </c:pt>
                <c:pt idx="3037">
                  <c:v>177.62450000000001</c:v>
                </c:pt>
                <c:pt idx="3038">
                  <c:v>177.62239</c:v>
                </c:pt>
                <c:pt idx="3039">
                  <c:v>177.66235</c:v>
                </c:pt>
                <c:pt idx="3040">
                  <c:v>177.64133000000001</c:v>
                </c:pt>
                <c:pt idx="3041">
                  <c:v>177.64570000000001</c:v>
                </c:pt>
                <c:pt idx="3042">
                  <c:v>177.65027000000001</c:v>
                </c:pt>
                <c:pt idx="3043">
                  <c:v>177.6448</c:v>
                </c:pt>
                <c:pt idx="3044">
                  <c:v>177.64587</c:v>
                </c:pt>
                <c:pt idx="3045">
                  <c:v>177.88967</c:v>
                </c:pt>
                <c:pt idx="3046">
                  <c:v>179.14508000000001</c:v>
                </c:pt>
                <c:pt idx="3047">
                  <c:v>181.46807000000001</c:v>
                </c:pt>
                <c:pt idx="3048">
                  <c:v>184.34393</c:v>
                </c:pt>
                <c:pt idx="3049">
                  <c:v>187.12557000000001</c:v>
                </c:pt>
                <c:pt idx="3050">
                  <c:v>189.05419000000001</c:v>
                </c:pt>
                <c:pt idx="3051">
                  <c:v>189.825909999999</c:v>
                </c:pt>
                <c:pt idx="3052">
                  <c:v>189.27742000000001</c:v>
                </c:pt>
                <c:pt idx="3053">
                  <c:v>187.76285999999899</c:v>
                </c:pt>
                <c:pt idx="3054">
                  <c:v>185.529889999999</c:v>
                </c:pt>
                <c:pt idx="3055">
                  <c:v>182.71986999999899</c:v>
                </c:pt>
                <c:pt idx="3056">
                  <c:v>179.42617999999899</c:v>
                </c:pt>
                <c:pt idx="3057">
                  <c:v>175.68638000000001</c:v>
                </c:pt>
                <c:pt idx="3058">
                  <c:v>171.65178</c:v>
                </c:pt>
                <c:pt idx="3059">
                  <c:v>167.312559999999</c:v>
                </c:pt>
                <c:pt idx="3060">
                  <c:v>162.78286</c:v>
                </c:pt>
                <c:pt idx="3061">
                  <c:v>158.05590000000001</c:v>
                </c:pt>
                <c:pt idx="3062">
                  <c:v>153.178249999999</c:v>
                </c:pt>
                <c:pt idx="3063">
                  <c:v>148.209319999999</c:v>
                </c:pt>
                <c:pt idx="3064">
                  <c:v>143.13414</c:v>
                </c:pt>
                <c:pt idx="3065">
                  <c:v>137.9718</c:v>
                </c:pt>
                <c:pt idx="3066">
                  <c:v>132.723829999999</c:v>
                </c:pt>
                <c:pt idx="3067">
                  <c:v>127.37016</c:v>
                </c:pt>
                <c:pt idx="3068">
                  <c:v>121.9653</c:v>
                </c:pt>
                <c:pt idx="3069">
                  <c:v>116.58266</c:v>
                </c:pt>
                <c:pt idx="3070">
                  <c:v>101.73593</c:v>
                </c:pt>
                <c:pt idx="3071">
                  <c:v>91.297237999999894</c:v>
                </c:pt>
                <c:pt idx="3072">
                  <c:v>90.221621999999897</c:v>
                </c:pt>
                <c:pt idx="3073">
                  <c:v>88.539084000000003</c:v>
                </c:pt>
                <c:pt idx="3074">
                  <c:v>86.363868999999895</c:v>
                </c:pt>
                <c:pt idx="3075">
                  <c:v>83.842027000000002</c:v>
                </c:pt>
                <c:pt idx="3076">
                  <c:v>80.985169999999897</c:v>
                </c:pt>
                <c:pt idx="3077">
                  <c:v>77.908023</c:v>
                </c:pt>
                <c:pt idx="3078">
                  <c:v>74.647549999999896</c:v>
                </c:pt>
                <c:pt idx="3079">
                  <c:v>71.328314000000006</c:v>
                </c:pt>
                <c:pt idx="3080">
                  <c:v>67.995698000000004</c:v>
                </c:pt>
                <c:pt idx="3081">
                  <c:v>64.689316000000005</c:v>
                </c:pt>
                <c:pt idx="3082">
                  <c:v>61.450257000000001</c:v>
                </c:pt>
                <c:pt idx="3083">
                  <c:v>58.313704999999899</c:v>
                </c:pt>
                <c:pt idx="3084">
                  <c:v>55.268788999999899</c:v>
                </c:pt>
                <c:pt idx="3085">
                  <c:v>52.336151000000001</c:v>
                </c:pt>
                <c:pt idx="3086">
                  <c:v>49.498441999999898</c:v>
                </c:pt>
                <c:pt idx="3087">
                  <c:v>46.780355999999898</c:v>
                </c:pt>
                <c:pt idx="3088">
                  <c:v>44.159236</c:v>
                </c:pt>
                <c:pt idx="3089">
                  <c:v>41.631777999999898</c:v>
                </c:pt>
                <c:pt idx="3090">
                  <c:v>39.204686000000002</c:v>
                </c:pt>
                <c:pt idx="3091">
                  <c:v>36.865293000000001</c:v>
                </c:pt>
                <c:pt idx="3092">
                  <c:v>34.614314</c:v>
                </c:pt>
                <c:pt idx="3093">
                  <c:v>32.455052000000002</c:v>
                </c:pt>
                <c:pt idx="3094">
                  <c:v>30.366420000000002</c:v>
                </c:pt>
                <c:pt idx="3095">
                  <c:v>28.363890999999899</c:v>
                </c:pt>
                <c:pt idx="3096">
                  <c:v>26.444745999999899</c:v>
                </c:pt>
                <c:pt idx="3097">
                  <c:v>24.593727000000001</c:v>
                </c:pt>
                <c:pt idx="3098">
                  <c:v>22.822448999999899</c:v>
                </c:pt>
                <c:pt idx="3099">
                  <c:v>21.121867000000002</c:v>
                </c:pt>
                <c:pt idx="3100">
                  <c:v>19.497059</c:v>
                </c:pt>
                <c:pt idx="3101">
                  <c:v>17.931915</c:v>
                </c:pt>
                <c:pt idx="3102">
                  <c:v>16.442733</c:v>
                </c:pt>
                <c:pt idx="3103">
                  <c:v>15.0119989999999</c:v>
                </c:pt>
                <c:pt idx="3104">
                  <c:v>13.6506469999999</c:v>
                </c:pt>
                <c:pt idx="3105">
                  <c:v>12.352588000000001</c:v>
                </c:pt>
                <c:pt idx="3106">
                  <c:v>11.109729</c:v>
                </c:pt>
                <c:pt idx="3107">
                  <c:v>9.9355764000000004</c:v>
                </c:pt>
                <c:pt idx="3108">
                  <c:v>8.8183178000000009</c:v>
                </c:pt>
                <c:pt idx="3109">
                  <c:v>7.7595942999999901</c:v>
                </c:pt>
                <c:pt idx="3110">
                  <c:v>6.7503035000000002</c:v>
                </c:pt>
                <c:pt idx="3111">
                  <c:v>5.7907330000000004</c:v>
                </c:pt>
                <c:pt idx="3112">
                  <c:v>4.8855725000000003</c:v>
                </c:pt>
                <c:pt idx="3113">
                  <c:v>4.0264201999999898</c:v>
                </c:pt>
                <c:pt idx="3114">
                  <c:v>3.2118145999999901</c:v>
                </c:pt>
                <c:pt idx="3115">
                  <c:v>2.4484416000000002</c:v>
                </c:pt>
                <c:pt idx="3116">
                  <c:v>1.7203790999999899</c:v>
                </c:pt>
                <c:pt idx="3117">
                  <c:v>1.0413621</c:v>
                </c:pt>
                <c:pt idx="3118">
                  <c:v>0.39453956000000001</c:v>
                </c:pt>
                <c:pt idx="3119">
                  <c:v>-0.21262598999999899</c:v>
                </c:pt>
                <c:pt idx="3120">
                  <c:v>-0.78457659000000002</c:v>
                </c:pt>
                <c:pt idx="3121">
                  <c:v>-1.3052391999999899</c:v>
                </c:pt>
                <c:pt idx="3122">
                  <c:v>-1.8001132</c:v>
                </c:pt>
                <c:pt idx="3123">
                  <c:v>-2.2601447000000001</c:v>
                </c:pt>
                <c:pt idx="3124">
                  <c:v>-2.6993252000000001</c:v>
                </c:pt>
                <c:pt idx="3125">
                  <c:v>-3.1121612999999901</c:v>
                </c:pt>
                <c:pt idx="3126">
                  <c:v>-3.5043280999999902</c:v>
                </c:pt>
                <c:pt idx="3127">
                  <c:v>-3.8726302000000001</c:v>
                </c:pt>
                <c:pt idx="3128">
                  <c:v>-4.1912988999999898</c:v>
                </c:pt>
                <c:pt idx="3129">
                  <c:v>-4.5314766000000004</c:v>
                </c:pt>
                <c:pt idx="3130">
                  <c:v>-4.8279529999999902</c:v>
                </c:pt>
                <c:pt idx="3131">
                  <c:v>-5.07260419999999</c:v>
                </c:pt>
                <c:pt idx="3132">
                  <c:v>-5.3499832999999901</c:v>
                </c:pt>
                <c:pt idx="3133">
                  <c:v>-5.57677789999999</c:v>
                </c:pt>
                <c:pt idx="3134">
                  <c:v>-5.7968674</c:v>
                </c:pt>
                <c:pt idx="3135">
                  <c:v>-6.0209258999999902</c:v>
                </c:pt>
                <c:pt idx="3136">
                  <c:v>-6.2090671000000004</c:v>
                </c:pt>
                <c:pt idx="3137">
                  <c:v>-6.4225956999999898</c:v>
                </c:pt>
                <c:pt idx="3138">
                  <c:v>-6.5330741000000003</c:v>
                </c:pt>
                <c:pt idx="3139">
                  <c:v>-6.6832510999999899</c:v>
                </c:pt>
                <c:pt idx="3140">
                  <c:v>-6.8675838999999899</c:v>
                </c:pt>
                <c:pt idx="3141">
                  <c:v>-6.9828332</c:v>
                </c:pt>
                <c:pt idx="3142">
                  <c:v>-7.1139502999999902</c:v>
                </c:pt>
                <c:pt idx="3143">
                  <c:v>-7.2560254000000004</c:v>
                </c:pt>
                <c:pt idx="3144">
                  <c:v>-7.3697233000000004</c:v>
                </c:pt>
                <c:pt idx="3145">
                  <c:v>-7.4413625000000003</c:v>
                </c:pt>
                <c:pt idx="3146">
                  <c:v>-7.5286721999999902</c:v>
                </c:pt>
                <c:pt idx="3147">
                  <c:v>-7.6216451999999899</c:v>
                </c:pt>
                <c:pt idx="3148">
                  <c:v>-7.6676225999999899</c:v>
                </c:pt>
                <c:pt idx="3149">
                  <c:v>-7.7592280999999899</c:v>
                </c:pt>
                <c:pt idx="3150">
                  <c:v>-7.8277593999999899</c:v>
                </c:pt>
                <c:pt idx="3151">
                  <c:v>-7.8880923000000003</c:v>
                </c:pt>
                <c:pt idx="3152">
                  <c:v>-7.9489437000000001</c:v>
                </c:pt>
                <c:pt idx="3153">
                  <c:v>-7.9975015000000003</c:v>
                </c:pt>
                <c:pt idx="3154">
                  <c:v>-8.0508869999999906</c:v>
                </c:pt>
                <c:pt idx="3155">
                  <c:v>-8.0881936999999908</c:v>
                </c:pt>
                <c:pt idx="3156">
                  <c:v>-8.0952179999999903</c:v>
                </c:pt>
                <c:pt idx="3157">
                  <c:v>-8.1443068000000007</c:v>
                </c:pt>
                <c:pt idx="3158">
                  <c:v>-8.1952482999999905</c:v>
                </c:pt>
                <c:pt idx="3159">
                  <c:v>-8.1943286000000004</c:v>
                </c:pt>
                <c:pt idx="3160">
                  <c:v>-8.2497024000000003</c:v>
                </c:pt>
                <c:pt idx="3161">
                  <c:v>-8.2404878000000004</c:v>
                </c:pt>
                <c:pt idx="3162">
                  <c:v>-8.2747030000000006</c:v>
                </c:pt>
                <c:pt idx="3163">
                  <c:v>-8.2874139000000007</c:v>
                </c:pt>
                <c:pt idx="3164">
                  <c:v>-8.2886035000000007</c:v>
                </c:pt>
                <c:pt idx="3165">
                  <c:v>-8.3383926000000006</c:v>
                </c:pt>
                <c:pt idx="3166">
                  <c:v>-8.3222766000000004</c:v>
                </c:pt>
                <c:pt idx="3167">
                  <c:v>-8.3291477</c:v>
                </c:pt>
                <c:pt idx="3168">
                  <c:v>-8.3451923000000008</c:v>
                </c:pt>
                <c:pt idx="3169">
                  <c:v>-8.3352286000000007</c:v>
                </c:pt>
                <c:pt idx="3170">
                  <c:v>-8.3253348999999908</c:v>
                </c:pt>
                <c:pt idx="3171">
                  <c:v>-8.3150283999999903</c:v>
                </c:pt>
                <c:pt idx="3172">
                  <c:v>-8.3347891999999906</c:v>
                </c:pt>
                <c:pt idx="3173">
                  <c:v>-8.3031345000000005</c:v>
                </c:pt>
                <c:pt idx="3174">
                  <c:v>-8.2956839999999907</c:v>
                </c:pt>
                <c:pt idx="3175">
                  <c:v>-8.2822113999999907</c:v>
                </c:pt>
                <c:pt idx="3176">
                  <c:v>-8.2970629999999908</c:v>
                </c:pt>
                <c:pt idx="3177">
                  <c:v>-8.2976465000000008</c:v>
                </c:pt>
                <c:pt idx="3178">
                  <c:v>-8.2532177999999892</c:v>
                </c:pt>
                <c:pt idx="3179">
                  <c:v>-8.2665962000000004</c:v>
                </c:pt>
                <c:pt idx="3180">
                  <c:v>-8.2195832000000006</c:v>
                </c:pt>
                <c:pt idx="3181">
                  <c:v>-8.2613213999999893</c:v>
                </c:pt>
                <c:pt idx="3182">
                  <c:v>-8.2007325000000009</c:v>
                </c:pt>
                <c:pt idx="3183">
                  <c:v>-8.1855980000000006</c:v>
                </c:pt>
                <c:pt idx="3184">
                  <c:v>-8.2001387000000001</c:v>
                </c:pt>
                <c:pt idx="3185">
                  <c:v>-8.1501596999999908</c:v>
                </c:pt>
                <c:pt idx="3186">
                  <c:v>-8.1864401000000004</c:v>
                </c:pt>
                <c:pt idx="3187">
                  <c:v>-8.1461164000000004</c:v>
                </c:pt>
                <c:pt idx="3188">
                  <c:v>-8.1256492999999903</c:v>
                </c:pt>
                <c:pt idx="3189">
                  <c:v>-8.0939502999999906</c:v>
                </c:pt>
                <c:pt idx="3190">
                  <c:v>-8.0815265000000007</c:v>
                </c:pt>
                <c:pt idx="3191">
                  <c:v>-8.0543586999999892</c:v>
                </c:pt>
                <c:pt idx="3192">
                  <c:v>-8.0237903999999904</c:v>
                </c:pt>
                <c:pt idx="3193">
                  <c:v>-8.0083777000000005</c:v>
                </c:pt>
                <c:pt idx="3194">
                  <c:v>-8.0162238000000006</c:v>
                </c:pt>
                <c:pt idx="3195">
                  <c:v>-7.9884617000000002</c:v>
                </c:pt>
                <c:pt idx="3196">
                  <c:v>-7.9417631000000002</c:v>
                </c:pt>
                <c:pt idx="3197">
                  <c:v>-7.9297294999999899</c:v>
                </c:pt>
                <c:pt idx="3198">
                  <c:v>-7.9101035</c:v>
                </c:pt>
                <c:pt idx="3199">
                  <c:v>-7.8403752000000004</c:v>
                </c:pt>
                <c:pt idx="3200">
                  <c:v>-7.8125828000000004</c:v>
                </c:pt>
                <c:pt idx="3201">
                  <c:v>-7.77561769999999</c:v>
                </c:pt>
                <c:pt idx="3202">
                  <c:v>-7.8154750000000002</c:v>
                </c:pt>
                <c:pt idx="3203">
                  <c:v>-7.7573679999999898</c:v>
                </c:pt>
                <c:pt idx="3204">
                  <c:v>-7.7276319999999901</c:v>
                </c:pt>
                <c:pt idx="3205">
                  <c:v>-7.6677606000000003</c:v>
                </c:pt>
                <c:pt idx="3206">
                  <c:v>-7.6619003000000001</c:v>
                </c:pt>
                <c:pt idx="3207">
                  <c:v>-7.6683237000000002</c:v>
                </c:pt>
                <c:pt idx="3208">
                  <c:v>-7.6115665000000003</c:v>
                </c:pt>
                <c:pt idx="3209">
                  <c:v>-7.5921925000000003</c:v>
                </c:pt>
                <c:pt idx="3210">
                  <c:v>-7.5774431</c:v>
                </c:pt>
                <c:pt idx="3211">
                  <c:v>-7.5471307999999899</c:v>
                </c:pt>
                <c:pt idx="3212">
                  <c:v>-7.47736</c:v>
                </c:pt>
                <c:pt idx="3213">
                  <c:v>-7.48309219999999</c:v>
                </c:pt>
                <c:pt idx="3214">
                  <c:v>-7.4196191999999899</c:v>
                </c:pt>
                <c:pt idx="3215">
                  <c:v>-7.3957629000000003</c:v>
                </c:pt>
                <c:pt idx="3216">
                  <c:v>-7.37411309999999</c:v>
                </c:pt>
                <c:pt idx="3217">
                  <c:v>-7.3301553000000004</c:v>
                </c:pt>
                <c:pt idx="3218">
                  <c:v>-7.2812023000000003</c:v>
                </c:pt>
                <c:pt idx="3219">
                  <c:v>-7.2692949000000002</c:v>
                </c:pt>
                <c:pt idx="3220">
                  <c:v>-7.2311845000000003</c:v>
                </c:pt>
                <c:pt idx="3221">
                  <c:v>-7.2106607</c:v>
                </c:pt>
                <c:pt idx="3222">
                  <c:v>-7.1954894999999901</c:v>
                </c:pt>
                <c:pt idx="3223">
                  <c:v>-7.1677816999999902</c:v>
                </c:pt>
                <c:pt idx="3224">
                  <c:v>-7.1152996000000002</c:v>
                </c:pt>
                <c:pt idx="3225">
                  <c:v>-7.0509019000000004</c:v>
                </c:pt>
                <c:pt idx="3226">
                  <c:v>-7.0341956999999899</c:v>
                </c:pt>
                <c:pt idx="3227">
                  <c:v>-7.00639509999999</c:v>
                </c:pt>
                <c:pt idx="3228">
                  <c:v>-7.0042239000000004</c:v>
                </c:pt>
                <c:pt idx="3229">
                  <c:v>-6.9668307</c:v>
                </c:pt>
                <c:pt idx="3230">
                  <c:v>-6.9091091999999898</c:v>
                </c:pt>
                <c:pt idx="3231">
                  <c:v>-6.8794284000000001</c:v>
                </c:pt>
                <c:pt idx="3232">
                  <c:v>-6.8796185999999899</c:v>
                </c:pt>
                <c:pt idx="3233">
                  <c:v>-6.8653059000000001</c:v>
                </c:pt>
                <c:pt idx="3234">
                  <c:v>-6.7876325</c:v>
                </c:pt>
                <c:pt idx="3235">
                  <c:v>-6.7492877</c:v>
                </c:pt>
                <c:pt idx="3236">
                  <c:v>-6.7505373000000004</c:v>
                </c:pt>
                <c:pt idx="3237">
                  <c:v>-6.6784207999999898</c:v>
                </c:pt>
                <c:pt idx="3238">
                  <c:v>-6.6740993</c:v>
                </c:pt>
                <c:pt idx="3239">
                  <c:v>-6.6259246000000003</c:v>
                </c:pt>
                <c:pt idx="3240">
                  <c:v>-6.6100985000000003</c:v>
                </c:pt>
                <c:pt idx="3241">
                  <c:v>-6.5154645000000002</c:v>
                </c:pt>
                <c:pt idx="3242">
                  <c:v>-6.5011321000000004</c:v>
                </c:pt>
                <c:pt idx="3243">
                  <c:v>-6.47967859999999</c:v>
                </c:pt>
                <c:pt idx="3244">
                  <c:v>-6.4283804</c:v>
                </c:pt>
                <c:pt idx="3245">
                  <c:v>-6.3891901000000004</c:v>
                </c:pt>
                <c:pt idx="3246">
                  <c:v>-6.3774914000000003</c:v>
                </c:pt>
                <c:pt idx="3247">
                  <c:v>-6.3263311</c:v>
                </c:pt>
                <c:pt idx="3248">
                  <c:v>-6.3137198000000003</c:v>
                </c:pt>
                <c:pt idx="3249">
                  <c:v>-6.2684118</c:v>
                </c:pt>
                <c:pt idx="3250">
                  <c:v>-6.26276999999999</c:v>
                </c:pt>
                <c:pt idx="3251">
                  <c:v>-6.2260676000000004</c:v>
                </c:pt>
                <c:pt idx="3252">
                  <c:v>-6.1775836000000002</c:v>
                </c:pt>
                <c:pt idx="3253">
                  <c:v>-6.1720290999999898</c:v>
                </c:pt>
                <c:pt idx="3254">
                  <c:v>-6.1362043999999898</c:v>
                </c:pt>
                <c:pt idx="3255">
                  <c:v>-6.1038820999999901</c:v>
                </c:pt>
                <c:pt idx="3256">
                  <c:v>-6.00646699999999</c:v>
                </c:pt>
                <c:pt idx="3257">
                  <c:v>-6.0100594999999899</c:v>
                </c:pt>
                <c:pt idx="3258">
                  <c:v>-5.98808779999999</c:v>
                </c:pt>
                <c:pt idx="3259">
                  <c:v>-5.9578734999999901</c:v>
                </c:pt>
                <c:pt idx="3260">
                  <c:v>-5.9269942999999898</c:v>
                </c:pt>
                <c:pt idx="3261">
                  <c:v>-5.8619553</c:v>
                </c:pt>
                <c:pt idx="3262">
                  <c:v>-5.8473391000000001</c:v>
                </c:pt>
                <c:pt idx="3263">
                  <c:v>-5.8508420000000001</c:v>
                </c:pt>
                <c:pt idx="3264">
                  <c:v>-5.7441361000000004</c:v>
                </c:pt>
                <c:pt idx="3265">
                  <c:v>-5.7629115000000004</c:v>
                </c:pt>
                <c:pt idx="3266">
                  <c:v>-5.6755075000000001</c:v>
                </c:pt>
                <c:pt idx="3267">
                  <c:v>-5.6711010000000002</c:v>
                </c:pt>
                <c:pt idx="3268">
                  <c:v>-5.6740509000000001</c:v>
                </c:pt>
                <c:pt idx="3269">
                  <c:v>-5.5339666999999899</c:v>
                </c:pt>
                <c:pt idx="3270">
                  <c:v>-5.5673858999999899</c:v>
                </c:pt>
                <c:pt idx="3271">
                  <c:v>-5.5312210000000004</c:v>
                </c:pt>
                <c:pt idx="3272">
                  <c:v>-5.4164640000000004</c:v>
                </c:pt>
                <c:pt idx="3273">
                  <c:v>-5.4603744000000001</c:v>
                </c:pt>
                <c:pt idx="3274">
                  <c:v>-5.4065399000000003</c:v>
                </c:pt>
                <c:pt idx="3275">
                  <c:v>-5.3695881999999902</c:v>
                </c:pt>
                <c:pt idx="3276">
                  <c:v>-5.36652419999999</c:v>
                </c:pt>
                <c:pt idx="3277">
                  <c:v>-5.3227216000000004</c:v>
                </c:pt>
                <c:pt idx="3278">
                  <c:v>-5.2858461999999902</c:v>
                </c:pt>
                <c:pt idx="3279">
                  <c:v>-5.1907661000000003</c:v>
                </c:pt>
                <c:pt idx="3280">
                  <c:v>-5.2565149</c:v>
                </c:pt>
                <c:pt idx="3281">
                  <c:v>-5.2034146000000003</c:v>
                </c:pt>
                <c:pt idx="3282">
                  <c:v>-5.1476563000000004</c:v>
                </c:pt>
                <c:pt idx="3283">
                  <c:v>-5.1371155999999898</c:v>
                </c:pt>
                <c:pt idx="3284">
                  <c:v>-5.0810778000000001</c:v>
                </c:pt>
                <c:pt idx="3285">
                  <c:v>-5.0732735</c:v>
                </c:pt>
                <c:pt idx="3286">
                  <c:v>-4.9557891999999901</c:v>
                </c:pt>
                <c:pt idx="3287">
                  <c:v>-5.0289187999999898</c:v>
                </c:pt>
                <c:pt idx="3288">
                  <c:v>-4.9226961999999901</c:v>
                </c:pt>
                <c:pt idx="3289">
                  <c:v>-4.83362379999999</c:v>
                </c:pt>
                <c:pt idx="3290">
                  <c:v>-4.9197892000000003</c:v>
                </c:pt>
                <c:pt idx="3291">
                  <c:v>-4.8200102999999901</c:v>
                </c:pt>
                <c:pt idx="3292">
                  <c:v>-4.8313269999999902</c:v>
                </c:pt>
                <c:pt idx="3293">
                  <c:v>-4.79408239999999</c:v>
                </c:pt>
                <c:pt idx="3294">
                  <c:v>-4.72142429999999</c:v>
                </c:pt>
                <c:pt idx="3295">
                  <c:v>-4.7278203000000003</c:v>
                </c:pt>
                <c:pt idx="3296">
                  <c:v>-4.6254784000000004</c:v>
                </c:pt>
                <c:pt idx="3297">
                  <c:v>-4.64291889999999</c:v>
                </c:pt>
                <c:pt idx="3298">
                  <c:v>-4.6356365000000004</c:v>
                </c:pt>
                <c:pt idx="3299">
                  <c:v>-4.5296726999999901</c:v>
                </c:pt>
                <c:pt idx="3300">
                  <c:v>-4.5262476999999901</c:v>
                </c:pt>
                <c:pt idx="3301">
                  <c:v>-4.5705119999999901</c:v>
                </c:pt>
                <c:pt idx="3302">
                  <c:v>-4.50690819999999</c:v>
                </c:pt>
                <c:pt idx="3303">
                  <c:v>-4.5443220000000002</c:v>
                </c:pt>
                <c:pt idx="3304">
                  <c:v>-4.4522291999999899</c:v>
                </c:pt>
                <c:pt idx="3305">
                  <c:v>-4.3601641000000004</c:v>
                </c:pt>
                <c:pt idx="3306">
                  <c:v>-4.3825238000000004</c:v>
                </c:pt>
                <c:pt idx="3307">
                  <c:v>-4.3742966000000001</c:v>
                </c:pt>
                <c:pt idx="3308">
                  <c:v>-4.2627360999999899</c:v>
                </c:pt>
                <c:pt idx="3309">
                  <c:v>-4.2434373000000001</c:v>
                </c:pt>
                <c:pt idx="3310">
                  <c:v>-4.1946732999999901</c:v>
                </c:pt>
                <c:pt idx="3311">
                  <c:v>-4.1696656000000001</c:v>
                </c:pt>
                <c:pt idx="3312">
                  <c:v>-4.0809275999999901</c:v>
                </c:pt>
                <c:pt idx="3313">
                  <c:v>-4.1566330999999899</c:v>
                </c:pt>
                <c:pt idx="3314">
                  <c:v>-4.0265556</c:v>
                </c:pt>
                <c:pt idx="3315">
                  <c:v>-4.0862607000000004</c:v>
                </c:pt>
                <c:pt idx="3316">
                  <c:v>-3.9965323000000001</c:v>
                </c:pt>
                <c:pt idx="3317">
                  <c:v>-3.9475052000000002</c:v>
                </c:pt>
                <c:pt idx="3318">
                  <c:v>-4.02316029999999</c:v>
                </c:pt>
                <c:pt idx="3319">
                  <c:v>-3.9708120999999901</c:v>
                </c:pt>
                <c:pt idx="3320">
                  <c:v>-3.875829</c:v>
                </c:pt>
                <c:pt idx="3321">
                  <c:v>-3.8691556999999901</c:v>
                </c:pt>
                <c:pt idx="3322">
                  <c:v>-3.8223807999999901</c:v>
                </c:pt>
                <c:pt idx="3323">
                  <c:v>-3.7881949000000001</c:v>
                </c:pt>
                <c:pt idx="3324">
                  <c:v>-3.8119288999999901</c:v>
                </c:pt>
                <c:pt idx="3325">
                  <c:v>-3.7416543</c:v>
                </c:pt>
                <c:pt idx="3326">
                  <c:v>-3.7605121000000001</c:v>
                </c:pt>
                <c:pt idx="3327">
                  <c:v>-3.6390551000000002</c:v>
                </c:pt>
                <c:pt idx="3328">
                  <c:v>-3.6386647999999902</c:v>
                </c:pt>
                <c:pt idx="3329">
                  <c:v>-3.6572524</c:v>
                </c:pt>
                <c:pt idx="3330">
                  <c:v>-3.5922505999999901</c:v>
                </c:pt>
                <c:pt idx="3331">
                  <c:v>-3.5711726000000001</c:v>
                </c:pt>
                <c:pt idx="3332">
                  <c:v>-3.47865529999999</c:v>
                </c:pt>
                <c:pt idx="3333">
                  <c:v>-3.4206417999999901</c:v>
                </c:pt>
                <c:pt idx="3334">
                  <c:v>-3.5123286999999901</c:v>
                </c:pt>
                <c:pt idx="3335">
                  <c:v>-3.4251499999999901</c:v>
                </c:pt>
                <c:pt idx="3336">
                  <c:v>-3.4082569999999901</c:v>
                </c:pt>
                <c:pt idx="3337">
                  <c:v>-3.3185050999999901</c:v>
                </c:pt>
                <c:pt idx="3338">
                  <c:v>-3.4019593000000001</c:v>
                </c:pt>
                <c:pt idx="3339">
                  <c:v>-3.2815243999999901</c:v>
                </c:pt>
                <c:pt idx="3340">
                  <c:v>-3.2882212000000002</c:v>
                </c:pt>
                <c:pt idx="3341">
                  <c:v>-3.24220499999999</c:v>
                </c:pt>
                <c:pt idx="3342">
                  <c:v>-3.2393285000000001</c:v>
                </c:pt>
                <c:pt idx="3343">
                  <c:v>-3.1487283000000001</c:v>
                </c:pt>
                <c:pt idx="3344">
                  <c:v>-3.12456379999999</c:v>
                </c:pt>
                <c:pt idx="3345">
                  <c:v>-3.1904986000000002</c:v>
                </c:pt>
                <c:pt idx="3346">
                  <c:v>-3.123291</c:v>
                </c:pt>
                <c:pt idx="3347">
                  <c:v>-3.1059985000000001</c:v>
                </c:pt>
                <c:pt idx="3348">
                  <c:v>-3.0405484999999901</c:v>
                </c:pt>
                <c:pt idx="3349">
                  <c:v>-3.0453226999999901</c:v>
                </c:pt>
                <c:pt idx="3350">
                  <c:v>-2.9606031000000002</c:v>
                </c:pt>
                <c:pt idx="3351">
                  <c:v>-2.9873308000000001</c:v>
                </c:pt>
                <c:pt idx="3352">
                  <c:v>-2.8842596999999901</c:v>
                </c:pt>
                <c:pt idx="3353">
                  <c:v>-2.84478859999999</c:v>
                </c:pt>
                <c:pt idx="3354">
                  <c:v>-2.8980508</c:v>
                </c:pt>
                <c:pt idx="3355">
                  <c:v>-2.7650179000000001</c:v>
                </c:pt>
                <c:pt idx="3356">
                  <c:v>-2.8232542</c:v>
                </c:pt>
                <c:pt idx="3357">
                  <c:v>-2.7738868000000001</c:v>
                </c:pt>
                <c:pt idx="3358">
                  <c:v>-2.8186868999999901</c:v>
                </c:pt>
                <c:pt idx="3359">
                  <c:v>-2.7119160999999901</c:v>
                </c:pt>
                <c:pt idx="3360">
                  <c:v>-2.6522364999999901</c:v>
                </c:pt>
                <c:pt idx="3361">
                  <c:v>-2.65705059999999</c:v>
                </c:pt>
                <c:pt idx="3362">
                  <c:v>-2.6551436000000002</c:v>
                </c:pt>
                <c:pt idx="3363">
                  <c:v>-2.6139630999999901</c:v>
                </c:pt>
                <c:pt idx="3364">
                  <c:v>-2.6459991</c:v>
                </c:pt>
                <c:pt idx="3365">
                  <c:v>-2.5778522000000001</c:v>
                </c:pt>
                <c:pt idx="3366">
                  <c:v>-2.5590530999999901</c:v>
                </c:pt>
                <c:pt idx="3367">
                  <c:v>-2.5409337999999901</c:v>
                </c:pt>
                <c:pt idx="3368">
                  <c:v>-2.4680987000000001</c:v>
                </c:pt>
                <c:pt idx="3369">
                  <c:v>-2.4215667999999901</c:v>
                </c:pt>
                <c:pt idx="3370">
                  <c:v>-2.4809884000000002</c:v>
                </c:pt>
                <c:pt idx="3371">
                  <c:v>-2.4447554999999901</c:v>
                </c:pt>
                <c:pt idx="3372">
                  <c:v>-2.3974834</c:v>
                </c:pt>
                <c:pt idx="3373">
                  <c:v>-2.4009328999999902</c:v>
                </c:pt>
                <c:pt idx="3374">
                  <c:v>-2.3101649000000002</c:v>
                </c:pt>
                <c:pt idx="3375">
                  <c:v>-2.3375221000000002</c:v>
                </c:pt>
                <c:pt idx="3376">
                  <c:v>-2.3246047000000001</c:v>
                </c:pt>
                <c:pt idx="3377">
                  <c:v>-2.2781094</c:v>
                </c:pt>
                <c:pt idx="3378">
                  <c:v>-2.2570728999999901</c:v>
                </c:pt>
                <c:pt idx="3379">
                  <c:v>-2.1872685000000001</c:v>
                </c:pt>
                <c:pt idx="3380">
                  <c:v>-2.1958418000000002</c:v>
                </c:pt>
                <c:pt idx="3381">
                  <c:v>-2.1262496</c:v>
                </c:pt>
                <c:pt idx="3382">
                  <c:v>-2.1038074</c:v>
                </c:pt>
                <c:pt idx="3383">
                  <c:v>-2.1089445000000002</c:v>
                </c:pt>
                <c:pt idx="3384">
                  <c:v>-2.01725839999999</c:v>
                </c:pt>
                <c:pt idx="3385">
                  <c:v>-2.0714237</c:v>
                </c:pt>
                <c:pt idx="3386">
                  <c:v>-1.9848599</c:v>
                </c:pt>
                <c:pt idx="3387">
                  <c:v>-2.0344777000000001</c:v>
                </c:pt>
                <c:pt idx="3388">
                  <c:v>-1.9256328</c:v>
                </c:pt>
                <c:pt idx="3389">
                  <c:v>-1.9234720000000001</c:v>
                </c:pt>
                <c:pt idx="3390">
                  <c:v>-1.8805668</c:v>
                </c:pt>
                <c:pt idx="3391">
                  <c:v>-1.8645826999999899</c:v>
                </c:pt>
                <c:pt idx="3392">
                  <c:v>-1.8020894999999899</c:v>
                </c:pt>
                <c:pt idx="3393">
                  <c:v>-1.8696120000000001</c:v>
                </c:pt>
                <c:pt idx="3394">
                  <c:v>-1.8206728000000001</c:v>
                </c:pt>
                <c:pt idx="3395">
                  <c:v>-1.8066286</c:v>
                </c:pt>
                <c:pt idx="3396">
                  <c:v>-1.7408773</c:v>
                </c:pt>
                <c:pt idx="3397">
                  <c:v>-1.7488455000000001</c:v>
                </c:pt>
                <c:pt idx="3398">
                  <c:v>-1.7451108</c:v>
                </c:pt>
                <c:pt idx="3399">
                  <c:v>-1.6687289999999899</c:v>
                </c:pt>
                <c:pt idx="3400">
                  <c:v>-1.6328735000000001</c:v>
                </c:pt>
                <c:pt idx="3401">
                  <c:v>-1.68932229999999</c:v>
                </c:pt>
                <c:pt idx="3402">
                  <c:v>-1.6145271999999899</c:v>
                </c:pt>
                <c:pt idx="3403">
                  <c:v>-1.5571185000000001</c:v>
                </c:pt>
                <c:pt idx="3404">
                  <c:v>-1.5651060000000001</c:v>
                </c:pt>
                <c:pt idx="3405">
                  <c:v>-1.6349137</c:v>
                </c:pt>
                <c:pt idx="3406">
                  <c:v>-1.5516447</c:v>
                </c:pt>
                <c:pt idx="3407">
                  <c:v>-1.5255493</c:v>
                </c:pt>
                <c:pt idx="3408">
                  <c:v>-1.5077905</c:v>
                </c:pt>
                <c:pt idx="3409">
                  <c:v>-1.4734423000000001</c:v>
                </c:pt>
                <c:pt idx="3410">
                  <c:v>-1.4589574999999899</c:v>
                </c:pt>
                <c:pt idx="3411">
                  <c:v>-1.42872029999999</c:v>
                </c:pt>
                <c:pt idx="3412">
                  <c:v>-1.369766</c:v>
                </c:pt>
                <c:pt idx="3413">
                  <c:v>-1.398512</c:v>
                </c:pt>
                <c:pt idx="3414">
                  <c:v>-1.4190427999999899</c:v>
                </c:pt>
                <c:pt idx="3415">
                  <c:v>-1.3343081000000001</c:v>
                </c:pt>
                <c:pt idx="3416">
                  <c:v>-1.2953375</c:v>
                </c:pt>
                <c:pt idx="3417">
                  <c:v>-1.3059004000000001</c:v>
                </c:pt>
                <c:pt idx="3418">
                  <c:v>-1.2866938000000001</c:v>
                </c:pt>
                <c:pt idx="3419">
                  <c:v>-1.2710315000000001</c:v>
                </c:pt>
                <c:pt idx="3420">
                  <c:v>-1.1650005000000001</c:v>
                </c:pt>
                <c:pt idx="3421">
                  <c:v>-1.1816659</c:v>
                </c:pt>
                <c:pt idx="3422">
                  <c:v>-1.2346443</c:v>
                </c:pt>
                <c:pt idx="3423">
                  <c:v>-1.2049449000000001</c:v>
                </c:pt>
                <c:pt idx="3424">
                  <c:v>-1.1591624</c:v>
                </c:pt>
                <c:pt idx="3425">
                  <c:v>-1.1396157</c:v>
                </c:pt>
                <c:pt idx="3426">
                  <c:v>-1.1222813</c:v>
                </c:pt>
                <c:pt idx="3427">
                  <c:v>-1.0626599999999899</c:v>
                </c:pt>
                <c:pt idx="3428">
                  <c:v>-1.0761765999999899</c:v>
                </c:pt>
                <c:pt idx="3429">
                  <c:v>-1.0254136</c:v>
                </c:pt>
                <c:pt idx="3430">
                  <c:v>-1.0215988</c:v>
                </c:pt>
                <c:pt idx="3431">
                  <c:v>-1.0337208</c:v>
                </c:pt>
                <c:pt idx="3432">
                  <c:v>-0.91333014000000001</c:v>
                </c:pt>
                <c:pt idx="3433">
                  <c:v>-0.92674906000000001</c:v>
                </c:pt>
                <c:pt idx="3434">
                  <c:v>-0.93362882999999897</c:v>
                </c:pt>
                <c:pt idx="3435">
                  <c:v>-0.90224992000000004</c:v>
                </c:pt>
                <c:pt idx="3436">
                  <c:v>-0.92199019000000004</c:v>
                </c:pt>
                <c:pt idx="3437">
                  <c:v>-0.88334889999999899</c:v>
                </c:pt>
                <c:pt idx="3438">
                  <c:v>-0.89493909999999899</c:v>
                </c:pt>
                <c:pt idx="3439">
                  <c:v>-0.85918234999999898</c:v>
                </c:pt>
                <c:pt idx="3440">
                  <c:v>-0.83012730000000001</c:v>
                </c:pt>
                <c:pt idx="3441">
                  <c:v>-0.849140969999999</c:v>
                </c:pt>
                <c:pt idx="3442">
                  <c:v>-0.81010046999999896</c:v>
                </c:pt>
                <c:pt idx="3443">
                  <c:v>-0.76832559</c:v>
                </c:pt>
                <c:pt idx="3444">
                  <c:v>-0.78042778999999896</c:v>
                </c:pt>
                <c:pt idx="3445">
                  <c:v>-0.78484646999999896</c:v>
                </c:pt>
                <c:pt idx="3446">
                  <c:v>-0.71719929999999898</c:v>
                </c:pt>
                <c:pt idx="3447">
                  <c:v>-0.68780406999999899</c:v>
                </c:pt>
                <c:pt idx="3448">
                  <c:v>-0.72454496000000002</c:v>
                </c:pt>
                <c:pt idx="3449">
                  <c:v>-0.65401907000000004</c:v>
                </c:pt>
                <c:pt idx="3450">
                  <c:v>-0.65976659999999898</c:v>
                </c:pt>
                <c:pt idx="3451">
                  <c:v>-0.65805970000000003</c:v>
                </c:pt>
                <c:pt idx="3452">
                  <c:v>-0.63450713999999897</c:v>
                </c:pt>
                <c:pt idx="3453">
                  <c:v>-0.61274103000000002</c:v>
                </c:pt>
                <c:pt idx="3454">
                  <c:v>-0.61066823999999897</c:v>
                </c:pt>
                <c:pt idx="3455">
                  <c:v>-0.55812203999999899</c:v>
                </c:pt>
                <c:pt idx="3456">
                  <c:v>-0.52204782999999899</c:v>
                </c:pt>
                <c:pt idx="3457">
                  <c:v>-0.56176331999999896</c:v>
                </c:pt>
                <c:pt idx="3458">
                  <c:v>-0.55284928</c:v>
                </c:pt>
                <c:pt idx="3459">
                  <c:v>-0.52006490999999899</c:v>
                </c:pt>
                <c:pt idx="3460">
                  <c:v>-0.53006595999999895</c:v>
                </c:pt>
                <c:pt idx="3461">
                  <c:v>-0.48543895999999898</c:v>
                </c:pt>
                <c:pt idx="3462">
                  <c:v>-0.47945775000000002</c:v>
                </c:pt>
                <c:pt idx="3463">
                  <c:v>-0.46406821999999898</c:v>
                </c:pt>
                <c:pt idx="3464">
                  <c:v>-0.41810986</c:v>
                </c:pt>
                <c:pt idx="3465">
                  <c:v>-0.44243315999999899</c:v>
                </c:pt>
                <c:pt idx="3466">
                  <c:v>-0.40246017000000001</c:v>
                </c:pt>
                <c:pt idx="3467">
                  <c:v>-0.41272629999999899</c:v>
                </c:pt>
                <c:pt idx="3468">
                  <c:v>-0.36950424999999898</c:v>
                </c:pt>
                <c:pt idx="3469">
                  <c:v>-0.3395165</c:v>
                </c:pt>
                <c:pt idx="3470">
                  <c:v>-0.31235244000000001</c:v>
                </c:pt>
                <c:pt idx="3471">
                  <c:v>-0.33629524999999899</c:v>
                </c:pt>
                <c:pt idx="3472">
                  <c:v>-0.27750861999999898</c:v>
                </c:pt>
                <c:pt idx="3473">
                  <c:v>-0.28962997000000001</c:v>
                </c:pt>
                <c:pt idx="3474">
                  <c:v>-0.26017041000000002</c:v>
                </c:pt>
                <c:pt idx="3475">
                  <c:v>-0.24924099999999899</c:v>
                </c:pt>
                <c:pt idx="3476">
                  <c:v>-0.23039224</c:v>
                </c:pt>
                <c:pt idx="3477">
                  <c:v>-0.23185613999999899</c:v>
                </c:pt>
                <c:pt idx="3478">
                  <c:v>-0.22361681</c:v>
                </c:pt>
                <c:pt idx="3479">
                  <c:v>-0.20767395999999899</c:v>
                </c:pt>
                <c:pt idx="3480">
                  <c:v>-0.19153187999999899</c:v>
                </c:pt>
                <c:pt idx="3481">
                  <c:v>-0.14081108000000001</c:v>
                </c:pt>
                <c:pt idx="3482">
                  <c:v>-0.15664494000000001</c:v>
                </c:pt>
                <c:pt idx="3483">
                  <c:v>-0.14524153000000001</c:v>
                </c:pt>
                <c:pt idx="3484">
                  <c:v>-0.10149009000000001</c:v>
                </c:pt>
                <c:pt idx="3485">
                  <c:v>-9.6748181000000003E-2</c:v>
                </c:pt>
                <c:pt idx="3486">
                  <c:v>-5.8107493000000003E-2</c:v>
                </c:pt>
                <c:pt idx="3487">
                  <c:v>-5.0604562999999901E-2</c:v>
                </c:pt>
                <c:pt idx="3488">
                  <c:v>-7.0101830000000004E-2</c:v>
                </c:pt>
                <c:pt idx="3489">
                  <c:v>-1.9399632999999899E-2</c:v>
                </c:pt>
                <c:pt idx="3490">
                  <c:v>-6.2318790999999901E-2</c:v>
                </c:pt>
                <c:pt idx="3491">
                  <c:v>-2.8732876000000001E-2</c:v>
                </c:pt>
                <c:pt idx="3492">
                  <c:v>3.7937275999999902E-2</c:v>
                </c:pt>
                <c:pt idx="3493">
                  <c:v>2.2962283E-2</c:v>
                </c:pt>
                <c:pt idx="3494">
                  <c:v>4.1665560999999901E-3</c:v>
                </c:pt>
                <c:pt idx="3495">
                  <c:v>7.8216126999999899E-2</c:v>
                </c:pt>
                <c:pt idx="3496">
                  <c:v>5.6145601000000003E-2</c:v>
                </c:pt>
                <c:pt idx="3497">
                  <c:v>5.33619519999999E-2</c:v>
                </c:pt>
                <c:pt idx="3498">
                  <c:v>9.1946565999999896E-2</c:v>
                </c:pt>
                <c:pt idx="3499">
                  <c:v>9.8730060999999897E-2</c:v>
                </c:pt>
                <c:pt idx="3500">
                  <c:v>9.9625009E-2</c:v>
                </c:pt>
                <c:pt idx="3501">
                  <c:v>0.13984624000000001</c:v>
                </c:pt>
                <c:pt idx="3502">
                  <c:v>0.14274800000000001</c:v>
                </c:pt>
                <c:pt idx="3503">
                  <c:v>0.17361351999999899</c:v>
                </c:pt>
                <c:pt idx="3504">
                  <c:v>0.20012472000000001</c:v>
                </c:pt>
                <c:pt idx="3505">
                  <c:v>0.20146855999999899</c:v>
                </c:pt>
                <c:pt idx="3506">
                  <c:v>0.23341385000000001</c:v>
                </c:pt>
                <c:pt idx="3507">
                  <c:v>0.24095959</c:v>
                </c:pt>
                <c:pt idx="3508">
                  <c:v>0.25198893</c:v>
                </c:pt>
                <c:pt idx="3509">
                  <c:v>0.22234366</c:v>
                </c:pt>
                <c:pt idx="3510">
                  <c:v>0.23168014000000001</c:v>
                </c:pt>
                <c:pt idx="3511">
                  <c:v>0.27520032</c:v>
                </c:pt>
                <c:pt idx="3512">
                  <c:v>0.26921742999999898</c:v>
                </c:pt>
                <c:pt idx="3513">
                  <c:v>0.31781561000000003</c:v>
                </c:pt>
                <c:pt idx="3514">
                  <c:v>0.30899161000000003</c:v>
                </c:pt>
                <c:pt idx="3515">
                  <c:v>0.33680513000000001</c:v>
                </c:pt>
                <c:pt idx="3516">
                  <c:v>0.33430447000000002</c:v>
                </c:pt>
                <c:pt idx="3517">
                  <c:v>0.34263396000000002</c:v>
                </c:pt>
                <c:pt idx="3518">
                  <c:v>0.38076976000000001</c:v>
                </c:pt>
                <c:pt idx="3519">
                  <c:v>0.38736425000000002</c:v>
                </c:pt>
                <c:pt idx="3520">
                  <c:v>0.39210739</c:v>
                </c:pt>
                <c:pt idx="3521">
                  <c:v>0.42978354000000002</c:v>
                </c:pt>
                <c:pt idx="3522">
                  <c:v>0.41972180999999897</c:v>
                </c:pt>
                <c:pt idx="3523">
                  <c:v>0.40376832000000001</c:v>
                </c:pt>
                <c:pt idx="3524">
                  <c:v>0.46241529999999897</c:v>
                </c:pt>
                <c:pt idx="3525">
                  <c:v>0.44999446999999898</c:v>
                </c:pt>
                <c:pt idx="3526">
                  <c:v>0.42320493999999897</c:v>
                </c:pt>
                <c:pt idx="3527">
                  <c:v>0.49042956999999898</c:v>
                </c:pt>
                <c:pt idx="3528">
                  <c:v>0.49674172</c:v>
                </c:pt>
                <c:pt idx="3529">
                  <c:v>0.54072425000000002</c:v>
                </c:pt>
                <c:pt idx="3530">
                  <c:v>0.53500203000000002</c:v>
                </c:pt>
                <c:pt idx="3531">
                  <c:v>0.52115665</c:v>
                </c:pt>
                <c:pt idx="3532">
                  <c:v>0.57222353999999898</c:v>
                </c:pt>
                <c:pt idx="3533">
                  <c:v>0.56541867999999895</c:v>
                </c:pt>
                <c:pt idx="3534">
                  <c:v>0.60025819999999896</c:v>
                </c:pt>
                <c:pt idx="3535">
                  <c:v>0.59578993999999896</c:v>
                </c:pt>
                <c:pt idx="3536">
                  <c:v>0.61248323000000005</c:v>
                </c:pt>
                <c:pt idx="3537">
                  <c:v>0.6055992</c:v>
                </c:pt>
                <c:pt idx="3538">
                  <c:v>0.61231508999999895</c:v>
                </c:pt>
                <c:pt idx="3539">
                  <c:v>0.64210354999999897</c:v>
                </c:pt>
                <c:pt idx="3540">
                  <c:v>0.64664043999999898</c:v>
                </c:pt>
                <c:pt idx="3541">
                  <c:v>0.66482859999999899</c:v>
                </c:pt>
                <c:pt idx="3542">
                  <c:v>0.69138748000000005</c:v>
                </c:pt>
                <c:pt idx="3543">
                  <c:v>0.70355639000000003</c:v>
                </c:pt>
                <c:pt idx="3544">
                  <c:v>0.72668023000000004</c:v>
                </c:pt>
                <c:pt idx="3545">
                  <c:v>0.71520128999999899</c:v>
                </c:pt>
                <c:pt idx="3546">
                  <c:v>0.71684448999999895</c:v>
                </c:pt>
                <c:pt idx="3547">
                  <c:v>0.71666481000000004</c:v>
                </c:pt>
                <c:pt idx="3548">
                  <c:v>0.76603745999999895</c:v>
                </c:pt>
                <c:pt idx="3549">
                  <c:v>0.77208924000000001</c:v>
                </c:pt>
                <c:pt idx="3550">
                  <c:v>0.77965810000000002</c:v>
                </c:pt>
                <c:pt idx="3551">
                  <c:v>0.78923105999999899</c:v>
                </c:pt>
                <c:pt idx="3552">
                  <c:v>0.81900821999999895</c:v>
                </c:pt>
                <c:pt idx="3553">
                  <c:v>0.83051666999999896</c:v>
                </c:pt>
                <c:pt idx="3554">
                  <c:v>0.80515376999999899</c:v>
                </c:pt>
                <c:pt idx="3555">
                  <c:v>0.81118117000000001</c:v>
                </c:pt>
                <c:pt idx="3556">
                  <c:v>0.83914827000000003</c:v>
                </c:pt>
                <c:pt idx="3557">
                  <c:v>0.86537531999999895</c:v>
                </c:pt>
                <c:pt idx="3558">
                  <c:v>0.85456228999999895</c:v>
                </c:pt>
                <c:pt idx="3559">
                  <c:v>0.89778380999999896</c:v>
                </c:pt>
                <c:pt idx="3560">
                  <c:v>0.89085055999999896</c:v>
                </c:pt>
                <c:pt idx="3561">
                  <c:v>0.90297362000000003</c:v>
                </c:pt>
                <c:pt idx="3562">
                  <c:v>0.92641686000000001</c:v>
                </c:pt>
                <c:pt idx="3563">
                  <c:v>0.93697620000000004</c:v>
                </c:pt>
                <c:pt idx="3564">
                  <c:v>0.91967361999999897</c:v>
                </c:pt>
                <c:pt idx="3565">
                  <c:v>0.94149165999999895</c:v>
                </c:pt>
                <c:pt idx="3566">
                  <c:v>0.99794488000000003</c:v>
                </c:pt>
                <c:pt idx="3567">
                  <c:v>0.96582842999999896</c:v>
                </c:pt>
                <c:pt idx="3568">
                  <c:v>0.99974651000000003</c:v>
                </c:pt>
                <c:pt idx="3569">
                  <c:v>0.99889855999999899</c:v>
                </c:pt>
                <c:pt idx="3570">
                  <c:v>0.98868084000000001</c:v>
                </c:pt>
                <c:pt idx="3571">
                  <c:v>0.99846197999999897</c:v>
                </c:pt>
                <c:pt idx="3572">
                  <c:v>1.04958339999999</c:v>
                </c:pt>
                <c:pt idx="3573">
                  <c:v>1.0255421</c:v>
                </c:pt>
                <c:pt idx="3574">
                  <c:v>1.0617516</c:v>
                </c:pt>
                <c:pt idx="3575">
                  <c:v>1.0491401</c:v>
                </c:pt>
                <c:pt idx="3576">
                  <c:v>1.0898118000000001</c:v>
                </c:pt>
                <c:pt idx="3577">
                  <c:v>1.0969179</c:v>
                </c:pt>
                <c:pt idx="3578">
                  <c:v>1.0849335</c:v>
                </c:pt>
                <c:pt idx="3579">
                  <c:v>1.0726325999999899</c:v>
                </c:pt>
                <c:pt idx="3580">
                  <c:v>1.092519</c:v>
                </c:pt>
                <c:pt idx="3581">
                  <c:v>1.1229719</c:v>
                </c:pt>
                <c:pt idx="3582">
                  <c:v>1.1384974999999899</c:v>
                </c:pt>
                <c:pt idx="3583">
                  <c:v>1.1499485</c:v>
                </c:pt>
                <c:pt idx="3584">
                  <c:v>1.1438767999999899</c:v>
                </c:pt>
                <c:pt idx="3585">
                  <c:v>1.1464962000000001</c:v>
                </c:pt>
                <c:pt idx="3586">
                  <c:v>1.1767755</c:v>
                </c:pt>
                <c:pt idx="3587">
                  <c:v>1.1963277999999899</c:v>
                </c:pt>
                <c:pt idx="3588">
                  <c:v>1.180142</c:v>
                </c:pt>
                <c:pt idx="3589">
                  <c:v>1.1947355</c:v>
                </c:pt>
                <c:pt idx="3590">
                  <c:v>1.1946264</c:v>
                </c:pt>
                <c:pt idx="3591">
                  <c:v>1.2307330999999899</c:v>
                </c:pt>
                <c:pt idx="3592">
                  <c:v>1.2129725</c:v>
                </c:pt>
                <c:pt idx="3593">
                  <c:v>1.2456254</c:v>
                </c:pt>
                <c:pt idx="3594">
                  <c:v>1.2545440999999899</c:v>
                </c:pt>
                <c:pt idx="3595">
                  <c:v>1.2686238000000001</c:v>
                </c:pt>
                <c:pt idx="3596">
                  <c:v>1.2476392000000001</c:v>
                </c:pt>
                <c:pt idx="3597">
                  <c:v>1.2772108</c:v>
                </c:pt>
                <c:pt idx="3598">
                  <c:v>1.2727434</c:v>
                </c:pt>
                <c:pt idx="3599">
                  <c:v>1.2838957</c:v>
                </c:pt>
                <c:pt idx="3600">
                  <c:v>1.2827599999999899</c:v>
                </c:pt>
                <c:pt idx="3601">
                  <c:v>1.3228205</c:v>
                </c:pt>
                <c:pt idx="3602">
                  <c:v>1.2995885</c:v>
                </c:pt>
                <c:pt idx="3603">
                  <c:v>1.3146329999999899</c:v>
                </c:pt>
                <c:pt idx="3604">
                  <c:v>1.3097817</c:v>
                </c:pt>
                <c:pt idx="3605">
                  <c:v>1.3113987</c:v>
                </c:pt>
                <c:pt idx="3606">
                  <c:v>1.3296608000000001</c:v>
                </c:pt>
                <c:pt idx="3607">
                  <c:v>1.3474113000000001</c:v>
                </c:pt>
                <c:pt idx="3608">
                  <c:v>1.3504121</c:v>
                </c:pt>
                <c:pt idx="3609">
                  <c:v>1.3609046</c:v>
                </c:pt>
                <c:pt idx="3610">
                  <c:v>1.3581348</c:v>
                </c:pt>
                <c:pt idx="3611">
                  <c:v>1.354136</c:v>
                </c:pt>
                <c:pt idx="3612">
                  <c:v>1.3685261</c:v>
                </c:pt>
                <c:pt idx="3613">
                  <c:v>1.3824088999999899</c:v>
                </c:pt>
                <c:pt idx="3614">
                  <c:v>1.4059896999999899</c:v>
                </c:pt>
                <c:pt idx="3615">
                  <c:v>1.3791157999999899</c:v>
                </c:pt>
                <c:pt idx="3616">
                  <c:v>1.3803266000000001</c:v>
                </c:pt>
                <c:pt idx="3617">
                  <c:v>1.4053572999999899</c:v>
                </c:pt>
                <c:pt idx="3618">
                  <c:v>1.4206242</c:v>
                </c:pt>
                <c:pt idx="3619">
                  <c:v>1.4125369999999899</c:v>
                </c:pt>
                <c:pt idx="3620">
                  <c:v>1.3941382</c:v>
                </c:pt>
                <c:pt idx="3621">
                  <c:v>1.4279805000000001</c:v>
                </c:pt>
                <c:pt idx="3622">
                  <c:v>1.4356172</c:v>
                </c:pt>
                <c:pt idx="3623">
                  <c:v>1.42378</c:v>
                </c:pt>
                <c:pt idx="3624">
                  <c:v>1.4278565000000001</c:v>
                </c:pt>
                <c:pt idx="3625">
                  <c:v>1.4342124999999899</c:v>
                </c:pt>
                <c:pt idx="3626">
                  <c:v>1.4476910999999899</c:v>
                </c:pt>
                <c:pt idx="3627">
                  <c:v>1.4628737000000001</c:v>
                </c:pt>
                <c:pt idx="3628">
                  <c:v>1.4699876999999899</c:v>
                </c:pt>
                <c:pt idx="3629">
                  <c:v>1.46828479999999</c:v>
                </c:pt>
                <c:pt idx="3630">
                  <c:v>1.4565537</c:v>
                </c:pt>
                <c:pt idx="3631">
                  <c:v>1.4895946</c:v>
                </c:pt>
                <c:pt idx="3632">
                  <c:v>1.4930585000000001</c:v>
                </c:pt>
                <c:pt idx="3633">
                  <c:v>1.4899396</c:v>
                </c:pt>
                <c:pt idx="3634">
                  <c:v>1.4882799</c:v>
                </c:pt>
                <c:pt idx="3635">
                  <c:v>1.4944816000000001</c:v>
                </c:pt>
                <c:pt idx="3636">
                  <c:v>1.4789851000000001</c:v>
                </c:pt>
                <c:pt idx="3637">
                  <c:v>1.4910352</c:v>
                </c:pt>
                <c:pt idx="3638">
                  <c:v>1.4904986</c:v>
                </c:pt>
                <c:pt idx="3639">
                  <c:v>1.5279796999999899</c:v>
                </c:pt>
                <c:pt idx="3640">
                  <c:v>1.5248598</c:v>
                </c:pt>
                <c:pt idx="3641">
                  <c:v>1.4950650999999899</c:v>
                </c:pt>
                <c:pt idx="3642">
                  <c:v>1.541266</c:v>
                </c:pt>
                <c:pt idx="3643">
                  <c:v>1.5240796000000001</c:v>
                </c:pt>
                <c:pt idx="3644">
                  <c:v>1.5277437</c:v>
                </c:pt>
                <c:pt idx="3645">
                  <c:v>1.5465918999999899</c:v>
                </c:pt>
                <c:pt idx="3646">
                  <c:v>1.5602750000000001</c:v>
                </c:pt>
                <c:pt idx="3647">
                  <c:v>1.537792</c:v>
                </c:pt>
                <c:pt idx="3648">
                  <c:v>1.5348113000000001</c:v>
                </c:pt>
                <c:pt idx="3649">
                  <c:v>1.5421594999999899</c:v>
                </c:pt>
                <c:pt idx="3650">
                  <c:v>1.5686169999999899</c:v>
                </c:pt>
                <c:pt idx="3651">
                  <c:v>1.5632691999999899</c:v>
                </c:pt>
                <c:pt idx="3652">
                  <c:v>1.5521674000000001</c:v>
                </c:pt>
                <c:pt idx="3653">
                  <c:v>1.5642297999999899</c:v>
                </c:pt>
                <c:pt idx="3654">
                  <c:v>1.5788298000000001</c:v>
                </c:pt>
                <c:pt idx="3655">
                  <c:v>1.5825236</c:v>
                </c:pt>
                <c:pt idx="3656">
                  <c:v>1.5558869</c:v>
                </c:pt>
                <c:pt idx="3657">
                  <c:v>1.5559448</c:v>
                </c:pt>
                <c:pt idx="3658">
                  <c:v>1.5958205000000001</c:v>
                </c:pt>
                <c:pt idx="3659">
                  <c:v>1.5952175</c:v>
                </c:pt>
                <c:pt idx="3660">
                  <c:v>1.59760119999999</c:v>
                </c:pt>
                <c:pt idx="3661">
                  <c:v>1.5852835000000001</c:v>
                </c:pt>
                <c:pt idx="3662">
                  <c:v>1.6113120000000001</c:v>
                </c:pt>
                <c:pt idx="3663">
                  <c:v>1.6044503000000001</c:v>
                </c:pt>
                <c:pt idx="3664">
                  <c:v>1.6098923000000001</c:v>
                </c:pt>
                <c:pt idx="3665">
                  <c:v>1.6277410999999899</c:v>
                </c:pt>
                <c:pt idx="3666">
                  <c:v>1.6330083</c:v>
                </c:pt>
                <c:pt idx="3667">
                  <c:v>1.6223905000000001</c:v>
                </c:pt>
                <c:pt idx="3668">
                  <c:v>1.6494951</c:v>
                </c:pt>
                <c:pt idx="3669">
                  <c:v>1.627343</c:v>
                </c:pt>
                <c:pt idx="3670">
                  <c:v>1.6400306</c:v>
                </c:pt>
                <c:pt idx="3671">
                  <c:v>1.6392933000000001</c:v>
                </c:pt>
                <c:pt idx="3672">
                  <c:v>1.6452161000000001</c:v>
                </c:pt>
                <c:pt idx="3673">
                  <c:v>1.6531141</c:v>
                </c:pt>
                <c:pt idx="3674">
                  <c:v>1.6565097</c:v>
                </c:pt>
                <c:pt idx="3675">
                  <c:v>1.6672047999999899</c:v>
                </c:pt>
                <c:pt idx="3676">
                  <c:v>1.6753739999999899</c:v>
                </c:pt>
                <c:pt idx="3677">
                  <c:v>1.6678781</c:v>
                </c:pt>
                <c:pt idx="3678">
                  <c:v>1.6545938</c:v>
                </c:pt>
                <c:pt idx="3679">
                  <c:v>1.6825258000000001</c:v>
                </c:pt>
                <c:pt idx="3680">
                  <c:v>1.6796998000000001</c:v>
                </c:pt>
                <c:pt idx="3681">
                  <c:v>1.6850835</c:v>
                </c:pt>
                <c:pt idx="3682">
                  <c:v>1.6913123999999899</c:v>
                </c:pt>
                <c:pt idx="3683">
                  <c:v>1.7084322999999899</c:v>
                </c:pt>
                <c:pt idx="3684">
                  <c:v>1.7209918</c:v>
                </c:pt>
                <c:pt idx="3685">
                  <c:v>1.7101392</c:v>
                </c:pt>
                <c:pt idx="3686">
                  <c:v>1.7164025000000001</c:v>
                </c:pt>
                <c:pt idx="3687">
                  <c:v>1.7238431000000001</c:v>
                </c:pt>
                <c:pt idx="3688">
                  <c:v>1.7256469999999899</c:v>
                </c:pt>
                <c:pt idx="3689">
                  <c:v>1.7336636999999899</c:v>
                </c:pt>
                <c:pt idx="3690">
                  <c:v>1.7163442</c:v>
                </c:pt>
                <c:pt idx="3691">
                  <c:v>1.7517099</c:v>
                </c:pt>
                <c:pt idx="3692">
                  <c:v>1.7447862999999899</c:v>
                </c:pt>
                <c:pt idx="3693">
                  <c:v>1.7383877000000001</c:v>
                </c:pt>
                <c:pt idx="3694">
                  <c:v>1.7570516</c:v>
                </c:pt>
                <c:pt idx="3695">
                  <c:v>1.76994739999999</c:v>
                </c:pt>
                <c:pt idx="3696">
                  <c:v>1.7586141</c:v>
                </c:pt>
                <c:pt idx="3697">
                  <c:v>1.7710250999999899</c:v>
                </c:pt>
                <c:pt idx="3698">
                  <c:v>1.7748583</c:v>
                </c:pt>
                <c:pt idx="3699">
                  <c:v>1.7980486</c:v>
                </c:pt>
                <c:pt idx="3700">
                  <c:v>1.8030008</c:v>
                </c:pt>
                <c:pt idx="3701">
                  <c:v>1.7997270000000001</c:v>
                </c:pt>
                <c:pt idx="3702">
                  <c:v>1.8125391</c:v>
                </c:pt>
                <c:pt idx="3703">
                  <c:v>1.8194421999999899</c:v>
                </c:pt>
                <c:pt idx="3704">
                  <c:v>1.8392246999999899</c:v>
                </c:pt>
                <c:pt idx="3705">
                  <c:v>1.8311459000000001</c:v>
                </c:pt>
                <c:pt idx="3706">
                  <c:v>1.8171284000000001</c:v>
                </c:pt>
                <c:pt idx="3707">
                  <c:v>1.8457876</c:v>
                </c:pt>
                <c:pt idx="3708">
                  <c:v>1.8540365000000001</c:v>
                </c:pt>
                <c:pt idx="3709">
                  <c:v>1.8563312000000001</c:v>
                </c:pt>
                <c:pt idx="3710">
                  <c:v>1.8883249</c:v>
                </c:pt>
                <c:pt idx="3711">
                  <c:v>1.8766086</c:v>
                </c:pt>
                <c:pt idx="3712">
                  <c:v>1.8642592</c:v>
                </c:pt>
                <c:pt idx="3713">
                  <c:v>1.9022536000000001</c:v>
                </c:pt>
                <c:pt idx="3714">
                  <c:v>1.8990282000000001</c:v>
                </c:pt>
                <c:pt idx="3715">
                  <c:v>1.9073874</c:v>
                </c:pt>
                <c:pt idx="3716">
                  <c:v>1.9137938000000001</c:v>
                </c:pt>
                <c:pt idx="3717">
                  <c:v>1.9202028</c:v>
                </c:pt>
                <c:pt idx="3718">
                  <c:v>1.9243549</c:v>
                </c:pt>
                <c:pt idx="3719">
                  <c:v>1.9564773</c:v>
                </c:pt>
                <c:pt idx="3720">
                  <c:v>1.94132799999999</c:v>
                </c:pt>
                <c:pt idx="3721">
                  <c:v>1.9268666000000001</c:v>
                </c:pt>
                <c:pt idx="3722">
                  <c:v>1.9401824000000001</c:v>
                </c:pt>
                <c:pt idx="3723">
                  <c:v>1.9879503999999899</c:v>
                </c:pt>
                <c:pt idx="3724">
                  <c:v>1.9972588</c:v>
                </c:pt>
                <c:pt idx="3725">
                  <c:v>1.9998758999999899</c:v>
                </c:pt>
                <c:pt idx="3726">
                  <c:v>2.0014788000000001</c:v>
                </c:pt>
                <c:pt idx="3727">
                  <c:v>2.0015296</c:v>
                </c:pt>
                <c:pt idx="3728">
                  <c:v>2.0273072000000001</c:v>
                </c:pt>
                <c:pt idx="3729">
                  <c:v>2.0342451000000001</c:v>
                </c:pt>
                <c:pt idx="3730">
                  <c:v>2.04237419999999</c:v>
                </c:pt>
                <c:pt idx="3731">
                  <c:v>2.0541714</c:v>
                </c:pt>
                <c:pt idx="3732">
                  <c:v>2.0624693999999901</c:v>
                </c:pt>
                <c:pt idx="3733">
                  <c:v>2.0751952999999901</c:v>
                </c:pt>
                <c:pt idx="3734">
                  <c:v>2.08126139999999</c:v>
                </c:pt>
                <c:pt idx="3735">
                  <c:v>2.0924996</c:v>
                </c:pt>
                <c:pt idx="3736">
                  <c:v>2.0960559000000001</c:v>
                </c:pt>
                <c:pt idx="3737">
                  <c:v>2.1220313000000002</c:v>
                </c:pt>
                <c:pt idx="3738">
                  <c:v>2.1156760999999902</c:v>
                </c:pt>
                <c:pt idx="3739">
                  <c:v>2.0973172</c:v>
                </c:pt>
                <c:pt idx="3740">
                  <c:v>2.1190114000000002</c:v>
                </c:pt>
                <c:pt idx="3741">
                  <c:v>2.1278215999999901</c:v>
                </c:pt>
                <c:pt idx="3742">
                  <c:v>2.1416187999999901</c:v>
                </c:pt>
                <c:pt idx="3743">
                  <c:v>2.1645891000000002</c:v>
                </c:pt>
                <c:pt idx="3744">
                  <c:v>2.1790511000000001</c:v>
                </c:pt>
                <c:pt idx="3745">
                  <c:v>2.1971151</c:v>
                </c:pt>
                <c:pt idx="3746">
                  <c:v>2.1965245000000002</c:v>
                </c:pt>
                <c:pt idx="3747">
                  <c:v>2.2040994</c:v>
                </c:pt>
                <c:pt idx="3748">
                  <c:v>2.2207401</c:v>
                </c:pt>
                <c:pt idx="3749">
                  <c:v>2.2353672000000002</c:v>
                </c:pt>
                <c:pt idx="3750">
                  <c:v>2.2533430999999902</c:v>
                </c:pt>
                <c:pt idx="3751">
                  <c:v>2.2503478000000001</c:v>
                </c:pt>
                <c:pt idx="3752">
                  <c:v>2.2484727000000002</c:v>
                </c:pt>
                <c:pt idx="3753">
                  <c:v>2.2634818999999902</c:v>
                </c:pt>
                <c:pt idx="3754">
                  <c:v>2.2831204999999901</c:v>
                </c:pt>
                <c:pt idx="3755">
                  <c:v>2.2932530999999901</c:v>
                </c:pt>
                <c:pt idx="3756">
                  <c:v>2.2948534</c:v>
                </c:pt>
                <c:pt idx="3757">
                  <c:v>2.32382</c:v>
                </c:pt>
                <c:pt idx="3758">
                  <c:v>2.3204213</c:v>
                </c:pt>
                <c:pt idx="3759">
                  <c:v>2.3176002000000002</c:v>
                </c:pt>
                <c:pt idx="3760">
                  <c:v>2.3514579000000002</c:v>
                </c:pt>
                <c:pt idx="3761">
                  <c:v>2.3479795000000001</c:v>
                </c:pt>
                <c:pt idx="3762">
                  <c:v>2.3511538000000001</c:v>
                </c:pt>
                <c:pt idx="3763">
                  <c:v>2.3827305000000001</c:v>
                </c:pt>
                <c:pt idx="3764">
                  <c:v>2.3681128999999901</c:v>
                </c:pt>
                <c:pt idx="3765">
                  <c:v>2.3936115999999901</c:v>
                </c:pt>
                <c:pt idx="3766">
                  <c:v>2.41429029999999</c:v>
                </c:pt>
                <c:pt idx="3767">
                  <c:v>2.4053965000000002</c:v>
                </c:pt>
                <c:pt idx="3768">
                  <c:v>2.4050818999999901</c:v>
                </c:pt>
                <c:pt idx="3769">
                  <c:v>2.4216093999999901</c:v>
                </c:pt>
                <c:pt idx="3770">
                  <c:v>2.4563209000000001</c:v>
                </c:pt>
                <c:pt idx="3771">
                  <c:v>2.4625411000000001</c:v>
                </c:pt>
                <c:pt idx="3772">
                  <c:v>2.4775535</c:v>
                </c:pt>
                <c:pt idx="3773">
                  <c:v>2.4795875999999901</c:v>
                </c:pt>
                <c:pt idx="3774">
                  <c:v>2.4933746000000001</c:v>
                </c:pt>
                <c:pt idx="3775">
                  <c:v>2.4950904999999901</c:v>
                </c:pt>
                <c:pt idx="3776">
                  <c:v>2.5185784</c:v>
                </c:pt>
                <c:pt idx="3777">
                  <c:v>2.5255421999999901</c:v>
                </c:pt>
                <c:pt idx="3778">
                  <c:v>2.5265186000000002</c:v>
                </c:pt>
                <c:pt idx="3779">
                  <c:v>2.5513688999999902</c:v>
                </c:pt>
                <c:pt idx="3780">
                  <c:v>2.5579149000000001</c:v>
                </c:pt>
                <c:pt idx="3781">
                  <c:v>2.5710016000000002</c:v>
                </c:pt>
                <c:pt idx="3782">
                  <c:v>2.5854370000000002</c:v>
                </c:pt>
                <c:pt idx="3783">
                  <c:v>2.59080649999999</c:v>
                </c:pt>
                <c:pt idx="3784">
                  <c:v>2.5999172000000002</c:v>
                </c:pt>
                <c:pt idx="3785">
                  <c:v>2.6157737000000001</c:v>
                </c:pt>
                <c:pt idx="3786">
                  <c:v>2.6192617</c:v>
                </c:pt>
                <c:pt idx="3787">
                  <c:v>2.6468780000000001</c:v>
                </c:pt>
                <c:pt idx="3788">
                  <c:v>2.65292469999999</c:v>
                </c:pt>
                <c:pt idx="3789">
                  <c:v>2.6547917000000001</c:v>
                </c:pt>
                <c:pt idx="3790">
                  <c:v>2.6692002000000001</c:v>
                </c:pt>
                <c:pt idx="3791">
                  <c:v>2.6754970999999901</c:v>
                </c:pt>
                <c:pt idx="3792">
                  <c:v>2.6849154</c:v>
                </c:pt>
                <c:pt idx="3793">
                  <c:v>2.7058412999999901</c:v>
                </c:pt>
                <c:pt idx="3794">
                  <c:v>2.7218792999999901</c:v>
                </c:pt>
                <c:pt idx="3795">
                  <c:v>2.7263432999999901</c:v>
                </c:pt>
                <c:pt idx="3796">
                  <c:v>2.7354929000000001</c:v>
                </c:pt>
                <c:pt idx="3797">
                  <c:v>2.7439282</c:v>
                </c:pt>
                <c:pt idx="3798">
                  <c:v>2.7524169000000001</c:v>
                </c:pt>
                <c:pt idx="3799">
                  <c:v>2.7684867</c:v>
                </c:pt>
                <c:pt idx="3800">
                  <c:v>2.7750865</c:v>
                </c:pt>
                <c:pt idx="3801">
                  <c:v>2.7856523000000002</c:v>
                </c:pt>
                <c:pt idx="3802">
                  <c:v>2.8121366000000001</c:v>
                </c:pt>
                <c:pt idx="3803">
                  <c:v>2.8139403000000001</c:v>
                </c:pt>
                <c:pt idx="3804">
                  <c:v>2.8283866</c:v>
                </c:pt>
                <c:pt idx="3805">
                  <c:v>2.8295511000000002</c:v>
                </c:pt>
                <c:pt idx="3806">
                  <c:v>2.8432108999999901</c:v>
                </c:pt>
                <c:pt idx="3807">
                  <c:v>2.8579053999999902</c:v>
                </c:pt>
                <c:pt idx="3808">
                  <c:v>2.8648107999999901</c:v>
                </c:pt>
                <c:pt idx="3809">
                  <c:v>2.8737352999999901</c:v>
                </c:pt>
                <c:pt idx="3810">
                  <c:v>2.8803676</c:v>
                </c:pt>
                <c:pt idx="3811">
                  <c:v>2.8957134999999901</c:v>
                </c:pt>
                <c:pt idx="3812">
                  <c:v>2.91910759999999</c:v>
                </c:pt>
                <c:pt idx="3813">
                  <c:v>2.9167746999999902</c:v>
                </c:pt>
                <c:pt idx="3814">
                  <c:v>2.9439540000000002</c:v>
                </c:pt>
                <c:pt idx="3815">
                  <c:v>2.9484952</c:v>
                </c:pt>
                <c:pt idx="3816">
                  <c:v>2.9613749999999901</c:v>
                </c:pt>
                <c:pt idx="3817">
                  <c:v>2.9605302999999901</c:v>
                </c:pt>
                <c:pt idx="3818">
                  <c:v>2.9732709000000002</c:v>
                </c:pt>
                <c:pt idx="3819">
                  <c:v>2.9782093999999901</c:v>
                </c:pt>
                <c:pt idx="3820">
                  <c:v>3.0085646000000001</c:v>
                </c:pt>
                <c:pt idx="3821">
                  <c:v>3.0302362</c:v>
                </c:pt>
                <c:pt idx="3822">
                  <c:v>3.03560939999999</c:v>
                </c:pt>
                <c:pt idx="3823">
                  <c:v>3.03559419999999</c:v>
                </c:pt>
                <c:pt idx="3824">
                  <c:v>3.0345947</c:v>
                </c:pt>
                <c:pt idx="3825">
                  <c:v>3.0494913000000001</c:v>
                </c:pt>
                <c:pt idx="3826">
                  <c:v>3.0768203999999901</c:v>
                </c:pt>
                <c:pt idx="3827">
                  <c:v>3.0862539999999901</c:v>
                </c:pt>
                <c:pt idx="3828">
                  <c:v>3.0883359000000001</c:v>
                </c:pt>
                <c:pt idx="3829">
                  <c:v>3.0989808999999902</c:v>
                </c:pt>
                <c:pt idx="3830">
                  <c:v>3.1071621999999901</c:v>
                </c:pt>
                <c:pt idx="3831">
                  <c:v>3.1183147999999901</c:v>
                </c:pt>
                <c:pt idx="3832">
                  <c:v>3.1371785999999902</c:v>
                </c:pt>
                <c:pt idx="3833">
                  <c:v>3.1593583999999901</c:v>
                </c:pt>
                <c:pt idx="3834">
                  <c:v>3.16387539999999</c:v>
                </c:pt>
                <c:pt idx="3835">
                  <c:v>3.1743787000000001</c:v>
                </c:pt>
                <c:pt idx="3836">
                  <c:v>3.1814735999999901</c:v>
                </c:pt>
                <c:pt idx="3837">
                  <c:v>3.1946916999999901</c:v>
                </c:pt>
                <c:pt idx="3838">
                  <c:v>3.2024105</c:v>
                </c:pt>
                <c:pt idx="3839">
                  <c:v>3.2043013999999901</c:v>
                </c:pt>
                <c:pt idx="3840">
                  <c:v>3.2291376999999901</c:v>
                </c:pt>
                <c:pt idx="3841">
                  <c:v>3.2376106999999901</c:v>
                </c:pt>
                <c:pt idx="3842">
                  <c:v>3.2437608999999901</c:v>
                </c:pt>
                <c:pt idx="3843">
                  <c:v>3.2524712999999901</c:v>
                </c:pt>
                <c:pt idx="3844">
                  <c:v>3.270937</c:v>
                </c:pt>
                <c:pt idx="3845">
                  <c:v>3.2784390999999902</c:v>
                </c:pt>
                <c:pt idx="3846">
                  <c:v>3.3022651999999901</c:v>
                </c:pt>
                <c:pt idx="3847">
                  <c:v>3.30280849999999</c:v>
                </c:pt>
                <c:pt idx="3848">
                  <c:v>3.3105378999999902</c:v>
                </c:pt>
                <c:pt idx="3849">
                  <c:v>3.3204614000000001</c:v>
                </c:pt>
                <c:pt idx="3850">
                  <c:v>3.3205914999999901</c:v>
                </c:pt>
                <c:pt idx="3851">
                  <c:v>3.3356998</c:v>
                </c:pt>
                <c:pt idx="3852">
                  <c:v>3.3499769000000001</c:v>
                </c:pt>
                <c:pt idx="3853">
                  <c:v>3.3669316999999901</c:v>
                </c:pt>
                <c:pt idx="3854">
                  <c:v>3.3790407999999901</c:v>
                </c:pt>
                <c:pt idx="3855">
                  <c:v>3.3862038999999902</c:v>
                </c:pt>
                <c:pt idx="3856">
                  <c:v>3.3981135999999901</c:v>
                </c:pt>
                <c:pt idx="3857">
                  <c:v>3.4097781999999901</c:v>
                </c:pt>
                <c:pt idx="3858">
                  <c:v>3.41473719999999</c:v>
                </c:pt>
                <c:pt idx="3859">
                  <c:v>3.4284104000000002</c:v>
                </c:pt>
                <c:pt idx="3860">
                  <c:v>3.4351970999999901</c:v>
                </c:pt>
                <c:pt idx="3861">
                  <c:v>3.4398314999999902</c:v>
                </c:pt>
                <c:pt idx="3862">
                  <c:v>3.4626619000000001</c:v>
                </c:pt>
                <c:pt idx="3863">
                  <c:v>3.4782934999999902</c:v>
                </c:pt>
                <c:pt idx="3864">
                  <c:v>3.4850818000000001</c:v>
                </c:pt>
                <c:pt idx="3865">
                  <c:v>3.4851038999999902</c:v>
                </c:pt>
                <c:pt idx="3866">
                  <c:v>3.4988535999999901</c:v>
                </c:pt>
                <c:pt idx="3867">
                  <c:v>3.51659249999999</c:v>
                </c:pt>
                <c:pt idx="3868">
                  <c:v>3.5195793000000002</c:v>
                </c:pt>
                <c:pt idx="3869">
                  <c:v>3.53759839999999</c:v>
                </c:pt>
                <c:pt idx="3870">
                  <c:v>3.5532056999999901</c:v>
                </c:pt>
                <c:pt idx="3871">
                  <c:v>3.5611100000000002</c:v>
                </c:pt>
                <c:pt idx="3872">
                  <c:v>3.5652436999999901</c:v>
                </c:pt>
                <c:pt idx="3873">
                  <c:v>3.5685635000000002</c:v>
                </c:pt>
                <c:pt idx="3874">
                  <c:v>3.5796923</c:v>
                </c:pt>
                <c:pt idx="3875">
                  <c:v>3.5916891</c:v>
                </c:pt>
                <c:pt idx="3876">
                  <c:v>3.6204323</c:v>
                </c:pt>
                <c:pt idx="3877">
                  <c:v>3.6265540000000001</c:v>
                </c:pt>
                <c:pt idx="3878">
                  <c:v>3.63630789999999</c:v>
                </c:pt>
                <c:pt idx="3879">
                  <c:v>3.6396774000000001</c:v>
                </c:pt>
                <c:pt idx="3880">
                  <c:v>3.6499956</c:v>
                </c:pt>
                <c:pt idx="3881">
                  <c:v>3.6620195</c:v>
                </c:pt>
                <c:pt idx="3882">
                  <c:v>3.6757963999999901</c:v>
                </c:pt>
                <c:pt idx="3883">
                  <c:v>3.6874739999999901</c:v>
                </c:pt>
                <c:pt idx="3884">
                  <c:v>3.6918856</c:v>
                </c:pt>
                <c:pt idx="3885">
                  <c:v>3.6985679999999901</c:v>
                </c:pt>
                <c:pt idx="3886">
                  <c:v>3.7097397999999902</c:v>
                </c:pt>
                <c:pt idx="3887">
                  <c:v>3.7276071000000002</c:v>
                </c:pt>
                <c:pt idx="3888">
                  <c:v>3.7376016999999901</c:v>
                </c:pt>
                <c:pt idx="3889">
                  <c:v>3.7436053999999901</c:v>
                </c:pt>
                <c:pt idx="3890">
                  <c:v>3.7550140000000001</c:v>
                </c:pt>
                <c:pt idx="3891">
                  <c:v>3.7642533999999901</c:v>
                </c:pt>
                <c:pt idx="3892">
                  <c:v>3.7749565</c:v>
                </c:pt>
                <c:pt idx="3893">
                  <c:v>3.7827362999999901</c:v>
                </c:pt>
                <c:pt idx="3894">
                  <c:v>3.7935454000000002</c:v>
                </c:pt>
                <c:pt idx="3895">
                  <c:v>3.81663579999999</c:v>
                </c:pt>
                <c:pt idx="3896">
                  <c:v>3.8246297999999901</c:v>
                </c:pt>
                <c:pt idx="3897">
                  <c:v>3.8329650000000002</c:v>
                </c:pt>
                <c:pt idx="3898">
                  <c:v>3.85198619999999</c:v>
                </c:pt>
                <c:pt idx="3899">
                  <c:v>3.8502496000000002</c:v>
                </c:pt>
                <c:pt idx="3900">
                  <c:v>3.8588412000000001</c:v>
                </c:pt>
                <c:pt idx="3901">
                  <c:v>3.8598634000000001</c:v>
                </c:pt>
                <c:pt idx="3902">
                  <c:v>3.8714772000000002</c:v>
                </c:pt>
                <c:pt idx="3903">
                  <c:v>3.88990549999999</c:v>
                </c:pt>
                <c:pt idx="3904">
                  <c:v>3.8947696000000001</c:v>
                </c:pt>
                <c:pt idx="3905">
                  <c:v>3.9006080999999901</c:v>
                </c:pt>
                <c:pt idx="3906">
                  <c:v>3.9125005000000002</c:v>
                </c:pt>
                <c:pt idx="3907">
                  <c:v>3.9232222999999902</c:v>
                </c:pt>
                <c:pt idx="3908">
                  <c:v>3.9292755000000001</c:v>
                </c:pt>
                <c:pt idx="3909">
                  <c:v>3.9447082999999901</c:v>
                </c:pt>
                <c:pt idx="3910">
                  <c:v>3.9535187999999901</c:v>
                </c:pt>
                <c:pt idx="3911">
                  <c:v>3.9603402000000001</c:v>
                </c:pt>
                <c:pt idx="3912">
                  <c:v>3.9732880000000002</c:v>
                </c:pt>
                <c:pt idx="3913">
                  <c:v>3.9855957000000002</c:v>
                </c:pt>
                <c:pt idx="3914">
                  <c:v>3.9862079000000001</c:v>
                </c:pt>
                <c:pt idx="3915">
                  <c:v>4.00926109999999</c:v>
                </c:pt>
                <c:pt idx="3916">
                  <c:v>4.0163076999999898</c:v>
                </c:pt>
                <c:pt idx="3917">
                  <c:v>4.0179676000000004</c:v>
                </c:pt>
                <c:pt idx="3918">
                  <c:v>4.0413891</c:v>
                </c:pt>
                <c:pt idx="3919">
                  <c:v>4.0465118000000002</c:v>
                </c:pt>
                <c:pt idx="3920">
                  <c:v>4.0508796</c:v>
                </c:pt>
                <c:pt idx="3921">
                  <c:v>4.0598074000000004</c:v>
                </c:pt>
                <c:pt idx="3922">
                  <c:v>4.0668195999999899</c:v>
                </c:pt>
                <c:pt idx="3923">
                  <c:v>4.0784438999999901</c:v>
                </c:pt>
                <c:pt idx="3924">
                  <c:v>4.0912687999999902</c:v>
                </c:pt>
                <c:pt idx="3925">
                  <c:v>4.1020149000000004</c:v>
                </c:pt>
                <c:pt idx="3926">
                  <c:v>4.1059931000000001</c:v>
                </c:pt>
                <c:pt idx="3927">
                  <c:v>4.1111208000000001</c:v>
                </c:pt>
                <c:pt idx="3928">
                  <c:v>4.1332481000000003</c:v>
                </c:pt>
                <c:pt idx="3929">
                  <c:v>4.1348571999999901</c:v>
                </c:pt>
                <c:pt idx="3930">
                  <c:v>4.1490301000000001</c:v>
                </c:pt>
                <c:pt idx="3931">
                  <c:v>4.1514044999999902</c:v>
                </c:pt>
                <c:pt idx="3932">
                  <c:v>4.1611684000000002</c:v>
                </c:pt>
                <c:pt idx="3933">
                  <c:v>4.1694665000000004</c:v>
                </c:pt>
                <c:pt idx="3934">
                  <c:v>4.1730245000000004</c:v>
                </c:pt>
                <c:pt idx="3935">
                  <c:v>4.1961088999999898</c:v>
                </c:pt>
                <c:pt idx="3936">
                  <c:v>4.2025708000000002</c:v>
                </c:pt>
                <c:pt idx="3937">
                  <c:v>4.2097258999999898</c:v>
                </c:pt>
                <c:pt idx="3938">
                  <c:v>4.2226758999999898</c:v>
                </c:pt>
                <c:pt idx="3939">
                  <c:v>4.22887889999999</c:v>
                </c:pt>
                <c:pt idx="3940">
                  <c:v>4.2410310000000004</c:v>
                </c:pt>
                <c:pt idx="3941">
                  <c:v>4.2497327</c:v>
                </c:pt>
                <c:pt idx="3942">
                  <c:v>4.2573575000000003</c:v>
                </c:pt>
                <c:pt idx="3943">
                  <c:v>4.2603593000000002</c:v>
                </c:pt>
                <c:pt idx="3944">
                  <c:v>4.2754015000000001</c:v>
                </c:pt>
                <c:pt idx="3945">
                  <c:v>4.2848758</c:v>
                </c:pt>
                <c:pt idx="3946">
                  <c:v>4.2876249</c:v>
                </c:pt>
                <c:pt idx="3947">
                  <c:v>4.2969938000000001</c:v>
                </c:pt>
                <c:pt idx="3948">
                  <c:v>4.3083043999999902</c:v>
                </c:pt>
                <c:pt idx="3949">
                  <c:v>4.3186515999999902</c:v>
                </c:pt>
                <c:pt idx="3950">
                  <c:v>4.3195551999999902</c:v>
                </c:pt>
                <c:pt idx="3951">
                  <c:v>4.3331698999999899</c:v>
                </c:pt>
                <c:pt idx="3952">
                  <c:v>4.3451481000000003</c:v>
                </c:pt>
                <c:pt idx="3953">
                  <c:v>4.3489597</c:v>
                </c:pt>
                <c:pt idx="3954">
                  <c:v>4.3623173</c:v>
                </c:pt>
                <c:pt idx="3955">
                  <c:v>4.3673903000000003</c:v>
                </c:pt>
                <c:pt idx="3956">
                  <c:v>4.3743265999999901</c:v>
                </c:pt>
                <c:pt idx="3957">
                  <c:v>4.3829815999999902</c:v>
                </c:pt>
                <c:pt idx="3958">
                  <c:v>4.3886130000000003</c:v>
                </c:pt>
                <c:pt idx="3959">
                  <c:v>4.4060249999999899</c:v>
                </c:pt>
                <c:pt idx="3960">
                  <c:v>4.4071274000000003</c:v>
                </c:pt>
                <c:pt idx="3961">
                  <c:v>4.4273864999999901</c:v>
                </c:pt>
                <c:pt idx="3962">
                  <c:v>4.43258949999999</c:v>
                </c:pt>
                <c:pt idx="3963">
                  <c:v>4.44681079999999</c:v>
                </c:pt>
                <c:pt idx="3964">
                  <c:v>4.4528724000000004</c:v>
                </c:pt>
                <c:pt idx="3965">
                  <c:v>4.4592514999999899</c:v>
                </c:pt>
                <c:pt idx="3966">
                  <c:v>4.4643189999999899</c:v>
                </c:pt>
                <c:pt idx="3967">
                  <c:v>4.4660159000000004</c:v>
                </c:pt>
                <c:pt idx="3968">
                  <c:v>4.4782887000000002</c:v>
                </c:pt>
                <c:pt idx="3969">
                  <c:v>4.4856784000000003</c:v>
                </c:pt>
                <c:pt idx="3970">
                  <c:v>4.4912355000000002</c:v>
                </c:pt>
                <c:pt idx="3971">
                  <c:v>4.49869789999999</c:v>
                </c:pt>
                <c:pt idx="3972">
                  <c:v>4.5218258000000002</c:v>
                </c:pt>
                <c:pt idx="3973">
                  <c:v>4.5206406000000001</c:v>
                </c:pt>
                <c:pt idx="3974">
                  <c:v>4.5306150000000001</c:v>
                </c:pt>
                <c:pt idx="3975">
                  <c:v>4.5379439000000001</c:v>
                </c:pt>
                <c:pt idx="3976">
                  <c:v>4.5455511</c:v>
                </c:pt>
                <c:pt idx="3977">
                  <c:v>4.5496297999999902</c:v>
                </c:pt>
                <c:pt idx="3978">
                  <c:v>4.5582845000000001</c:v>
                </c:pt>
                <c:pt idx="3979">
                  <c:v>4.5650918999999899</c:v>
                </c:pt>
                <c:pt idx="3980">
                  <c:v>4.5709350000000004</c:v>
                </c:pt>
                <c:pt idx="3981">
                  <c:v>4.58565869999999</c:v>
                </c:pt>
                <c:pt idx="3982">
                  <c:v>4.5908423000000003</c:v>
                </c:pt>
                <c:pt idx="3983">
                  <c:v>4.5975396000000002</c:v>
                </c:pt>
                <c:pt idx="3984">
                  <c:v>4.6046141</c:v>
                </c:pt>
                <c:pt idx="3985">
                  <c:v>4.6079042000000001</c:v>
                </c:pt>
                <c:pt idx="3986">
                  <c:v>4.6145113000000002</c:v>
                </c:pt>
                <c:pt idx="3987">
                  <c:v>4.62458689999999</c:v>
                </c:pt>
                <c:pt idx="3988">
                  <c:v>4.6329934000000002</c:v>
                </c:pt>
                <c:pt idx="3989">
                  <c:v>4.6363294000000002</c:v>
                </c:pt>
                <c:pt idx="3990">
                  <c:v>4.6444767000000002</c:v>
                </c:pt>
                <c:pt idx="3991">
                  <c:v>4.6521811</c:v>
                </c:pt>
                <c:pt idx="3992">
                  <c:v>4.6582284999999901</c:v>
                </c:pt>
                <c:pt idx="3993">
                  <c:v>4.6691516000000002</c:v>
                </c:pt>
                <c:pt idx="3994">
                  <c:v>4.6733643999999899</c:v>
                </c:pt>
                <c:pt idx="3995">
                  <c:v>4.6804603</c:v>
                </c:pt>
                <c:pt idx="3996">
                  <c:v>4.6823071000000001</c:v>
                </c:pt>
                <c:pt idx="3997">
                  <c:v>4.68845609999999</c:v>
                </c:pt>
                <c:pt idx="3998">
                  <c:v>4.6998137</c:v>
                </c:pt>
                <c:pt idx="3999">
                  <c:v>4.7036343</c:v>
                </c:pt>
                <c:pt idx="4000">
                  <c:v>4.7126710999999899</c:v>
                </c:pt>
                <c:pt idx="4001">
                  <c:v>4.7180872999999899</c:v>
                </c:pt>
                <c:pt idx="4002">
                  <c:v>4.7254570999999901</c:v>
                </c:pt>
                <c:pt idx="4003">
                  <c:v>4.72941699999999</c:v>
                </c:pt>
                <c:pt idx="4004">
                  <c:v>4.7369846999999901</c:v>
                </c:pt>
                <c:pt idx="4005">
                  <c:v>4.7487344</c:v>
                </c:pt>
                <c:pt idx="4006">
                  <c:v>4.7615847999999898</c:v>
                </c:pt>
                <c:pt idx="4007">
                  <c:v>4.7635971000000001</c:v>
                </c:pt>
                <c:pt idx="4008">
                  <c:v>4.7718632999999899</c:v>
                </c:pt>
                <c:pt idx="4009">
                  <c:v>4.7750994000000002</c:v>
                </c:pt>
                <c:pt idx="4010">
                  <c:v>4.7770013000000002</c:v>
                </c:pt>
                <c:pt idx="4011">
                  <c:v>4.7831913000000004</c:v>
                </c:pt>
                <c:pt idx="4012">
                  <c:v>4.7948202999999898</c:v>
                </c:pt>
                <c:pt idx="4013">
                  <c:v>4.8004186000000004</c:v>
                </c:pt>
                <c:pt idx="4014">
                  <c:v>4.8059392000000001</c:v>
                </c:pt>
                <c:pt idx="4015">
                  <c:v>4.8150579999999898</c:v>
                </c:pt>
                <c:pt idx="4016">
                  <c:v>4.8166992000000004</c:v>
                </c:pt>
                <c:pt idx="4017">
                  <c:v>4.82673039999999</c:v>
                </c:pt>
                <c:pt idx="4018">
                  <c:v>4.8320362000000001</c:v>
                </c:pt>
                <c:pt idx="4019">
                  <c:v>4.8366237999999901</c:v>
                </c:pt>
                <c:pt idx="4020">
                  <c:v>4.8412455000000003</c:v>
                </c:pt>
                <c:pt idx="4021">
                  <c:v>4.8453995000000001</c:v>
                </c:pt>
                <c:pt idx="4022">
                  <c:v>4.8503866999999898</c:v>
                </c:pt>
                <c:pt idx="4023">
                  <c:v>4.86223299999999</c:v>
                </c:pt>
                <c:pt idx="4024">
                  <c:v>4.8626101000000004</c:v>
                </c:pt>
                <c:pt idx="4025">
                  <c:v>4.8766528999999901</c:v>
                </c:pt>
                <c:pt idx="4026">
                  <c:v>4.8802253000000002</c:v>
                </c:pt>
                <c:pt idx="4027">
                  <c:v>4.8805874999999901</c:v>
                </c:pt>
                <c:pt idx="4028">
                  <c:v>4.8800065000000004</c:v>
                </c:pt>
                <c:pt idx="4029">
                  <c:v>4.8886324999999902</c:v>
                </c:pt>
                <c:pt idx="4030">
                  <c:v>4.8910308999999899</c:v>
                </c:pt>
                <c:pt idx="4031">
                  <c:v>4.8978801000000001</c:v>
                </c:pt>
                <c:pt idx="4032">
                  <c:v>4.9053361000000004</c:v>
                </c:pt>
                <c:pt idx="4033">
                  <c:v>4.9179257999999901</c:v>
                </c:pt>
                <c:pt idx="4034">
                  <c:v>4.9178986</c:v>
                </c:pt>
                <c:pt idx="4035">
                  <c:v>4.92241269999999</c:v>
                </c:pt>
                <c:pt idx="4036">
                  <c:v>4.9276610999999901</c:v>
                </c:pt>
                <c:pt idx="4037">
                  <c:v>4.9303648000000004</c:v>
                </c:pt>
                <c:pt idx="4038">
                  <c:v>4.9394017000000003</c:v>
                </c:pt>
                <c:pt idx="4039">
                  <c:v>4.9427285000000003</c:v>
                </c:pt>
                <c:pt idx="4040">
                  <c:v>4.9460161999999901</c:v>
                </c:pt>
                <c:pt idx="4041">
                  <c:v>4.95517789999999</c:v>
                </c:pt>
                <c:pt idx="4042">
                  <c:v>4.9587041999999899</c:v>
                </c:pt>
                <c:pt idx="4043">
                  <c:v>4.96381669999999</c:v>
                </c:pt>
                <c:pt idx="4044">
                  <c:v>4.9647125000000001</c:v>
                </c:pt>
                <c:pt idx="4045">
                  <c:v>4.9699672000000001</c:v>
                </c:pt>
                <c:pt idx="4046">
                  <c:v>4.9791756999999901</c:v>
                </c:pt>
                <c:pt idx="4047">
                  <c:v>4.9776512000000004</c:v>
                </c:pt>
                <c:pt idx="4048">
                  <c:v>4.9782511999999901</c:v>
                </c:pt>
                <c:pt idx="4049">
                  <c:v>4.9925724000000002</c:v>
                </c:pt>
                <c:pt idx="4050">
                  <c:v>4.99755359999999</c:v>
                </c:pt>
                <c:pt idx="4051">
                  <c:v>4.9973372999999901</c:v>
                </c:pt>
                <c:pt idx="4052">
                  <c:v>5.0024641000000001</c:v>
                </c:pt>
                <c:pt idx="4053">
                  <c:v>5.0103144000000004</c:v>
                </c:pt>
                <c:pt idx="4054">
                  <c:v>5.0115306000000004</c:v>
                </c:pt>
                <c:pt idx="4055">
                  <c:v>5.0135762000000001</c:v>
                </c:pt>
                <c:pt idx="4056">
                  <c:v>5.0215958000000001</c:v>
                </c:pt>
                <c:pt idx="4057">
                  <c:v>5.02437839999999</c:v>
                </c:pt>
                <c:pt idx="4058">
                  <c:v>5.0293039000000004</c:v>
                </c:pt>
                <c:pt idx="4059">
                  <c:v>5.0341630000000004</c:v>
                </c:pt>
                <c:pt idx="4060">
                  <c:v>5.0378641000000002</c:v>
                </c:pt>
                <c:pt idx="4061">
                  <c:v>5.0414124999999901</c:v>
                </c:pt>
                <c:pt idx="4062">
                  <c:v>5.0472520999999899</c:v>
                </c:pt>
                <c:pt idx="4063">
                  <c:v>5.0476426999999902</c:v>
                </c:pt>
                <c:pt idx="4064">
                  <c:v>5.0609887999999899</c:v>
                </c:pt>
                <c:pt idx="4065">
                  <c:v>5.0637350999999899</c:v>
                </c:pt>
                <c:pt idx="4066">
                  <c:v>5.0634123000000004</c:v>
                </c:pt>
                <c:pt idx="4067">
                  <c:v>5.06336929999999</c:v>
                </c:pt>
                <c:pt idx="4068">
                  <c:v>5.0701577999999898</c:v>
                </c:pt>
                <c:pt idx="4069">
                  <c:v>5.0829247000000004</c:v>
                </c:pt>
                <c:pt idx="4070">
                  <c:v>5.07962519999999</c:v>
                </c:pt>
                <c:pt idx="4071">
                  <c:v>5.08527199999999</c:v>
                </c:pt>
                <c:pt idx="4072">
                  <c:v>5.08611509999999</c:v>
                </c:pt>
                <c:pt idx="4073">
                  <c:v>5.0869685000000002</c:v>
                </c:pt>
                <c:pt idx="4074">
                  <c:v>5.0944029000000004</c:v>
                </c:pt>
                <c:pt idx="4075">
                  <c:v>5.09544909999999</c:v>
                </c:pt>
                <c:pt idx="4076">
                  <c:v>5.0985233000000001</c:v>
                </c:pt>
                <c:pt idx="4077">
                  <c:v>5.10680789999999</c:v>
                </c:pt>
                <c:pt idx="4078">
                  <c:v>5.1085830999999899</c:v>
                </c:pt>
                <c:pt idx="4079">
                  <c:v>5.1097728</c:v>
                </c:pt>
                <c:pt idx="4080">
                  <c:v>5.1133147000000001</c:v>
                </c:pt>
                <c:pt idx="4081">
                  <c:v>5.1177773999999898</c:v>
                </c:pt>
                <c:pt idx="4082">
                  <c:v>5.1196175000000004</c:v>
                </c:pt>
                <c:pt idx="4083">
                  <c:v>5.1178496000000004</c:v>
                </c:pt>
                <c:pt idx="4084">
                  <c:v>5.12641119999999</c:v>
                </c:pt>
                <c:pt idx="4085">
                  <c:v>5.13072239999999</c:v>
                </c:pt>
                <c:pt idx="4086">
                  <c:v>5.1321693000000002</c:v>
                </c:pt>
                <c:pt idx="4087">
                  <c:v>5.1328602999999902</c:v>
                </c:pt>
                <c:pt idx="4088">
                  <c:v>5.1382383999999899</c:v>
                </c:pt>
                <c:pt idx="4089">
                  <c:v>5.1424482999999901</c:v>
                </c:pt>
                <c:pt idx="4090">
                  <c:v>5.14283909999999</c:v>
                </c:pt>
                <c:pt idx="4091">
                  <c:v>5.14828729999999</c:v>
                </c:pt>
                <c:pt idx="4092">
                  <c:v>5.1480962000000003</c:v>
                </c:pt>
                <c:pt idx="4093">
                  <c:v>5.1506049000000003</c:v>
                </c:pt>
                <c:pt idx="4094">
                  <c:v>5.1572486</c:v>
                </c:pt>
                <c:pt idx="4095">
                  <c:v>5.1611475999999898</c:v>
                </c:pt>
                <c:pt idx="4096">
                  <c:v>5.1612914999999902</c:v>
                </c:pt>
                <c:pt idx="4097">
                  <c:v>5.1606962000000003</c:v>
                </c:pt>
                <c:pt idx="4098">
                  <c:v>5.1692993999999901</c:v>
                </c:pt>
                <c:pt idx="4099">
                  <c:v>5.1676738999999898</c:v>
                </c:pt>
                <c:pt idx="4100">
                  <c:v>5.1678189999999899</c:v>
                </c:pt>
                <c:pt idx="4101">
                  <c:v>5.1800879999999898</c:v>
                </c:pt>
                <c:pt idx="4102">
                  <c:v>5.1802367</c:v>
                </c:pt>
                <c:pt idx="4103">
                  <c:v>5.1798589000000002</c:v>
                </c:pt>
                <c:pt idx="4104">
                  <c:v>5.1870779999999899</c:v>
                </c:pt>
                <c:pt idx="4105">
                  <c:v>5.1881557999999899</c:v>
                </c:pt>
                <c:pt idx="4106">
                  <c:v>5.18556379999999</c:v>
                </c:pt>
                <c:pt idx="4107">
                  <c:v>5.1891851000000004</c:v>
                </c:pt>
                <c:pt idx="4108">
                  <c:v>5.1904477</c:v>
                </c:pt>
                <c:pt idx="4109">
                  <c:v>5.1899832000000004</c:v>
                </c:pt>
                <c:pt idx="4110">
                  <c:v>5.1993754000000001</c:v>
                </c:pt>
                <c:pt idx="4111">
                  <c:v>5.1990527000000002</c:v>
                </c:pt>
                <c:pt idx="4112">
                  <c:v>5.20423849999999</c:v>
                </c:pt>
                <c:pt idx="4113">
                  <c:v>5.2061374999999899</c:v>
                </c:pt>
                <c:pt idx="4114">
                  <c:v>5.2092307</c:v>
                </c:pt>
                <c:pt idx="4115">
                  <c:v>5.2101350000000002</c:v>
                </c:pt>
                <c:pt idx="4116">
                  <c:v>5.2109620999999899</c:v>
                </c:pt>
                <c:pt idx="4117">
                  <c:v>5.2149383</c:v>
                </c:pt>
                <c:pt idx="4118">
                  <c:v>5.2117452999999898</c:v>
                </c:pt>
                <c:pt idx="4119">
                  <c:v>5.2146319999999902</c:v>
                </c:pt>
                <c:pt idx="4120">
                  <c:v>5.2174668000000004</c:v>
                </c:pt>
                <c:pt idx="4121">
                  <c:v>5.2238321000000001</c:v>
                </c:pt>
                <c:pt idx="4122">
                  <c:v>5.2267640999999898</c:v>
                </c:pt>
                <c:pt idx="4123">
                  <c:v>5.2272292</c:v>
                </c:pt>
                <c:pt idx="4124">
                  <c:v>5.2273757999999901</c:v>
                </c:pt>
                <c:pt idx="4125">
                  <c:v>5.2249245000000002</c:v>
                </c:pt>
                <c:pt idx="4126">
                  <c:v>5.2295156</c:v>
                </c:pt>
                <c:pt idx="4127">
                  <c:v>5.2323639000000002</c:v>
                </c:pt>
                <c:pt idx="4128">
                  <c:v>5.2364766999999901</c:v>
                </c:pt>
                <c:pt idx="4129">
                  <c:v>5.2359264999999899</c:v>
                </c:pt>
                <c:pt idx="4130">
                  <c:v>5.2354177000000002</c:v>
                </c:pt>
                <c:pt idx="4131">
                  <c:v>5.2392864000000001</c:v>
                </c:pt>
                <c:pt idx="4132">
                  <c:v>5.2385852999999898</c:v>
                </c:pt>
                <c:pt idx="4133">
                  <c:v>5.2374426999999901</c:v>
                </c:pt>
                <c:pt idx="4134">
                  <c:v>5.2400897000000004</c:v>
                </c:pt>
                <c:pt idx="4135">
                  <c:v>5.2400178000000004</c:v>
                </c:pt>
                <c:pt idx="4136">
                  <c:v>5.2389181999999899</c:v>
                </c:pt>
                <c:pt idx="4137">
                  <c:v>5.2406904000000001</c:v>
                </c:pt>
                <c:pt idx="4138">
                  <c:v>5.24174369999999</c:v>
                </c:pt>
                <c:pt idx="4139">
                  <c:v>5.2411519000000002</c:v>
                </c:pt>
                <c:pt idx="4140">
                  <c:v>5.2432885000000002</c:v>
                </c:pt>
                <c:pt idx="4141">
                  <c:v>5.2451726000000001</c:v>
                </c:pt>
                <c:pt idx="4142">
                  <c:v>5.2453595000000002</c:v>
                </c:pt>
                <c:pt idx="4143">
                  <c:v>5.2477179999999901</c:v>
                </c:pt>
                <c:pt idx="4144">
                  <c:v>5.2499419999999901</c:v>
                </c:pt>
                <c:pt idx="4145">
                  <c:v>5.2512996999999899</c:v>
                </c:pt>
                <c:pt idx="4146">
                  <c:v>5.2509931999999901</c:v>
                </c:pt>
                <c:pt idx="4147">
                  <c:v>5.2511083999999899</c:v>
                </c:pt>
                <c:pt idx="4148">
                  <c:v>5.2512607999999901</c:v>
                </c:pt>
                <c:pt idx="4149">
                  <c:v>5.2511644000000004</c:v>
                </c:pt>
                <c:pt idx="4150">
                  <c:v>5.2512540999999899</c:v>
                </c:pt>
                <c:pt idx="4151">
                  <c:v>5.2505734000000004</c:v>
                </c:pt>
                <c:pt idx="4152">
                  <c:v>5.2504476999999898</c:v>
                </c:pt>
                <c:pt idx="4153">
                  <c:v>5.2504203</c:v>
                </c:pt>
                <c:pt idx="4154">
                  <c:v>5.2502249000000001</c:v>
                </c:pt>
                <c:pt idx="4155">
                  <c:v>5.2530847999999901</c:v>
                </c:pt>
                <c:pt idx="4156">
                  <c:v>5.2521132000000001</c:v>
                </c:pt>
                <c:pt idx="4157">
                  <c:v>5.2515254000000002</c:v>
                </c:pt>
                <c:pt idx="4158">
                  <c:v>5.2549086000000003</c:v>
                </c:pt>
                <c:pt idx="4159">
                  <c:v>5.2533529000000003</c:v>
                </c:pt>
                <c:pt idx="4160">
                  <c:v>5.2530558999999899</c:v>
                </c:pt>
                <c:pt idx="4161">
                  <c:v>5.2543856</c:v>
                </c:pt>
                <c:pt idx="4162">
                  <c:v>5.2554205999999901</c:v>
                </c:pt>
                <c:pt idx="4163">
                  <c:v>5.2533852000000003</c:v>
                </c:pt>
                <c:pt idx="4164">
                  <c:v>5.2563918999999899</c:v>
                </c:pt>
                <c:pt idx="4165">
                  <c:v>5.256869</c:v>
                </c:pt>
                <c:pt idx="4166">
                  <c:v>5.2560431000000003</c:v>
                </c:pt>
                <c:pt idx="4167">
                  <c:v>5.2563390999999902</c:v>
                </c:pt>
                <c:pt idx="4168">
                  <c:v>5.2563674000000002</c:v>
                </c:pt>
                <c:pt idx="4169">
                  <c:v>5.2569309000000004</c:v>
                </c:pt>
                <c:pt idx="4170">
                  <c:v>5.2566229</c:v>
                </c:pt>
                <c:pt idx="4171">
                  <c:v>5.2586040000000001</c:v>
                </c:pt>
                <c:pt idx="4172">
                  <c:v>5.2587459000000001</c:v>
                </c:pt>
                <c:pt idx="4173">
                  <c:v>5.2585300000000004</c:v>
                </c:pt>
                <c:pt idx="4174">
                  <c:v>5.25778579999999</c:v>
                </c:pt>
                <c:pt idx="4175">
                  <c:v>5.2590051999999901</c:v>
                </c:pt>
                <c:pt idx="4176">
                  <c:v>5.2600499000000003</c:v>
                </c:pt>
                <c:pt idx="4177">
                  <c:v>5.2595573</c:v>
                </c:pt>
                <c:pt idx="4178">
                  <c:v>5.2584352000000001</c:v>
                </c:pt>
                <c:pt idx="4179">
                  <c:v>5.26109869999999</c:v>
                </c:pt>
                <c:pt idx="4180">
                  <c:v>5.259366</c:v>
                </c:pt>
                <c:pt idx="4181">
                  <c:v>5.2602966999999898</c:v>
                </c:pt>
                <c:pt idx="4182">
                  <c:v>5.2620921999999899</c:v>
                </c:pt>
                <c:pt idx="4183">
                  <c:v>5.2614326</c:v>
                </c:pt>
                <c:pt idx="4184">
                  <c:v>5.2612163000000001</c:v>
                </c:pt>
                <c:pt idx="4185">
                  <c:v>5.2610029000000003</c:v>
                </c:pt>
                <c:pt idx="4186">
                  <c:v>5.2627382999999899</c:v>
                </c:pt>
                <c:pt idx="4187">
                  <c:v>5.2612553999999898</c:v>
                </c:pt>
                <c:pt idx="4188">
                  <c:v>5.2639848999999899</c:v>
                </c:pt>
                <c:pt idx="4189">
                  <c:v>5.2644424000000001</c:v>
                </c:pt>
                <c:pt idx="4190">
                  <c:v>5.2629163999999902</c:v>
                </c:pt>
                <c:pt idx="4191">
                  <c:v>5.2636010000000004</c:v>
                </c:pt>
                <c:pt idx="4192">
                  <c:v>5.26572659999999</c:v>
                </c:pt>
                <c:pt idx="4193">
                  <c:v>5.2667356999999901</c:v>
                </c:pt>
                <c:pt idx="4194">
                  <c:v>5.2672771000000003</c:v>
                </c:pt>
                <c:pt idx="4195">
                  <c:v>5.2691606999999898</c:v>
                </c:pt>
                <c:pt idx="4196">
                  <c:v>5.2684128000000001</c:v>
                </c:pt>
                <c:pt idx="4197">
                  <c:v>5.2681221999999899</c:v>
                </c:pt>
                <c:pt idx="4198">
                  <c:v>5.2675749999999901</c:v>
                </c:pt>
                <c:pt idx="4199">
                  <c:v>5.2673360999999899</c:v>
                </c:pt>
                <c:pt idx="4200">
                  <c:v>5.2664577000000001</c:v>
                </c:pt>
                <c:pt idx="4201">
                  <c:v>5.26482869999999</c:v>
                </c:pt>
                <c:pt idx="4202">
                  <c:v>5.26505259999999</c:v>
                </c:pt>
                <c:pt idx="4203">
                  <c:v>5.2665012999999901</c:v>
                </c:pt>
                <c:pt idx="4204">
                  <c:v>5.2684629999999899</c:v>
                </c:pt>
                <c:pt idx="4205">
                  <c:v>5.2692759999999899</c:v>
                </c:pt>
                <c:pt idx="4206">
                  <c:v>5.2737480999999899</c:v>
                </c:pt>
                <c:pt idx="4207">
                  <c:v>5.2729831000000003</c:v>
                </c:pt>
                <c:pt idx="4208">
                  <c:v>5.2704541000000003</c:v>
                </c:pt>
                <c:pt idx="4209">
                  <c:v>5.2716102999999901</c:v>
                </c:pt>
                <c:pt idx="4210">
                  <c:v>5.2697474</c:v>
                </c:pt>
                <c:pt idx="4211">
                  <c:v>5.2673841000000001</c:v>
                </c:pt>
                <c:pt idx="4212">
                  <c:v>5.2689297000000002</c:v>
                </c:pt>
                <c:pt idx="4213">
                  <c:v>5.2678440999999898</c:v>
                </c:pt>
                <c:pt idx="4214">
                  <c:v>5.26611359999999</c:v>
                </c:pt>
                <c:pt idx="4215">
                  <c:v>5.2680971999999899</c:v>
                </c:pt>
                <c:pt idx="4216">
                  <c:v>5.27010839999999</c:v>
                </c:pt>
                <c:pt idx="4217">
                  <c:v>5.2696401000000002</c:v>
                </c:pt>
                <c:pt idx="4218">
                  <c:v>5.2729420999999901</c:v>
                </c:pt>
                <c:pt idx="4219">
                  <c:v>5.2738240000000003</c:v>
                </c:pt>
                <c:pt idx="4220">
                  <c:v>5.2739028000000001</c:v>
                </c:pt>
                <c:pt idx="4221">
                  <c:v>5.2735412000000004</c:v>
                </c:pt>
                <c:pt idx="4222">
                  <c:v>5.2722201999999898</c:v>
                </c:pt>
                <c:pt idx="4223">
                  <c:v>5.2707630999999902</c:v>
                </c:pt>
                <c:pt idx="4224">
                  <c:v>5.27085519999999</c:v>
                </c:pt>
                <c:pt idx="4225">
                  <c:v>5.2696164999999899</c:v>
                </c:pt>
                <c:pt idx="4226">
                  <c:v>5.2698641000000004</c:v>
                </c:pt>
                <c:pt idx="4227">
                  <c:v>5.2722240999999901</c:v>
                </c:pt>
                <c:pt idx="4228">
                  <c:v>5.27256579999999</c:v>
                </c:pt>
                <c:pt idx="4229">
                  <c:v>5.2735555999999901</c:v>
                </c:pt>
                <c:pt idx="4230">
                  <c:v>5.2744662</c:v>
                </c:pt>
                <c:pt idx="4231">
                  <c:v>5.2736163999999901</c:v>
                </c:pt>
                <c:pt idx="4232">
                  <c:v>5.2717466000000002</c:v>
                </c:pt>
                <c:pt idx="4233">
                  <c:v>5.2729176000000004</c:v>
                </c:pt>
                <c:pt idx="4234">
                  <c:v>5.27175849999999</c:v>
                </c:pt>
                <c:pt idx="4235">
                  <c:v>5.2708995999999901</c:v>
                </c:pt>
                <c:pt idx="4236">
                  <c:v>5.2723230000000001</c:v>
                </c:pt>
                <c:pt idx="4237">
                  <c:v>5.2724114999999898</c:v>
                </c:pt>
                <c:pt idx="4238">
                  <c:v>5.27094959999999</c:v>
                </c:pt>
                <c:pt idx="4239">
                  <c:v>5.2734668999999901</c:v>
                </c:pt>
                <c:pt idx="4240">
                  <c:v>5.2747843000000003</c:v>
                </c:pt>
                <c:pt idx="4241">
                  <c:v>5.2751896</c:v>
                </c:pt>
                <c:pt idx="4242">
                  <c:v>5.2777313000000001</c:v>
                </c:pt>
                <c:pt idx="4243">
                  <c:v>5.2783848999999901</c:v>
                </c:pt>
                <c:pt idx="4244">
                  <c:v>5.2778421</c:v>
                </c:pt>
                <c:pt idx="4245">
                  <c:v>5.2772017</c:v>
                </c:pt>
                <c:pt idx="4246">
                  <c:v>5.2768334000000001</c:v>
                </c:pt>
                <c:pt idx="4247">
                  <c:v>5.2762744000000001</c:v>
                </c:pt>
                <c:pt idx="4248">
                  <c:v>5.2760742</c:v>
                </c:pt>
                <c:pt idx="4249">
                  <c:v>5.2745755000000001</c:v>
                </c:pt>
                <c:pt idx="4250">
                  <c:v>5.2726636999999901</c:v>
                </c:pt>
                <c:pt idx="4251">
                  <c:v>5.2744540000000004</c:v>
                </c:pt>
                <c:pt idx="4252">
                  <c:v>5.2771249999999901</c:v>
                </c:pt>
                <c:pt idx="4253">
                  <c:v>5.2783682000000001</c:v>
                </c:pt>
                <c:pt idx="4254">
                  <c:v>5.2802533</c:v>
                </c:pt>
                <c:pt idx="4255">
                  <c:v>5.2788269999999899</c:v>
                </c:pt>
                <c:pt idx="4256">
                  <c:v>5.2769950999999899</c:v>
                </c:pt>
                <c:pt idx="4257">
                  <c:v>5.2780114999999901</c:v>
                </c:pt>
                <c:pt idx="4258">
                  <c:v>5.2761370000000003</c:v>
                </c:pt>
                <c:pt idx="4259">
                  <c:v>5.2756293000000003</c:v>
                </c:pt>
                <c:pt idx="4260">
                  <c:v>5.2799654</c:v>
                </c:pt>
                <c:pt idx="4261">
                  <c:v>5.2808937</c:v>
                </c:pt>
                <c:pt idx="4262">
                  <c:v>5.2796120999999898</c:v>
                </c:pt>
                <c:pt idx="4263">
                  <c:v>5.2810768000000001</c:v>
                </c:pt>
                <c:pt idx="4264">
                  <c:v>5.27808209999999</c:v>
                </c:pt>
                <c:pt idx="4265">
                  <c:v>5.2759289999999899</c:v>
                </c:pt>
                <c:pt idx="4266">
                  <c:v>5.2778213999999899</c:v>
                </c:pt>
                <c:pt idx="4267">
                  <c:v>5.2815589999999899</c:v>
                </c:pt>
                <c:pt idx="4268">
                  <c:v>5.2819868000000003</c:v>
                </c:pt>
                <c:pt idx="4269">
                  <c:v>5.2829345999999902</c:v>
                </c:pt>
                <c:pt idx="4270">
                  <c:v>5.28058449999999</c:v>
                </c:pt>
                <c:pt idx="4271">
                  <c:v>5.2780984000000002</c:v>
                </c:pt>
                <c:pt idx="4272">
                  <c:v>5.2766095000000002</c:v>
                </c:pt>
                <c:pt idx="4273">
                  <c:v>5.2797026999999899</c:v>
                </c:pt>
                <c:pt idx="4274">
                  <c:v>5.2820315999999901</c:v>
                </c:pt>
                <c:pt idx="4275">
                  <c:v>5.2832108</c:v>
                </c:pt>
                <c:pt idx="4276">
                  <c:v>5.2821711999999899</c:v>
                </c:pt>
                <c:pt idx="4277">
                  <c:v>5.2815288000000002</c:v>
                </c:pt>
                <c:pt idx="4278">
                  <c:v>5.28100699999999</c:v>
                </c:pt>
                <c:pt idx="4279">
                  <c:v>5.27955389999999</c:v>
                </c:pt>
                <c:pt idx="4280">
                  <c:v>5.2806974999999898</c:v>
                </c:pt>
                <c:pt idx="4281">
                  <c:v>5.2832806999999899</c:v>
                </c:pt>
                <c:pt idx="4282">
                  <c:v>5.2829527000000001</c:v>
                </c:pt>
                <c:pt idx="4283">
                  <c:v>5.2849323000000004</c:v>
                </c:pt>
                <c:pt idx="4284">
                  <c:v>5.2852176999999898</c:v>
                </c:pt>
                <c:pt idx="4285">
                  <c:v>5.2825657000000001</c:v>
                </c:pt>
                <c:pt idx="4286">
                  <c:v>5.2804342999999898</c:v>
                </c:pt>
                <c:pt idx="4287">
                  <c:v>5.2849792000000004</c:v>
                </c:pt>
                <c:pt idx="4288">
                  <c:v>5.2879347000000001</c:v>
                </c:pt>
                <c:pt idx="4289">
                  <c:v>5.2866720999999899</c:v>
                </c:pt>
                <c:pt idx="4290">
                  <c:v>5.2853725999999899</c:v>
                </c:pt>
                <c:pt idx="4291">
                  <c:v>5.28294719999999</c:v>
                </c:pt>
                <c:pt idx="4292">
                  <c:v>5.2802806000000002</c:v>
                </c:pt>
                <c:pt idx="4293">
                  <c:v>5.28660879999999</c:v>
                </c:pt>
                <c:pt idx="4294">
                  <c:v>5.2887890000000004</c:v>
                </c:pt>
                <c:pt idx="4295">
                  <c:v>5.28649699999999</c:v>
                </c:pt>
                <c:pt idx="4296">
                  <c:v>5.2855745000000001</c:v>
                </c:pt>
                <c:pt idx="4297">
                  <c:v>5.2838548999999899</c:v>
                </c:pt>
                <c:pt idx="4298">
                  <c:v>5.28458209999999</c:v>
                </c:pt>
                <c:pt idx="4299">
                  <c:v>5.2885206</c:v>
                </c:pt>
                <c:pt idx="4300">
                  <c:v>5.2874410000000003</c:v>
                </c:pt>
                <c:pt idx="4301">
                  <c:v>5.2862172000000003</c:v>
                </c:pt>
                <c:pt idx="4302">
                  <c:v>5.2857795000000003</c:v>
                </c:pt>
                <c:pt idx="4303">
                  <c:v>5.2853560999999898</c:v>
                </c:pt>
                <c:pt idx="4304">
                  <c:v>5.2866662</c:v>
                </c:pt>
                <c:pt idx="4305">
                  <c:v>5.2914456999999899</c:v>
                </c:pt>
                <c:pt idx="4306">
                  <c:v>5.2895918999999898</c:v>
                </c:pt>
                <c:pt idx="4307">
                  <c:v>5.2864364000000004</c:v>
                </c:pt>
                <c:pt idx="4308">
                  <c:v>5.28428819999999</c:v>
                </c:pt>
                <c:pt idx="4309">
                  <c:v>5.2868591</c:v>
                </c:pt>
                <c:pt idx="4310">
                  <c:v>5.2912790999999899</c:v>
                </c:pt>
                <c:pt idx="4311">
                  <c:v>5.2905367999999902</c:v>
                </c:pt>
                <c:pt idx="4312">
                  <c:v>5.2888874000000001</c:v>
                </c:pt>
                <c:pt idx="4313">
                  <c:v>5.2847708999999901</c:v>
                </c:pt>
                <c:pt idx="4314">
                  <c:v>5.2884878000000004</c:v>
                </c:pt>
                <c:pt idx="4315">
                  <c:v>5.2910120999999899</c:v>
                </c:pt>
                <c:pt idx="4316">
                  <c:v>5.28874569999999</c:v>
                </c:pt>
                <c:pt idx="4317">
                  <c:v>5.2887801000000003</c:v>
                </c:pt>
                <c:pt idx="4318">
                  <c:v>5.2888679999999901</c:v>
                </c:pt>
                <c:pt idx="4319">
                  <c:v>5.2875353</c:v>
                </c:pt>
                <c:pt idx="4320">
                  <c:v>5.2919698000000004</c:v>
                </c:pt>
                <c:pt idx="4321">
                  <c:v>5.2928644</c:v>
                </c:pt>
                <c:pt idx="4322">
                  <c:v>5.2885935999999898</c:v>
                </c:pt>
                <c:pt idx="4323">
                  <c:v>5.28721</c:v>
                </c:pt>
                <c:pt idx="4324">
                  <c:v>5.28536029999999</c:v>
                </c:pt>
                <c:pt idx="4325">
                  <c:v>5.2899557000000001</c:v>
                </c:pt>
                <c:pt idx="4326">
                  <c:v>5.2921810000000002</c:v>
                </c:pt>
                <c:pt idx="4327">
                  <c:v>5.2889910999999898</c:v>
                </c:pt>
                <c:pt idx="4328">
                  <c:v>5.2868794000000001</c:v>
                </c:pt>
                <c:pt idx="4329">
                  <c:v>5.2889732</c:v>
                </c:pt>
                <c:pt idx="4330">
                  <c:v>5.29120439999999</c:v>
                </c:pt>
                <c:pt idx="4331">
                  <c:v>5.2939699999999901</c:v>
                </c:pt>
                <c:pt idx="4332">
                  <c:v>5.2900023000000003</c:v>
                </c:pt>
                <c:pt idx="4333">
                  <c:v>5.2904439999999902</c:v>
                </c:pt>
                <c:pt idx="4334">
                  <c:v>5.2918146000000004</c:v>
                </c:pt>
                <c:pt idx="4335">
                  <c:v>5.2976232999999899</c:v>
                </c:pt>
                <c:pt idx="4336">
                  <c:v>5.2917053000000003</c:v>
                </c:pt>
                <c:pt idx="4337">
                  <c:v>5.2880722000000002</c:v>
                </c:pt>
                <c:pt idx="4338">
                  <c:v>5.2891288999999899</c:v>
                </c:pt>
                <c:pt idx="4339">
                  <c:v>5.2909718000000003</c:v>
                </c:pt>
                <c:pt idx="4340">
                  <c:v>5.29297419999999</c:v>
                </c:pt>
                <c:pt idx="4341">
                  <c:v>5.2930523999999899</c:v>
                </c:pt>
                <c:pt idx="4342">
                  <c:v>5.2915238999999898</c:v>
                </c:pt>
                <c:pt idx="4343">
                  <c:v>5.288386</c:v>
                </c:pt>
                <c:pt idx="4344">
                  <c:v>5.2905761</c:v>
                </c:pt>
                <c:pt idx="4345">
                  <c:v>5.2925643999999901</c:v>
                </c:pt>
                <c:pt idx="4346">
                  <c:v>5.2938045999999899</c:v>
                </c:pt>
                <c:pt idx="4347">
                  <c:v>5.2946713000000001</c:v>
                </c:pt>
                <c:pt idx="4348">
                  <c:v>5.2927831000000003</c:v>
                </c:pt>
                <c:pt idx="4349">
                  <c:v>5.2924927000000004</c:v>
                </c:pt>
                <c:pt idx="4350">
                  <c:v>5.2909581000000001</c:v>
                </c:pt>
                <c:pt idx="4351">
                  <c:v>5.2904076</c:v>
                </c:pt>
                <c:pt idx="4352">
                  <c:v>5.2900649</c:v>
                </c:pt>
                <c:pt idx="4353">
                  <c:v>5.2908546999999899</c:v>
                </c:pt>
                <c:pt idx="4354">
                  <c:v>5.2928617999999901</c:v>
                </c:pt>
                <c:pt idx="4355">
                  <c:v>5.2956737</c:v>
                </c:pt>
                <c:pt idx="4356">
                  <c:v>5.2959623999999899</c:v>
                </c:pt>
                <c:pt idx="4357">
                  <c:v>5.2934662000000001</c:v>
                </c:pt>
                <c:pt idx="4358">
                  <c:v>5.2920248000000001</c:v>
                </c:pt>
                <c:pt idx="4359">
                  <c:v>5.2939192000000004</c:v>
                </c:pt>
                <c:pt idx="4360">
                  <c:v>5.29047909999999</c:v>
                </c:pt>
                <c:pt idx="4361">
                  <c:v>5.29155339999999</c:v>
                </c:pt>
                <c:pt idx="4362">
                  <c:v>5.2969169000000003</c:v>
                </c:pt>
                <c:pt idx="4363">
                  <c:v>5.2978581</c:v>
                </c:pt>
                <c:pt idx="4364">
                  <c:v>5.2947579999999901</c:v>
                </c:pt>
                <c:pt idx="4365">
                  <c:v>5.295026</c:v>
                </c:pt>
                <c:pt idx="4366">
                  <c:v>5.2938348</c:v>
                </c:pt>
                <c:pt idx="4367">
                  <c:v>5.2922250999999898</c:v>
                </c:pt>
                <c:pt idx="4368">
                  <c:v>5.2950134999999898</c:v>
                </c:pt>
                <c:pt idx="4369">
                  <c:v>5.2970800000000002</c:v>
                </c:pt>
                <c:pt idx="4370">
                  <c:v>5.2962617999999901</c:v>
                </c:pt>
                <c:pt idx="4371">
                  <c:v>5.2967027</c:v>
                </c:pt>
                <c:pt idx="4372">
                  <c:v>5.29465439999999</c:v>
                </c:pt>
                <c:pt idx="4373">
                  <c:v>5.2927244</c:v>
                </c:pt>
                <c:pt idx="4374">
                  <c:v>5.2950236000000004</c:v>
                </c:pt>
                <c:pt idx="4375">
                  <c:v>5.2992637</c:v>
                </c:pt>
                <c:pt idx="4376">
                  <c:v>5.2984986000000003</c:v>
                </c:pt>
                <c:pt idx="4377">
                  <c:v>5.2980996999999901</c:v>
                </c:pt>
                <c:pt idx="4378">
                  <c:v>5.2939806000000003</c:v>
                </c:pt>
                <c:pt idx="4379">
                  <c:v>5.2919754000000001</c:v>
                </c:pt>
                <c:pt idx="4380">
                  <c:v>5.2946682999999899</c:v>
                </c:pt>
                <c:pt idx="4381">
                  <c:v>5.298057</c:v>
                </c:pt>
                <c:pt idx="4382">
                  <c:v>5.2982132000000002</c:v>
                </c:pt>
                <c:pt idx="4383">
                  <c:v>5.29964999999999</c:v>
                </c:pt>
                <c:pt idx="4384">
                  <c:v>5.2966987999999899</c:v>
                </c:pt>
                <c:pt idx="4385">
                  <c:v>5.2947239000000001</c:v>
                </c:pt>
                <c:pt idx="4386">
                  <c:v>5.2962178</c:v>
                </c:pt>
                <c:pt idx="4387">
                  <c:v>5.2982011</c:v>
                </c:pt>
                <c:pt idx="4388">
                  <c:v>5.2989420000000003</c:v>
                </c:pt>
                <c:pt idx="4389">
                  <c:v>5.3004049000000002</c:v>
                </c:pt>
                <c:pt idx="4390">
                  <c:v>5.3002307999999898</c:v>
                </c:pt>
                <c:pt idx="4391">
                  <c:v>5.2961438999999899</c:v>
                </c:pt>
                <c:pt idx="4392">
                  <c:v>5.2977714000000002</c:v>
                </c:pt>
                <c:pt idx="4393">
                  <c:v>5.2962148999999901</c:v>
                </c:pt>
                <c:pt idx="4394">
                  <c:v>5.2977074000000002</c:v>
                </c:pt>
                <c:pt idx="4395">
                  <c:v>5.3011480000000004</c:v>
                </c:pt>
                <c:pt idx="4396">
                  <c:v>5.3030663000000002</c:v>
                </c:pt>
                <c:pt idx="4397">
                  <c:v>5.30074489999999</c:v>
                </c:pt>
                <c:pt idx="4398">
                  <c:v>5.2990383999999899</c:v>
                </c:pt>
                <c:pt idx="4399">
                  <c:v>5.29747319999999</c:v>
                </c:pt>
                <c:pt idx="4400">
                  <c:v>5.2941995000000004</c:v>
                </c:pt>
                <c:pt idx="4401">
                  <c:v>5.2964799999999901</c:v>
                </c:pt>
                <c:pt idx="4402">
                  <c:v>5.3029997</c:v>
                </c:pt>
                <c:pt idx="4403">
                  <c:v>5.3020759000000002</c:v>
                </c:pt>
                <c:pt idx="4404">
                  <c:v>5.3014304000000001</c:v>
                </c:pt>
                <c:pt idx="4405">
                  <c:v>5.2997747000000004</c:v>
                </c:pt>
                <c:pt idx="4406">
                  <c:v>5.2974870999999899</c:v>
                </c:pt>
                <c:pt idx="4407">
                  <c:v>5.3005690999999899</c:v>
                </c:pt>
                <c:pt idx="4408">
                  <c:v>5.3020079000000004</c:v>
                </c:pt>
                <c:pt idx="4409">
                  <c:v>5.3014163999999901</c:v>
                </c:pt>
                <c:pt idx="4410">
                  <c:v>5.3020733</c:v>
                </c:pt>
                <c:pt idx="4411">
                  <c:v>5.29849809999999</c:v>
                </c:pt>
                <c:pt idx="4412">
                  <c:v>5.2976029000000002</c:v>
                </c:pt>
                <c:pt idx="4413">
                  <c:v>5.3075580000000002</c:v>
                </c:pt>
                <c:pt idx="4414">
                  <c:v>5.3054652000000004</c:v>
                </c:pt>
                <c:pt idx="4415">
                  <c:v>5.3045565000000003</c:v>
                </c:pt>
                <c:pt idx="4416">
                  <c:v>5.3039972000000004</c:v>
                </c:pt>
                <c:pt idx="4417">
                  <c:v>5.3018063</c:v>
                </c:pt>
                <c:pt idx="4418">
                  <c:v>5.2976859000000003</c:v>
                </c:pt>
                <c:pt idx="4419">
                  <c:v>5.3003096999999899</c:v>
                </c:pt>
                <c:pt idx="4420">
                  <c:v>5.3019062000000003</c:v>
                </c:pt>
                <c:pt idx="4421">
                  <c:v>5.3039828</c:v>
                </c:pt>
                <c:pt idx="4422">
                  <c:v>5.3056096000000004</c:v>
                </c:pt>
                <c:pt idx="4423">
                  <c:v>5.3035382000000002</c:v>
                </c:pt>
                <c:pt idx="4424">
                  <c:v>5.30908979999999</c:v>
                </c:pt>
                <c:pt idx="4425">
                  <c:v>5.3492898000000002</c:v>
                </c:pt>
                <c:pt idx="4426">
                  <c:v>5.4252950000000002</c:v>
                </c:pt>
                <c:pt idx="4427">
                  <c:v>5.5373615000000003</c:v>
                </c:pt>
                <c:pt idx="4428">
                  <c:v>5.6635860999999901</c:v>
                </c:pt>
                <c:pt idx="4429">
                  <c:v>5.7838691999999901</c:v>
                </c:pt>
                <c:pt idx="4430">
                  <c:v>5.8966627000000003</c:v>
                </c:pt>
                <c:pt idx="4431">
                  <c:v>6.0072571000000003</c:v>
                </c:pt>
                <c:pt idx="4432">
                  <c:v>6.1127361999999899</c:v>
                </c:pt>
                <c:pt idx="4433">
                  <c:v>6.2064256999999898</c:v>
                </c:pt>
                <c:pt idx="4434">
                  <c:v>6.2953535</c:v>
                </c:pt>
                <c:pt idx="4435">
                  <c:v>6.3745064999999901</c:v>
                </c:pt>
                <c:pt idx="4436">
                  <c:v>6.45199709999999</c:v>
                </c:pt>
                <c:pt idx="4437">
                  <c:v>6.5254517999999901</c:v>
                </c:pt>
                <c:pt idx="4438">
                  <c:v>6.58887529999999</c:v>
                </c:pt>
                <c:pt idx="4439">
                  <c:v>6.6475222</c:v>
                </c:pt>
                <c:pt idx="4440">
                  <c:v>6.7080304000000002</c:v>
                </c:pt>
                <c:pt idx="4441">
                  <c:v>6.76039999999999</c:v>
                </c:pt>
                <c:pt idx="4442">
                  <c:v>6.8099309000000003</c:v>
                </c:pt>
                <c:pt idx="4443">
                  <c:v>6.8591433000000004</c:v>
                </c:pt>
                <c:pt idx="4444">
                  <c:v>6.9070603000000004</c:v>
                </c:pt>
                <c:pt idx="4445">
                  <c:v>6.95404339999999</c:v>
                </c:pt>
                <c:pt idx="4446">
                  <c:v>6.9920606000000003</c:v>
                </c:pt>
                <c:pt idx="4447">
                  <c:v>7.0344534000000003</c:v>
                </c:pt>
                <c:pt idx="4448">
                  <c:v>7.0723722000000002</c:v>
                </c:pt>
                <c:pt idx="4449">
                  <c:v>7.1093437000000002</c:v>
                </c:pt>
                <c:pt idx="4450">
                  <c:v>7.1463102000000003</c:v>
                </c:pt>
                <c:pt idx="4451">
                  <c:v>7.1826846</c:v>
                </c:pt>
                <c:pt idx="4452">
                  <c:v>7.2171747999999898</c:v>
                </c:pt>
                <c:pt idx="4453">
                  <c:v>7.2503453999999898</c:v>
                </c:pt>
                <c:pt idx="4454">
                  <c:v>7.28429229999999</c:v>
                </c:pt>
                <c:pt idx="4455">
                  <c:v>7.31735519999999</c:v>
                </c:pt>
                <c:pt idx="4456">
                  <c:v>7.3489560000000003</c:v>
                </c:pt>
                <c:pt idx="4457">
                  <c:v>7.3781718999999901</c:v>
                </c:pt>
                <c:pt idx="4458">
                  <c:v>7.4099374999999901</c:v>
                </c:pt>
                <c:pt idx="4459">
                  <c:v>7.4384459999999901</c:v>
                </c:pt>
                <c:pt idx="4460">
                  <c:v>7.4679221</c:v>
                </c:pt>
                <c:pt idx="4461">
                  <c:v>7.4990914000000002</c:v>
                </c:pt>
                <c:pt idx="4462">
                  <c:v>7.52541469999999</c:v>
                </c:pt>
                <c:pt idx="4463">
                  <c:v>7.5526175000000002</c:v>
                </c:pt>
                <c:pt idx="4464">
                  <c:v>7.5811853999999901</c:v>
                </c:pt>
                <c:pt idx="4465">
                  <c:v>7.6079251000000001</c:v>
                </c:pt>
                <c:pt idx="4466">
                  <c:v>7.6342821000000001</c:v>
                </c:pt>
                <c:pt idx="4467">
                  <c:v>7.6613524000000002</c:v>
                </c:pt>
                <c:pt idx="4468">
                  <c:v>7.6867127000000002</c:v>
                </c:pt>
                <c:pt idx="4469">
                  <c:v>7.7160744000000001</c:v>
                </c:pt>
                <c:pt idx="4470">
                  <c:v>7.7389159999999899</c:v>
                </c:pt>
                <c:pt idx="4471">
                  <c:v>7.7624896000000003</c:v>
                </c:pt>
                <c:pt idx="4472">
                  <c:v>7.7871024000000002</c:v>
                </c:pt>
                <c:pt idx="4473">
                  <c:v>7.8131735999999901</c:v>
                </c:pt>
                <c:pt idx="4474">
                  <c:v>7.8352035000000004</c:v>
                </c:pt>
                <c:pt idx="4475">
                  <c:v>7.8577772000000001</c:v>
                </c:pt>
                <c:pt idx="4476">
                  <c:v>7.8797779999999902</c:v>
                </c:pt>
                <c:pt idx="4477">
                  <c:v>7.9024979999999898</c:v>
                </c:pt>
                <c:pt idx="4478">
                  <c:v>7.9242406000000001</c:v>
                </c:pt>
                <c:pt idx="4479">
                  <c:v>7.9479578000000002</c:v>
                </c:pt>
                <c:pt idx="4480">
                  <c:v>7.9691751999999898</c:v>
                </c:pt>
                <c:pt idx="4481">
                  <c:v>7.9934912999999899</c:v>
                </c:pt>
                <c:pt idx="4482">
                  <c:v>8.0133647000000003</c:v>
                </c:pt>
                <c:pt idx="4483">
                  <c:v>8.0320996000000004</c:v>
                </c:pt>
                <c:pt idx="4484">
                  <c:v>8.0533394000000005</c:v>
                </c:pt>
                <c:pt idx="4485">
                  <c:v>8.0751144999999909</c:v>
                </c:pt>
                <c:pt idx="4486">
                  <c:v>8.0935030000000001</c:v>
                </c:pt>
                <c:pt idx="4487">
                  <c:v>8.1126345000000004</c:v>
                </c:pt>
                <c:pt idx="4488">
                  <c:v>8.1359595999999907</c:v>
                </c:pt>
                <c:pt idx="4489">
                  <c:v>8.1525771999999908</c:v>
                </c:pt>
                <c:pt idx="4490">
                  <c:v>8.171144</c:v>
                </c:pt>
                <c:pt idx="4491">
                  <c:v>8.1921596999999906</c:v>
                </c:pt>
                <c:pt idx="4492">
                  <c:v>8.2096862000000002</c:v>
                </c:pt>
                <c:pt idx="4493">
                  <c:v>8.2319712999999908</c:v>
                </c:pt>
                <c:pt idx="4494">
                  <c:v>8.2457153000000005</c:v>
                </c:pt>
                <c:pt idx="4495">
                  <c:v>8.2643635999999905</c:v>
                </c:pt>
                <c:pt idx="4496">
                  <c:v>8.2806966000000006</c:v>
                </c:pt>
                <c:pt idx="4497">
                  <c:v>8.2987669999999891</c:v>
                </c:pt>
                <c:pt idx="4498">
                  <c:v>8.3217309000000004</c:v>
                </c:pt>
                <c:pt idx="4499">
                  <c:v>8.3335843999999906</c:v>
                </c:pt>
                <c:pt idx="4500">
                  <c:v>8.3514953999999904</c:v>
                </c:pt>
                <c:pt idx="4501">
                  <c:v>8.3666818999999908</c:v>
                </c:pt>
                <c:pt idx="4502">
                  <c:v>8.3823620000000005</c:v>
                </c:pt>
                <c:pt idx="4503">
                  <c:v>8.3997069999999905</c:v>
                </c:pt>
                <c:pt idx="4504">
                  <c:v>8.4191105999999891</c:v>
                </c:pt>
                <c:pt idx="4505">
                  <c:v>8.4319141000000002</c:v>
                </c:pt>
                <c:pt idx="4506">
                  <c:v>8.4481581000000006</c:v>
                </c:pt>
                <c:pt idx="4507">
                  <c:v>8.4610264999999902</c:v>
                </c:pt>
                <c:pt idx="4508">
                  <c:v>8.4774971000000008</c:v>
                </c:pt>
                <c:pt idx="4509">
                  <c:v>8.4932811000000008</c:v>
                </c:pt>
                <c:pt idx="4510">
                  <c:v>8.5058713000000008</c:v>
                </c:pt>
                <c:pt idx="4511">
                  <c:v>8.5201352999999909</c:v>
                </c:pt>
                <c:pt idx="4512">
                  <c:v>8.5357932000000005</c:v>
                </c:pt>
                <c:pt idx="4513">
                  <c:v>8.5499451000000004</c:v>
                </c:pt>
                <c:pt idx="4514">
                  <c:v>8.5669389999999908</c:v>
                </c:pt>
                <c:pt idx="4515">
                  <c:v>8.5820862000000009</c:v>
                </c:pt>
                <c:pt idx="4516">
                  <c:v>8.5945187999999906</c:v>
                </c:pt>
                <c:pt idx="4517">
                  <c:v>8.6058027999999904</c:v>
                </c:pt>
                <c:pt idx="4518">
                  <c:v>8.6224963999999904</c:v>
                </c:pt>
                <c:pt idx="4519">
                  <c:v>8.6345892000000006</c:v>
                </c:pt>
                <c:pt idx="4520">
                  <c:v>8.6455739999999892</c:v>
                </c:pt>
                <c:pt idx="4521">
                  <c:v>8.6599424000000003</c:v>
                </c:pt>
                <c:pt idx="4522">
                  <c:v>8.6727033999999907</c:v>
                </c:pt>
                <c:pt idx="4523">
                  <c:v>8.683586</c:v>
                </c:pt>
                <c:pt idx="4524">
                  <c:v>8.6961878000000006</c:v>
                </c:pt>
                <c:pt idx="4525">
                  <c:v>8.7081891000000002</c:v>
                </c:pt>
                <c:pt idx="4526">
                  <c:v>8.7199062999999892</c:v>
                </c:pt>
                <c:pt idx="4527">
                  <c:v>8.7329217000000003</c:v>
                </c:pt>
                <c:pt idx="4528">
                  <c:v>8.7435957999999907</c:v>
                </c:pt>
                <c:pt idx="4529">
                  <c:v>8.7552865999999891</c:v>
                </c:pt>
                <c:pt idx="4530">
                  <c:v>8.7655656000000004</c:v>
                </c:pt>
                <c:pt idx="4531">
                  <c:v>8.7749276999999903</c:v>
                </c:pt>
                <c:pt idx="4532">
                  <c:v>8.7864283000000007</c:v>
                </c:pt>
                <c:pt idx="4533">
                  <c:v>8.8011473999999907</c:v>
                </c:pt>
                <c:pt idx="4534">
                  <c:v>8.8085594999999905</c:v>
                </c:pt>
                <c:pt idx="4535">
                  <c:v>8.8185784999999903</c:v>
                </c:pt>
                <c:pt idx="4536">
                  <c:v>8.8293792999999905</c:v>
                </c:pt>
                <c:pt idx="4537">
                  <c:v>8.8419608000000007</c:v>
                </c:pt>
                <c:pt idx="4538">
                  <c:v>8.8491871</c:v>
                </c:pt>
                <c:pt idx="4539">
                  <c:v>8.8609027000000005</c:v>
                </c:pt>
                <c:pt idx="4540">
                  <c:v>8.8681464999999893</c:v>
                </c:pt>
                <c:pt idx="4541">
                  <c:v>8.8791875999999892</c:v>
                </c:pt>
                <c:pt idx="4542">
                  <c:v>8.8880637</c:v>
                </c:pt>
                <c:pt idx="4543">
                  <c:v>8.8968574999999905</c:v>
                </c:pt>
                <c:pt idx="4544">
                  <c:v>8.9073472000000002</c:v>
                </c:pt>
                <c:pt idx="4545">
                  <c:v>8.9154283000000003</c:v>
                </c:pt>
                <c:pt idx="4546">
                  <c:v>8.9243398999999908</c:v>
                </c:pt>
                <c:pt idx="4547">
                  <c:v>8.9325311000000003</c:v>
                </c:pt>
                <c:pt idx="4548">
                  <c:v>8.9415194000000007</c:v>
                </c:pt>
                <c:pt idx="4549">
                  <c:v>8.9537733999999904</c:v>
                </c:pt>
                <c:pt idx="4550">
                  <c:v>8.9570041000000007</c:v>
                </c:pt>
                <c:pt idx="4551">
                  <c:v>8.9672514999999908</c:v>
                </c:pt>
                <c:pt idx="4552">
                  <c:v>8.9737065000000005</c:v>
                </c:pt>
                <c:pt idx="4553">
                  <c:v>8.9825193999999904</c:v>
                </c:pt>
                <c:pt idx="4554">
                  <c:v>8.9879908999999891</c:v>
                </c:pt>
                <c:pt idx="4555">
                  <c:v>8.9951372999999908</c:v>
                </c:pt>
                <c:pt idx="4556">
                  <c:v>9.0029664999999905</c:v>
                </c:pt>
                <c:pt idx="4557">
                  <c:v>9.0107645999999892</c:v>
                </c:pt>
                <c:pt idx="4558">
                  <c:v>9.0169479999999904</c:v>
                </c:pt>
                <c:pt idx="4559">
                  <c:v>9.0238558999999903</c:v>
                </c:pt>
                <c:pt idx="4560">
                  <c:v>9.0356971000000001</c:v>
                </c:pt>
                <c:pt idx="4561">
                  <c:v>9.0384267000000005</c:v>
                </c:pt>
                <c:pt idx="4562">
                  <c:v>9.0452337000000007</c:v>
                </c:pt>
                <c:pt idx="4563">
                  <c:v>9.0536627999999908</c:v>
                </c:pt>
                <c:pt idx="4564">
                  <c:v>9.0605098999999907</c:v>
                </c:pt>
                <c:pt idx="4565">
                  <c:v>9.0633341999999892</c:v>
                </c:pt>
                <c:pt idx="4566">
                  <c:v>9.0708867000000009</c:v>
                </c:pt>
                <c:pt idx="4567">
                  <c:v>9.0781981999999903</c:v>
                </c:pt>
                <c:pt idx="4568">
                  <c:v>9.0809441</c:v>
                </c:pt>
                <c:pt idx="4569">
                  <c:v>9.0920187000000006</c:v>
                </c:pt>
                <c:pt idx="4570">
                  <c:v>9.0966068</c:v>
                </c:pt>
                <c:pt idx="4571">
                  <c:v>9.0992782000000005</c:v>
                </c:pt>
                <c:pt idx="4572">
                  <c:v>9.1053294000000005</c:v>
                </c:pt>
                <c:pt idx="4573">
                  <c:v>9.1110837999999905</c:v>
                </c:pt>
                <c:pt idx="4574">
                  <c:v>9.1165970999999892</c:v>
                </c:pt>
                <c:pt idx="4575">
                  <c:v>9.1214977000000008</c:v>
                </c:pt>
                <c:pt idx="4576">
                  <c:v>9.1297969000000005</c:v>
                </c:pt>
                <c:pt idx="4577">
                  <c:v>9.1305083000000007</c:v>
                </c:pt>
                <c:pt idx="4578">
                  <c:v>9.1365286000000001</c:v>
                </c:pt>
                <c:pt idx="4579">
                  <c:v>9.1441613000000004</c:v>
                </c:pt>
                <c:pt idx="4580">
                  <c:v>9.1485347000000008</c:v>
                </c:pt>
                <c:pt idx="4581">
                  <c:v>9.1521100000000004</c:v>
                </c:pt>
                <c:pt idx="4582">
                  <c:v>9.1563008999999909</c:v>
                </c:pt>
                <c:pt idx="4583">
                  <c:v>9.1600461000000006</c:v>
                </c:pt>
                <c:pt idx="4584">
                  <c:v>9.1677244000000009</c:v>
                </c:pt>
                <c:pt idx="4585">
                  <c:v>9.1688551</c:v>
                </c:pt>
                <c:pt idx="4586">
                  <c:v>9.1772483999999892</c:v>
                </c:pt>
                <c:pt idx="4587">
                  <c:v>9.1798748999999908</c:v>
                </c:pt>
                <c:pt idx="4588">
                  <c:v>9.1831806999999905</c:v>
                </c:pt>
                <c:pt idx="4589">
                  <c:v>9.1834880000000005</c:v>
                </c:pt>
                <c:pt idx="4590">
                  <c:v>9.1918173000000003</c:v>
                </c:pt>
                <c:pt idx="4591">
                  <c:v>9.1965909000000003</c:v>
                </c:pt>
                <c:pt idx="4592">
                  <c:v>9.1993358000000001</c:v>
                </c:pt>
                <c:pt idx="4593">
                  <c:v>9.2021645000000003</c:v>
                </c:pt>
                <c:pt idx="4594">
                  <c:v>9.2051882999999908</c:v>
                </c:pt>
                <c:pt idx="4595">
                  <c:v>9.2108664999999892</c:v>
                </c:pt>
                <c:pt idx="4596">
                  <c:v>9.2132114000000005</c:v>
                </c:pt>
                <c:pt idx="4597">
                  <c:v>9.2184649000000007</c:v>
                </c:pt>
                <c:pt idx="4598">
                  <c:v>9.2180665000000008</c:v>
                </c:pt>
                <c:pt idx="4599">
                  <c:v>9.2219698000000001</c:v>
                </c:pt>
                <c:pt idx="4600">
                  <c:v>9.2253255000000003</c:v>
                </c:pt>
                <c:pt idx="4601">
                  <c:v>9.2265260999999903</c:v>
                </c:pt>
                <c:pt idx="4602">
                  <c:v>9.2351676999999892</c:v>
                </c:pt>
                <c:pt idx="4603">
                  <c:v>9.2366021000000007</c:v>
                </c:pt>
                <c:pt idx="4604">
                  <c:v>9.2370453000000001</c:v>
                </c:pt>
                <c:pt idx="4605">
                  <c:v>9.2391237999999891</c:v>
                </c:pt>
                <c:pt idx="4606">
                  <c:v>9.2395153000000008</c:v>
                </c:pt>
                <c:pt idx="4607">
                  <c:v>9.2463403</c:v>
                </c:pt>
                <c:pt idx="4608">
                  <c:v>9.2437351999999908</c:v>
                </c:pt>
                <c:pt idx="4609">
                  <c:v>9.2464990999999905</c:v>
                </c:pt>
                <c:pt idx="4610">
                  <c:v>9.2491213000000005</c:v>
                </c:pt>
                <c:pt idx="4611">
                  <c:v>9.2492099000000003</c:v>
                </c:pt>
                <c:pt idx="4612">
                  <c:v>9.2508771000000003</c:v>
                </c:pt>
                <c:pt idx="4613">
                  <c:v>9.2531674000000006</c:v>
                </c:pt>
                <c:pt idx="4614">
                  <c:v>9.2560114000000002</c:v>
                </c:pt>
                <c:pt idx="4615">
                  <c:v>9.2620926000000008</c:v>
                </c:pt>
                <c:pt idx="4616">
                  <c:v>9.2586814000000004</c:v>
                </c:pt>
                <c:pt idx="4617">
                  <c:v>9.2633811999999907</c:v>
                </c:pt>
                <c:pt idx="4618">
                  <c:v>9.2630896000000007</c:v>
                </c:pt>
                <c:pt idx="4619">
                  <c:v>9.2659389999999906</c:v>
                </c:pt>
                <c:pt idx="4620">
                  <c:v>9.2728418000000001</c:v>
                </c:pt>
                <c:pt idx="4621">
                  <c:v>9.2710922999999905</c:v>
                </c:pt>
                <c:pt idx="4622">
                  <c:v>9.2738818999999904</c:v>
                </c:pt>
                <c:pt idx="4623">
                  <c:v>9.2684455000000003</c:v>
                </c:pt>
                <c:pt idx="4624">
                  <c:v>9.2676502000000003</c:v>
                </c:pt>
                <c:pt idx="4625">
                  <c:v>9.2708397999999903</c:v>
                </c:pt>
                <c:pt idx="4626">
                  <c:v>9.2728424999999906</c:v>
                </c:pt>
                <c:pt idx="4627">
                  <c:v>9.2742453000000005</c:v>
                </c:pt>
                <c:pt idx="4628">
                  <c:v>9.2752016000000008</c:v>
                </c:pt>
                <c:pt idx="4629">
                  <c:v>9.2778623000000007</c:v>
                </c:pt>
                <c:pt idx="4630">
                  <c:v>9.2837011</c:v>
                </c:pt>
                <c:pt idx="4631">
                  <c:v>9.2860189999999907</c:v>
                </c:pt>
                <c:pt idx="4632">
                  <c:v>9.2812774000000005</c:v>
                </c:pt>
                <c:pt idx="4633">
                  <c:v>9.2832585999999893</c:v>
                </c:pt>
                <c:pt idx="4634">
                  <c:v>9.2824039999999908</c:v>
                </c:pt>
                <c:pt idx="4635">
                  <c:v>9.2857842999999907</c:v>
                </c:pt>
                <c:pt idx="4636">
                  <c:v>9.2842920000000007</c:v>
                </c:pt>
                <c:pt idx="4637">
                  <c:v>9.2849112999999903</c:v>
                </c:pt>
                <c:pt idx="4638">
                  <c:v>9.2910347000000009</c:v>
                </c:pt>
                <c:pt idx="4639">
                  <c:v>9.2891847999999904</c:v>
                </c:pt>
                <c:pt idx="4640">
                  <c:v>9.2903085999999906</c:v>
                </c:pt>
                <c:pt idx="4641">
                  <c:v>9.2928675999999903</c:v>
                </c:pt>
                <c:pt idx="4642">
                  <c:v>9.2928204999999906</c:v>
                </c:pt>
                <c:pt idx="4643">
                  <c:v>9.2899124999999891</c:v>
                </c:pt>
                <c:pt idx="4644">
                  <c:v>9.2897187999999904</c:v>
                </c:pt>
                <c:pt idx="4645">
                  <c:v>9.2933503999999907</c:v>
                </c:pt>
                <c:pt idx="4646">
                  <c:v>9.2876563000000001</c:v>
                </c:pt>
                <c:pt idx="4647">
                  <c:v>9.2929437000000004</c:v>
                </c:pt>
                <c:pt idx="4648">
                  <c:v>9.2929549999999903</c:v>
                </c:pt>
                <c:pt idx="4649">
                  <c:v>9.2884981999999905</c:v>
                </c:pt>
                <c:pt idx="4650">
                  <c:v>9.2928385000000002</c:v>
                </c:pt>
                <c:pt idx="4651">
                  <c:v>9.2941965</c:v>
                </c:pt>
                <c:pt idx="4652">
                  <c:v>9.2926245999999892</c:v>
                </c:pt>
                <c:pt idx="4653">
                  <c:v>9.2894164999999909</c:v>
                </c:pt>
                <c:pt idx="4654">
                  <c:v>9.2913340000000009</c:v>
                </c:pt>
                <c:pt idx="4655">
                  <c:v>9.2974236999999906</c:v>
                </c:pt>
                <c:pt idx="4656">
                  <c:v>9.2976369999999893</c:v>
                </c:pt>
                <c:pt idx="4657">
                  <c:v>9.2959198999999906</c:v>
                </c:pt>
                <c:pt idx="4658">
                  <c:v>9.2972167999999904</c:v>
                </c:pt>
                <c:pt idx="4659">
                  <c:v>9.3018564000000001</c:v>
                </c:pt>
                <c:pt idx="4660">
                  <c:v>9.3002777000000005</c:v>
                </c:pt>
                <c:pt idx="4661">
                  <c:v>9.2924770999999904</c:v>
                </c:pt>
                <c:pt idx="4662">
                  <c:v>9.2959323999999892</c:v>
                </c:pt>
                <c:pt idx="4663">
                  <c:v>9.2973280999999908</c:v>
                </c:pt>
                <c:pt idx="4664">
                  <c:v>9.3024789000000006</c:v>
                </c:pt>
                <c:pt idx="4665">
                  <c:v>9.2905099</c:v>
                </c:pt>
                <c:pt idx="4666">
                  <c:v>9.2985714999999907</c:v>
                </c:pt>
                <c:pt idx="4667">
                  <c:v>9.2886983999999906</c:v>
                </c:pt>
                <c:pt idx="4668">
                  <c:v>9.2938565999999891</c:v>
                </c:pt>
                <c:pt idx="4669">
                  <c:v>9.2922194999999892</c:v>
                </c:pt>
                <c:pt idx="4670">
                  <c:v>9.2984852999999905</c:v>
                </c:pt>
                <c:pt idx="4671">
                  <c:v>9.3006772000000009</c:v>
                </c:pt>
                <c:pt idx="4672">
                  <c:v>9.2980917000000005</c:v>
                </c:pt>
                <c:pt idx="4673">
                  <c:v>9.2944677000000002</c:v>
                </c:pt>
                <c:pt idx="4674">
                  <c:v>9.2948938000000005</c:v>
                </c:pt>
                <c:pt idx="4675">
                  <c:v>9.2966669</c:v>
                </c:pt>
                <c:pt idx="4676">
                  <c:v>9.2960671000000001</c:v>
                </c:pt>
                <c:pt idx="4677">
                  <c:v>9.2937291000000002</c:v>
                </c:pt>
                <c:pt idx="4678">
                  <c:v>9.2954661000000005</c:v>
                </c:pt>
                <c:pt idx="4679">
                  <c:v>9.2937536999999892</c:v>
                </c:pt>
                <c:pt idx="4680">
                  <c:v>9.2903284999999904</c:v>
                </c:pt>
                <c:pt idx="4681">
                  <c:v>9.2926898999999903</c:v>
                </c:pt>
                <c:pt idx="4682">
                  <c:v>9.2965020000000003</c:v>
                </c:pt>
                <c:pt idx="4683">
                  <c:v>9.2942978000000007</c:v>
                </c:pt>
                <c:pt idx="4684">
                  <c:v>9.2894343999999904</c:v>
                </c:pt>
                <c:pt idx="4685">
                  <c:v>9.2944622999999904</c:v>
                </c:pt>
                <c:pt idx="4686">
                  <c:v>9.2988119000000005</c:v>
                </c:pt>
                <c:pt idx="4687">
                  <c:v>9.2839614000000008</c:v>
                </c:pt>
                <c:pt idx="4688">
                  <c:v>9.2904923000000004</c:v>
                </c:pt>
                <c:pt idx="4689">
                  <c:v>9.2921527000000008</c:v>
                </c:pt>
                <c:pt idx="4690">
                  <c:v>9.2985670999999908</c:v>
                </c:pt>
                <c:pt idx="4691">
                  <c:v>9.2950718999999893</c:v>
                </c:pt>
                <c:pt idx="4692">
                  <c:v>9.3013802000000005</c:v>
                </c:pt>
                <c:pt idx="4693">
                  <c:v>9.2875207</c:v>
                </c:pt>
                <c:pt idx="4694">
                  <c:v>9.2912087000000003</c:v>
                </c:pt>
                <c:pt idx="4695">
                  <c:v>9.2925403000000006</c:v>
                </c:pt>
                <c:pt idx="4696">
                  <c:v>9.2929937000000002</c:v>
                </c:pt>
                <c:pt idx="4697">
                  <c:v>9.2774804</c:v>
                </c:pt>
                <c:pt idx="4698">
                  <c:v>9.2865096000000005</c:v>
                </c:pt>
                <c:pt idx="4699">
                  <c:v>9.2898536000000007</c:v>
                </c:pt>
                <c:pt idx="4700">
                  <c:v>9.2957664999999903</c:v>
                </c:pt>
                <c:pt idx="4701">
                  <c:v>9.2917588000000002</c:v>
                </c:pt>
                <c:pt idx="4702">
                  <c:v>9.2957461000000006</c:v>
                </c:pt>
                <c:pt idx="4703">
                  <c:v>9.2844295999999904</c:v>
                </c:pt>
                <c:pt idx="4704">
                  <c:v>9.2878906000000008</c:v>
                </c:pt>
                <c:pt idx="4705">
                  <c:v>9.2925655000000003</c:v>
                </c:pt>
                <c:pt idx="4706">
                  <c:v>9.2927005999999892</c:v>
                </c:pt>
                <c:pt idx="4707">
                  <c:v>9.3002573999999907</c:v>
                </c:pt>
                <c:pt idx="4708">
                  <c:v>9.2957269999999905</c:v>
                </c:pt>
                <c:pt idx="4709">
                  <c:v>9.2970319000000003</c:v>
                </c:pt>
                <c:pt idx="4710">
                  <c:v>9.2942499000000005</c:v>
                </c:pt>
                <c:pt idx="4711">
                  <c:v>9.2974137999999904</c:v>
                </c:pt>
                <c:pt idx="4712">
                  <c:v>9.2805061000000002</c:v>
                </c:pt>
                <c:pt idx="4713">
                  <c:v>9.2849701000000007</c:v>
                </c:pt>
                <c:pt idx="4714">
                  <c:v>9.2875817000000005</c:v>
                </c:pt>
                <c:pt idx="4715">
                  <c:v>9.2890520999999904</c:v>
                </c:pt>
                <c:pt idx="4716">
                  <c:v>9.2923205000000006</c:v>
                </c:pt>
                <c:pt idx="4717">
                  <c:v>9.2975712000000001</c:v>
                </c:pt>
                <c:pt idx="4718">
                  <c:v>9.2875776999999893</c:v>
                </c:pt>
                <c:pt idx="4719">
                  <c:v>9.2968071999999893</c:v>
                </c:pt>
                <c:pt idx="4720">
                  <c:v>9.2870150999999908</c:v>
                </c:pt>
                <c:pt idx="4721">
                  <c:v>9.2923784000000005</c:v>
                </c:pt>
                <c:pt idx="4722">
                  <c:v>9.2976776000000001</c:v>
                </c:pt>
                <c:pt idx="4723">
                  <c:v>9.2967327999999902</c:v>
                </c:pt>
                <c:pt idx="4724">
                  <c:v>9.2916474999999892</c:v>
                </c:pt>
                <c:pt idx="4725">
                  <c:v>9.2825742000000009</c:v>
                </c:pt>
                <c:pt idx="4726">
                  <c:v>9.2942166000000004</c:v>
                </c:pt>
                <c:pt idx="4727">
                  <c:v>9.2957216000000003</c:v>
                </c:pt>
                <c:pt idx="4728">
                  <c:v>9.2947828999999906</c:v>
                </c:pt>
                <c:pt idx="4729">
                  <c:v>9.2992852999999904</c:v>
                </c:pt>
                <c:pt idx="4730">
                  <c:v>9.2903912999999907</c:v>
                </c:pt>
                <c:pt idx="4731">
                  <c:v>9.2922177999999906</c:v>
                </c:pt>
                <c:pt idx="4732">
                  <c:v>9.2968278000000009</c:v>
                </c:pt>
                <c:pt idx="4733">
                  <c:v>9.2772111000000006</c:v>
                </c:pt>
                <c:pt idx="4734">
                  <c:v>9.2760750000000005</c:v>
                </c:pt>
                <c:pt idx="4735">
                  <c:v>9.2859143999999905</c:v>
                </c:pt>
                <c:pt idx="4736">
                  <c:v>9.2931082000000007</c:v>
                </c:pt>
                <c:pt idx="4737">
                  <c:v>9.2949500999999906</c:v>
                </c:pt>
                <c:pt idx="4738">
                  <c:v>9.2901641999999907</c:v>
                </c:pt>
                <c:pt idx="4739">
                  <c:v>9.2981143999999905</c:v>
                </c:pt>
                <c:pt idx="4740">
                  <c:v>9.2990052999999904</c:v>
                </c:pt>
                <c:pt idx="4741">
                  <c:v>9.2816883000000008</c:v>
                </c:pt>
                <c:pt idx="4742">
                  <c:v>9.2862921000000007</c:v>
                </c:pt>
                <c:pt idx="4743">
                  <c:v>9.2952013000000004</c:v>
                </c:pt>
                <c:pt idx="4744">
                  <c:v>9.2867368999999904</c:v>
                </c:pt>
                <c:pt idx="4745">
                  <c:v>9.2917114999999892</c:v>
                </c:pt>
                <c:pt idx="4746">
                  <c:v>9.2957698000000004</c:v>
                </c:pt>
                <c:pt idx="4747">
                  <c:v>9.2970530999999905</c:v>
                </c:pt>
                <c:pt idx="4748">
                  <c:v>9.2983340000000005</c:v>
                </c:pt>
                <c:pt idx="4749">
                  <c:v>9.3028923999999904</c:v>
                </c:pt>
                <c:pt idx="4750">
                  <c:v>9.2873029000000002</c:v>
                </c:pt>
                <c:pt idx="4751">
                  <c:v>9.2898794999999907</c:v>
                </c:pt>
                <c:pt idx="4752">
                  <c:v>9.2994813000000001</c:v>
                </c:pt>
                <c:pt idx="4753">
                  <c:v>9.3142601999999908</c:v>
                </c:pt>
                <c:pt idx="4754">
                  <c:v>9.3008234000000005</c:v>
                </c:pt>
                <c:pt idx="4755">
                  <c:v>9.3009360999999906</c:v>
                </c:pt>
                <c:pt idx="4756">
                  <c:v>9.3113078999999903</c:v>
                </c:pt>
                <c:pt idx="4757">
                  <c:v>9.3170935000000004</c:v>
                </c:pt>
                <c:pt idx="4758">
                  <c:v>9.2981523999999904</c:v>
                </c:pt>
                <c:pt idx="4759">
                  <c:v>9.2835222000000002</c:v>
                </c:pt>
                <c:pt idx="4760">
                  <c:v>9.2965160000000004</c:v>
                </c:pt>
                <c:pt idx="4761">
                  <c:v>9.2962559999999907</c:v>
                </c:pt>
                <c:pt idx="4762">
                  <c:v>9.3071614999999905</c:v>
                </c:pt>
                <c:pt idx="4763">
                  <c:v>9.3075474000000007</c:v>
                </c:pt>
                <c:pt idx="4764">
                  <c:v>9.3120487000000001</c:v>
                </c:pt>
                <c:pt idx="4765">
                  <c:v>9.3125216000000002</c:v>
                </c:pt>
                <c:pt idx="4766">
                  <c:v>9.2981187999999904</c:v>
                </c:pt>
                <c:pt idx="4767">
                  <c:v>9.3149230000000003</c:v>
                </c:pt>
                <c:pt idx="4768">
                  <c:v>9.3171371000000001</c:v>
                </c:pt>
                <c:pt idx="4769">
                  <c:v>9.3238923000000007</c:v>
                </c:pt>
                <c:pt idx="4770">
                  <c:v>9.3323785000000008</c:v>
                </c:pt>
                <c:pt idx="4771">
                  <c:v>9.3096964</c:v>
                </c:pt>
                <c:pt idx="4772">
                  <c:v>9.3232043999999892</c:v>
                </c:pt>
                <c:pt idx="4773">
                  <c:v>9.3213598999999903</c:v>
                </c:pt>
                <c:pt idx="4774">
                  <c:v>9.3216508000000005</c:v>
                </c:pt>
                <c:pt idx="4775">
                  <c:v>9.3260582000000003</c:v>
                </c:pt>
                <c:pt idx="4776">
                  <c:v>9.3391046000000006</c:v>
                </c:pt>
                <c:pt idx="4777">
                  <c:v>9.3248783999999905</c:v>
                </c:pt>
                <c:pt idx="4778">
                  <c:v>9.3319638999999892</c:v>
                </c:pt>
                <c:pt idx="4779">
                  <c:v>9.3402855000000002</c:v>
                </c:pt>
                <c:pt idx="4780">
                  <c:v>9.3381311999999905</c:v>
                </c:pt>
                <c:pt idx="4781">
                  <c:v>9.3378490000000003</c:v>
                </c:pt>
                <c:pt idx="4782">
                  <c:v>9.3482497000000002</c:v>
                </c:pt>
                <c:pt idx="4783">
                  <c:v>9.3436115999999902</c:v>
                </c:pt>
                <c:pt idx="4784">
                  <c:v>9.3392774999999908</c:v>
                </c:pt>
                <c:pt idx="4785">
                  <c:v>9.3466172000000007</c:v>
                </c:pt>
                <c:pt idx="4786">
                  <c:v>9.3333098999999908</c:v>
                </c:pt>
                <c:pt idx="4787">
                  <c:v>9.3363440000000004</c:v>
                </c:pt>
                <c:pt idx="4788">
                  <c:v>9.3459135999999905</c:v>
                </c:pt>
                <c:pt idx="4789">
                  <c:v>9.3626045999999903</c:v>
                </c:pt>
                <c:pt idx="4790">
                  <c:v>9.3449738</c:v>
                </c:pt>
                <c:pt idx="4791">
                  <c:v>9.3494332</c:v>
                </c:pt>
                <c:pt idx="4792">
                  <c:v>9.3660137999999904</c:v>
                </c:pt>
                <c:pt idx="4793">
                  <c:v>9.3550941999999893</c:v>
                </c:pt>
                <c:pt idx="4794">
                  <c:v>9.3662229000000004</c:v>
                </c:pt>
                <c:pt idx="4795">
                  <c:v>9.3720245999999907</c:v>
                </c:pt>
                <c:pt idx="4796">
                  <c:v>9.3712739999999908</c:v>
                </c:pt>
                <c:pt idx="4797">
                  <c:v>9.3611266999999891</c:v>
                </c:pt>
                <c:pt idx="4798">
                  <c:v>9.3714510999999892</c:v>
                </c:pt>
                <c:pt idx="4799">
                  <c:v>9.3727873000000006</c:v>
                </c:pt>
                <c:pt idx="4800">
                  <c:v>9.3787035000000003</c:v>
                </c:pt>
                <c:pt idx="4801">
                  <c:v>9.3908118999999903</c:v>
                </c:pt>
                <c:pt idx="4802">
                  <c:v>9.3734357999999904</c:v>
                </c:pt>
                <c:pt idx="4803">
                  <c:v>9.3818312000000006</c:v>
                </c:pt>
                <c:pt idx="4804">
                  <c:v>9.4006778000000004</c:v>
                </c:pt>
                <c:pt idx="4805">
                  <c:v>9.3942387000000007</c:v>
                </c:pt>
                <c:pt idx="4806">
                  <c:v>9.4057495000000007</c:v>
                </c:pt>
                <c:pt idx="4807">
                  <c:v>9.4036264000000003</c:v>
                </c:pt>
                <c:pt idx="4808">
                  <c:v>9.4141581999999904</c:v>
                </c:pt>
                <c:pt idx="4809">
                  <c:v>9.4259181000000005</c:v>
                </c:pt>
                <c:pt idx="4810">
                  <c:v>9.4114082999999908</c:v>
                </c:pt>
                <c:pt idx="4811">
                  <c:v>9.4241150000000005</c:v>
                </c:pt>
                <c:pt idx="4812">
                  <c:v>9.4248740000000009</c:v>
                </c:pt>
                <c:pt idx="4813">
                  <c:v>9.4187361000000003</c:v>
                </c:pt>
                <c:pt idx="4814">
                  <c:v>9.4291114</c:v>
                </c:pt>
                <c:pt idx="4815">
                  <c:v>9.4433030000000002</c:v>
                </c:pt>
                <c:pt idx="4816">
                  <c:v>9.4495833000000005</c:v>
                </c:pt>
                <c:pt idx="4817">
                  <c:v>9.4313015999999905</c:v>
                </c:pt>
                <c:pt idx="4818">
                  <c:v>9.4391519000000006</c:v>
                </c:pt>
                <c:pt idx="4819">
                  <c:v>9.4553162999999891</c:v>
                </c:pt>
                <c:pt idx="4820">
                  <c:v>9.4503003999999908</c:v>
                </c:pt>
                <c:pt idx="4821">
                  <c:v>9.4602512999999906</c:v>
                </c:pt>
                <c:pt idx="4822">
                  <c:v>9.4557029000000004</c:v>
                </c:pt>
                <c:pt idx="4823">
                  <c:v>9.4700355999999903</c:v>
                </c:pt>
                <c:pt idx="4824">
                  <c:v>9.4782012000000009</c:v>
                </c:pt>
                <c:pt idx="4825">
                  <c:v>9.4661141000000004</c:v>
                </c:pt>
                <c:pt idx="4826">
                  <c:v>9.4743083000000006</c:v>
                </c:pt>
                <c:pt idx="4827">
                  <c:v>9.4782574999999891</c:v>
                </c:pt>
                <c:pt idx="4828">
                  <c:v>9.4929722999999893</c:v>
                </c:pt>
                <c:pt idx="4829">
                  <c:v>9.4947573999999904</c:v>
                </c:pt>
                <c:pt idx="4830">
                  <c:v>9.5251806999999893</c:v>
                </c:pt>
                <c:pt idx="4831">
                  <c:v>9.5111585999999892</c:v>
                </c:pt>
                <c:pt idx="4832">
                  <c:v>9.5247852000000002</c:v>
                </c:pt>
                <c:pt idx="4833">
                  <c:v>9.5219050999999908</c:v>
                </c:pt>
                <c:pt idx="4834">
                  <c:v>9.5387008000000009</c:v>
                </c:pt>
                <c:pt idx="4835">
                  <c:v>9.5313394999999907</c:v>
                </c:pt>
                <c:pt idx="4836">
                  <c:v>9.5340778999999891</c:v>
                </c:pt>
                <c:pt idx="4837">
                  <c:v>9.5401945999999906</c:v>
                </c:pt>
                <c:pt idx="4838">
                  <c:v>9.5672209000000006</c:v>
                </c:pt>
                <c:pt idx="4839">
                  <c:v>9.5498954000000005</c:v>
                </c:pt>
                <c:pt idx="4840">
                  <c:v>9.5535271999999907</c:v>
                </c:pt>
                <c:pt idx="4841">
                  <c:v>9.5633923999999908</c:v>
                </c:pt>
                <c:pt idx="4842">
                  <c:v>9.5968388999999892</c:v>
                </c:pt>
                <c:pt idx="4843">
                  <c:v>9.5999973999999906</c:v>
                </c:pt>
                <c:pt idx="4844">
                  <c:v>9.6000835999999907</c:v>
                </c:pt>
                <c:pt idx="4845">
                  <c:v>9.6036190000000001</c:v>
                </c:pt>
                <c:pt idx="4846">
                  <c:v>9.6140456000000007</c:v>
                </c:pt>
                <c:pt idx="4847">
                  <c:v>9.6052505000000004</c:v>
                </c:pt>
                <c:pt idx="4848">
                  <c:v>9.6352472000000002</c:v>
                </c:pt>
                <c:pt idx="4849">
                  <c:v>9.6322141999999893</c:v>
                </c:pt>
                <c:pt idx="4850">
                  <c:v>9.6496893000000004</c:v>
                </c:pt>
                <c:pt idx="4851">
                  <c:v>9.6598369000000002</c:v>
                </c:pt>
                <c:pt idx="4852">
                  <c:v>9.6699648000000007</c:v>
                </c:pt>
                <c:pt idx="4853">
                  <c:v>9.6719679000000003</c:v>
                </c:pt>
                <c:pt idx="4854">
                  <c:v>9.6664545000000004</c:v>
                </c:pt>
                <c:pt idx="4855">
                  <c:v>9.6990943999999892</c:v>
                </c:pt>
                <c:pt idx="4856">
                  <c:v>9.7044192000000002</c:v>
                </c:pt>
                <c:pt idx="4857">
                  <c:v>9.7099057000000002</c:v>
                </c:pt>
                <c:pt idx="4858">
                  <c:v>9.7183493999999904</c:v>
                </c:pt>
                <c:pt idx="4859">
                  <c:v>9.7249859999999906</c:v>
                </c:pt>
                <c:pt idx="4860">
                  <c:v>9.7369865999999892</c:v>
                </c:pt>
                <c:pt idx="4861">
                  <c:v>9.7419206999999908</c:v>
                </c:pt>
                <c:pt idx="4862">
                  <c:v>9.7636584000000006</c:v>
                </c:pt>
                <c:pt idx="4863">
                  <c:v>9.7647794000000001</c:v>
                </c:pt>
                <c:pt idx="4864">
                  <c:v>9.8040436</c:v>
                </c:pt>
                <c:pt idx="4865">
                  <c:v>9.8030402999999904</c:v>
                </c:pt>
                <c:pt idx="4866">
                  <c:v>9.8148979999999906</c:v>
                </c:pt>
                <c:pt idx="4867">
                  <c:v>9.8189019000000002</c:v>
                </c:pt>
                <c:pt idx="4868">
                  <c:v>9.8188524000000008</c:v>
                </c:pt>
                <c:pt idx="4869">
                  <c:v>9.8456901999999893</c:v>
                </c:pt>
                <c:pt idx="4870">
                  <c:v>9.8537538999999903</c:v>
                </c:pt>
                <c:pt idx="4871">
                  <c:v>9.8470662999999892</c:v>
                </c:pt>
                <c:pt idx="4872">
                  <c:v>9.8845130999999906</c:v>
                </c:pt>
                <c:pt idx="4873">
                  <c:v>9.8928733999999903</c:v>
                </c:pt>
                <c:pt idx="4874">
                  <c:v>9.9036825999999891</c:v>
                </c:pt>
                <c:pt idx="4875">
                  <c:v>9.9327748000000007</c:v>
                </c:pt>
                <c:pt idx="4876">
                  <c:v>9.9266831999999905</c:v>
                </c:pt>
                <c:pt idx="4877">
                  <c:v>9.9597087999999907</c:v>
                </c:pt>
                <c:pt idx="4878">
                  <c:v>9.9622791999999905</c:v>
                </c:pt>
                <c:pt idx="4879">
                  <c:v>9.9488997000000001</c:v>
                </c:pt>
                <c:pt idx="4880">
                  <c:v>9.9712606000000008</c:v>
                </c:pt>
                <c:pt idx="4881">
                  <c:v>10.001859</c:v>
                </c:pt>
                <c:pt idx="4882">
                  <c:v>10.008952000000001</c:v>
                </c:pt>
                <c:pt idx="4883">
                  <c:v>10.010636</c:v>
                </c:pt>
                <c:pt idx="4884">
                  <c:v>10.027811</c:v>
                </c:pt>
                <c:pt idx="4885">
                  <c:v>10.061738</c:v>
                </c:pt>
                <c:pt idx="4886">
                  <c:v>10.051963000000001</c:v>
                </c:pt>
                <c:pt idx="4887">
                  <c:v>10.061384</c:v>
                </c:pt>
                <c:pt idx="4888">
                  <c:v>10.0907149999999</c:v>
                </c:pt>
                <c:pt idx="4889">
                  <c:v>10.106336000000001</c:v>
                </c:pt>
                <c:pt idx="4890">
                  <c:v>10.1058109999999</c:v>
                </c:pt>
                <c:pt idx="4891">
                  <c:v>10.13044</c:v>
                </c:pt>
                <c:pt idx="4892">
                  <c:v>10.142115</c:v>
                </c:pt>
                <c:pt idx="4893">
                  <c:v>10.144735000000001</c:v>
                </c:pt>
                <c:pt idx="4894">
                  <c:v>10.166695000000001</c:v>
                </c:pt>
                <c:pt idx="4895">
                  <c:v>10.197982</c:v>
                </c:pt>
                <c:pt idx="4896">
                  <c:v>10.2115659999999</c:v>
                </c:pt>
                <c:pt idx="4897">
                  <c:v>10.2105</c:v>
                </c:pt>
                <c:pt idx="4898">
                  <c:v>10.245808</c:v>
                </c:pt>
                <c:pt idx="4899">
                  <c:v>10.23612</c:v>
                </c:pt>
                <c:pt idx="4900">
                  <c:v>10.264427</c:v>
                </c:pt>
                <c:pt idx="4901">
                  <c:v>10.272376</c:v>
                </c:pt>
                <c:pt idx="4902">
                  <c:v>10.298816</c:v>
                </c:pt>
                <c:pt idx="4903">
                  <c:v>10.296644000000001</c:v>
                </c:pt>
                <c:pt idx="4904">
                  <c:v>10.292956</c:v>
                </c:pt>
                <c:pt idx="4905">
                  <c:v>10.322343</c:v>
                </c:pt>
                <c:pt idx="4906">
                  <c:v>10.347785</c:v>
                </c:pt>
                <c:pt idx="4907">
                  <c:v>10.390705000000001</c:v>
                </c:pt>
                <c:pt idx="4908">
                  <c:v>10.386556000000001</c:v>
                </c:pt>
                <c:pt idx="4909">
                  <c:v>10.4068559999999</c:v>
                </c:pt>
                <c:pt idx="4910">
                  <c:v>10.4015989999999</c:v>
                </c:pt>
                <c:pt idx="4911">
                  <c:v>10.412848</c:v>
                </c:pt>
                <c:pt idx="4912">
                  <c:v>10.447855000000001</c:v>
                </c:pt>
                <c:pt idx="4913">
                  <c:v>10.447277</c:v>
                </c:pt>
                <c:pt idx="4914">
                  <c:v>10.476312</c:v>
                </c:pt>
                <c:pt idx="4915">
                  <c:v>10.465641</c:v>
                </c:pt>
                <c:pt idx="4916">
                  <c:v>10.500783</c:v>
                </c:pt>
                <c:pt idx="4917">
                  <c:v>10.511317</c:v>
                </c:pt>
                <c:pt idx="4918">
                  <c:v>10.5291</c:v>
                </c:pt>
                <c:pt idx="4919">
                  <c:v>10.5380179999999</c:v>
                </c:pt>
                <c:pt idx="4920">
                  <c:v>10.554472000000001</c:v>
                </c:pt>
                <c:pt idx="4921">
                  <c:v>10.567697000000001</c:v>
                </c:pt>
                <c:pt idx="4922">
                  <c:v>10.590630000000001</c:v>
                </c:pt>
                <c:pt idx="4923">
                  <c:v>10.583925000000001</c:v>
                </c:pt>
                <c:pt idx="4924">
                  <c:v>10.611923000000001</c:v>
                </c:pt>
                <c:pt idx="4925">
                  <c:v>10.660064</c:v>
                </c:pt>
                <c:pt idx="4926">
                  <c:v>10.6815289999999</c:v>
                </c:pt>
                <c:pt idx="4927">
                  <c:v>10.667049</c:v>
                </c:pt>
                <c:pt idx="4928">
                  <c:v>10.677440000000001</c:v>
                </c:pt>
                <c:pt idx="4929">
                  <c:v>10.693509000000001</c:v>
                </c:pt>
                <c:pt idx="4930">
                  <c:v>10.704774</c:v>
                </c:pt>
                <c:pt idx="4931">
                  <c:v>10.7348669999999</c:v>
                </c:pt>
                <c:pt idx="4932">
                  <c:v>10.757849</c:v>
                </c:pt>
                <c:pt idx="4933">
                  <c:v>10.778406</c:v>
                </c:pt>
                <c:pt idx="4934">
                  <c:v>10.770789000000001</c:v>
                </c:pt>
                <c:pt idx="4935">
                  <c:v>10.800888</c:v>
                </c:pt>
                <c:pt idx="4936">
                  <c:v>10.786648</c:v>
                </c:pt>
                <c:pt idx="4937">
                  <c:v>10.806505</c:v>
                </c:pt>
                <c:pt idx="4938">
                  <c:v>10.845076000000001</c:v>
                </c:pt>
                <c:pt idx="4939">
                  <c:v>10.8597</c:v>
                </c:pt>
                <c:pt idx="4940">
                  <c:v>10.866875</c:v>
                </c:pt>
                <c:pt idx="4941">
                  <c:v>10.885109</c:v>
                </c:pt>
                <c:pt idx="4942">
                  <c:v>10.916213000000001</c:v>
                </c:pt>
                <c:pt idx="4943">
                  <c:v>10.928405</c:v>
                </c:pt>
                <c:pt idx="4944">
                  <c:v>10.915246</c:v>
                </c:pt>
                <c:pt idx="4945">
                  <c:v>10.942783</c:v>
                </c:pt>
                <c:pt idx="4946">
                  <c:v>10.976157000000001</c:v>
                </c:pt>
                <c:pt idx="4947">
                  <c:v>11.007357000000001</c:v>
                </c:pt>
                <c:pt idx="4948">
                  <c:v>11.004274000000001</c:v>
                </c:pt>
                <c:pt idx="4949">
                  <c:v>11.00137</c:v>
                </c:pt>
                <c:pt idx="4950">
                  <c:v>11.0350579999999</c:v>
                </c:pt>
                <c:pt idx="4951">
                  <c:v>11.057931</c:v>
                </c:pt>
                <c:pt idx="4952">
                  <c:v>11.047164</c:v>
                </c:pt>
                <c:pt idx="4953">
                  <c:v>11.079264</c:v>
                </c:pt>
                <c:pt idx="4954">
                  <c:v>11.088642</c:v>
                </c:pt>
                <c:pt idx="4955">
                  <c:v>11.097200000000001</c:v>
                </c:pt>
                <c:pt idx="4956">
                  <c:v>11.133409</c:v>
                </c:pt>
                <c:pt idx="4957">
                  <c:v>11.1406189999999</c:v>
                </c:pt>
                <c:pt idx="4958">
                  <c:v>11.156941</c:v>
                </c:pt>
                <c:pt idx="4959">
                  <c:v>11.1640479999999</c:v>
                </c:pt>
                <c:pt idx="4960">
                  <c:v>11.197352</c:v>
                </c:pt>
                <c:pt idx="4961">
                  <c:v>11.225717</c:v>
                </c:pt>
                <c:pt idx="4962">
                  <c:v>11.2117249999999</c:v>
                </c:pt>
                <c:pt idx="4963">
                  <c:v>11.2221069999999</c:v>
                </c:pt>
                <c:pt idx="4964">
                  <c:v>11.245675</c:v>
                </c:pt>
                <c:pt idx="4965">
                  <c:v>11.251469</c:v>
                </c:pt>
                <c:pt idx="4966">
                  <c:v>11.27801</c:v>
                </c:pt>
                <c:pt idx="4967">
                  <c:v>11.3046679999999</c:v>
                </c:pt>
                <c:pt idx="4968">
                  <c:v>11.306074000000001</c:v>
                </c:pt>
                <c:pt idx="4969">
                  <c:v>11.315353</c:v>
                </c:pt>
                <c:pt idx="4970">
                  <c:v>11.338139</c:v>
                </c:pt>
                <c:pt idx="4971">
                  <c:v>11.367677</c:v>
                </c:pt>
                <c:pt idx="4972">
                  <c:v>11.386305</c:v>
                </c:pt>
                <c:pt idx="4973">
                  <c:v>11.400563</c:v>
                </c:pt>
                <c:pt idx="4974">
                  <c:v>11.409559</c:v>
                </c:pt>
                <c:pt idx="4975">
                  <c:v>11.4204139999999</c:v>
                </c:pt>
                <c:pt idx="4976">
                  <c:v>11.448679</c:v>
                </c:pt>
                <c:pt idx="4977">
                  <c:v>11.460824000000001</c:v>
                </c:pt>
                <c:pt idx="4978">
                  <c:v>11.474171</c:v>
                </c:pt>
                <c:pt idx="4979">
                  <c:v>11.472797</c:v>
                </c:pt>
                <c:pt idx="4980">
                  <c:v>11.515974</c:v>
                </c:pt>
                <c:pt idx="4981">
                  <c:v>11.519147</c:v>
                </c:pt>
                <c:pt idx="4982">
                  <c:v>11.517397000000001</c:v>
                </c:pt>
                <c:pt idx="4983">
                  <c:v>11.54853</c:v>
                </c:pt>
                <c:pt idx="4984">
                  <c:v>11.557228</c:v>
                </c:pt>
                <c:pt idx="4985">
                  <c:v>11.5784</c:v>
                </c:pt>
                <c:pt idx="4986">
                  <c:v>11.589738000000001</c:v>
                </c:pt>
                <c:pt idx="4987">
                  <c:v>11.613181000000001</c:v>
                </c:pt>
                <c:pt idx="4988">
                  <c:v>11.621515</c:v>
                </c:pt>
                <c:pt idx="4989">
                  <c:v>11.634392</c:v>
                </c:pt>
                <c:pt idx="4990">
                  <c:v>11.624700000000001</c:v>
                </c:pt>
                <c:pt idx="4991">
                  <c:v>11.661426000000001</c:v>
                </c:pt>
                <c:pt idx="4992">
                  <c:v>11.688980000000001</c:v>
                </c:pt>
                <c:pt idx="4993">
                  <c:v>11.701403000000001</c:v>
                </c:pt>
                <c:pt idx="4994">
                  <c:v>11.702393000000001</c:v>
                </c:pt>
                <c:pt idx="4995">
                  <c:v>11.720107</c:v>
                </c:pt>
                <c:pt idx="4996">
                  <c:v>11.750696</c:v>
                </c:pt>
                <c:pt idx="4997">
                  <c:v>11.749741</c:v>
                </c:pt>
                <c:pt idx="4998">
                  <c:v>11.766275</c:v>
                </c:pt>
                <c:pt idx="4999">
                  <c:v>11.799635</c:v>
                </c:pt>
                <c:pt idx="5000">
                  <c:v>11.811552000000001</c:v>
                </c:pt>
                <c:pt idx="5001">
                  <c:v>11.8338269999999</c:v>
                </c:pt>
                <c:pt idx="5002">
                  <c:v>11.824566000000001</c:v>
                </c:pt>
                <c:pt idx="5003">
                  <c:v>11.8621009999999</c:v>
                </c:pt>
                <c:pt idx="5004">
                  <c:v>11.851193</c:v>
                </c:pt>
                <c:pt idx="5005">
                  <c:v>11.883057000000001</c:v>
                </c:pt>
                <c:pt idx="5006">
                  <c:v>11.893800000000001</c:v>
                </c:pt>
                <c:pt idx="5007">
                  <c:v>11.918207000000001</c:v>
                </c:pt>
                <c:pt idx="5008">
                  <c:v>11.925385</c:v>
                </c:pt>
                <c:pt idx="5009">
                  <c:v>11.9520199999999</c:v>
                </c:pt>
                <c:pt idx="5010">
                  <c:v>11.970974</c:v>
                </c:pt>
                <c:pt idx="5011">
                  <c:v>11.969317</c:v>
                </c:pt>
                <c:pt idx="5012">
                  <c:v>12.016716000000001</c:v>
                </c:pt>
                <c:pt idx="5013">
                  <c:v>12.016621000000001</c:v>
                </c:pt>
                <c:pt idx="5014">
                  <c:v>12.033226000000001</c:v>
                </c:pt>
                <c:pt idx="5015">
                  <c:v>12.045704000000001</c:v>
                </c:pt>
                <c:pt idx="5016">
                  <c:v>12.067488000000001</c:v>
                </c:pt>
                <c:pt idx="5017">
                  <c:v>12.082563</c:v>
                </c:pt>
                <c:pt idx="5018">
                  <c:v>12.1182649999999</c:v>
                </c:pt>
                <c:pt idx="5019">
                  <c:v>12.1262989999999</c:v>
                </c:pt>
                <c:pt idx="5020">
                  <c:v>12.114533</c:v>
                </c:pt>
                <c:pt idx="5021">
                  <c:v>12.125023000000001</c:v>
                </c:pt>
                <c:pt idx="5022">
                  <c:v>12.179259</c:v>
                </c:pt>
                <c:pt idx="5023">
                  <c:v>12.189221</c:v>
                </c:pt>
                <c:pt idx="5024">
                  <c:v>12.186197</c:v>
                </c:pt>
                <c:pt idx="5025">
                  <c:v>12.218572</c:v>
                </c:pt>
                <c:pt idx="5026">
                  <c:v>12.2528989999999</c:v>
                </c:pt>
                <c:pt idx="5027">
                  <c:v>12.284509</c:v>
                </c:pt>
                <c:pt idx="5028">
                  <c:v>12.265412</c:v>
                </c:pt>
                <c:pt idx="5029">
                  <c:v>12.2876169999999</c:v>
                </c:pt>
                <c:pt idx="5030">
                  <c:v>12.315314000000001</c:v>
                </c:pt>
                <c:pt idx="5031">
                  <c:v>12.2903319999999</c:v>
                </c:pt>
                <c:pt idx="5032">
                  <c:v>12.341001</c:v>
                </c:pt>
                <c:pt idx="5033">
                  <c:v>12.3736409999999</c:v>
                </c:pt>
                <c:pt idx="5034">
                  <c:v>12.378565</c:v>
                </c:pt>
                <c:pt idx="5035">
                  <c:v>12.3886889999999</c:v>
                </c:pt>
                <c:pt idx="5036">
                  <c:v>12.4275179999999</c:v>
                </c:pt>
                <c:pt idx="5037">
                  <c:v>12.4512719999999</c:v>
                </c:pt>
                <c:pt idx="5038">
                  <c:v>12.448623</c:v>
                </c:pt>
                <c:pt idx="5039">
                  <c:v>12.487361</c:v>
                </c:pt>
                <c:pt idx="5040">
                  <c:v>12.510555</c:v>
                </c:pt>
                <c:pt idx="5041">
                  <c:v>12.51337</c:v>
                </c:pt>
                <c:pt idx="5042">
                  <c:v>12.533184</c:v>
                </c:pt>
                <c:pt idx="5043">
                  <c:v>12.558297</c:v>
                </c:pt>
                <c:pt idx="5044">
                  <c:v>12.556545</c:v>
                </c:pt>
                <c:pt idx="5045">
                  <c:v>12.5939929999999</c:v>
                </c:pt>
                <c:pt idx="5046">
                  <c:v>12.6101709999999</c:v>
                </c:pt>
                <c:pt idx="5047">
                  <c:v>12.640805</c:v>
                </c:pt>
                <c:pt idx="5048">
                  <c:v>12.635653</c:v>
                </c:pt>
                <c:pt idx="5049">
                  <c:v>12.673809</c:v>
                </c:pt>
                <c:pt idx="5050">
                  <c:v>12.672416</c:v>
                </c:pt>
                <c:pt idx="5051">
                  <c:v>12.707867</c:v>
                </c:pt>
                <c:pt idx="5052">
                  <c:v>12.724899000000001</c:v>
                </c:pt>
                <c:pt idx="5053">
                  <c:v>12.729457</c:v>
                </c:pt>
                <c:pt idx="5054">
                  <c:v>12.770044</c:v>
                </c:pt>
                <c:pt idx="5055">
                  <c:v>12.775985</c:v>
                </c:pt>
                <c:pt idx="5056">
                  <c:v>12.804563</c:v>
                </c:pt>
                <c:pt idx="5057">
                  <c:v>12.824709</c:v>
                </c:pt>
                <c:pt idx="5058">
                  <c:v>12.836296000000001</c:v>
                </c:pt>
                <c:pt idx="5059">
                  <c:v>12.878067</c:v>
                </c:pt>
                <c:pt idx="5060">
                  <c:v>12.8918199999999</c:v>
                </c:pt>
                <c:pt idx="5061">
                  <c:v>12.865111000000001</c:v>
                </c:pt>
                <c:pt idx="5062">
                  <c:v>12.936462000000001</c:v>
                </c:pt>
                <c:pt idx="5063">
                  <c:v>12.960127</c:v>
                </c:pt>
                <c:pt idx="5064">
                  <c:v>12.987468</c:v>
                </c:pt>
                <c:pt idx="5065">
                  <c:v>13.007508</c:v>
                </c:pt>
                <c:pt idx="5066">
                  <c:v>13.018566</c:v>
                </c:pt>
                <c:pt idx="5067">
                  <c:v>12.99173</c:v>
                </c:pt>
                <c:pt idx="5068">
                  <c:v>13.0486869999999</c:v>
                </c:pt>
                <c:pt idx="5069">
                  <c:v>13.065021</c:v>
                </c:pt>
                <c:pt idx="5070">
                  <c:v>13.078234</c:v>
                </c:pt>
                <c:pt idx="5071">
                  <c:v>13.079015</c:v>
                </c:pt>
                <c:pt idx="5072">
                  <c:v>13.1292709999999</c:v>
                </c:pt>
                <c:pt idx="5073">
                  <c:v>13.167495000000001</c:v>
                </c:pt>
                <c:pt idx="5074">
                  <c:v>13.1703449999999</c:v>
                </c:pt>
                <c:pt idx="5075">
                  <c:v>13.181298</c:v>
                </c:pt>
                <c:pt idx="5076">
                  <c:v>13.2210319999999</c:v>
                </c:pt>
                <c:pt idx="5077">
                  <c:v>13.239694</c:v>
                </c:pt>
                <c:pt idx="5078">
                  <c:v>13.257408</c:v>
                </c:pt>
                <c:pt idx="5079">
                  <c:v>13.297650000000001</c:v>
                </c:pt>
                <c:pt idx="5080">
                  <c:v>13.304558</c:v>
                </c:pt>
                <c:pt idx="5081">
                  <c:v>13.307047000000001</c:v>
                </c:pt>
                <c:pt idx="5082">
                  <c:v>13.3554049999999</c:v>
                </c:pt>
                <c:pt idx="5083">
                  <c:v>13.401281000000001</c:v>
                </c:pt>
                <c:pt idx="5084">
                  <c:v>13.406408000000001</c:v>
                </c:pt>
                <c:pt idx="5085">
                  <c:v>13.420771</c:v>
                </c:pt>
                <c:pt idx="5086">
                  <c:v>13.440975</c:v>
                </c:pt>
                <c:pt idx="5087">
                  <c:v>13.46616</c:v>
                </c:pt>
                <c:pt idx="5088">
                  <c:v>13.510622</c:v>
                </c:pt>
                <c:pt idx="5089">
                  <c:v>13.5102049999999</c:v>
                </c:pt>
                <c:pt idx="5090">
                  <c:v>13.525980000000001</c:v>
                </c:pt>
                <c:pt idx="5091">
                  <c:v>13.561068000000001</c:v>
                </c:pt>
                <c:pt idx="5092">
                  <c:v>13.566660000000001</c:v>
                </c:pt>
                <c:pt idx="5093">
                  <c:v>13.592243</c:v>
                </c:pt>
                <c:pt idx="5094">
                  <c:v>13.639139</c:v>
                </c:pt>
                <c:pt idx="5095">
                  <c:v>13.6393629999999</c:v>
                </c:pt>
                <c:pt idx="5096">
                  <c:v>13.687294</c:v>
                </c:pt>
                <c:pt idx="5097">
                  <c:v>13.719734000000001</c:v>
                </c:pt>
                <c:pt idx="5098">
                  <c:v>13.7201299999999</c:v>
                </c:pt>
                <c:pt idx="5099">
                  <c:v>13.7518189999999</c:v>
                </c:pt>
                <c:pt idx="5100">
                  <c:v>13.753196000000001</c:v>
                </c:pt>
                <c:pt idx="5101">
                  <c:v>13.8218999999999</c:v>
                </c:pt>
                <c:pt idx="5102">
                  <c:v>13.7831189999999</c:v>
                </c:pt>
                <c:pt idx="5103">
                  <c:v>13.803017000000001</c:v>
                </c:pt>
                <c:pt idx="5104">
                  <c:v>13.8700569999999</c:v>
                </c:pt>
                <c:pt idx="5105">
                  <c:v>13.890215</c:v>
                </c:pt>
                <c:pt idx="5106">
                  <c:v>13.8962179999999</c:v>
                </c:pt>
                <c:pt idx="5107">
                  <c:v>13.909324</c:v>
                </c:pt>
                <c:pt idx="5108">
                  <c:v>13.9880619999999</c:v>
                </c:pt>
                <c:pt idx="5109">
                  <c:v>13.988313</c:v>
                </c:pt>
                <c:pt idx="5110">
                  <c:v>14.011728</c:v>
                </c:pt>
                <c:pt idx="5111">
                  <c:v>14.043925</c:v>
                </c:pt>
                <c:pt idx="5112">
                  <c:v>14.052841000000001</c:v>
                </c:pt>
                <c:pt idx="5113">
                  <c:v>14.081452000000001</c:v>
                </c:pt>
                <c:pt idx="5114">
                  <c:v>14.126162000000001</c:v>
                </c:pt>
                <c:pt idx="5115">
                  <c:v>14.112933</c:v>
                </c:pt>
                <c:pt idx="5116">
                  <c:v>14.126293</c:v>
                </c:pt>
                <c:pt idx="5117">
                  <c:v>14.201701</c:v>
                </c:pt>
                <c:pt idx="5118">
                  <c:v>14.2005769999999</c:v>
                </c:pt>
                <c:pt idx="5119">
                  <c:v>14.235306</c:v>
                </c:pt>
                <c:pt idx="5120">
                  <c:v>14.288078000000001</c:v>
                </c:pt>
                <c:pt idx="5121">
                  <c:v>14.260763000000001</c:v>
                </c:pt>
                <c:pt idx="5122">
                  <c:v>14.266035</c:v>
                </c:pt>
                <c:pt idx="5123">
                  <c:v>14.288527</c:v>
                </c:pt>
                <c:pt idx="5124">
                  <c:v>14.3326379999999</c:v>
                </c:pt>
                <c:pt idx="5125">
                  <c:v>14.382307000000001</c:v>
                </c:pt>
                <c:pt idx="5126">
                  <c:v>14.413122</c:v>
                </c:pt>
                <c:pt idx="5127">
                  <c:v>14.399613</c:v>
                </c:pt>
                <c:pt idx="5128">
                  <c:v>14.452076</c:v>
                </c:pt>
                <c:pt idx="5129">
                  <c:v>14.458681</c:v>
                </c:pt>
                <c:pt idx="5130">
                  <c:v>14.514335000000001</c:v>
                </c:pt>
                <c:pt idx="5131">
                  <c:v>14.4776799999999</c:v>
                </c:pt>
                <c:pt idx="5132">
                  <c:v>14.547415000000001</c:v>
                </c:pt>
                <c:pt idx="5133">
                  <c:v>14.6277709999999</c:v>
                </c:pt>
                <c:pt idx="5134">
                  <c:v>14.563708</c:v>
                </c:pt>
                <c:pt idx="5135">
                  <c:v>14.622849</c:v>
                </c:pt>
                <c:pt idx="5136">
                  <c:v>14.642465</c:v>
                </c:pt>
                <c:pt idx="5137">
                  <c:v>14.638731</c:v>
                </c:pt>
                <c:pt idx="5138">
                  <c:v>14.7275519999999</c:v>
                </c:pt>
                <c:pt idx="5139">
                  <c:v>14.716043000000001</c:v>
                </c:pt>
                <c:pt idx="5140">
                  <c:v>14.742258</c:v>
                </c:pt>
                <c:pt idx="5141">
                  <c:v>14.7420279999999</c:v>
                </c:pt>
                <c:pt idx="5142">
                  <c:v>14.790004</c:v>
                </c:pt>
                <c:pt idx="5143">
                  <c:v>14.857319</c:v>
                </c:pt>
                <c:pt idx="5144">
                  <c:v>14.9221</c:v>
                </c:pt>
                <c:pt idx="5145">
                  <c:v>14.905288000000001</c:v>
                </c:pt>
                <c:pt idx="5146">
                  <c:v>14.963385000000001</c:v>
                </c:pt>
                <c:pt idx="5147">
                  <c:v>14.9696</c:v>
                </c:pt>
                <c:pt idx="5148">
                  <c:v>15.010244</c:v>
                </c:pt>
                <c:pt idx="5149">
                  <c:v>14.968304</c:v>
                </c:pt>
                <c:pt idx="5150">
                  <c:v>15.030191</c:v>
                </c:pt>
                <c:pt idx="5151">
                  <c:v>15.038175000000001</c:v>
                </c:pt>
                <c:pt idx="5152">
                  <c:v>15.079449</c:v>
                </c:pt>
                <c:pt idx="5153">
                  <c:v>15.157685000000001</c:v>
                </c:pt>
                <c:pt idx="5154">
                  <c:v>15.1733069999999</c:v>
                </c:pt>
                <c:pt idx="5155">
                  <c:v>15.1808359999999</c:v>
                </c:pt>
                <c:pt idx="5156">
                  <c:v>15.245804</c:v>
                </c:pt>
                <c:pt idx="5157">
                  <c:v>15.209351</c:v>
                </c:pt>
                <c:pt idx="5158">
                  <c:v>15.239928000000001</c:v>
                </c:pt>
                <c:pt idx="5159">
                  <c:v>15.350686</c:v>
                </c:pt>
                <c:pt idx="5160">
                  <c:v>15.3763039999999</c:v>
                </c:pt>
                <c:pt idx="5161">
                  <c:v>15.3965239999999</c:v>
                </c:pt>
                <c:pt idx="5162">
                  <c:v>15.4358679999999</c:v>
                </c:pt>
                <c:pt idx="5163">
                  <c:v>15.4606359999999</c:v>
                </c:pt>
                <c:pt idx="5164">
                  <c:v>15.460315</c:v>
                </c:pt>
                <c:pt idx="5165">
                  <c:v>15.576345</c:v>
                </c:pt>
                <c:pt idx="5166">
                  <c:v>15.529638</c:v>
                </c:pt>
                <c:pt idx="5167">
                  <c:v>15.5688429999999</c:v>
                </c:pt>
                <c:pt idx="5168">
                  <c:v>15.5779549999999</c:v>
                </c:pt>
                <c:pt idx="5169">
                  <c:v>15.653654</c:v>
                </c:pt>
                <c:pt idx="5170">
                  <c:v>15.682251000000001</c:v>
                </c:pt>
                <c:pt idx="5171">
                  <c:v>15.731680000000001</c:v>
                </c:pt>
                <c:pt idx="5172">
                  <c:v>15.69116</c:v>
                </c:pt>
                <c:pt idx="5173">
                  <c:v>15.805534</c:v>
                </c:pt>
                <c:pt idx="5174">
                  <c:v>15.797402</c:v>
                </c:pt>
                <c:pt idx="5175">
                  <c:v>15.822887</c:v>
                </c:pt>
                <c:pt idx="5176">
                  <c:v>15.9339739999999</c:v>
                </c:pt>
                <c:pt idx="5177">
                  <c:v>15.983079</c:v>
                </c:pt>
                <c:pt idx="5178">
                  <c:v>15.955918</c:v>
                </c:pt>
                <c:pt idx="5179">
                  <c:v>16.0097489999999</c:v>
                </c:pt>
                <c:pt idx="5180">
                  <c:v>16.001207000000001</c:v>
                </c:pt>
                <c:pt idx="5181">
                  <c:v>16.109997</c:v>
                </c:pt>
                <c:pt idx="5182">
                  <c:v>16.150314000000002</c:v>
                </c:pt>
                <c:pt idx="5183">
                  <c:v>16.181339000000001</c:v>
                </c:pt>
                <c:pt idx="5184">
                  <c:v>16.157402999999899</c:v>
                </c:pt>
                <c:pt idx="5185">
                  <c:v>16.251446999999899</c:v>
                </c:pt>
                <c:pt idx="5186">
                  <c:v>16.179338999999899</c:v>
                </c:pt>
                <c:pt idx="5187">
                  <c:v>16.369377</c:v>
                </c:pt>
                <c:pt idx="5188">
                  <c:v>16.413042999999899</c:v>
                </c:pt>
                <c:pt idx="5189">
                  <c:v>16.378605</c:v>
                </c:pt>
                <c:pt idx="5190">
                  <c:v>16.428352</c:v>
                </c:pt>
                <c:pt idx="5191">
                  <c:v>16.453689000000001</c:v>
                </c:pt>
                <c:pt idx="5192">
                  <c:v>16.53585</c:v>
                </c:pt>
                <c:pt idx="5193">
                  <c:v>16.466515999999899</c:v>
                </c:pt>
                <c:pt idx="5194">
                  <c:v>16.590938999999899</c:v>
                </c:pt>
                <c:pt idx="5195">
                  <c:v>16.662011</c:v>
                </c:pt>
                <c:pt idx="5196">
                  <c:v>16.6480029999999</c:v>
                </c:pt>
                <c:pt idx="5197">
                  <c:v>16.6937929999999</c:v>
                </c:pt>
                <c:pt idx="5198">
                  <c:v>16.7263489999999</c:v>
                </c:pt>
                <c:pt idx="5199">
                  <c:v>16.789158</c:v>
                </c:pt>
                <c:pt idx="5200">
                  <c:v>16.8225529999999</c:v>
                </c:pt>
                <c:pt idx="5201">
                  <c:v>16.888946000000001</c:v>
                </c:pt>
                <c:pt idx="5202">
                  <c:v>16.930004</c:v>
                </c:pt>
                <c:pt idx="5203">
                  <c:v>16.974682999999899</c:v>
                </c:pt>
                <c:pt idx="5204">
                  <c:v>17.023264999999899</c:v>
                </c:pt>
                <c:pt idx="5205">
                  <c:v>17.036992000000001</c:v>
                </c:pt>
                <c:pt idx="5206">
                  <c:v>17.086738</c:v>
                </c:pt>
                <c:pt idx="5207">
                  <c:v>17.112846999999899</c:v>
                </c:pt>
                <c:pt idx="5208">
                  <c:v>17.264779999999899</c:v>
                </c:pt>
                <c:pt idx="5209">
                  <c:v>17.178360999999899</c:v>
                </c:pt>
                <c:pt idx="5210">
                  <c:v>17.307464</c:v>
                </c:pt>
                <c:pt idx="5211">
                  <c:v>17.306318999999899</c:v>
                </c:pt>
                <c:pt idx="5212">
                  <c:v>17.375378000000001</c:v>
                </c:pt>
                <c:pt idx="5213">
                  <c:v>17.463156999999899</c:v>
                </c:pt>
                <c:pt idx="5214">
                  <c:v>17.502537</c:v>
                </c:pt>
                <c:pt idx="5215">
                  <c:v>17.528735000000001</c:v>
                </c:pt>
                <c:pt idx="5216">
                  <c:v>17.550329000000001</c:v>
                </c:pt>
                <c:pt idx="5217">
                  <c:v>17.6603309999999</c:v>
                </c:pt>
                <c:pt idx="5218">
                  <c:v>17.65962</c:v>
                </c:pt>
                <c:pt idx="5219">
                  <c:v>17.671671</c:v>
                </c:pt>
                <c:pt idx="5220">
                  <c:v>17.809598000000001</c:v>
                </c:pt>
                <c:pt idx="5221">
                  <c:v>17.790499000000001</c:v>
                </c:pt>
                <c:pt idx="5222">
                  <c:v>17.8224909999999</c:v>
                </c:pt>
                <c:pt idx="5223">
                  <c:v>17.9191679999999</c:v>
                </c:pt>
                <c:pt idx="5224">
                  <c:v>17.980084000000002</c:v>
                </c:pt>
                <c:pt idx="5225">
                  <c:v>17.983142999999899</c:v>
                </c:pt>
                <c:pt idx="5226">
                  <c:v>17.993165000000001</c:v>
                </c:pt>
                <c:pt idx="5227">
                  <c:v>18.135821</c:v>
                </c:pt>
                <c:pt idx="5228">
                  <c:v>18.181266000000001</c:v>
                </c:pt>
                <c:pt idx="5229">
                  <c:v>18.2402979999999</c:v>
                </c:pt>
                <c:pt idx="5230">
                  <c:v>18.252751</c:v>
                </c:pt>
                <c:pt idx="5231">
                  <c:v>18.332135999999899</c:v>
                </c:pt>
                <c:pt idx="5232">
                  <c:v>18.371679</c:v>
                </c:pt>
                <c:pt idx="5233">
                  <c:v>18.419122000000002</c:v>
                </c:pt>
                <c:pt idx="5234">
                  <c:v>18.466723000000002</c:v>
                </c:pt>
                <c:pt idx="5235">
                  <c:v>18.4979739999999</c:v>
                </c:pt>
                <c:pt idx="5236">
                  <c:v>18.585035000000001</c:v>
                </c:pt>
                <c:pt idx="5237">
                  <c:v>18.668578</c:v>
                </c:pt>
                <c:pt idx="5238">
                  <c:v>18.755085000000001</c:v>
                </c:pt>
                <c:pt idx="5239">
                  <c:v>18.657708</c:v>
                </c:pt>
                <c:pt idx="5240">
                  <c:v>18.8079129999999</c:v>
                </c:pt>
                <c:pt idx="5241">
                  <c:v>18.834837</c:v>
                </c:pt>
                <c:pt idx="5242">
                  <c:v>18.931526000000002</c:v>
                </c:pt>
                <c:pt idx="5243">
                  <c:v>18.961326</c:v>
                </c:pt>
                <c:pt idx="5244">
                  <c:v>19.045213</c:v>
                </c:pt>
                <c:pt idx="5245">
                  <c:v>19.085483</c:v>
                </c:pt>
                <c:pt idx="5246">
                  <c:v>19.162277</c:v>
                </c:pt>
                <c:pt idx="5247">
                  <c:v>19.217452000000002</c:v>
                </c:pt>
                <c:pt idx="5248">
                  <c:v>19.271442</c:v>
                </c:pt>
                <c:pt idx="5249">
                  <c:v>19.353425999999899</c:v>
                </c:pt>
                <c:pt idx="5250">
                  <c:v>19.3886889999999</c:v>
                </c:pt>
                <c:pt idx="5251">
                  <c:v>19.496129</c:v>
                </c:pt>
                <c:pt idx="5252">
                  <c:v>19.475169999999899</c:v>
                </c:pt>
                <c:pt idx="5253">
                  <c:v>19.602678999999899</c:v>
                </c:pt>
                <c:pt idx="5254">
                  <c:v>19.632629999999899</c:v>
                </c:pt>
                <c:pt idx="5255">
                  <c:v>19.732883000000001</c:v>
                </c:pt>
                <c:pt idx="5256">
                  <c:v>19.754943000000001</c:v>
                </c:pt>
                <c:pt idx="5257">
                  <c:v>19.816412</c:v>
                </c:pt>
                <c:pt idx="5258">
                  <c:v>19.872964</c:v>
                </c:pt>
                <c:pt idx="5259">
                  <c:v>19.892975</c:v>
                </c:pt>
                <c:pt idx="5260">
                  <c:v>20.065750999999899</c:v>
                </c:pt>
                <c:pt idx="5261">
                  <c:v>20.017448000000002</c:v>
                </c:pt>
                <c:pt idx="5262">
                  <c:v>20.184566</c:v>
                </c:pt>
                <c:pt idx="5263">
                  <c:v>20.186171000000002</c:v>
                </c:pt>
                <c:pt idx="5264">
                  <c:v>20.233338</c:v>
                </c:pt>
                <c:pt idx="5265">
                  <c:v>20.392484</c:v>
                </c:pt>
                <c:pt idx="5266">
                  <c:v>20.397555000000001</c:v>
                </c:pt>
                <c:pt idx="5267">
                  <c:v>20.424571</c:v>
                </c:pt>
                <c:pt idx="5268">
                  <c:v>20.559256999999899</c:v>
                </c:pt>
                <c:pt idx="5269">
                  <c:v>20.674665999999899</c:v>
                </c:pt>
                <c:pt idx="5270">
                  <c:v>20.672695999999899</c:v>
                </c:pt>
                <c:pt idx="5271">
                  <c:v>20.735512</c:v>
                </c:pt>
                <c:pt idx="5272">
                  <c:v>20.7802399999999</c:v>
                </c:pt>
                <c:pt idx="5273">
                  <c:v>20.897248000000001</c:v>
                </c:pt>
                <c:pt idx="5274">
                  <c:v>20.970690000000001</c:v>
                </c:pt>
                <c:pt idx="5275">
                  <c:v>21.033207999999899</c:v>
                </c:pt>
                <c:pt idx="5276">
                  <c:v>21.047917000000002</c:v>
                </c:pt>
                <c:pt idx="5277">
                  <c:v>21.219781999999899</c:v>
                </c:pt>
                <c:pt idx="5278">
                  <c:v>21.2487549999999</c:v>
                </c:pt>
                <c:pt idx="5279">
                  <c:v>21.298825000000001</c:v>
                </c:pt>
                <c:pt idx="5280">
                  <c:v>21.417504999999899</c:v>
                </c:pt>
                <c:pt idx="5281">
                  <c:v>21.484154</c:v>
                </c:pt>
                <c:pt idx="5282">
                  <c:v>21.527443000000002</c:v>
                </c:pt>
                <c:pt idx="5283">
                  <c:v>21.663443999999899</c:v>
                </c:pt>
                <c:pt idx="5284">
                  <c:v>21.690874000000001</c:v>
                </c:pt>
                <c:pt idx="5285">
                  <c:v>21.732237000000001</c:v>
                </c:pt>
                <c:pt idx="5286">
                  <c:v>21.8795439999999</c:v>
                </c:pt>
                <c:pt idx="5287">
                  <c:v>21.959301</c:v>
                </c:pt>
                <c:pt idx="5288">
                  <c:v>21.998788999999899</c:v>
                </c:pt>
                <c:pt idx="5289">
                  <c:v>22.148689000000001</c:v>
                </c:pt>
                <c:pt idx="5290">
                  <c:v>22.228473000000001</c:v>
                </c:pt>
                <c:pt idx="5291">
                  <c:v>22.2010989999999</c:v>
                </c:pt>
                <c:pt idx="5292">
                  <c:v>22.2992519999999</c:v>
                </c:pt>
                <c:pt idx="5293">
                  <c:v>22.447386000000002</c:v>
                </c:pt>
                <c:pt idx="5294">
                  <c:v>22.539313</c:v>
                </c:pt>
                <c:pt idx="5295">
                  <c:v>22.614664000000001</c:v>
                </c:pt>
                <c:pt idx="5296">
                  <c:v>22.675073999999899</c:v>
                </c:pt>
                <c:pt idx="5297">
                  <c:v>22.746638999999899</c:v>
                </c:pt>
                <c:pt idx="5298">
                  <c:v>22.894366000000002</c:v>
                </c:pt>
                <c:pt idx="5299">
                  <c:v>22.906699</c:v>
                </c:pt>
                <c:pt idx="5300">
                  <c:v>23.033086000000001</c:v>
                </c:pt>
                <c:pt idx="5301">
                  <c:v>23.132583</c:v>
                </c:pt>
                <c:pt idx="5302">
                  <c:v>23.210082</c:v>
                </c:pt>
                <c:pt idx="5303">
                  <c:v>23.357327000000002</c:v>
                </c:pt>
                <c:pt idx="5304">
                  <c:v>23.391587999999899</c:v>
                </c:pt>
                <c:pt idx="5305">
                  <c:v>23.548639999999899</c:v>
                </c:pt>
                <c:pt idx="5306">
                  <c:v>23.5597449999999</c:v>
                </c:pt>
                <c:pt idx="5307">
                  <c:v>23.713156000000001</c:v>
                </c:pt>
                <c:pt idx="5308">
                  <c:v>23.763469000000001</c:v>
                </c:pt>
                <c:pt idx="5309">
                  <c:v>23.8680419999999</c:v>
                </c:pt>
                <c:pt idx="5310">
                  <c:v>23.978552000000001</c:v>
                </c:pt>
                <c:pt idx="5311">
                  <c:v>24.078291</c:v>
                </c:pt>
                <c:pt idx="5312">
                  <c:v>24.139966000000001</c:v>
                </c:pt>
                <c:pt idx="5313">
                  <c:v>24.293831999999899</c:v>
                </c:pt>
                <c:pt idx="5314">
                  <c:v>24.440677999999899</c:v>
                </c:pt>
                <c:pt idx="5315">
                  <c:v>24.495968999999899</c:v>
                </c:pt>
                <c:pt idx="5316">
                  <c:v>24.602305999999899</c:v>
                </c:pt>
                <c:pt idx="5317">
                  <c:v>24.703410000000002</c:v>
                </c:pt>
                <c:pt idx="5318">
                  <c:v>24.769489</c:v>
                </c:pt>
                <c:pt idx="5319">
                  <c:v>24.949262999999899</c:v>
                </c:pt>
                <c:pt idx="5320">
                  <c:v>25.005780999999899</c:v>
                </c:pt>
                <c:pt idx="5321">
                  <c:v>25.1867839999999</c:v>
                </c:pt>
                <c:pt idx="5322">
                  <c:v>25.296029000000001</c:v>
                </c:pt>
                <c:pt idx="5323">
                  <c:v>25.365832999999899</c:v>
                </c:pt>
                <c:pt idx="5324">
                  <c:v>25.471563</c:v>
                </c:pt>
                <c:pt idx="5325">
                  <c:v>25.635026</c:v>
                </c:pt>
                <c:pt idx="5326">
                  <c:v>25.749095000000001</c:v>
                </c:pt>
                <c:pt idx="5327">
                  <c:v>25.842897000000001</c:v>
                </c:pt>
                <c:pt idx="5328">
                  <c:v>25.9730069999999</c:v>
                </c:pt>
                <c:pt idx="5329">
                  <c:v>26.057043</c:v>
                </c:pt>
                <c:pt idx="5330">
                  <c:v>26.161525999999899</c:v>
                </c:pt>
                <c:pt idx="5331">
                  <c:v>26.291917000000002</c:v>
                </c:pt>
                <c:pt idx="5332">
                  <c:v>26.430091999999899</c:v>
                </c:pt>
                <c:pt idx="5333">
                  <c:v>26.541948000000001</c:v>
                </c:pt>
                <c:pt idx="5334">
                  <c:v>26.664857000000001</c:v>
                </c:pt>
                <c:pt idx="5335">
                  <c:v>26.7826249999999</c:v>
                </c:pt>
                <c:pt idx="5336">
                  <c:v>26.900929000000001</c:v>
                </c:pt>
                <c:pt idx="5337">
                  <c:v>27.0784179999999</c:v>
                </c:pt>
                <c:pt idx="5338">
                  <c:v>27.216332000000001</c:v>
                </c:pt>
                <c:pt idx="5339">
                  <c:v>27.317072</c:v>
                </c:pt>
                <c:pt idx="5340">
                  <c:v>27.456477</c:v>
                </c:pt>
                <c:pt idx="5341">
                  <c:v>27.614712000000001</c:v>
                </c:pt>
                <c:pt idx="5342">
                  <c:v>27.725245000000001</c:v>
                </c:pt>
                <c:pt idx="5343">
                  <c:v>27.852166</c:v>
                </c:pt>
                <c:pt idx="5344">
                  <c:v>27.968416999999899</c:v>
                </c:pt>
                <c:pt idx="5345">
                  <c:v>28.109722999999899</c:v>
                </c:pt>
                <c:pt idx="5346">
                  <c:v>28.24192</c:v>
                </c:pt>
                <c:pt idx="5347">
                  <c:v>28.434676</c:v>
                </c:pt>
                <c:pt idx="5348">
                  <c:v>28.520322</c:v>
                </c:pt>
                <c:pt idx="5349">
                  <c:v>28.692571999999899</c:v>
                </c:pt>
                <c:pt idx="5350">
                  <c:v>28.843067000000001</c:v>
                </c:pt>
                <c:pt idx="5351">
                  <c:v>28.957563</c:v>
                </c:pt>
                <c:pt idx="5352">
                  <c:v>29.186717000000002</c:v>
                </c:pt>
                <c:pt idx="5353">
                  <c:v>29.295100999999899</c:v>
                </c:pt>
                <c:pt idx="5354">
                  <c:v>29.42961</c:v>
                </c:pt>
                <c:pt idx="5355">
                  <c:v>29.608768000000001</c:v>
                </c:pt>
                <c:pt idx="5356">
                  <c:v>29.830022</c:v>
                </c:pt>
                <c:pt idx="5357">
                  <c:v>29.954488000000001</c:v>
                </c:pt>
                <c:pt idx="5358">
                  <c:v>30.0862079999999</c:v>
                </c:pt>
                <c:pt idx="5359">
                  <c:v>30.279865999999899</c:v>
                </c:pt>
                <c:pt idx="5360">
                  <c:v>30.4369739999999</c:v>
                </c:pt>
                <c:pt idx="5361">
                  <c:v>30.590405000000001</c:v>
                </c:pt>
                <c:pt idx="5362">
                  <c:v>30.763072999999899</c:v>
                </c:pt>
                <c:pt idx="5363">
                  <c:v>30.9382179999999</c:v>
                </c:pt>
                <c:pt idx="5364">
                  <c:v>31.067229999999899</c:v>
                </c:pt>
                <c:pt idx="5365">
                  <c:v>31.262799999999899</c:v>
                </c:pt>
                <c:pt idx="5366">
                  <c:v>31.480944000000001</c:v>
                </c:pt>
                <c:pt idx="5367">
                  <c:v>31.643915</c:v>
                </c:pt>
                <c:pt idx="5368">
                  <c:v>31.769641</c:v>
                </c:pt>
                <c:pt idx="5369">
                  <c:v>31.988219999999899</c:v>
                </c:pt>
                <c:pt idx="5370">
                  <c:v>32.179274999999897</c:v>
                </c:pt>
                <c:pt idx="5371">
                  <c:v>32.340989</c:v>
                </c:pt>
                <c:pt idx="5372">
                  <c:v>32.574983000000003</c:v>
                </c:pt>
                <c:pt idx="5373">
                  <c:v>32.754603000000003</c:v>
                </c:pt>
                <c:pt idx="5374">
                  <c:v>32.941232999999897</c:v>
                </c:pt>
                <c:pt idx="5375">
                  <c:v>33.177712999999898</c:v>
                </c:pt>
                <c:pt idx="5376">
                  <c:v>33.358280999999899</c:v>
                </c:pt>
                <c:pt idx="5377">
                  <c:v>33.557315000000003</c:v>
                </c:pt>
                <c:pt idx="5378">
                  <c:v>33.749872000000003</c:v>
                </c:pt>
                <c:pt idx="5379">
                  <c:v>33.948534000000002</c:v>
                </c:pt>
                <c:pt idx="5380">
                  <c:v>34.194902999999897</c:v>
                </c:pt>
                <c:pt idx="5381">
                  <c:v>34.372585999999899</c:v>
                </c:pt>
                <c:pt idx="5382">
                  <c:v>34.599671999999899</c:v>
                </c:pt>
                <c:pt idx="5383">
                  <c:v>34.838341</c:v>
                </c:pt>
                <c:pt idx="5384">
                  <c:v>35.018771999999899</c:v>
                </c:pt>
                <c:pt idx="5385">
                  <c:v>35.295769</c:v>
                </c:pt>
                <c:pt idx="5386">
                  <c:v>35.508209000000001</c:v>
                </c:pt>
                <c:pt idx="5387">
                  <c:v>35.763601000000001</c:v>
                </c:pt>
                <c:pt idx="5388">
                  <c:v>36.014712000000003</c:v>
                </c:pt>
                <c:pt idx="5389">
                  <c:v>36.226813999999898</c:v>
                </c:pt>
                <c:pt idx="5390">
                  <c:v>36.435014000000002</c:v>
                </c:pt>
                <c:pt idx="5391">
                  <c:v>36.726464</c:v>
                </c:pt>
                <c:pt idx="5392">
                  <c:v>36.951005000000002</c:v>
                </c:pt>
                <c:pt idx="5393">
                  <c:v>37.229979</c:v>
                </c:pt>
                <c:pt idx="5394">
                  <c:v>37.488751000000001</c:v>
                </c:pt>
                <c:pt idx="5395">
                  <c:v>37.704555999999897</c:v>
                </c:pt>
                <c:pt idx="5396">
                  <c:v>38.000169999999898</c:v>
                </c:pt>
                <c:pt idx="5397">
                  <c:v>38.234471999999897</c:v>
                </c:pt>
                <c:pt idx="5398">
                  <c:v>38.5124929999999</c:v>
                </c:pt>
                <c:pt idx="5399">
                  <c:v>38.777782000000002</c:v>
                </c:pt>
                <c:pt idx="5400">
                  <c:v>39.047553999999899</c:v>
                </c:pt>
                <c:pt idx="5401">
                  <c:v>39.357852000000001</c:v>
                </c:pt>
                <c:pt idx="5402">
                  <c:v>39.641967000000001</c:v>
                </c:pt>
                <c:pt idx="5403">
                  <c:v>39.939937</c:v>
                </c:pt>
                <c:pt idx="5404">
                  <c:v>40.249924</c:v>
                </c:pt>
                <c:pt idx="5405">
                  <c:v>40.565354999999897</c:v>
                </c:pt>
                <c:pt idx="5406">
                  <c:v>40.843195999999899</c:v>
                </c:pt>
                <c:pt idx="5407">
                  <c:v>41.151972000000001</c:v>
                </c:pt>
                <c:pt idx="5408">
                  <c:v>41.456249999999898</c:v>
                </c:pt>
                <c:pt idx="5409">
                  <c:v>41.766392000000003</c:v>
                </c:pt>
                <c:pt idx="5410">
                  <c:v>42.097470000000001</c:v>
                </c:pt>
                <c:pt idx="5411">
                  <c:v>42.4315199999999</c:v>
                </c:pt>
                <c:pt idx="5412">
                  <c:v>42.790688000000003</c:v>
                </c:pt>
                <c:pt idx="5413">
                  <c:v>43.139017000000003</c:v>
                </c:pt>
                <c:pt idx="5414">
                  <c:v>43.434237000000003</c:v>
                </c:pt>
                <c:pt idx="5415">
                  <c:v>43.801625999999899</c:v>
                </c:pt>
                <c:pt idx="5416">
                  <c:v>44.170498000000002</c:v>
                </c:pt>
                <c:pt idx="5417">
                  <c:v>44.552996</c:v>
                </c:pt>
                <c:pt idx="5418">
                  <c:v>44.905940999999899</c:v>
                </c:pt>
                <c:pt idx="5419">
                  <c:v>45.266910000000003</c:v>
                </c:pt>
                <c:pt idx="5420">
                  <c:v>45.688305999999898</c:v>
                </c:pt>
                <c:pt idx="5421">
                  <c:v>46.049156000000004</c:v>
                </c:pt>
                <c:pt idx="5422">
                  <c:v>46.4534939999999</c:v>
                </c:pt>
                <c:pt idx="5423">
                  <c:v>46.825274</c:v>
                </c:pt>
                <c:pt idx="5424">
                  <c:v>47.227589000000002</c:v>
                </c:pt>
                <c:pt idx="5425">
                  <c:v>47.6771999999999</c:v>
                </c:pt>
                <c:pt idx="5426">
                  <c:v>48.075004999999898</c:v>
                </c:pt>
                <c:pt idx="5427">
                  <c:v>48.5147949999999</c:v>
                </c:pt>
                <c:pt idx="5428">
                  <c:v>48.980918000000003</c:v>
                </c:pt>
                <c:pt idx="5429">
                  <c:v>49.420831999999898</c:v>
                </c:pt>
                <c:pt idx="5430">
                  <c:v>49.854170000000003</c:v>
                </c:pt>
                <c:pt idx="5431">
                  <c:v>50.3230229999999</c:v>
                </c:pt>
                <c:pt idx="5432">
                  <c:v>50.7906669999999</c:v>
                </c:pt>
                <c:pt idx="5433">
                  <c:v>51.288828000000002</c:v>
                </c:pt>
                <c:pt idx="5434">
                  <c:v>51.739009000000003</c:v>
                </c:pt>
                <c:pt idx="5435">
                  <c:v>52.252343000000003</c:v>
                </c:pt>
                <c:pt idx="5436">
                  <c:v>52.772920999999897</c:v>
                </c:pt>
                <c:pt idx="5437">
                  <c:v>53.269694999999899</c:v>
                </c:pt>
                <c:pt idx="5438">
                  <c:v>53.847842999999898</c:v>
                </c:pt>
                <c:pt idx="5439">
                  <c:v>54.3517259999999</c:v>
                </c:pt>
                <c:pt idx="5440">
                  <c:v>54.878630999999899</c:v>
                </c:pt>
                <c:pt idx="5441">
                  <c:v>55.423966999999898</c:v>
                </c:pt>
                <c:pt idx="5442">
                  <c:v>56.056635999999898</c:v>
                </c:pt>
                <c:pt idx="5443">
                  <c:v>56.596348999999897</c:v>
                </c:pt>
                <c:pt idx="5444">
                  <c:v>57.204116999999897</c:v>
                </c:pt>
                <c:pt idx="5445">
                  <c:v>57.827024000000002</c:v>
                </c:pt>
                <c:pt idx="5446">
                  <c:v>58.454352</c:v>
                </c:pt>
                <c:pt idx="5447">
                  <c:v>59.048188000000003</c:v>
                </c:pt>
                <c:pt idx="5448">
                  <c:v>59.677213000000002</c:v>
                </c:pt>
                <c:pt idx="5449">
                  <c:v>60.367888999999899</c:v>
                </c:pt>
                <c:pt idx="5450">
                  <c:v>61.040692</c:v>
                </c:pt>
                <c:pt idx="5451">
                  <c:v>61.7376229999999</c:v>
                </c:pt>
                <c:pt idx="5452">
                  <c:v>62.431280999999899</c:v>
                </c:pt>
                <c:pt idx="5453">
                  <c:v>63.1485249999999</c:v>
                </c:pt>
                <c:pt idx="5454">
                  <c:v>63.876643000000001</c:v>
                </c:pt>
                <c:pt idx="5455">
                  <c:v>64.626937999999896</c:v>
                </c:pt>
                <c:pt idx="5456">
                  <c:v>65.426229000000006</c:v>
                </c:pt>
                <c:pt idx="5457">
                  <c:v>66.227935000000002</c:v>
                </c:pt>
                <c:pt idx="5458">
                  <c:v>67.011939999999896</c:v>
                </c:pt>
                <c:pt idx="5459">
                  <c:v>67.859142000000006</c:v>
                </c:pt>
                <c:pt idx="5460">
                  <c:v>68.705250000000007</c:v>
                </c:pt>
                <c:pt idx="5461">
                  <c:v>69.554401999999897</c:v>
                </c:pt>
                <c:pt idx="5462">
                  <c:v>70.462625000000003</c:v>
                </c:pt>
                <c:pt idx="5463">
                  <c:v>71.3693659999999</c:v>
                </c:pt>
                <c:pt idx="5464">
                  <c:v>72.305248000000006</c:v>
                </c:pt>
                <c:pt idx="5465">
                  <c:v>73.238276999999897</c:v>
                </c:pt>
                <c:pt idx="5466">
                  <c:v>74.257851000000002</c:v>
                </c:pt>
                <c:pt idx="5467">
                  <c:v>75.256274000000005</c:v>
                </c:pt>
                <c:pt idx="5468">
                  <c:v>76.320707999999897</c:v>
                </c:pt>
                <c:pt idx="5469">
                  <c:v>77.383128999999897</c:v>
                </c:pt>
                <c:pt idx="5470">
                  <c:v>78.443978999999899</c:v>
                </c:pt>
                <c:pt idx="5471">
                  <c:v>79.597933999999896</c:v>
                </c:pt>
                <c:pt idx="5472">
                  <c:v>80.775445000000005</c:v>
                </c:pt>
                <c:pt idx="5473">
                  <c:v>81.936597000000006</c:v>
                </c:pt>
                <c:pt idx="5474">
                  <c:v>83.171520000000001</c:v>
                </c:pt>
                <c:pt idx="5475">
                  <c:v>84.417722999999896</c:v>
                </c:pt>
                <c:pt idx="5476">
                  <c:v>85.682671999999897</c:v>
                </c:pt>
                <c:pt idx="5477">
                  <c:v>87.076656999999898</c:v>
                </c:pt>
                <c:pt idx="5478">
                  <c:v>88.363877000000002</c:v>
                </c:pt>
                <c:pt idx="5479">
                  <c:v>89.850823000000005</c:v>
                </c:pt>
                <c:pt idx="5480">
                  <c:v>91.259027000000003</c:v>
                </c:pt>
                <c:pt idx="5481">
                  <c:v>92.761590999999896</c:v>
                </c:pt>
                <c:pt idx="5482">
                  <c:v>94.240589</c:v>
                </c:pt>
                <c:pt idx="5483">
                  <c:v>95.822984000000005</c:v>
                </c:pt>
                <c:pt idx="5484">
                  <c:v>97.385997000000003</c:v>
                </c:pt>
                <c:pt idx="5485">
                  <c:v>99.066789</c:v>
                </c:pt>
                <c:pt idx="5486">
                  <c:v>100.92910000000001</c:v>
                </c:pt>
                <c:pt idx="5487">
                  <c:v>102.53986</c:v>
                </c:pt>
                <c:pt idx="5488">
                  <c:v>103.787139999999</c:v>
                </c:pt>
                <c:pt idx="5489">
                  <c:v>104.75793</c:v>
                </c:pt>
                <c:pt idx="5490">
                  <c:v>105.35890000000001</c:v>
                </c:pt>
                <c:pt idx="5491">
                  <c:v>105.71268000000001</c:v>
                </c:pt>
                <c:pt idx="5492">
                  <c:v>105.86875000000001</c:v>
                </c:pt>
                <c:pt idx="5493">
                  <c:v>105.950239999999</c:v>
                </c:pt>
                <c:pt idx="5494">
                  <c:v>106.01242000000001</c:v>
                </c:pt>
                <c:pt idx="5495">
                  <c:v>106.044079999999</c:v>
                </c:pt>
                <c:pt idx="5496">
                  <c:v>106.07218</c:v>
                </c:pt>
                <c:pt idx="5497">
                  <c:v>106.09935</c:v>
                </c:pt>
                <c:pt idx="5498">
                  <c:v>106.11402</c:v>
                </c:pt>
                <c:pt idx="5499">
                  <c:v>106.13615</c:v>
                </c:pt>
                <c:pt idx="5500">
                  <c:v>106.13947</c:v>
                </c:pt>
                <c:pt idx="5501">
                  <c:v>106.15157000000001</c:v>
                </c:pt>
                <c:pt idx="5502">
                  <c:v>106.16235</c:v>
                </c:pt>
                <c:pt idx="5503">
                  <c:v>106.17153</c:v>
                </c:pt>
                <c:pt idx="5504">
                  <c:v>106.17872</c:v>
                </c:pt>
                <c:pt idx="5505">
                  <c:v>106.1874</c:v>
                </c:pt>
                <c:pt idx="5506">
                  <c:v>106.17912</c:v>
                </c:pt>
                <c:pt idx="5507">
                  <c:v>106.19265</c:v>
                </c:pt>
                <c:pt idx="5508">
                  <c:v>106.20231</c:v>
                </c:pt>
                <c:pt idx="5509">
                  <c:v>106.18272</c:v>
                </c:pt>
                <c:pt idx="5510">
                  <c:v>106.17735</c:v>
                </c:pt>
                <c:pt idx="5511">
                  <c:v>106.17094</c:v>
                </c:pt>
                <c:pt idx="5512">
                  <c:v>106.16749</c:v>
                </c:pt>
                <c:pt idx="5513">
                  <c:v>106.193969999999</c:v>
                </c:pt>
                <c:pt idx="5514">
                  <c:v>106.19582</c:v>
                </c:pt>
                <c:pt idx="5515">
                  <c:v>106.2009</c:v>
                </c:pt>
                <c:pt idx="5516">
                  <c:v>106.19665000000001</c:v>
                </c:pt>
                <c:pt idx="5517">
                  <c:v>106.20598</c:v>
                </c:pt>
                <c:pt idx="5518">
                  <c:v>106.20394</c:v>
                </c:pt>
                <c:pt idx="5519">
                  <c:v>106.208029999999</c:v>
                </c:pt>
                <c:pt idx="5520">
                  <c:v>106.20131000000001</c:v>
                </c:pt>
                <c:pt idx="5521">
                  <c:v>106.22353</c:v>
                </c:pt>
                <c:pt idx="5522">
                  <c:v>106.21034</c:v>
                </c:pt>
                <c:pt idx="5523">
                  <c:v>106.21102</c:v>
                </c:pt>
                <c:pt idx="5524">
                  <c:v>106.22371</c:v>
                </c:pt>
                <c:pt idx="5525">
                  <c:v>106.22269</c:v>
                </c:pt>
                <c:pt idx="5526">
                  <c:v>106.21919</c:v>
                </c:pt>
                <c:pt idx="5527">
                  <c:v>106.23013</c:v>
                </c:pt>
                <c:pt idx="5528">
                  <c:v>106.218419999999</c:v>
                </c:pt>
                <c:pt idx="5529">
                  <c:v>106.22569</c:v>
                </c:pt>
                <c:pt idx="5530">
                  <c:v>106.23145</c:v>
                </c:pt>
                <c:pt idx="5531">
                  <c:v>106.22517000000001</c:v>
                </c:pt>
                <c:pt idx="5532">
                  <c:v>106.221419999999</c:v>
                </c:pt>
                <c:pt idx="5533">
                  <c:v>106.23932000000001</c:v>
                </c:pt>
                <c:pt idx="5534">
                  <c:v>106.23894</c:v>
                </c:pt>
                <c:pt idx="5535">
                  <c:v>106.26913</c:v>
                </c:pt>
                <c:pt idx="5536">
                  <c:v>106.25754000000001</c:v>
                </c:pt>
                <c:pt idx="5537">
                  <c:v>106.25355</c:v>
                </c:pt>
                <c:pt idx="5538">
                  <c:v>106.287809999999</c:v>
                </c:pt>
                <c:pt idx="5539">
                  <c:v>106.26791</c:v>
                </c:pt>
                <c:pt idx="5540">
                  <c:v>106.278589999999</c:v>
                </c:pt>
                <c:pt idx="5541">
                  <c:v>106.26560000000001</c:v>
                </c:pt>
                <c:pt idx="5542">
                  <c:v>106.27621000000001</c:v>
                </c:pt>
                <c:pt idx="5543">
                  <c:v>106.25923</c:v>
                </c:pt>
                <c:pt idx="5544">
                  <c:v>106.25028</c:v>
                </c:pt>
                <c:pt idx="5545">
                  <c:v>106.238829999999</c:v>
                </c:pt>
                <c:pt idx="5546">
                  <c:v>106.23703</c:v>
                </c:pt>
                <c:pt idx="5547">
                  <c:v>106.24393000000001</c:v>
                </c:pt>
                <c:pt idx="5548">
                  <c:v>106.25721</c:v>
                </c:pt>
                <c:pt idx="5549">
                  <c:v>106.28453</c:v>
                </c:pt>
                <c:pt idx="5550">
                  <c:v>106.25509</c:v>
                </c:pt>
                <c:pt idx="5551">
                  <c:v>106.254009999999</c:v>
                </c:pt>
                <c:pt idx="5552">
                  <c:v>106.23344</c:v>
                </c:pt>
                <c:pt idx="5553">
                  <c:v>106.272009999999</c:v>
                </c:pt>
                <c:pt idx="5554">
                  <c:v>106.28172000000001</c:v>
                </c:pt>
                <c:pt idx="5555">
                  <c:v>106.30501</c:v>
                </c:pt>
                <c:pt idx="5556">
                  <c:v>106.288839999999</c:v>
                </c:pt>
                <c:pt idx="5557">
                  <c:v>106.2824</c:v>
                </c:pt>
                <c:pt idx="5558">
                  <c:v>106.26733</c:v>
                </c:pt>
                <c:pt idx="5559">
                  <c:v>106.23757000000001</c:v>
                </c:pt>
                <c:pt idx="5560">
                  <c:v>106.25302000000001</c:v>
                </c:pt>
                <c:pt idx="5561">
                  <c:v>106.23944</c:v>
                </c:pt>
                <c:pt idx="5562">
                  <c:v>106.24715</c:v>
                </c:pt>
                <c:pt idx="5563">
                  <c:v>106.22346</c:v>
                </c:pt>
                <c:pt idx="5564">
                  <c:v>106.253</c:v>
                </c:pt>
                <c:pt idx="5565">
                  <c:v>106.24598</c:v>
                </c:pt>
                <c:pt idx="5566">
                  <c:v>106.227999999999</c:v>
                </c:pt>
                <c:pt idx="5567">
                  <c:v>106.20628000000001</c:v>
                </c:pt>
                <c:pt idx="5568">
                  <c:v>106.22462</c:v>
                </c:pt>
                <c:pt idx="5569">
                  <c:v>106.218369999999</c:v>
                </c:pt>
                <c:pt idx="5570">
                  <c:v>106.22447</c:v>
                </c:pt>
                <c:pt idx="5571">
                  <c:v>106.20989</c:v>
                </c:pt>
                <c:pt idx="5572">
                  <c:v>106.21211</c:v>
                </c:pt>
                <c:pt idx="5573">
                  <c:v>106.18049000000001</c:v>
                </c:pt>
                <c:pt idx="5574">
                  <c:v>106.21362000000001</c:v>
                </c:pt>
                <c:pt idx="5575">
                  <c:v>106.18371</c:v>
                </c:pt>
                <c:pt idx="5576">
                  <c:v>106.18877000000001</c:v>
                </c:pt>
                <c:pt idx="5577">
                  <c:v>106.18893</c:v>
                </c:pt>
                <c:pt idx="5578">
                  <c:v>106.20451</c:v>
                </c:pt>
                <c:pt idx="5579">
                  <c:v>106.20827</c:v>
                </c:pt>
                <c:pt idx="5580">
                  <c:v>106.21493</c:v>
                </c:pt>
                <c:pt idx="5581">
                  <c:v>106.209729999999</c:v>
                </c:pt>
                <c:pt idx="5582">
                  <c:v>106.19167</c:v>
                </c:pt>
                <c:pt idx="5583">
                  <c:v>106.19129</c:v>
                </c:pt>
                <c:pt idx="5584">
                  <c:v>106.19315</c:v>
                </c:pt>
                <c:pt idx="5585">
                  <c:v>106.19144</c:v>
                </c:pt>
                <c:pt idx="5586">
                  <c:v>106.19179</c:v>
                </c:pt>
                <c:pt idx="5587">
                  <c:v>106.20456</c:v>
                </c:pt>
                <c:pt idx="5588">
                  <c:v>106.22110000000001</c:v>
                </c:pt>
                <c:pt idx="5589">
                  <c:v>106.20877</c:v>
                </c:pt>
                <c:pt idx="5590">
                  <c:v>106.20484</c:v>
                </c:pt>
                <c:pt idx="5591">
                  <c:v>106.21184</c:v>
                </c:pt>
                <c:pt idx="5592">
                  <c:v>106.20819</c:v>
                </c:pt>
                <c:pt idx="5593">
                  <c:v>106.22505</c:v>
                </c:pt>
                <c:pt idx="5594">
                  <c:v>106.22578</c:v>
                </c:pt>
                <c:pt idx="5595">
                  <c:v>106.23869000000001</c:v>
                </c:pt>
                <c:pt idx="5596">
                  <c:v>106.24473</c:v>
                </c:pt>
                <c:pt idx="5597">
                  <c:v>106.23179</c:v>
                </c:pt>
                <c:pt idx="5598">
                  <c:v>106.215369999999</c:v>
                </c:pt>
                <c:pt idx="5599">
                  <c:v>106.20913</c:v>
                </c:pt>
                <c:pt idx="5600">
                  <c:v>106.21611</c:v>
                </c:pt>
                <c:pt idx="5601">
                  <c:v>106.24737</c:v>
                </c:pt>
                <c:pt idx="5602">
                  <c:v>106.24057000000001</c:v>
                </c:pt>
                <c:pt idx="5603">
                  <c:v>106.24285</c:v>
                </c:pt>
                <c:pt idx="5604">
                  <c:v>106.21633</c:v>
                </c:pt>
                <c:pt idx="5605">
                  <c:v>106.226</c:v>
                </c:pt>
                <c:pt idx="5606">
                  <c:v>106.24768</c:v>
                </c:pt>
                <c:pt idx="5607">
                  <c:v>106.22993</c:v>
                </c:pt>
                <c:pt idx="5608">
                  <c:v>106.24557</c:v>
                </c:pt>
                <c:pt idx="5609">
                  <c:v>106.23657</c:v>
                </c:pt>
                <c:pt idx="5610">
                  <c:v>106.215</c:v>
                </c:pt>
                <c:pt idx="5611">
                  <c:v>106.24533</c:v>
                </c:pt>
                <c:pt idx="5612">
                  <c:v>106.20905</c:v>
                </c:pt>
                <c:pt idx="5613">
                  <c:v>106.22154</c:v>
                </c:pt>
                <c:pt idx="5614">
                  <c:v>106.1931</c:v>
                </c:pt>
                <c:pt idx="5615">
                  <c:v>106.19309</c:v>
                </c:pt>
                <c:pt idx="5616">
                  <c:v>106.20319000000001</c:v>
                </c:pt>
                <c:pt idx="5617">
                  <c:v>106.21893</c:v>
                </c:pt>
                <c:pt idx="5618">
                  <c:v>106.19535</c:v>
                </c:pt>
                <c:pt idx="5619">
                  <c:v>106.20004</c:v>
                </c:pt>
                <c:pt idx="5620">
                  <c:v>106.15904</c:v>
                </c:pt>
                <c:pt idx="5621">
                  <c:v>106.21668</c:v>
                </c:pt>
                <c:pt idx="5622">
                  <c:v>106.20724</c:v>
                </c:pt>
                <c:pt idx="5623">
                  <c:v>106.170869999999</c:v>
                </c:pt>
                <c:pt idx="5624">
                  <c:v>106.16009</c:v>
                </c:pt>
                <c:pt idx="5625">
                  <c:v>106.21877000000001</c:v>
                </c:pt>
                <c:pt idx="5626">
                  <c:v>106.197239999999</c:v>
                </c:pt>
                <c:pt idx="5627">
                  <c:v>106.18906</c:v>
                </c:pt>
                <c:pt idx="5628">
                  <c:v>106.21093</c:v>
                </c:pt>
                <c:pt idx="5629">
                  <c:v>106.18488000000001</c:v>
                </c:pt>
                <c:pt idx="5630">
                  <c:v>106.2077</c:v>
                </c:pt>
                <c:pt idx="5631">
                  <c:v>106.20119</c:v>
                </c:pt>
                <c:pt idx="5632">
                  <c:v>106.22765</c:v>
                </c:pt>
                <c:pt idx="5633">
                  <c:v>106.21594</c:v>
                </c:pt>
                <c:pt idx="5634">
                  <c:v>106.21881</c:v>
                </c:pt>
                <c:pt idx="5635">
                  <c:v>106.22020000000001</c:v>
                </c:pt>
                <c:pt idx="5636">
                  <c:v>106.21191</c:v>
                </c:pt>
                <c:pt idx="5637">
                  <c:v>106.22593000000001</c:v>
                </c:pt>
                <c:pt idx="5638">
                  <c:v>106.23432</c:v>
                </c:pt>
                <c:pt idx="5639">
                  <c:v>106.24242</c:v>
                </c:pt>
                <c:pt idx="5640">
                  <c:v>106.22678000000001</c:v>
                </c:pt>
                <c:pt idx="5641">
                  <c:v>106.22573</c:v>
                </c:pt>
                <c:pt idx="5642">
                  <c:v>106.19831000000001</c:v>
                </c:pt>
                <c:pt idx="5643">
                  <c:v>106.23869000000001</c:v>
                </c:pt>
                <c:pt idx="5644">
                  <c:v>106.211609999999</c:v>
                </c:pt>
                <c:pt idx="5645">
                  <c:v>106.19376</c:v>
                </c:pt>
                <c:pt idx="5646">
                  <c:v>106.22342</c:v>
                </c:pt>
                <c:pt idx="5647">
                  <c:v>106.21793</c:v>
                </c:pt>
                <c:pt idx="5648">
                  <c:v>106.19423</c:v>
                </c:pt>
                <c:pt idx="5649">
                  <c:v>106.2205</c:v>
                </c:pt>
                <c:pt idx="5650">
                  <c:v>106.22324</c:v>
                </c:pt>
                <c:pt idx="5651">
                  <c:v>106.21993000000001</c:v>
                </c:pt>
                <c:pt idx="5652">
                  <c:v>106.2235</c:v>
                </c:pt>
                <c:pt idx="5653">
                  <c:v>106.23461</c:v>
                </c:pt>
                <c:pt idx="5654">
                  <c:v>106.24069</c:v>
                </c:pt>
                <c:pt idx="5655">
                  <c:v>106.22951</c:v>
                </c:pt>
                <c:pt idx="5656">
                  <c:v>106.2206</c:v>
                </c:pt>
                <c:pt idx="5657">
                  <c:v>106.226699999999</c:v>
                </c:pt>
                <c:pt idx="5658">
                  <c:v>106.22675</c:v>
                </c:pt>
                <c:pt idx="5659">
                  <c:v>106.22529</c:v>
                </c:pt>
                <c:pt idx="5660">
                  <c:v>106.23351</c:v>
                </c:pt>
                <c:pt idx="5661">
                  <c:v>106.19221</c:v>
                </c:pt>
                <c:pt idx="5662">
                  <c:v>106.20241</c:v>
                </c:pt>
                <c:pt idx="5663">
                  <c:v>106.18449</c:v>
                </c:pt>
                <c:pt idx="5664">
                  <c:v>106.17193</c:v>
                </c:pt>
                <c:pt idx="5665">
                  <c:v>106.20798000000001</c:v>
                </c:pt>
                <c:pt idx="5666">
                  <c:v>106.20824</c:v>
                </c:pt>
                <c:pt idx="5667">
                  <c:v>106.197909999999</c:v>
                </c:pt>
                <c:pt idx="5668">
                  <c:v>106.19954</c:v>
                </c:pt>
                <c:pt idx="5669">
                  <c:v>106.1866</c:v>
                </c:pt>
                <c:pt idx="5670">
                  <c:v>106.19595</c:v>
                </c:pt>
                <c:pt idx="5671">
                  <c:v>106.20675</c:v>
                </c:pt>
                <c:pt idx="5672">
                  <c:v>106.18834</c:v>
                </c:pt>
                <c:pt idx="5673">
                  <c:v>106.19561</c:v>
                </c:pt>
                <c:pt idx="5674">
                  <c:v>106.1972</c:v>
                </c:pt>
                <c:pt idx="5675">
                  <c:v>106.19001</c:v>
                </c:pt>
                <c:pt idx="5676">
                  <c:v>106.17932</c:v>
                </c:pt>
                <c:pt idx="5677">
                  <c:v>106.173289999999</c:v>
                </c:pt>
                <c:pt idx="5678">
                  <c:v>106.16273</c:v>
                </c:pt>
                <c:pt idx="5679">
                  <c:v>106.19085</c:v>
                </c:pt>
                <c:pt idx="5680">
                  <c:v>106.19816</c:v>
                </c:pt>
                <c:pt idx="5681">
                  <c:v>106.21115</c:v>
                </c:pt>
                <c:pt idx="5682">
                  <c:v>106.18508</c:v>
                </c:pt>
                <c:pt idx="5683">
                  <c:v>106.173379999999</c:v>
                </c:pt>
                <c:pt idx="5684">
                  <c:v>106.170199999999</c:v>
                </c:pt>
                <c:pt idx="5685">
                  <c:v>106.182379999999</c:v>
                </c:pt>
                <c:pt idx="5686">
                  <c:v>106.16883</c:v>
                </c:pt>
                <c:pt idx="5687">
                  <c:v>106.17346000000001</c:v>
                </c:pt>
                <c:pt idx="5688">
                  <c:v>106.19089</c:v>
                </c:pt>
                <c:pt idx="5689">
                  <c:v>106.17728</c:v>
                </c:pt>
                <c:pt idx="5690">
                  <c:v>106.16627</c:v>
                </c:pt>
                <c:pt idx="5691">
                  <c:v>106.164199999999</c:v>
                </c:pt>
                <c:pt idx="5692">
                  <c:v>106.20097</c:v>
                </c:pt>
                <c:pt idx="5693">
                  <c:v>106.16158</c:v>
                </c:pt>
                <c:pt idx="5694">
                  <c:v>106.19918</c:v>
                </c:pt>
                <c:pt idx="5695">
                  <c:v>106.17178</c:v>
                </c:pt>
                <c:pt idx="5696">
                  <c:v>106.20573</c:v>
                </c:pt>
                <c:pt idx="5697">
                  <c:v>106.160659999999</c:v>
                </c:pt>
                <c:pt idx="5698">
                  <c:v>106.2025</c:v>
                </c:pt>
                <c:pt idx="5699">
                  <c:v>106.19757</c:v>
                </c:pt>
                <c:pt idx="5700">
                  <c:v>106.17477</c:v>
                </c:pt>
                <c:pt idx="5701">
                  <c:v>106.17610000000001</c:v>
                </c:pt>
                <c:pt idx="5702">
                  <c:v>106.17977</c:v>
                </c:pt>
                <c:pt idx="5703">
                  <c:v>106.150859999999</c:v>
                </c:pt>
                <c:pt idx="5704">
                  <c:v>106.16030000000001</c:v>
                </c:pt>
                <c:pt idx="5705">
                  <c:v>106.18149</c:v>
                </c:pt>
                <c:pt idx="5706">
                  <c:v>106.18071</c:v>
                </c:pt>
                <c:pt idx="5707">
                  <c:v>106.18749</c:v>
                </c:pt>
                <c:pt idx="5708">
                  <c:v>106.15718</c:v>
                </c:pt>
                <c:pt idx="5709">
                  <c:v>106.121309999999</c:v>
                </c:pt>
                <c:pt idx="5710">
                  <c:v>106.176559999999</c:v>
                </c:pt>
                <c:pt idx="5711">
                  <c:v>106.133309999999</c:v>
                </c:pt>
                <c:pt idx="5712">
                  <c:v>106.1589</c:v>
                </c:pt>
                <c:pt idx="5713">
                  <c:v>106.15955</c:v>
                </c:pt>
                <c:pt idx="5714">
                  <c:v>106.20026</c:v>
                </c:pt>
                <c:pt idx="5715">
                  <c:v>106.16388000000001</c:v>
                </c:pt>
                <c:pt idx="5716">
                  <c:v>106.16229</c:v>
                </c:pt>
                <c:pt idx="5717">
                  <c:v>106.1514</c:v>
                </c:pt>
                <c:pt idx="5718">
                  <c:v>106.18805</c:v>
                </c:pt>
                <c:pt idx="5719">
                  <c:v>106.15697</c:v>
                </c:pt>
                <c:pt idx="5720">
                  <c:v>106.13666000000001</c:v>
                </c:pt>
                <c:pt idx="5721">
                  <c:v>106.15333</c:v>
                </c:pt>
                <c:pt idx="5722">
                  <c:v>106.15348</c:v>
                </c:pt>
                <c:pt idx="5723">
                  <c:v>106.15552</c:v>
                </c:pt>
                <c:pt idx="5724">
                  <c:v>106.18008</c:v>
                </c:pt>
                <c:pt idx="5725">
                  <c:v>106.18012</c:v>
                </c:pt>
                <c:pt idx="5726">
                  <c:v>106.174229999999</c:v>
                </c:pt>
                <c:pt idx="5727">
                  <c:v>106.16285000000001</c:v>
                </c:pt>
                <c:pt idx="5728">
                  <c:v>106.18470000000001</c:v>
                </c:pt>
                <c:pt idx="5729">
                  <c:v>106.1568</c:v>
                </c:pt>
                <c:pt idx="5730">
                  <c:v>106.17304</c:v>
                </c:pt>
                <c:pt idx="5731">
                  <c:v>106.150589999999</c:v>
                </c:pt>
                <c:pt idx="5732">
                  <c:v>106.14858</c:v>
                </c:pt>
                <c:pt idx="5733">
                  <c:v>106.16742000000001</c:v>
                </c:pt>
                <c:pt idx="5734">
                  <c:v>106.14385</c:v>
                </c:pt>
                <c:pt idx="5735">
                  <c:v>106.14163000000001</c:v>
                </c:pt>
                <c:pt idx="5736">
                  <c:v>106.18176</c:v>
                </c:pt>
                <c:pt idx="5737">
                  <c:v>106.171589999999</c:v>
                </c:pt>
                <c:pt idx="5738">
                  <c:v>106.16347</c:v>
                </c:pt>
                <c:pt idx="5739">
                  <c:v>106.15842000000001</c:v>
                </c:pt>
                <c:pt idx="5740">
                  <c:v>106.15094000000001</c:v>
                </c:pt>
                <c:pt idx="5741">
                  <c:v>106.15259</c:v>
                </c:pt>
                <c:pt idx="5742">
                  <c:v>106.154529999999</c:v>
                </c:pt>
                <c:pt idx="5743">
                  <c:v>106.14975</c:v>
                </c:pt>
                <c:pt idx="5744">
                  <c:v>106.17922</c:v>
                </c:pt>
                <c:pt idx="5745">
                  <c:v>106.16509000000001</c:v>
                </c:pt>
                <c:pt idx="5746">
                  <c:v>106.18112000000001</c:v>
                </c:pt>
                <c:pt idx="5747">
                  <c:v>106.158649999999</c:v>
                </c:pt>
                <c:pt idx="5748">
                  <c:v>106.15637</c:v>
                </c:pt>
                <c:pt idx="5749">
                  <c:v>106.14456</c:v>
                </c:pt>
                <c:pt idx="5750">
                  <c:v>106.15118</c:v>
                </c:pt>
                <c:pt idx="5751">
                  <c:v>106.14277</c:v>
                </c:pt>
                <c:pt idx="5752">
                  <c:v>106.16911</c:v>
                </c:pt>
                <c:pt idx="5753">
                  <c:v>106.15181</c:v>
                </c:pt>
                <c:pt idx="5754">
                  <c:v>106.154169999999</c:v>
                </c:pt>
                <c:pt idx="5755">
                  <c:v>106.16287</c:v>
                </c:pt>
                <c:pt idx="5756">
                  <c:v>106.147319999999</c:v>
                </c:pt>
                <c:pt idx="5757">
                  <c:v>106.14767000000001</c:v>
                </c:pt>
                <c:pt idx="5758">
                  <c:v>106.11635</c:v>
                </c:pt>
                <c:pt idx="5759">
                  <c:v>106.10269</c:v>
                </c:pt>
                <c:pt idx="5760">
                  <c:v>106.12842000000001</c:v>
                </c:pt>
                <c:pt idx="5761">
                  <c:v>106.15103000000001</c:v>
                </c:pt>
                <c:pt idx="5762">
                  <c:v>106.13486</c:v>
                </c:pt>
                <c:pt idx="5763">
                  <c:v>106.13898</c:v>
                </c:pt>
                <c:pt idx="5764">
                  <c:v>106.15411</c:v>
                </c:pt>
                <c:pt idx="5765">
                  <c:v>106.12435000000001</c:v>
                </c:pt>
                <c:pt idx="5766">
                  <c:v>106.11635</c:v>
                </c:pt>
                <c:pt idx="5767">
                  <c:v>106.1358</c:v>
                </c:pt>
                <c:pt idx="5768">
                  <c:v>106.14019</c:v>
                </c:pt>
                <c:pt idx="5769">
                  <c:v>106.13155</c:v>
                </c:pt>
                <c:pt idx="5770">
                  <c:v>106.142039999999</c:v>
                </c:pt>
                <c:pt idx="5771">
                  <c:v>106.13449</c:v>
                </c:pt>
                <c:pt idx="5772">
                  <c:v>106.13661</c:v>
                </c:pt>
                <c:pt idx="5773">
                  <c:v>106.15362</c:v>
                </c:pt>
                <c:pt idx="5774">
                  <c:v>106.13427</c:v>
                </c:pt>
                <c:pt idx="5775">
                  <c:v>106.14976</c:v>
                </c:pt>
                <c:pt idx="5776">
                  <c:v>106.14609</c:v>
                </c:pt>
                <c:pt idx="5777">
                  <c:v>106.15091</c:v>
                </c:pt>
                <c:pt idx="5778">
                  <c:v>106.14709000000001</c:v>
                </c:pt>
                <c:pt idx="5779">
                  <c:v>106.14959</c:v>
                </c:pt>
                <c:pt idx="5780">
                  <c:v>106.13148</c:v>
                </c:pt>
                <c:pt idx="5781">
                  <c:v>106.14787</c:v>
                </c:pt>
                <c:pt idx="5782">
                  <c:v>106.135009999999</c:v>
                </c:pt>
                <c:pt idx="5783">
                  <c:v>106.14924000000001</c:v>
                </c:pt>
                <c:pt idx="5784">
                  <c:v>106.14058</c:v>
                </c:pt>
                <c:pt idx="5785">
                  <c:v>106.13453</c:v>
                </c:pt>
                <c:pt idx="5786">
                  <c:v>106.13715000000001</c:v>
                </c:pt>
                <c:pt idx="5787">
                  <c:v>106.13651</c:v>
                </c:pt>
                <c:pt idx="5788">
                  <c:v>106.44098</c:v>
                </c:pt>
                <c:pt idx="5789">
                  <c:v>107.77882</c:v>
                </c:pt>
                <c:pt idx="5790">
                  <c:v>110.05721</c:v>
                </c:pt>
                <c:pt idx="5791">
                  <c:v>112.83911000000001</c:v>
                </c:pt>
                <c:pt idx="5792">
                  <c:v>115.4825</c:v>
                </c:pt>
                <c:pt idx="5793">
                  <c:v>117.38705</c:v>
                </c:pt>
                <c:pt idx="5794">
                  <c:v>118.55443</c:v>
                </c:pt>
                <c:pt idx="5795">
                  <c:v>118.966939999999</c:v>
                </c:pt>
                <c:pt idx="5796">
                  <c:v>118.8368</c:v>
                </c:pt>
                <c:pt idx="5797">
                  <c:v>118.13912000000001</c:v>
                </c:pt>
                <c:pt idx="5798">
                  <c:v>117.00297</c:v>
                </c:pt>
                <c:pt idx="5799">
                  <c:v>115.44579</c:v>
                </c:pt>
                <c:pt idx="5800">
                  <c:v>113.6024</c:v>
                </c:pt>
                <c:pt idx="5801">
                  <c:v>111.49186</c:v>
                </c:pt>
                <c:pt idx="5802">
                  <c:v>109.16269</c:v>
                </c:pt>
                <c:pt idx="5803">
                  <c:v>106.64017</c:v>
                </c:pt>
                <c:pt idx="5804">
                  <c:v>103.95622</c:v>
                </c:pt>
                <c:pt idx="5805">
                  <c:v>101.14425</c:v>
                </c:pt>
                <c:pt idx="5806">
                  <c:v>98.2114499999999</c:v>
                </c:pt>
                <c:pt idx="5807">
                  <c:v>95.188602000000003</c:v>
                </c:pt>
                <c:pt idx="5808">
                  <c:v>92.065394999999896</c:v>
                </c:pt>
                <c:pt idx="5809">
                  <c:v>88.924244000000002</c:v>
                </c:pt>
                <c:pt idx="5810">
                  <c:v>85.722804999999894</c:v>
                </c:pt>
                <c:pt idx="5811">
                  <c:v>82.536417999999898</c:v>
                </c:pt>
                <c:pt idx="5812">
                  <c:v>79.363224000000002</c:v>
                </c:pt>
                <c:pt idx="5813">
                  <c:v>76.197023000000002</c:v>
                </c:pt>
                <c:pt idx="5814">
                  <c:v>73.087140000000005</c:v>
                </c:pt>
                <c:pt idx="5815">
                  <c:v>70.007655</c:v>
                </c:pt>
                <c:pt idx="5816">
                  <c:v>66.989739</c:v>
                </c:pt>
                <c:pt idx="5817">
                  <c:v>64.042637999999897</c:v>
                </c:pt>
                <c:pt idx="5818">
                  <c:v>61.140279</c:v>
                </c:pt>
                <c:pt idx="5819">
                  <c:v>58.304977999999899</c:v>
                </c:pt>
                <c:pt idx="5820">
                  <c:v>55.560816000000003</c:v>
                </c:pt>
                <c:pt idx="5821">
                  <c:v>52.892643999999898</c:v>
                </c:pt>
                <c:pt idx="5822">
                  <c:v>50.316457</c:v>
                </c:pt>
                <c:pt idx="5823">
                  <c:v>47.810234000000001</c:v>
                </c:pt>
                <c:pt idx="5824">
                  <c:v>45.392043999999899</c:v>
                </c:pt>
                <c:pt idx="5825">
                  <c:v>43.047612000000001</c:v>
                </c:pt>
                <c:pt idx="5826">
                  <c:v>40.797049999999899</c:v>
                </c:pt>
                <c:pt idx="5827">
                  <c:v>38.607470999999897</c:v>
                </c:pt>
                <c:pt idx="5828">
                  <c:v>36.500695999999898</c:v>
                </c:pt>
                <c:pt idx="5829">
                  <c:v>34.465960000000003</c:v>
                </c:pt>
                <c:pt idx="5830">
                  <c:v>32.491768</c:v>
                </c:pt>
                <c:pt idx="5831">
                  <c:v>30.591246000000002</c:v>
                </c:pt>
                <c:pt idx="5832">
                  <c:v>28.750679000000002</c:v>
                </c:pt>
                <c:pt idx="5833">
                  <c:v>26.984784000000001</c:v>
                </c:pt>
                <c:pt idx="5834">
                  <c:v>25.279799000000001</c:v>
                </c:pt>
                <c:pt idx="5835">
                  <c:v>23.624911999999899</c:v>
                </c:pt>
                <c:pt idx="5836">
                  <c:v>22.050487</c:v>
                </c:pt>
                <c:pt idx="5837">
                  <c:v>20.514305</c:v>
                </c:pt>
                <c:pt idx="5838">
                  <c:v>19.058112000000001</c:v>
                </c:pt>
                <c:pt idx="5839">
                  <c:v>17.648081000000001</c:v>
                </c:pt>
                <c:pt idx="5840">
                  <c:v>16.305285000000001</c:v>
                </c:pt>
                <c:pt idx="5841">
                  <c:v>15.0075959999999</c:v>
                </c:pt>
                <c:pt idx="5842">
                  <c:v>13.778046</c:v>
                </c:pt>
                <c:pt idx="5843">
                  <c:v>12.589378</c:v>
                </c:pt>
                <c:pt idx="5844">
                  <c:v>11.463221000000001</c:v>
                </c:pt>
                <c:pt idx="5845">
                  <c:v>10.388725000000001</c:v>
                </c:pt>
                <c:pt idx="5846">
                  <c:v>9.3582160000000005</c:v>
                </c:pt>
                <c:pt idx="5847">
                  <c:v>8.3811897999999907</c:v>
                </c:pt>
                <c:pt idx="5848">
                  <c:v>7.4488383999999899</c:v>
                </c:pt>
                <c:pt idx="5849">
                  <c:v>6.56004819999999</c:v>
                </c:pt>
                <c:pt idx="5850">
                  <c:v>5.7334638</c:v>
                </c:pt>
                <c:pt idx="5851">
                  <c:v>4.9177622999999899</c:v>
                </c:pt>
                <c:pt idx="5852">
                  <c:v>4.1846722999999901</c:v>
                </c:pt>
                <c:pt idx="5853">
                  <c:v>3.4649470999999901</c:v>
                </c:pt>
                <c:pt idx="5854">
                  <c:v>2.7945445000000002</c:v>
                </c:pt>
                <c:pt idx="5855">
                  <c:v>2.1543239000000001</c:v>
                </c:pt>
                <c:pt idx="5856">
                  <c:v>1.5747567</c:v>
                </c:pt>
                <c:pt idx="5857">
                  <c:v>0.98616665000000003</c:v>
                </c:pt>
                <c:pt idx="5858">
                  <c:v>0.43096285000000001</c:v>
                </c:pt>
                <c:pt idx="5859">
                  <c:v>-3.7618092999999901E-2</c:v>
                </c:pt>
                <c:pt idx="5860">
                  <c:v>-0.51026369999999899</c:v>
                </c:pt>
                <c:pt idx="5861">
                  <c:v>-0.93949844999999899</c:v>
                </c:pt>
                <c:pt idx="5862">
                  <c:v>-1.3810895999999899</c:v>
                </c:pt>
                <c:pt idx="5863">
                  <c:v>-1.7678541999999899</c:v>
                </c:pt>
                <c:pt idx="5864">
                  <c:v>-2.1090479000000002</c:v>
                </c:pt>
                <c:pt idx="5865">
                  <c:v>-2.4777138999999901</c:v>
                </c:pt>
                <c:pt idx="5866">
                  <c:v>-2.7885621999999901</c:v>
                </c:pt>
                <c:pt idx="5867">
                  <c:v>-3.1115422000000001</c:v>
                </c:pt>
                <c:pt idx="5868">
                  <c:v>-3.3841158999999901</c:v>
                </c:pt>
                <c:pt idx="5869">
                  <c:v>-3.6563797999999901</c:v>
                </c:pt>
                <c:pt idx="5870">
                  <c:v>-3.8865577999999901</c:v>
                </c:pt>
                <c:pt idx="5871">
                  <c:v>-4.1233576999999899</c:v>
                </c:pt>
                <c:pt idx="5872">
                  <c:v>-4.3346087000000004</c:v>
                </c:pt>
                <c:pt idx="5873">
                  <c:v>-4.5577452999999899</c:v>
                </c:pt>
                <c:pt idx="5874">
                  <c:v>-4.7357005000000001</c:v>
                </c:pt>
                <c:pt idx="5875">
                  <c:v>-4.8829896000000002</c:v>
                </c:pt>
                <c:pt idx="5876">
                  <c:v>-5.0337139000000004</c:v>
                </c:pt>
                <c:pt idx="5877">
                  <c:v>-5.22921809999999</c:v>
                </c:pt>
                <c:pt idx="5878">
                  <c:v>-5.3747566999999901</c:v>
                </c:pt>
                <c:pt idx="5879">
                  <c:v>-5.4862671000000001</c:v>
                </c:pt>
                <c:pt idx="5880">
                  <c:v>-5.63556059999999</c:v>
                </c:pt>
                <c:pt idx="5881">
                  <c:v>-5.75681349999999</c:v>
                </c:pt>
                <c:pt idx="5882">
                  <c:v>-5.8223136999999898</c:v>
                </c:pt>
                <c:pt idx="5883">
                  <c:v>-5.9563239000000001</c:v>
                </c:pt>
                <c:pt idx="5884">
                  <c:v>-6.04742789999999</c:v>
                </c:pt>
                <c:pt idx="5885">
                  <c:v>-6.1473411999999898</c:v>
                </c:pt>
                <c:pt idx="5886">
                  <c:v>-6.2385042000000004</c:v>
                </c:pt>
                <c:pt idx="5887">
                  <c:v>-6.2818731999999899</c:v>
                </c:pt>
                <c:pt idx="5888">
                  <c:v>-6.3605871</c:v>
                </c:pt>
                <c:pt idx="5889">
                  <c:v>-6.4145085000000002</c:v>
                </c:pt>
                <c:pt idx="5890">
                  <c:v>-6.5239947000000003</c:v>
                </c:pt>
                <c:pt idx="5891">
                  <c:v>-6.5558515000000002</c:v>
                </c:pt>
                <c:pt idx="5892">
                  <c:v>-6.6140162</c:v>
                </c:pt>
                <c:pt idx="5893">
                  <c:v>-6.6522480000000002</c:v>
                </c:pt>
                <c:pt idx="5894">
                  <c:v>-6.6935707000000004</c:v>
                </c:pt>
                <c:pt idx="5895">
                  <c:v>-6.7276680000000004</c:v>
                </c:pt>
                <c:pt idx="5896">
                  <c:v>-6.799474</c:v>
                </c:pt>
                <c:pt idx="5897">
                  <c:v>-6.8305937999999902</c:v>
                </c:pt>
                <c:pt idx="5898">
                  <c:v>-6.8198584999999898</c:v>
                </c:pt>
                <c:pt idx="5899">
                  <c:v>-6.8638133000000003</c:v>
                </c:pt>
                <c:pt idx="5900">
                  <c:v>-6.9145345000000002</c:v>
                </c:pt>
                <c:pt idx="5901">
                  <c:v>-6.92912999999999</c:v>
                </c:pt>
                <c:pt idx="5902">
                  <c:v>-6.9357768999999898</c:v>
                </c:pt>
                <c:pt idx="5903">
                  <c:v>-6.9635921999999901</c:v>
                </c:pt>
                <c:pt idx="5904">
                  <c:v>-6.9632949000000002</c:v>
                </c:pt>
                <c:pt idx="5905">
                  <c:v>-6.99718049999999</c:v>
                </c:pt>
                <c:pt idx="5906">
                  <c:v>-7.0156704999999899</c:v>
                </c:pt>
                <c:pt idx="5907">
                  <c:v>-6.9958444999999898</c:v>
                </c:pt>
                <c:pt idx="5908">
                  <c:v>-7.0192157000000002</c:v>
                </c:pt>
                <c:pt idx="5909">
                  <c:v>-7.0148568999999901</c:v>
                </c:pt>
                <c:pt idx="5910">
                  <c:v>-7.0356636000000004</c:v>
                </c:pt>
                <c:pt idx="5911">
                  <c:v>-7.0356145000000003</c:v>
                </c:pt>
                <c:pt idx="5912">
                  <c:v>-7.0471127999999901</c:v>
                </c:pt>
                <c:pt idx="5913">
                  <c:v>-7.0555231000000003</c:v>
                </c:pt>
                <c:pt idx="5914">
                  <c:v>-7.1007306000000003</c:v>
                </c:pt>
                <c:pt idx="5915">
                  <c:v>-7.0722971000000001</c:v>
                </c:pt>
                <c:pt idx="5916">
                  <c:v>-7.0426405000000001</c:v>
                </c:pt>
                <c:pt idx="5917">
                  <c:v>-7.0508654000000002</c:v>
                </c:pt>
                <c:pt idx="5918">
                  <c:v>-7.0223537</c:v>
                </c:pt>
                <c:pt idx="5919">
                  <c:v>-7.0331409000000003</c:v>
                </c:pt>
                <c:pt idx="5920">
                  <c:v>-7.02881719999999</c:v>
                </c:pt>
                <c:pt idx="5921">
                  <c:v>-7.0425645000000001</c:v>
                </c:pt>
                <c:pt idx="5922">
                  <c:v>-7.0169239000000001</c:v>
                </c:pt>
                <c:pt idx="5923">
                  <c:v>-7.0085084000000002</c:v>
                </c:pt>
                <c:pt idx="5924">
                  <c:v>-7.0291416</c:v>
                </c:pt>
                <c:pt idx="5925">
                  <c:v>-6.9731188</c:v>
                </c:pt>
                <c:pt idx="5926">
                  <c:v>-7.0156584000000004</c:v>
                </c:pt>
                <c:pt idx="5927">
                  <c:v>-6.9892418999999899</c:v>
                </c:pt>
                <c:pt idx="5928">
                  <c:v>-6.9514028999999899</c:v>
                </c:pt>
                <c:pt idx="5929">
                  <c:v>-6.9643082999999901</c:v>
                </c:pt>
                <c:pt idx="5930">
                  <c:v>-6.9311584000000002</c:v>
                </c:pt>
                <c:pt idx="5931">
                  <c:v>-6.8911901000000002</c:v>
                </c:pt>
                <c:pt idx="5932">
                  <c:v>-6.9115373</c:v>
                </c:pt>
                <c:pt idx="5933">
                  <c:v>-6.8808882999999899</c:v>
                </c:pt>
                <c:pt idx="5934">
                  <c:v>-6.8813946000000001</c:v>
                </c:pt>
                <c:pt idx="5935">
                  <c:v>-6.82090849999999</c:v>
                </c:pt>
                <c:pt idx="5936">
                  <c:v>-6.8256743999999898</c:v>
                </c:pt>
                <c:pt idx="5937">
                  <c:v>-6.8452959</c:v>
                </c:pt>
                <c:pt idx="5938">
                  <c:v>-6.8296524999999901</c:v>
                </c:pt>
                <c:pt idx="5939">
                  <c:v>-6.784033</c:v>
                </c:pt>
                <c:pt idx="5940">
                  <c:v>-6.7382644999999899</c:v>
                </c:pt>
                <c:pt idx="5941">
                  <c:v>-6.6965389999999898</c:v>
                </c:pt>
                <c:pt idx="5942">
                  <c:v>-6.6952078000000004</c:v>
                </c:pt>
                <c:pt idx="5943">
                  <c:v>-6.69280209999999</c:v>
                </c:pt>
                <c:pt idx="5944">
                  <c:v>-6.6600330999999899</c:v>
                </c:pt>
                <c:pt idx="5945">
                  <c:v>-6.6398197000000003</c:v>
                </c:pt>
                <c:pt idx="5946">
                  <c:v>-6.62457359999999</c:v>
                </c:pt>
                <c:pt idx="5947">
                  <c:v>-6.6233595999999899</c:v>
                </c:pt>
                <c:pt idx="5948">
                  <c:v>-6.58655059999999</c:v>
                </c:pt>
                <c:pt idx="5949">
                  <c:v>-6.5525076000000002</c:v>
                </c:pt>
                <c:pt idx="5950">
                  <c:v>-6.5605608999999898</c:v>
                </c:pt>
                <c:pt idx="5951">
                  <c:v>-6.5093331000000001</c:v>
                </c:pt>
                <c:pt idx="5952">
                  <c:v>-6.5232744</c:v>
                </c:pt>
                <c:pt idx="5953">
                  <c:v>-6.5083384000000004</c:v>
                </c:pt>
                <c:pt idx="5954">
                  <c:v>-6.4133127999999902</c:v>
                </c:pt>
                <c:pt idx="5955">
                  <c:v>-6.43038829999999</c:v>
                </c:pt>
                <c:pt idx="5956">
                  <c:v>-6.4006581999999899</c:v>
                </c:pt>
                <c:pt idx="5957">
                  <c:v>-6.3811716000000001</c:v>
                </c:pt>
                <c:pt idx="5958">
                  <c:v>-6.3541233000000004</c:v>
                </c:pt>
                <c:pt idx="5959">
                  <c:v>-6.2710375999999899</c:v>
                </c:pt>
                <c:pt idx="5960">
                  <c:v>-6.2990433000000001</c:v>
                </c:pt>
                <c:pt idx="5961">
                  <c:v>-6.2934083999999899</c:v>
                </c:pt>
                <c:pt idx="5962">
                  <c:v>-6.2937732000000004</c:v>
                </c:pt>
                <c:pt idx="5963">
                  <c:v>-6.2450523999999898</c:v>
                </c:pt>
                <c:pt idx="5964">
                  <c:v>-6.1863102000000003</c:v>
                </c:pt>
                <c:pt idx="5965">
                  <c:v>-6.1622506000000001</c:v>
                </c:pt>
                <c:pt idx="5966">
                  <c:v>-6.1060071999999899</c:v>
                </c:pt>
                <c:pt idx="5967">
                  <c:v>-6.1215187000000002</c:v>
                </c:pt>
                <c:pt idx="5968">
                  <c:v>-6.0775354000000004</c:v>
                </c:pt>
                <c:pt idx="5969">
                  <c:v>-6.0621733000000004</c:v>
                </c:pt>
                <c:pt idx="5970">
                  <c:v>-6.0441209000000002</c:v>
                </c:pt>
                <c:pt idx="5971">
                  <c:v>-6.0775873000000002</c:v>
                </c:pt>
                <c:pt idx="5972">
                  <c:v>-5.99323289999999</c:v>
                </c:pt>
                <c:pt idx="5973">
                  <c:v>-5.9894230000000004</c:v>
                </c:pt>
                <c:pt idx="5974">
                  <c:v>-5.9115013000000003</c:v>
                </c:pt>
                <c:pt idx="5975">
                  <c:v>-5.9608587999999898</c:v>
                </c:pt>
                <c:pt idx="5976">
                  <c:v>-5.8455874000000003</c:v>
                </c:pt>
                <c:pt idx="5977">
                  <c:v>-5.8473208000000003</c:v>
                </c:pt>
                <c:pt idx="5978">
                  <c:v>-5.8767756000000002</c:v>
                </c:pt>
                <c:pt idx="5979">
                  <c:v>-5.7829103999999898</c:v>
                </c:pt>
                <c:pt idx="5980">
                  <c:v>-5.7666769000000002</c:v>
                </c:pt>
                <c:pt idx="5981">
                  <c:v>-5.71680019999999</c:v>
                </c:pt>
                <c:pt idx="5982">
                  <c:v>-5.7139031999999901</c:v>
                </c:pt>
                <c:pt idx="5983">
                  <c:v>-5.7134767000000002</c:v>
                </c:pt>
                <c:pt idx="5984">
                  <c:v>-5.6327454000000001</c:v>
                </c:pt>
                <c:pt idx="5985">
                  <c:v>-5.6030268000000003</c:v>
                </c:pt>
                <c:pt idx="5986">
                  <c:v>-5.6312236999999898</c:v>
                </c:pt>
                <c:pt idx="5987">
                  <c:v>-5.6034800000000002</c:v>
                </c:pt>
                <c:pt idx="5988">
                  <c:v>-5.5811907999999901</c:v>
                </c:pt>
                <c:pt idx="5989">
                  <c:v>-5.5130796000000002</c:v>
                </c:pt>
                <c:pt idx="5990">
                  <c:v>-5.4740652000000001</c:v>
                </c:pt>
                <c:pt idx="5991">
                  <c:v>-5.4652590999999902</c:v>
                </c:pt>
                <c:pt idx="5992">
                  <c:v>-5.4174626000000004</c:v>
                </c:pt>
                <c:pt idx="5993">
                  <c:v>-5.4718388999999901</c:v>
                </c:pt>
                <c:pt idx="5994">
                  <c:v>-5.3897459000000003</c:v>
                </c:pt>
                <c:pt idx="5995">
                  <c:v>-5.3496227000000003</c:v>
                </c:pt>
                <c:pt idx="5996">
                  <c:v>-5.3368526999999899</c:v>
                </c:pt>
                <c:pt idx="5997">
                  <c:v>-5.3226392000000002</c:v>
                </c:pt>
                <c:pt idx="5998">
                  <c:v>-5.25272749999999</c:v>
                </c:pt>
                <c:pt idx="5999">
                  <c:v>-5.2529697000000004</c:v>
                </c:pt>
                <c:pt idx="6000">
                  <c:v>-5.1586829999999901</c:v>
                </c:pt>
                <c:pt idx="6001">
                  <c:v>-5.1326197000000002</c:v>
                </c:pt>
                <c:pt idx="6002">
                  <c:v>-5.1547523999999898</c:v>
                </c:pt>
                <c:pt idx="6003">
                  <c:v>-5.1602519999999901</c:v>
                </c:pt>
                <c:pt idx="6004">
                  <c:v>-5.0453849999999898</c:v>
                </c:pt>
                <c:pt idx="6005">
                  <c:v>-5.0802114999999901</c:v>
                </c:pt>
                <c:pt idx="6006">
                  <c:v>-5.0279012999999901</c:v>
                </c:pt>
                <c:pt idx="6007">
                  <c:v>-4.9696277000000002</c:v>
                </c:pt>
                <c:pt idx="6008">
                  <c:v>-4.9238594000000004</c:v>
                </c:pt>
                <c:pt idx="6009">
                  <c:v>-4.92866219999999</c:v>
                </c:pt>
                <c:pt idx="6010">
                  <c:v>-4.9112321000000003</c:v>
                </c:pt>
                <c:pt idx="6011">
                  <c:v>-4.8833608999999898</c:v>
                </c:pt>
                <c:pt idx="6012">
                  <c:v>-4.8270337999999899</c:v>
                </c:pt>
                <c:pt idx="6013">
                  <c:v>-4.7878889999999901</c:v>
                </c:pt>
                <c:pt idx="6014">
                  <c:v>-4.8270011000000004</c:v>
                </c:pt>
                <c:pt idx="6015">
                  <c:v>-4.7770470999999901</c:v>
                </c:pt>
                <c:pt idx="6016">
                  <c:v>-4.7458770000000001</c:v>
                </c:pt>
                <c:pt idx="6017">
                  <c:v>-4.6748513999999899</c:v>
                </c:pt>
                <c:pt idx="6018">
                  <c:v>-4.608949</c:v>
                </c:pt>
                <c:pt idx="6019">
                  <c:v>-4.6497140000000003</c:v>
                </c:pt>
                <c:pt idx="6020">
                  <c:v>-4.5779078999999898</c:v>
                </c:pt>
                <c:pt idx="6021">
                  <c:v>-4.5746127999999899</c:v>
                </c:pt>
                <c:pt idx="6022">
                  <c:v>-4.5195786</c:v>
                </c:pt>
                <c:pt idx="6023">
                  <c:v>-4.5192566999999899</c:v>
                </c:pt>
                <c:pt idx="6024">
                  <c:v>-4.3671170000000004</c:v>
                </c:pt>
                <c:pt idx="6025">
                  <c:v>-4.424906</c:v>
                </c:pt>
                <c:pt idx="6026">
                  <c:v>-4.43834239999999</c:v>
                </c:pt>
                <c:pt idx="6027">
                  <c:v>-4.4001394999999901</c:v>
                </c:pt>
                <c:pt idx="6028">
                  <c:v>-4.3427695000000002</c:v>
                </c:pt>
                <c:pt idx="6029">
                  <c:v>-4.3275547999999899</c:v>
                </c:pt>
                <c:pt idx="6030">
                  <c:v>-4.2844106999999898</c:v>
                </c:pt>
                <c:pt idx="6031">
                  <c:v>-4.2429316000000004</c:v>
                </c:pt>
                <c:pt idx="6032">
                  <c:v>-4.1953762000000001</c:v>
                </c:pt>
                <c:pt idx="6033">
                  <c:v>-4.1761195999999901</c:v>
                </c:pt>
                <c:pt idx="6034">
                  <c:v>-4.1938599999999902</c:v>
                </c:pt>
                <c:pt idx="6035">
                  <c:v>-4.1810308999999899</c:v>
                </c:pt>
                <c:pt idx="6036">
                  <c:v>-4.0434118000000003</c:v>
                </c:pt>
                <c:pt idx="6037">
                  <c:v>-4.05476309999999</c:v>
                </c:pt>
                <c:pt idx="6038">
                  <c:v>-4.06807319999999</c:v>
                </c:pt>
                <c:pt idx="6039">
                  <c:v>-3.9995077000000001</c:v>
                </c:pt>
                <c:pt idx="6040">
                  <c:v>-3.9992963000000001</c:v>
                </c:pt>
                <c:pt idx="6041">
                  <c:v>-3.9142538</c:v>
                </c:pt>
                <c:pt idx="6042">
                  <c:v>-3.8515545000000002</c:v>
                </c:pt>
                <c:pt idx="6043">
                  <c:v>-3.9009912999999901</c:v>
                </c:pt>
                <c:pt idx="6044">
                  <c:v>-3.916204</c:v>
                </c:pt>
                <c:pt idx="6045">
                  <c:v>-3.8616421999999901</c:v>
                </c:pt>
                <c:pt idx="6046">
                  <c:v>-3.7918216999999901</c:v>
                </c:pt>
                <c:pt idx="6047">
                  <c:v>-3.7770082999999901</c:v>
                </c:pt>
                <c:pt idx="6048">
                  <c:v>-3.7201959000000002</c:v>
                </c:pt>
                <c:pt idx="6049">
                  <c:v>-3.70722</c:v>
                </c:pt>
                <c:pt idx="6050">
                  <c:v>-3.6499152000000001</c:v>
                </c:pt>
                <c:pt idx="6051">
                  <c:v>-3.6528247</c:v>
                </c:pt>
                <c:pt idx="6052">
                  <c:v>-3.641858</c:v>
                </c:pt>
                <c:pt idx="6053">
                  <c:v>-3.5573264999999901</c:v>
                </c:pt>
                <c:pt idx="6054">
                  <c:v>-3.5561104000000001</c:v>
                </c:pt>
                <c:pt idx="6055">
                  <c:v>-3.6072845</c:v>
                </c:pt>
                <c:pt idx="6056">
                  <c:v>-3.5575703999999901</c:v>
                </c:pt>
                <c:pt idx="6057">
                  <c:v>-3.4337453</c:v>
                </c:pt>
                <c:pt idx="6058">
                  <c:v>-3.4880046999999901</c:v>
                </c:pt>
                <c:pt idx="6059">
                  <c:v>-3.4062448000000001</c:v>
                </c:pt>
                <c:pt idx="6060">
                  <c:v>-3.4407318</c:v>
                </c:pt>
                <c:pt idx="6061">
                  <c:v>-3.3812332999999901</c:v>
                </c:pt>
                <c:pt idx="6062">
                  <c:v>-3.3169105000000001</c:v>
                </c:pt>
                <c:pt idx="6063">
                  <c:v>-3.2952511000000002</c:v>
                </c:pt>
                <c:pt idx="6064">
                  <c:v>-3.2944675999999902</c:v>
                </c:pt>
                <c:pt idx="6065">
                  <c:v>-3.2681460000000002</c:v>
                </c:pt>
                <c:pt idx="6066">
                  <c:v>-3.1418409</c:v>
                </c:pt>
                <c:pt idx="6067">
                  <c:v>-3.1679504000000001</c:v>
                </c:pt>
                <c:pt idx="6068">
                  <c:v>-3.1365474999999901</c:v>
                </c:pt>
                <c:pt idx="6069">
                  <c:v>-3.1236465999999901</c:v>
                </c:pt>
                <c:pt idx="6070">
                  <c:v>-3.1656449000000002</c:v>
                </c:pt>
                <c:pt idx="6071">
                  <c:v>-3.0873927999999902</c:v>
                </c:pt>
                <c:pt idx="6072">
                  <c:v>-2.9700042</c:v>
                </c:pt>
                <c:pt idx="6073">
                  <c:v>-3.0470062000000002</c:v>
                </c:pt>
                <c:pt idx="6074">
                  <c:v>-2.9735711999999901</c:v>
                </c:pt>
                <c:pt idx="6075">
                  <c:v>-3.0019534999999902</c:v>
                </c:pt>
                <c:pt idx="6076">
                  <c:v>-2.9434076</c:v>
                </c:pt>
                <c:pt idx="6077">
                  <c:v>-2.9370479999999901</c:v>
                </c:pt>
                <c:pt idx="6078">
                  <c:v>-2.9347739000000002</c:v>
                </c:pt>
                <c:pt idx="6079">
                  <c:v>-2.8075125999999901</c:v>
                </c:pt>
                <c:pt idx="6080">
                  <c:v>-2.8539170999999901</c:v>
                </c:pt>
                <c:pt idx="6081">
                  <c:v>-2.7704024</c:v>
                </c:pt>
                <c:pt idx="6082">
                  <c:v>-2.8135055000000002</c:v>
                </c:pt>
                <c:pt idx="6083">
                  <c:v>-2.7613992000000001</c:v>
                </c:pt>
                <c:pt idx="6084">
                  <c:v>-2.7094906999999901</c:v>
                </c:pt>
                <c:pt idx="6085">
                  <c:v>-2.68942509999999</c:v>
                </c:pt>
                <c:pt idx="6086">
                  <c:v>-2.6571379999999998</c:v>
                </c:pt>
                <c:pt idx="6087">
                  <c:v>-2.6828731000000001</c:v>
                </c:pt>
                <c:pt idx="6088">
                  <c:v>-2.5511110000000001</c:v>
                </c:pt>
                <c:pt idx="6089">
                  <c:v>-2.6278703999999902</c:v>
                </c:pt>
                <c:pt idx="6090">
                  <c:v>-2.5519915000000002</c:v>
                </c:pt>
                <c:pt idx="6091">
                  <c:v>-2.5681948999999902</c:v>
                </c:pt>
                <c:pt idx="6092">
                  <c:v>-2.4486816</c:v>
                </c:pt>
                <c:pt idx="6093">
                  <c:v>-2.4370308999999901</c:v>
                </c:pt>
                <c:pt idx="6094">
                  <c:v>-2.5052902000000001</c:v>
                </c:pt>
                <c:pt idx="6095">
                  <c:v>-2.4289700000000001</c:v>
                </c:pt>
                <c:pt idx="6096">
                  <c:v>-2.4531255000000001</c:v>
                </c:pt>
                <c:pt idx="6097">
                  <c:v>-2.3070658000000002</c:v>
                </c:pt>
                <c:pt idx="6098">
                  <c:v>-2.4387189999999901</c:v>
                </c:pt>
                <c:pt idx="6099">
                  <c:v>-2.2643599999999902</c:v>
                </c:pt>
                <c:pt idx="6100">
                  <c:v>-2.3522278000000001</c:v>
                </c:pt>
                <c:pt idx="6101">
                  <c:v>-2.24927859999999</c:v>
                </c:pt>
                <c:pt idx="6102">
                  <c:v>-2.2422447999999902</c:v>
                </c:pt>
                <c:pt idx="6103">
                  <c:v>-2.2525130999999901</c:v>
                </c:pt>
                <c:pt idx="6104">
                  <c:v>-2.2283729000000001</c:v>
                </c:pt>
                <c:pt idx="6105">
                  <c:v>-2.16071169999999</c:v>
                </c:pt>
                <c:pt idx="6106">
                  <c:v>-2.15663489999999</c:v>
                </c:pt>
                <c:pt idx="6107">
                  <c:v>-2.1241408000000002</c:v>
                </c:pt>
                <c:pt idx="6108">
                  <c:v>-2.052079</c:v>
                </c:pt>
                <c:pt idx="6109">
                  <c:v>-2.0630334000000001</c:v>
                </c:pt>
                <c:pt idx="6110">
                  <c:v>-2.0323867999999901</c:v>
                </c:pt>
                <c:pt idx="6111">
                  <c:v>-1.9811559999999899</c:v>
                </c:pt>
                <c:pt idx="6112">
                  <c:v>-2.0300174000000002</c:v>
                </c:pt>
                <c:pt idx="6113">
                  <c:v>-1.9613307</c:v>
                </c:pt>
                <c:pt idx="6114">
                  <c:v>-1.9238561000000001</c:v>
                </c:pt>
                <c:pt idx="6115">
                  <c:v>-1.9027285</c:v>
                </c:pt>
                <c:pt idx="6116">
                  <c:v>-1.8589705999999899</c:v>
                </c:pt>
                <c:pt idx="6117">
                  <c:v>-1.8982395999999899</c:v>
                </c:pt>
                <c:pt idx="6118">
                  <c:v>-1.8611183</c:v>
                </c:pt>
                <c:pt idx="6119">
                  <c:v>-1.8899953</c:v>
                </c:pt>
                <c:pt idx="6120">
                  <c:v>-1.8668235</c:v>
                </c:pt>
                <c:pt idx="6121">
                  <c:v>-1.7928256</c:v>
                </c:pt>
                <c:pt idx="6122">
                  <c:v>-1.7307916000000001</c:v>
                </c:pt>
                <c:pt idx="6123">
                  <c:v>-1.7741707</c:v>
                </c:pt>
                <c:pt idx="6124">
                  <c:v>-1.74052929999999</c:v>
                </c:pt>
                <c:pt idx="6125">
                  <c:v>-1.6696685</c:v>
                </c:pt>
                <c:pt idx="6126">
                  <c:v>-1.63551329999999</c:v>
                </c:pt>
                <c:pt idx="6127">
                  <c:v>-1.6356583</c:v>
                </c:pt>
                <c:pt idx="6128">
                  <c:v>-1.657483</c:v>
                </c:pt>
                <c:pt idx="6129">
                  <c:v>-1.6226335000000001</c:v>
                </c:pt>
                <c:pt idx="6130">
                  <c:v>-1.5486864</c:v>
                </c:pt>
                <c:pt idx="6131">
                  <c:v>-1.5564468</c:v>
                </c:pt>
                <c:pt idx="6132">
                  <c:v>-1.5256345</c:v>
                </c:pt>
                <c:pt idx="6133">
                  <c:v>-1.5038355000000001</c:v>
                </c:pt>
                <c:pt idx="6134">
                  <c:v>-1.4758764</c:v>
                </c:pt>
                <c:pt idx="6135">
                  <c:v>-1.4523603</c:v>
                </c:pt>
                <c:pt idx="6136">
                  <c:v>-1.447975</c:v>
                </c:pt>
                <c:pt idx="6137">
                  <c:v>-1.3977032</c:v>
                </c:pt>
                <c:pt idx="6138">
                  <c:v>-1.4274366999999899</c:v>
                </c:pt>
                <c:pt idx="6139">
                  <c:v>-1.3171094999999899</c:v>
                </c:pt>
                <c:pt idx="6140">
                  <c:v>-1.3549817</c:v>
                </c:pt>
                <c:pt idx="6141">
                  <c:v>-1.3437034999999899</c:v>
                </c:pt>
                <c:pt idx="6142">
                  <c:v>-1.2940334</c:v>
                </c:pt>
                <c:pt idx="6143">
                  <c:v>-1.2627889000000001</c:v>
                </c:pt>
                <c:pt idx="6144">
                  <c:v>-1.2543279000000001</c:v>
                </c:pt>
                <c:pt idx="6145">
                  <c:v>-1.23069359999999</c:v>
                </c:pt>
                <c:pt idx="6146">
                  <c:v>-1.1827474</c:v>
                </c:pt>
                <c:pt idx="6147">
                  <c:v>-1.1988421</c:v>
                </c:pt>
                <c:pt idx="6148">
                  <c:v>-1.1994407</c:v>
                </c:pt>
                <c:pt idx="6149">
                  <c:v>-1.1840573000000001</c:v>
                </c:pt>
                <c:pt idx="6150">
                  <c:v>-1.1166389999999899</c:v>
                </c:pt>
                <c:pt idx="6151">
                  <c:v>-1.0857458</c:v>
                </c:pt>
                <c:pt idx="6152">
                  <c:v>-1.0993094000000001</c:v>
                </c:pt>
                <c:pt idx="6153">
                  <c:v>-1.0746066999999899</c:v>
                </c:pt>
                <c:pt idx="6154">
                  <c:v>-1.1080532999999899</c:v>
                </c:pt>
                <c:pt idx="6155">
                  <c:v>-1.0174992</c:v>
                </c:pt>
                <c:pt idx="6156">
                  <c:v>-0.97752810000000001</c:v>
                </c:pt>
                <c:pt idx="6157">
                  <c:v>-0.9946256</c:v>
                </c:pt>
                <c:pt idx="6158">
                  <c:v>-0.96653299999999898</c:v>
                </c:pt>
                <c:pt idx="6159">
                  <c:v>-0.97547892999999897</c:v>
                </c:pt>
                <c:pt idx="6160">
                  <c:v>-0.98960693</c:v>
                </c:pt>
                <c:pt idx="6161">
                  <c:v>-0.94641335999999898</c:v>
                </c:pt>
                <c:pt idx="6162">
                  <c:v>-0.93373550999999899</c:v>
                </c:pt>
                <c:pt idx="6163">
                  <c:v>-0.91446576999999896</c:v>
                </c:pt>
                <c:pt idx="6164">
                  <c:v>-0.87071240999999899</c:v>
                </c:pt>
                <c:pt idx="6165">
                  <c:v>-0.88747989000000005</c:v>
                </c:pt>
                <c:pt idx="6166">
                  <c:v>-0.85964383</c:v>
                </c:pt>
                <c:pt idx="6167">
                  <c:v>-0.82429604999999895</c:v>
                </c:pt>
                <c:pt idx="6168">
                  <c:v>-0.78351881999999895</c:v>
                </c:pt>
                <c:pt idx="6169">
                  <c:v>-0.79674845999999899</c:v>
                </c:pt>
                <c:pt idx="6170">
                  <c:v>-0.81803375</c:v>
                </c:pt>
                <c:pt idx="6171">
                  <c:v>-0.74260013000000002</c:v>
                </c:pt>
                <c:pt idx="6172">
                  <c:v>-0.72598129</c:v>
                </c:pt>
                <c:pt idx="6173">
                  <c:v>-0.72149556000000004</c:v>
                </c:pt>
                <c:pt idx="6174">
                  <c:v>-0.69746184</c:v>
                </c:pt>
                <c:pt idx="6175">
                  <c:v>-0.70161382999999899</c:v>
                </c:pt>
                <c:pt idx="6176">
                  <c:v>-0.64888113000000003</c:v>
                </c:pt>
                <c:pt idx="6177">
                  <c:v>-0.65449508999999895</c:v>
                </c:pt>
                <c:pt idx="6178">
                  <c:v>-0.62310286000000004</c:v>
                </c:pt>
                <c:pt idx="6179">
                  <c:v>-0.62005604999999897</c:v>
                </c:pt>
                <c:pt idx="6180">
                  <c:v>-0.60000973000000002</c:v>
                </c:pt>
                <c:pt idx="6181">
                  <c:v>-0.59040285000000003</c:v>
                </c:pt>
                <c:pt idx="6182">
                  <c:v>-0.61603395999999899</c:v>
                </c:pt>
                <c:pt idx="6183">
                  <c:v>-0.58453308000000004</c:v>
                </c:pt>
                <c:pt idx="6184">
                  <c:v>-0.51281684000000005</c:v>
                </c:pt>
                <c:pt idx="6185">
                  <c:v>-0.53580192000000004</c:v>
                </c:pt>
                <c:pt idx="6186">
                  <c:v>-0.51885950000000003</c:v>
                </c:pt>
                <c:pt idx="6187">
                  <c:v>-0.50747682000000005</c:v>
                </c:pt>
                <c:pt idx="6188">
                  <c:v>-0.45844901999999899</c:v>
                </c:pt>
                <c:pt idx="6189">
                  <c:v>-0.48723321000000003</c:v>
                </c:pt>
                <c:pt idx="6190">
                  <c:v>-0.44573926000000003</c:v>
                </c:pt>
                <c:pt idx="6191">
                  <c:v>-0.41078515999999898</c:v>
                </c:pt>
                <c:pt idx="6192">
                  <c:v>-0.42100599999999899</c:v>
                </c:pt>
                <c:pt idx="6193">
                  <c:v>-0.39867524999999898</c:v>
                </c:pt>
                <c:pt idx="6194">
                  <c:v>-0.39529774000000001</c:v>
                </c:pt>
                <c:pt idx="6195">
                  <c:v>-0.37335945999999898</c:v>
                </c:pt>
                <c:pt idx="6196">
                  <c:v>-0.33939330000000001</c:v>
                </c:pt>
                <c:pt idx="6197">
                  <c:v>-0.33300996999999899</c:v>
                </c:pt>
                <c:pt idx="6198">
                  <c:v>-0.33214012999999898</c:v>
                </c:pt>
                <c:pt idx="6199">
                  <c:v>-0.25646496000000002</c:v>
                </c:pt>
                <c:pt idx="6200">
                  <c:v>-0.27901351000000002</c:v>
                </c:pt>
                <c:pt idx="6201">
                  <c:v>-0.27478696000000002</c:v>
                </c:pt>
                <c:pt idx="6202">
                  <c:v>-0.27348560999999899</c:v>
                </c:pt>
                <c:pt idx="6203">
                  <c:v>-0.25941168999999897</c:v>
                </c:pt>
                <c:pt idx="6204">
                  <c:v>-0.24887217</c:v>
                </c:pt>
                <c:pt idx="6205">
                  <c:v>-0.19855754</c:v>
                </c:pt>
                <c:pt idx="6206">
                  <c:v>-0.18977917</c:v>
                </c:pt>
                <c:pt idx="6207">
                  <c:v>-0.16072464</c:v>
                </c:pt>
                <c:pt idx="6208">
                  <c:v>-0.15003443999999899</c:v>
                </c:pt>
                <c:pt idx="6209">
                  <c:v>-0.12309493000000001</c:v>
                </c:pt>
                <c:pt idx="6210">
                  <c:v>-0.10909159</c:v>
                </c:pt>
                <c:pt idx="6211">
                  <c:v>-0.12225265</c:v>
                </c:pt>
                <c:pt idx="6212">
                  <c:v>-6.1077224999999902E-2</c:v>
                </c:pt>
                <c:pt idx="6213">
                  <c:v>-8.8275994999999899E-2</c:v>
                </c:pt>
                <c:pt idx="6214">
                  <c:v>-6.6660677000000002E-2</c:v>
                </c:pt>
                <c:pt idx="6215">
                  <c:v>-3.3033464999999901E-2</c:v>
                </c:pt>
                <c:pt idx="6216">
                  <c:v>-2.3602294999999902E-2</c:v>
                </c:pt>
                <c:pt idx="6217">
                  <c:v>-3.5053015999999902E-2</c:v>
                </c:pt>
                <c:pt idx="6218">
                  <c:v>-9.4141655999999893E-3</c:v>
                </c:pt>
                <c:pt idx="6219">
                  <c:v>3.4353160000000001E-2</c:v>
                </c:pt>
                <c:pt idx="6220">
                  <c:v>1.6335754000000001E-3</c:v>
                </c:pt>
                <c:pt idx="6221">
                  <c:v>2.8579905999999902E-2</c:v>
                </c:pt>
                <c:pt idx="6222">
                  <c:v>4.5567418999999901E-2</c:v>
                </c:pt>
                <c:pt idx="6223">
                  <c:v>3.8904094E-2</c:v>
                </c:pt>
                <c:pt idx="6224">
                  <c:v>0.10453111</c:v>
                </c:pt>
                <c:pt idx="6225">
                  <c:v>7.1263522999999898E-2</c:v>
                </c:pt>
                <c:pt idx="6226">
                  <c:v>8.8194637000000006E-2</c:v>
                </c:pt>
                <c:pt idx="6227">
                  <c:v>0.14835097</c:v>
                </c:pt>
                <c:pt idx="6228">
                  <c:v>0.14013566</c:v>
                </c:pt>
                <c:pt idx="6229">
                  <c:v>0.14707089000000001</c:v>
                </c:pt>
                <c:pt idx="6230">
                  <c:v>0.15367305000000001</c:v>
                </c:pt>
                <c:pt idx="6231">
                  <c:v>0.17254294000000001</c:v>
                </c:pt>
                <c:pt idx="6232">
                  <c:v>0.17634395999999899</c:v>
                </c:pt>
                <c:pt idx="6233">
                  <c:v>0.19160964</c:v>
                </c:pt>
                <c:pt idx="6234">
                  <c:v>0.23373725000000001</c:v>
                </c:pt>
                <c:pt idx="6235">
                  <c:v>0.26709648000000002</c:v>
                </c:pt>
                <c:pt idx="6236">
                  <c:v>0.23879484000000001</c:v>
                </c:pt>
                <c:pt idx="6237">
                  <c:v>0.27052422999999898</c:v>
                </c:pt>
                <c:pt idx="6238">
                  <c:v>0.29058390000000001</c:v>
                </c:pt>
                <c:pt idx="6239">
                  <c:v>0.30838649000000001</c:v>
                </c:pt>
                <c:pt idx="6240">
                  <c:v>0.29262444999999898</c:v>
                </c:pt>
                <c:pt idx="6241">
                  <c:v>0.34085522000000001</c:v>
                </c:pt>
                <c:pt idx="6242">
                  <c:v>0.32207353999999899</c:v>
                </c:pt>
                <c:pt idx="6243">
                  <c:v>0.33816927000000002</c:v>
                </c:pt>
                <c:pt idx="6244">
                  <c:v>0.36492395999999899</c:v>
                </c:pt>
                <c:pt idx="6245">
                  <c:v>0.34912426000000002</c:v>
                </c:pt>
                <c:pt idx="6246">
                  <c:v>0.36942552000000001</c:v>
                </c:pt>
                <c:pt idx="6247">
                  <c:v>0.38220618000000001</c:v>
                </c:pt>
                <c:pt idx="6248">
                  <c:v>0.38739405999999899</c:v>
                </c:pt>
                <c:pt idx="6249">
                  <c:v>0.42965782000000002</c:v>
                </c:pt>
                <c:pt idx="6250">
                  <c:v>0.43622844</c:v>
                </c:pt>
                <c:pt idx="6251">
                  <c:v>0.45968062999999898</c:v>
                </c:pt>
                <c:pt idx="6252">
                  <c:v>0.45720566000000001</c:v>
                </c:pt>
                <c:pt idx="6253">
                  <c:v>0.50527529999999898</c:v>
                </c:pt>
                <c:pt idx="6254">
                  <c:v>0.48705861</c:v>
                </c:pt>
                <c:pt idx="6255">
                  <c:v>0.47131593999999899</c:v>
                </c:pt>
                <c:pt idx="6256">
                  <c:v>0.50687455999999897</c:v>
                </c:pt>
                <c:pt idx="6257">
                  <c:v>0.54376601000000002</c:v>
                </c:pt>
                <c:pt idx="6258">
                  <c:v>0.53060636000000005</c:v>
                </c:pt>
                <c:pt idx="6259">
                  <c:v>0.53643220000000003</c:v>
                </c:pt>
                <c:pt idx="6260">
                  <c:v>0.60484230000000005</c:v>
                </c:pt>
                <c:pt idx="6261">
                  <c:v>0.57728261999999897</c:v>
                </c:pt>
                <c:pt idx="6262">
                  <c:v>0.56468057999999899</c:v>
                </c:pt>
                <c:pt idx="6263">
                  <c:v>0.58454613</c:v>
                </c:pt>
                <c:pt idx="6264">
                  <c:v>0.60834516999999899</c:v>
                </c:pt>
                <c:pt idx="6265">
                  <c:v>0.60934911999999897</c:v>
                </c:pt>
                <c:pt idx="6266">
                  <c:v>0.64319466999999897</c:v>
                </c:pt>
                <c:pt idx="6267">
                  <c:v>0.63655664999999895</c:v>
                </c:pt>
                <c:pt idx="6268">
                  <c:v>0.66515599999999897</c:v>
                </c:pt>
                <c:pt idx="6269">
                  <c:v>0.67368417999999897</c:v>
                </c:pt>
                <c:pt idx="6270">
                  <c:v>0.67378126000000005</c:v>
                </c:pt>
                <c:pt idx="6271">
                  <c:v>0.72858500999999898</c:v>
                </c:pt>
                <c:pt idx="6272">
                  <c:v>0.70810024000000005</c:v>
                </c:pt>
                <c:pt idx="6273">
                  <c:v>0.68718087999999899</c:v>
                </c:pt>
                <c:pt idx="6274">
                  <c:v>0.70657987</c:v>
                </c:pt>
                <c:pt idx="6275">
                  <c:v>0.73570232000000002</c:v>
                </c:pt>
                <c:pt idx="6276">
                  <c:v>0.78648746999999897</c:v>
                </c:pt>
                <c:pt idx="6277">
                  <c:v>0.76732405999999898</c:v>
                </c:pt>
                <c:pt idx="6278">
                  <c:v>0.78620999000000003</c:v>
                </c:pt>
                <c:pt idx="6279">
                  <c:v>0.79225679000000004</c:v>
                </c:pt>
                <c:pt idx="6280">
                  <c:v>0.79686928999999895</c:v>
                </c:pt>
                <c:pt idx="6281">
                  <c:v>0.81878583999999899</c:v>
                </c:pt>
                <c:pt idx="6282">
                  <c:v>0.83733018999999898</c:v>
                </c:pt>
                <c:pt idx="6283">
                  <c:v>0.85337176000000003</c:v>
                </c:pt>
                <c:pt idx="6284">
                  <c:v>0.85343261000000004</c:v>
                </c:pt>
                <c:pt idx="6285">
                  <c:v>0.85314489000000004</c:v>
                </c:pt>
                <c:pt idx="6286">
                  <c:v>0.86778440000000001</c:v>
                </c:pt>
                <c:pt idx="6287">
                  <c:v>0.86960272999999899</c:v>
                </c:pt>
                <c:pt idx="6288">
                  <c:v>0.90199865999999895</c:v>
                </c:pt>
                <c:pt idx="6289">
                  <c:v>0.91113277999999898</c:v>
                </c:pt>
                <c:pt idx="6290">
                  <c:v>0.93296210000000002</c:v>
                </c:pt>
                <c:pt idx="6291">
                  <c:v>0.94218767000000003</c:v>
                </c:pt>
                <c:pt idx="6292">
                  <c:v>0.95299785999999898</c:v>
                </c:pt>
                <c:pt idx="6293">
                  <c:v>0.94813625000000001</c:v>
                </c:pt>
                <c:pt idx="6294">
                  <c:v>0.98671770000000003</c:v>
                </c:pt>
                <c:pt idx="6295">
                  <c:v>0.99740786999999897</c:v>
                </c:pt>
                <c:pt idx="6296">
                  <c:v>0.98755079999999895</c:v>
                </c:pt>
                <c:pt idx="6297">
                  <c:v>1.0190988999999899</c:v>
                </c:pt>
                <c:pt idx="6298">
                  <c:v>1.0238959999999899</c:v>
                </c:pt>
                <c:pt idx="6299">
                  <c:v>1.0202631</c:v>
                </c:pt>
                <c:pt idx="6300">
                  <c:v>1.0349478000000001</c:v>
                </c:pt>
                <c:pt idx="6301">
                  <c:v>1.0312330999999899</c:v>
                </c:pt>
                <c:pt idx="6302">
                  <c:v>1.04721679999999</c:v>
                </c:pt>
                <c:pt idx="6303">
                  <c:v>1.0390424</c:v>
                </c:pt>
                <c:pt idx="6304">
                  <c:v>1.0955292999999899</c:v>
                </c:pt>
                <c:pt idx="6305">
                  <c:v>1.1054516999999899</c:v>
                </c:pt>
                <c:pt idx="6306">
                  <c:v>1.1078417</c:v>
                </c:pt>
                <c:pt idx="6307">
                  <c:v>1.1073369</c:v>
                </c:pt>
                <c:pt idx="6308">
                  <c:v>1.1430548</c:v>
                </c:pt>
                <c:pt idx="6309">
                  <c:v>1.125216</c:v>
                </c:pt>
                <c:pt idx="6310">
                  <c:v>1.1512864</c:v>
                </c:pt>
                <c:pt idx="6311">
                  <c:v>1.1587599</c:v>
                </c:pt>
                <c:pt idx="6312">
                  <c:v>1.1639332</c:v>
                </c:pt>
                <c:pt idx="6313">
                  <c:v>1.155832</c:v>
                </c:pt>
                <c:pt idx="6314">
                  <c:v>1.1549904</c:v>
                </c:pt>
                <c:pt idx="6315">
                  <c:v>1.2079241000000001</c:v>
                </c:pt>
                <c:pt idx="6316">
                  <c:v>1.2067047</c:v>
                </c:pt>
                <c:pt idx="6317">
                  <c:v>1.2040489000000001</c:v>
                </c:pt>
                <c:pt idx="6318">
                  <c:v>1.199589</c:v>
                </c:pt>
                <c:pt idx="6319">
                  <c:v>1.23235589999999</c:v>
                </c:pt>
                <c:pt idx="6320">
                  <c:v>1.2553232999999899</c:v>
                </c:pt>
                <c:pt idx="6321">
                  <c:v>1.2688839000000001</c:v>
                </c:pt>
                <c:pt idx="6322">
                  <c:v>1.2301236</c:v>
                </c:pt>
                <c:pt idx="6323">
                  <c:v>1.271485</c:v>
                </c:pt>
                <c:pt idx="6324">
                  <c:v>1.2781598999999899</c:v>
                </c:pt>
                <c:pt idx="6325">
                  <c:v>1.2514107999999899</c:v>
                </c:pt>
                <c:pt idx="6326">
                  <c:v>1.2811128000000001</c:v>
                </c:pt>
                <c:pt idx="6327">
                  <c:v>1.3165765</c:v>
                </c:pt>
                <c:pt idx="6328">
                  <c:v>1.2772279</c:v>
                </c:pt>
                <c:pt idx="6329">
                  <c:v>1.3017159</c:v>
                </c:pt>
                <c:pt idx="6330">
                  <c:v>1.3036405</c:v>
                </c:pt>
                <c:pt idx="6331">
                  <c:v>1.3315996000000001</c:v>
                </c:pt>
                <c:pt idx="6332">
                  <c:v>1.3540076999999899</c:v>
                </c:pt>
                <c:pt idx="6333">
                  <c:v>1.3460751</c:v>
                </c:pt>
                <c:pt idx="6334">
                  <c:v>1.3408509</c:v>
                </c:pt>
                <c:pt idx="6335">
                  <c:v>1.3509408999999899</c:v>
                </c:pt>
                <c:pt idx="6336">
                  <c:v>1.3651599000000001</c:v>
                </c:pt>
                <c:pt idx="6337">
                  <c:v>1.3587317999999899</c:v>
                </c:pt>
                <c:pt idx="6338">
                  <c:v>1.3671826</c:v>
                </c:pt>
                <c:pt idx="6339">
                  <c:v>1.3728560999999899</c:v>
                </c:pt>
                <c:pt idx="6340">
                  <c:v>1.3635759999999899</c:v>
                </c:pt>
                <c:pt idx="6341">
                  <c:v>1.3859627999999899</c:v>
                </c:pt>
                <c:pt idx="6342">
                  <c:v>1.3947795000000001</c:v>
                </c:pt>
                <c:pt idx="6343">
                  <c:v>1.4129954</c:v>
                </c:pt>
                <c:pt idx="6344">
                  <c:v>1.3857706000000001</c:v>
                </c:pt>
                <c:pt idx="6345">
                  <c:v>1.4018485999999899</c:v>
                </c:pt>
                <c:pt idx="6346">
                  <c:v>1.3967826999999899</c:v>
                </c:pt>
                <c:pt idx="6347">
                  <c:v>1.4114867</c:v>
                </c:pt>
                <c:pt idx="6348">
                  <c:v>1.4282438</c:v>
                </c:pt>
                <c:pt idx="6349">
                  <c:v>1.4474902999999899</c:v>
                </c:pt>
                <c:pt idx="6350">
                  <c:v>1.4570194000000001</c:v>
                </c:pt>
                <c:pt idx="6351">
                  <c:v>1.4543664000000001</c:v>
                </c:pt>
                <c:pt idx="6352">
                  <c:v>1.4350276</c:v>
                </c:pt>
                <c:pt idx="6353">
                  <c:v>1.4440974</c:v>
                </c:pt>
                <c:pt idx="6354">
                  <c:v>1.4556663999999899</c:v>
                </c:pt>
                <c:pt idx="6355">
                  <c:v>1.4724735</c:v>
                </c:pt>
                <c:pt idx="6356">
                  <c:v>1.4792798</c:v>
                </c:pt>
                <c:pt idx="6357">
                  <c:v>1.5072356</c:v>
                </c:pt>
                <c:pt idx="6358">
                  <c:v>1.4839374999999899</c:v>
                </c:pt>
                <c:pt idx="6359">
                  <c:v>1.4671951999999899</c:v>
                </c:pt>
                <c:pt idx="6360">
                  <c:v>1.4852278000000001</c:v>
                </c:pt>
                <c:pt idx="6361">
                  <c:v>1.4950243000000001</c:v>
                </c:pt>
                <c:pt idx="6362">
                  <c:v>1.4699654</c:v>
                </c:pt>
                <c:pt idx="6363">
                  <c:v>1.4940024000000001</c:v>
                </c:pt>
                <c:pt idx="6364">
                  <c:v>1.5173401</c:v>
                </c:pt>
                <c:pt idx="6365">
                  <c:v>1.5431136999999899</c:v>
                </c:pt>
                <c:pt idx="6366">
                  <c:v>1.4942838000000001</c:v>
                </c:pt>
                <c:pt idx="6367">
                  <c:v>1.4991782</c:v>
                </c:pt>
                <c:pt idx="6368">
                  <c:v>1.5106603000000001</c:v>
                </c:pt>
                <c:pt idx="6369">
                  <c:v>1.5469841</c:v>
                </c:pt>
                <c:pt idx="6370">
                  <c:v>1.5308858999999899</c:v>
                </c:pt>
                <c:pt idx="6371">
                  <c:v>1.5436642</c:v>
                </c:pt>
                <c:pt idx="6372">
                  <c:v>1.5461355000000001</c:v>
                </c:pt>
                <c:pt idx="6373">
                  <c:v>1.56194009999999</c:v>
                </c:pt>
                <c:pt idx="6374">
                  <c:v>1.5500577</c:v>
                </c:pt>
                <c:pt idx="6375">
                  <c:v>1.5398936999999899</c:v>
                </c:pt>
                <c:pt idx="6376">
                  <c:v>1.5512579</c:v>
                </c:pt>
                <c:pt idx="6377">
                  <c:v>1.5753212999999899</c:v>
                </c:pt>
                <c:pt idx="6378">
                  <c:v>1.5592756999999899</c:v>
                </c:pt>
                <c:pt idx="6379">
                  <c:v>1.5636713</c:v>
                </c:pt>
                <c:pt idx="6380">
                  <c:v>1.5763149000000001</c:v>
                </c:pt>
                <c:pt idx="6381">
                  <c:v>1.5727481000000001</c:v>
                </c:pt>
                <c:pt idx="6382">
                  <c:v>1.5779411999999899</c:v>
                </c:pt>
                <c:pt idx="6383">
                  <c:v>1.5946476999999899</c:v>
                </c:pt>
                <c:pt idx="6384">
                  <c:v>1.5887865999999899</c:v>
                </c:pt>
                <c:pt idx="6385">
                  <c:v>1.5904058000000001</c:v>
                </c:pt>
                <c:pt idx="6386">
                  <c:v>1.6092329999999899</c:v>
                </c:pt>
                <c:pt idx="6387">
                  <c:v>1.5917192</c:v>
                </c:pt>
                <c:pt idx="6388">
                  <c:v>1.6079298</c:v>
                </c:pt>
                <c:pt idx="6389">
                  <c:v>1.6278581000000001</c:v>
                </c:pt>
                <c:pt idx="6390">
                  <c:v>1.6280637</c:v>
                </c:pt>
                <c:pt idx="6391">
                  <c:v>1.6399039</c:v>
                </c:pt>
                <c:pt idx="6392">
                  <c:v>1.6267936000000001</c:v>
                </c:pt>
                <c:pt idx="6393">
                  <c:v>1.62912919999999</c:v>
                </c:pt>
                <c:pt idx="6394">
                  <c:v>1.6087408999999899</c:v>
                </c:pt>
                <c:pt idx="6395">
                  <c:v>1.647408</c:v>
                </c:pt>
                <c:pt idx="6396">
                  <c:v>1.6195122</c:v>
                </c:pt>
                <c:pt idx="6397">
                  <c:v>1.6336096</c:v>
                </c:pt>
                <c:pt idx="6398">
                  <c:v>1.6396831999999899</c:v>
                </c:pt>
                <c:pt idx="6399">
                  <c:v>1.6508148</c:v>
                </c:pt>
                <c:pt idx="6400">
                  <c:v>1.6548067</c:v>
                </c:pt>
                <c:pt idx="6401">
                  <c:v>1.6604148000000001</c:v>
                </c:pt>
                <c:pt idx="6402">
                  <c:v>1.6754537</c:v>
                </c:pt>
                <c:pt idx="6403">
                  <c:v>1.6640657000000001</c:v>
                </c:pt>
                <c:pt idx="6404">
                  <c:v>1.6844078</c:v>
                </c:pt>
                <c:pt idx="6405">
                  <c:v>1.6844996999999899</c:v>
                </c:pt>
                <c:pt idx="6406">
                  <c:v>1.6785341</c:v>
                </c:pt>
                <c:pt idx="6407">
                  <c:v>1.6910854</c:v>
                </c:pt>
                <c:pt idx="6408">
                  <c:v>1.7069885</c:v>
                </c:pt>
                <c:pt idx="6409">
                  <c:v>1.7094923</c:v>
                </c:pt>
                <c:pt idx="6410">
                  <c:v>1.6983853</c:v>
                </c:pt>
                <c:pt idx="6411">
                  <c:v>1.6956789000000001</c:v>
                </c:pt>
                <c:pt idx="6412">
                  <c:v>1.7241168</c:v>
                </c:pt>
                <c:pt idx="6413">
                  <c:v>1.7055437</c:v>
                </c:pt>
                <c:pt idx="6414">
                  <c:v>1.7139344999999899</c:v>
                </c:pt>
                <c:pt idx="6415">
                  <c:v>1.7057408999999899</c:v>
                </c:pt>
                <c:pt idx="6416">
                  <c:v>1.7003881999999899</c:v>
                </c:pt>
                <c:pt idx="6417">
                  <c:v>1.7228372000000001</c:v>
                </c:pt>
                <c:pt idx="6418">
                  <c:v>1.7437830000000001</c:v>
                </c:pt>
                <c:pt idx="6419">
                  <c:v>1.7434525999999899</c:v>
                </c:pt>
                <c:pt idx="6420">
                  <c:v>1.7501568999999899</c:v>
                </c:pt>
                <c:pt idx="6421">
                  <c:v>1.7670448999999899</c:v>
                </c:pt>
                <c:pt idx="6422">
                  <c:v>1.7688853</c:v>
                </c:pt>
                <c:pt idx="6423">
                  <c:v>1.7828790999999899</c:v>
                </c:pt>
                <c:pt idx="6424">
                  <c:v>1.8032935000000001</c:v>
                </c:pt>
                <c:pt idx="6425">
                  <c:v>1.7852037999999899</c:v>
                </c:pt>
                <c:pt idx="6426">
                  <c:v>1.7922111000000001</c:v>
                </c:pt>
                <c:pt idx="6427">
                  <c:v>1.7973535</c:v>
                </c:pt>
                <c:pt idx="6428">
                  <c:v>1.8254265000000001</c:v>
                </c:pt>
                <c:pt idx="6429">
                  <c:v>1.8147454000000001</c:v>
                </c:pt>
                <c:pt idx="6430">
                  <c:v>1.8203875</c:v>
                </c:pt>
                <c:pt idx="6431">
                  <c:v>1.8129705</c:v>
                </c:pt>
                <c:pt idx="6432">
                  <c:v>1.8368294999999899</c:v>
                </c:pt>
                <c:pt idx="6433">
                  <c:v>1.8188766000000001</c:v>
                </c:pt>
                <c:pt idx="6434">
                  <c:v>1.8383384</c:v>
                </c:pt>
                <c:pt idx="6435">
                  <c:v>1.84737339999999</c:v>
                </c:pt>
                <c:pt idx="6436">
                  <c:v>1.8693204999999899</c:v>
                </c:pt>
                <c:pt idx="6437">
                  <c:v>1.8750133</c:v>
                </c:pt>
                <c:pt idx="6438">
                  <c:v>1.8852453</c:v>
                </c:pt>
                <c:pt idx="6439">
                  <c:v>1.8805246</c:v>
                </c:pt>
                <c:pt idx="6440">
                  <c:v>1.9036264000000001</c:v>
                </c:pt>
                <c:pt idx="6441">
                  <c:v>1.8840939000000001</c:v>
                </c:pt>
                <c:pt idx="6442">
                  <c:v>1.91433279999999</c:v>
                </c:pt>
                <c:pt idx="6443">
                  <c:v>1.92064349999999</c:v>
                </c:pt>
                <c:pt idx="6444">
                  <c:v>1.9300653999999899</c:v>
                </c:pt>
                <c:pt idx="6445">
                  <c:v>1.9144667</c:v>
                </c:pt>
                <c:pt idx="6446">
                  <c:v>1.9305136000000001</c:v>
                </c:pt>
                <c:pt idx="6447">
                  <c:v>1.9363553</c:v>
                </c:pt>
                <c:pt idx="6448">
                  <c:v>1.9468966000000001</c:v>
                </c:pt>
                <c:pt idx="6449">
                  <c:v>1.9486261</c:v>
                </c:pt>
                <c:pt idx="6450">
                  <c:v>1.9793807000000001</c:v>
                </c:pt>
                <c:pt idx="6451">
                  <c:v>1.9916261</c:v>
                </c:pt>
                <c:pt idx="6452">
                  <c:v>2.0030377000000001</c:v>
                </c:pt>
                <c:pt idx="6453">
                  <c:v>2.0039047999999902</c:v>
                </c:pt>
                <c:pt idx="6454">
                  <c:v>2.0145648999999901</c:v>
                </c:pt>
                <c:pt idx="6455">
                  <c:v>2.0368981000000002</c:v>
                </c:pt>
                <c:pt idx="6456">
                  <c:v>2.0401883999999901</c:v>
                </c:pt>
                <c:pt idx="6457">
                  <c:v>2.0423181000000001</c:v>
                </c:pt>
                <c:pt idx="6458">
                  <c:v>2.0423867000000002</c:v>
                </c:pt>
                <c:pt idx="6459">
                  <c:v>2.0607749000000002</c:v>
                </c:pt>
                <c:pt idx="6460">
                  <c:v>2.0685611000000002</c:v>
                </c:pt>
                <c:pt idx="6461">
                  <c:v>2.0716201000000001</c:v>
                </c:pt>
                <c:pt idx="6462">
                  <c:v>2.0962453000000001</c:v>
                </c:pt>
                <c:pt idx="6463">
                  <c:v>2.0998025999999901</c:v>
                </c:pt>
                <c:pt idx="6464">
                  <c:v>2.1059223</c:v>
                </c:pt>
                <c:pt idx="6465">
                  <c:v>2.1186254999999901</c:v>
                </c:pt>
                <c:pt idx="6466">
                  <c:v>2.1289478000000002</c:v>
                </c:pt>
                <c:pt idx="6467">
                  <c:v>2.1429543</c:v>
                </c:pt>
                <c:pt idx="6468">
                  <c:v>2.15017969999999</c:v>
                </c:pt>
                <c:pt idx="6469">
                  <c:v>2.1613682999999901</c:v>
                </c:pt>
                <c:pt idx="6470">
                  <c:v>2.1815329000000001</c:v>
                </c:pt>
                <c:pt idx="6471">
                  <c:v>2.162855</c:v>
                </c:pt>
                <c:pt idx="6472">
                  <c:v>2.1818292000000001</c:v>
                </c:pt>
                <c:pt idx="6473">
                  <c:v>2.1932005999999902</c:v>
                </c:pt>
                <c:pt idx="6474">
                  <c:v>2.20765589999999</c:v>
                </c:pt>
                <c:pt idx="6475">
                  <c:v>2.2118289999999901</c:v>
                </c:pt>
                <c:pt idx="6476">
                  <c:v>2.2222898</c:v>
                </c:pt>
                <c:pt idx="6477">
                  <c:v>2.2450752</c:v>
                </c:pt>
                <c:pt idx="6478">
                  <c:v>2.2415695000000002</c:v>
                </c:pt>
                <c:pt idx="6479">
                  <c:v>2.2575425999999901</c:v>
                </c:pt>
                <c:pt idx="6480">
                  <c:v>2.2651015000000001</c:v>
                </c:pt>
                <c:pt idx="6481">
                  <c:v>2.2873353000000001</c:v>
                </c:pt>
                <c:pt idx="6482">
                  <c:v>2.2968267999999901</c:v>
                </c:pt>
                <c:pt idx="6483">
                  <c:v>2.30534619999999</c:v>
                </c:pt>
                <c:pt idx="6484">
                  <c:v>2.3182562</c:v>
                </c:pt>
                <c:pt idx="6485">
                  <c:v>2.32493619999999</c:v>
                </c:pt>
                <c:pt idx="6486">
                  <c:v>2.3271475000000001</c:v>
                </c:pt>
                <c:pt idx="6487">
                  <c:v>2.3312173</c:v>
                </c:pt>
                <c:pt idx="6488">
                  <c:v>2.3477594000000002</c:v>
                </c:pt>
                <c:pt idx="6489">
                  <c:v>2.3715978</c:v>
                </c:pt>
                <c:pt idx="6490">
                  <c:v>2.3895930999999901</c:v>
                </c:pt>
                <c:pt idx="6491">
                  <c:v>2.3887181000000002</c:v>
                </c:pt>
                <c:pt idx="6492">
                  <c:v>2.3892011000000002</c:v>
                </c:pt>
                <c:pt idx="6493">
                  <c:v>2.4028968000000002</c:v>
                </c:pt>
                <c:pt idx="6494">
                  <c:v>2.4131727000000001</c:v>
                </c:pt>
                <c:pt idx="6495">
                  <c:v>2.4168973</c:v>
                </c:pt>
                <c:pt idx="6496">
                  <c:v>2.4469647000000001</c:v>
                </c:pt>
                <c:pt idx="6497">
                  <c:v>2.455492</c:v>
                </c:pt>
                <c:pt idx="6498">
                  <c:v>2.4744885000000001</c:v>
                </c:pt>
                <c:pt idx="6499">
                  <c:v>2.4619727999999901</c:v>
                </c:pt>
                <c:pt idx="6500">
                  <c:v>2.4645142999999901</c:v>
                </c:pt>
                <c:pt idx="6501">
                  <c:v>2.480817</c:v>
                </c:pt>
                <c:pt idx="6502">
                  <c:v>2.48806849999999</c:v>
                </c:pt>
                <c:pt idx="6503">
                  <c:v>2.5108668999999901</c:v>
                </c:pt>
                <c:pt idx="6504">
                  <c:v>2.5233636000000002</c:v>
                </c:pt>
                <c:pt idx="6505">
                  <c:v>2.5291307999999901</c:v>
                </c:pt>
                <c:pt idx="6506">
                  <c:v>2.5379070000000001</c:v>
                </c:pt>
                <c:pt idx="6507">
                  <c:v>2.5524361999999901</c:v>
                </c:pt>
                <c:pt idx="6508">
                  <c:v>2.5661377000000001</c:v>
                </c:pt>
                <c:pt idx="6509">
                  <c:v>2.5754629000000002</c:v>
                </c:pt>
                <c:pt idx="6510">
                  <c:v>2.5878231</c:v>
                </c:pt>
                <c:pt idx="6511">
                  <c:v>2.60708869999999</c:v>
                </c:pt>
                <c:pt idx="6512">
                  <c:v>2.6053625999999901</c:v>
                </c:pt>
                <c:pt idx="6513">
                  <c:v>2.6090645000000001</c:v>
                </c:pt>
                <c:pt idx="6514">
                  <c:v>2.6349406000000002</c:v>
                </c:pt>
                <c:pt idx="6515">
                  <c:v>2.63387739999999</c:v>
                </c:pt>
                <c:pt idx="6516">
                  <c:v>2.6675254000000002</c:v>
                </c:pt>
                <c:pt idx="6517">
                  <c:v>2.6722226999999901</c:v>
                </c:pt>
                <c:pt idx="6518">
                  <c:v>2.6706140999999901</c:v>
                </c:pt>
                <c:pt idx="6519">
                  <c:v>2.68419069999999</c:v>
                </c:pt>
                <c:pt idx="6520">
                  <c:v>2.6897494000000002</c:v>
                </c:pt>
                <c:pt idx="6521">
                  <c:v>2.6946441000000001</c:v>
                </c:pt>
                <c:pt idx="6522">
                  <c:v>2.7306854999999901</c:v>
                </c:pt>
                <c:pt idx="6523">
                  <c:v>2.7350661000000001</c:v>
                </c:pt>
                <c:pt idx="6524">
                  <c:v>2.7400578000000002</c:v>
                </c:pt>
                <c:pt idx="6525">
                  <c:v>2.7427087999999902</c:v>
                </c:pt>
                <c:pt idx="6526">
                  <c:v>2.7580673999999901</c:v>
                </c:pt>
                <c:pt idx="6527">
                  <c:v>2.7669282000000002</c:v>
                </c:pt>
                <c:pt idx="6528">
                  <c:v>2.7863308</c:v>
                </c:pt>
                <c:pt idx="6529">
                  <c:v>2.8005738</c:v>
                </c:pt>
                <c:pt idx="6530">
                  <c:v>2.8043605</c:v>
                </c:pt>
                <c:pt idx="6531">
                  <c:v>2.8242275000000001</c:v>
                </c:pt>
                <c:pt idx="6532">
                  <c:v>2.8272696000000002</c:v>
                </c:pt>
                <c:pt idx="6533">
                  <c:v>2.8480984</c:v>
                </c:pt>
                <c:pt idx="6534">
                  <c:v>2.8503908999999901</c:v>
                </c:pt>
                <c:pt idx="6535">
                  <c:v>2.8520297999999902</c:v>
                </c:pt>
                <c:pt idx="6536">
                  <c:v>2.8706806999999901</c:v>
                </c:pt>
                <c:pt idx="6537">
                  <c:v>2.87896239999999</c:v>
                </c:pt>
                <c:pt idx="6538">
                  <c:v>2.8845136</c:v>
                </c:pt>
                <c:pt idx="6539">
                  <c:v>2.9132163000000002</c:v>
                </c:pt>
                <c:pt idx="6540">
                  <c:v>2.9178917000000002</c:v>
                </c:pt>
                <c:pt idx="6541">
                  <c:v>2.9207062000000001</c:v>
                </c:pt>
                <c:pt idx="6542">
                  <c:v>2.94225719999999</c:v>
                </c:pt>
                <c:pt idx="6543">
                  <c:v>2.9487592999999901</c:v>
                </c:pt>
                <c:pt idx="6544">
                  <c:v>2.9588950000000001</c:v>
                </c:pt>
                <c:pt idx="6545">
                  <c:v>2.96538019999999</c:v>
                </c:pt>
                <c:pt idx="6546">
                  <c:v>2.9710535</c:v>
                </c:pt>
                <c:pt idx="6547">
                  <c:v>2.9924952</c:v>
                </c:pt>
                <c:pt idx="6548">
                  <c:v>3.0049511</c:v>
                </c:pt>
                <c:pt idx="6549">
                  <c:v>3.0112679</c:v>
                </c:pt>
                <c:pt idx="6550">
                  <c:v>3.0181971000000001</c:v>
                </c:pt>
                <c:pt idx="6551">
                  <c:v>3.02104129999999</c:v>
                </c:pt>
                <c:pt idx="6552">
                  <c:v>3.0376240999999902</c:v>
                </c:pt>
                <c:pt idx="6553">
                  <c:v>3.05864799999999</c:v>
                </c:pt>
                <c:pt idx="6554">
                  <c:v>3.06294839999999</c:v>
                </c:pt>
                <c:pt idx="6555">
                  <c:v>3.0780348000000002</c:v>
                </c:pt>
                <c:pt idx="6556">
                  <c:v>3.1082008999999902</c:v>
                </c:pt>
                <c:pt idx="6557">
                  <c:v>3.111316</c:v>
                </c:pt>
                <c:pt idx="6558">
                  <c:v>3.1221003999999901</c:v>
                </c:pt>
                <c:pt idx="6559">
                  <c:v>3.1221192000000002</c:v>
                </c:pt>
                <c:pt idx="6560">
                  <c:v>3.1359645</c:v>
                </c:pt>
                <c:pt idx="6561">
                  <c:v>3.13968949999999</c:v>
                </c:pt>
                <c:pt idx="6562">
                  <c:v>3.1520446</c:v>
                </c:pt>
                <c:pt idx="6563">
                  <c:v>3.1685172000000001</c:v>
                </c:pt>
                <c:pt idx="6564">
                  <c:v>3.1937582999999901</c:v>
                </c:pt>
                <c:pt idx="6565">
                  <c:v>3.1890828999999901</c:v>
                </c:pt>
                <c:pt idx="6566">
                  <c:v>3.2035662</c:v>
                </c:pt>
                <c:pt idx="6567">
                  <c:v>3.2017161999999901</c:v>
                </c:pt>
                <c:pt idx="6568">
                  <c:v>3.2190378000000002</c:v>
                </c:pt>
                <c:pt idx="6569">
                  <c:v>3.2312913999999902</c:v>
                </c:pt>
                <c:pt idx="6570">
                  <c:v>3.2441133</c:v>
                </c:pt>
                <c:pt idx="6571">
                  <c:v>3.2460585000000002</c:v>
                </c:pt>
                <c:pt idx="6572">
                  <c:v>3.2692603</c:v>
                </c:pt>
                <c:pt idx="6573">
                  <c:v>3.2772087000000001</c:v>
                </c:pt>
                <c:pt idx="6574">
                  <c:v>3.2916981000000001</c:v>
                </c:pt>
                <c:pt idx="6575">
                  <c:v>3.2964874000000002</c:v>
                </c:pt>
                <c:pt idx="6576">
                  <c:v>3.315563</c:v>
                </c:pt>
                <c:pt idx="6577">
                  <c:v>3.3201461999999902</c:v>
                </c:pt>
                <c:pt idx="6578">
                  <c:v>3.3287754000000001</c:v>
                </c:pt>
                <c:pt idx="6579">
                  <c:v>3.3417028000000002</c:v>
                </c:pt>
                <c:pt idx="6580">
                  <c:v>3.3501832999999901</c:v>
                </c:pt>
                <c:pt idx="6581">
                  <c:v>3.3638349000000001</c:v>
                </c:pt>
                <c:pt idx="6582">
                  <c:v>3.3690337000000001</c:v>
                </c:pt>
                <c:pt idx="6583">
                  <c:v>3.3889095999999901</c:v>
                </c:pt>
                <c:pt idx="6584">
                  <c:v>3.3919820000000001</c:v>
                </c:pt>
                <c:pt idx="6585">
                  <c:v>3.4013574000000002</c:v>
                </c:pt>
                <c:pt idx="6586">
                  <c:v>3.4149378000000001</c:v>
                </c:pt>
                <c:pt idx="6587">
                  <c:v>3.4210172000000001</c:v>
                </c:pt>
                <c:pt idx="6588">
                  <c:v>3.4433338</c:v>
                </c:pt>
                <c:pt idx="6589">
                  <c:v>3.4581770000000001</c:v>
                </c:pt>
                <c:pt idx="6590">
                  <c:v>3.4651687999999901</c:v>
                </c:pt>
                <c:pt idx="6591">
                  <c:v>3.4801989999999901</c:v>
                </c:pt>
                <c:pt idx="6592">
                  <c:v>3.48573459999999</c:v>
                </c:pt>
                <c:pt idx="6593">
                  <c:v>3.4918539000000002</c:v>
                </c:pt>
                <c:pt idx="6594">
                  <c:v>3.5078217</c:v>
                </c:pt>
                <c:pt idx="6595">
                  <c:v>3.510345</c:v>
                </c:pt>
                <c:pt idx="6596">
                  <c:v>3.5151834000000002</c:v>
                </c:pt>
                <c:pt idx="6597">
                  <c:v>3.5377063</c:v>
                </c:pt>
                <c:pt idx="6598">
                  <c:v>3.54307129999999</c:v>
                </c:pt>
                <c:pt idx="6599">
                  <c:v>3.5526452000000002</c:v>
                </c:pt>
                <c:pt idx="6600">
                  <c:v>3.5686529999999901</c:v>
                </c:pt>
                <c:pt idx="6601">
                  <c:v>3.5827673999999901</c:v>
                </c:pt>
                <c:pt idx="6602">
                  <c:v>3.59106969999999</c:v>
                </c:pt>
                <c:pt idx="6603">
                  <c:v>3.6026334000000002</c:v>
                </c:pt>
                <c:pt idx="6604">
                  <c:v>3.6168602000000001</c:v>
                </c:pt>
                <c:pt idx="6605">
                  <c:v>3.6202697000000001</c:v>
                </c:pt>
                <c:pt idx="6606">
                  <c:v>3.6384566</c:v>
                </c:pt>
                <c:pt idx="6607">
                  <c:v>3.6494515000000001</c:v>
                </c:pt>
                <c:pt idx="6608">
                  <c:v>3.6596036999999901</c:v>
                </c:pt>
                <c:pt idx="6609">
                  <c:v>3.6588058999999902</c:v>
                </c:pt>
                <c:pt idx="6610">
                  <c:v>3.6652233000000001</c:v>
                </c:pt>
                <c:pt idx="6611">
                  <c:v>3.6871752</c:v>
                </c:pt>
                <c:pt idx="6612">
                  <c:v>3.6966762000000002</c:v>
                </c:pt>
                <c:pt idx="6613">
                  <c:v>3.7049188000000002</c:v>
                </c:pt>
                <c:pt idx="6614">
                  <c:v>3.7092664000000002</c:v>
                </c:pt>
                <c:pt idx="6615">
                  <c:v>3.7218529</c:v>
                </c:pt>
                <c:pt idx="6616">
                  <c:v>3.7288595999999901</c:v>
                </c:pt>
                <c:pt idx="6617">
                  <c:v>3.7450972999999901</c:v>
                </c:pt>
                <c:pt idx="6618">
                  <c:v>3.7443214</c:v>
                </c:pt>
                <c:pt idx="6619">
                  <c:v>3.7593163000000001</c:v>
                </c:pt>
                <c:pt idx="6620">
                  <c:v>3.7698046000000001</c:v>
                </c:pt>
                <c:pt idx="6621">
                  <c:v>3.7798479999999901</c:v>
                </c:pt>
                <c:pt idx="6622">
                  <c:v>3.7954355</c:v>
                </c:pt>
                <c:pt idx="6623">
                  <c:v>3.81123399999999</c:v>
                </c:pt>
                <c:pt idx="6624">
                  <c:v>3.8215895</c:v>
                </c:pt>
                <c:pt idx="6625">
                  <c:v>3.8204850000000001</c:v>
                </c:pt>
                <c:pt idx="6626">
                  <c:v>3.8312628000000002</c:v>
                </c:pt>
                <c:pt idx="6627">
                  <c:v>3.8359030999999901</c:v>
                </c:pt>
                <c:pt idx="6628">
                  <c:v>3.8604397000000001</c:v>
                </c:pt>
                <c:pt idx="6629">
                  <c:v>3.86558719999999</c:v>
                </c:pt>
                <c:pt idx="6630">
                  <c:v>3.8782198000000001</c:v>
                </c:pt>
                <c:pt idx="6631">
                  <c:v>3.8899903999999901</c:v>
                </c:pt>
                <c:pt idx="6632">
                  <c:v>3.9031766000000001</c:v>
                </c:pt>
                <c:pt idx="6633">
                  <c:v>3.9109136000000002</c:v>
                </c:pt>
                <c:pt idx="6634">
                  <c:v>3.9090905</c:v>
                </c:pt>
                <c:pt idx="6635">
                  <c:v>3.9160857999999901</c:v>
                </c:pt>
                <c:pt idx="6636">
                  <c:v>3.9321442000000002</c:v>
                </c:pt>
                <c:pt idx="6637">
                  <c:v>3.941773</c:v>
                </c:pt>
                <c:pt idx="6638">
                  <c:v>3.9517847000000002</c:v>
                </c:pt>
                <c:pt idx="6639">
                  <c:v>3.9584196999999901</c:v>
                </c:pt>
                <c:pt idx="6640">
                  <c:v>3.97081889999999</c:v>
                </c:pt>
                <c:pt idx="6641">
                  <c:v>3.9774289999999901</c:v>
                </c:pt>
                <c:pt idx="6642">
                  <c:v>3.9950055</c:v>
                </c:pt>
                <c:pt idx="6643">
                  <c:v>3.9998219000000002</c:v>
                </c:pt>
                <c:pt idx="6644">
                  <c:v>4.0064932000000004</c:v>
                </c:pt>
                <c:pt idx="6645">
                  <c:v>4.0146404999999898</c:v>
                </c:pt>
                <c:pt idx="6646">
                  <c:v>4.0278210999999899</c:v>
                </c:pt>
                <c:pt idx="6647">
                  <c:v>4.0357757999999899</c:v>
                </c:pt>
                <c:pt idx="6648">
                  <c:v>4.0451955999999898</c:v>
                </c:pt>
                <c:pt idx="6649">
                  <c:v>4.0582301000000003</c:v>
                </c:pt>
                <c:pt idx="6650">
                  <c:v>4.0683882999999899</c:v>
                </c:pt>
                <c:pt idx="6651">
                  <c:v>4.07436039999999</c:v>
                </c:pt>
                <c:pt idx="6652">
                  <c:v>4.0801645000000004</c:v>
                </c:pt>
                <c:pt idx="6653">
                  <c:v>4.0953654000000004</c:v>
                </c:pt>
                <c:pt idx="6654">
                  <c:v>4.1076655000000004</c:v>
                </c:pt>
                <c:pt idx="6655">
                  <c:v>4.1104132</c:v>
                </c:pt>
                <c:pt idx="6656">
                  <c:v>4.11691439999999</c:v>
                </c:pt>
                <c:pt idx="6657">
                  <c:v>4.12614929999999</c:v>
                </c:pt>
                <c:pt idx="6658">
                  <c:v>4.1309360999999996</c:v>
                </c:pt>
                <c:pt idx="6659">
                  <c:v>4.1467998000000001</c:v>
                </c:pt>
                <c:pt idx="6660">
                  <c:v>4.1546985000000003</c:v>
                </c:pt>
                <c:pt idx="6661">
                  <c:v>4.1622244000000004</c:v>
                </c:pt>
                <c:pt idx="6662">
                  <c:v>4.1802549000000004</c:v>
                </c:pt>
                <c:pt idx="6663">
                  <c:v>4.1835566999999898</c:v>
                </c:pt>
                <c:pt idx="6664">
                  <c:v>4.1955469000000001</c:v>
                </c:pt>
                <c:pt idx="6665">
                  <c:v>4.2029774</c:v>
                </c:pt>
                <c:pt idx="6666">
                  <c:v>4.2130409000000002</c:v>
                </c:pt>
                <c:pt idx="6667">
                  <c:v>4.22247229999999</c:v>
                </c:pt>
                <c:pt idx="6668">
                  <c:v>4.2345857999999899</c:v>
                </c:pt>
                <c:pt idx="6669">
                  <c:v>4.24448489999999</c:v>
                </c:pt>
                <c:pt idx="6670">
                  <c:v>4.24482439999999</c:v>
                </c:pt>
                <c:pt idx="6671">
                  <c:v>4.2597053000000002</c:v>
                </c:pt>
                <c:pt idx="6672">
                  <c:v>4.26439479999999</c:v>
                </c:pt>
                <c:pt idx="6673">
                  <c:v>4.27654599999999</c:v>
                </c:pt>
                <c:pt idx="6674">
                  <c:v>4.2889467000000003</c:v>
                </c:pt>
                <c:pt idx="6675">
                  <c:v>4.2958926000000002</c:v>
                </c:pt>
                <c:pt idx="6676">
                  <c:v>4.30206879999999</c:v>
                </c:pt>
                <c:pt idx="6677">
                  <c:v>4.3060666000000003</c:v>
                </c:pt>
                <c:pt idx="6678">
                  <c:v>4.3171043999999901</c:v>
                </c:pt>
                <c:pt idx="6679">
                  <c:v>4.3231007000000004</c:v>
                </c:pt>
                <c:pt idx="6680">
                  <c:v>4.3370015000000004</c:v>
                </c:pt>
                <c:pt idx="6681">
                  <c:v>4.3510213000000002</c:v>
                </c:pt>
                <c:pt idx="6682">
                  <c:v>4.3571521000000004</c:v>
                </c:pt>
                <c:pt idx="6683">
                  <c:v>4.36766849999999</c:v>
                </c:pt>
                <c:pt idx="6684">
                  <c:v>4.3797005999999898</c:v>
                </c:pt>
                <c:pt idx="6685">
                  <c:v>4.3843607999999898</c:v>
                </c:pt>
                <c:pt idx="6686">
                  <c:v>4.3870962000000002</c:v>
                </c:pt>
                <c:pt idx="6687">
                  <c:v>4.39870409999999</c:v>
                </c:pt>
                <c:pt idx="6688">
                  <c:v>4.4105932000000001</c:v>
                </c:pt>
                <c:pt idx="6689">
                  <c:v>4.4172656000000003</c:v>
                </c:pt>
                <c:pt idx="6690">
                  <c:v>4.4194450999999901</c:v>
                </c:pt>
                <c:pt idx="6691">
                  <c:v>4.4344023000000004</c:v>
                </c:pt>
                <c:pt idx="6692">
                  <c:v>4.433109</c:v>
                </c:pt>
                <c:pt idx="6693">
                  <c:v>4.4400906999999901</c:v>
                </c:pt>
                <c:pt idx="6694">
                  <c:v>4.4494050999999901</c:v>
                </c:pt>
                <c:pt idx="6695">
                  <c:v>4.4567841000000001</c:v>
                </c:pt>
                <c:pt idx="6696">
                  <c:v>4.4725063</c:v>
                </c:pt>
                <c:pt idx="6697">
                  <c:v>4.4754817999999901</c:v>
                </c:pt>
                <c:pt idx="6698">
                  <c:v>4.4827963000000004</c:v>
                </c:pt>
                <c:pt idx="6699">
                  <c:v>4.49547399999999</c:v>
                </c:pt>
                <c:pt idx="6700">
                  <c:v>4.501366</c:v>
                </c:pt>
                <c:pt idx="6701">
                  <c:v>4.5065007000000001</c:v>
                </c:pt>
                <c:pt idx="6702">
                  <c:v>4.5195052999999898</c:v>
                </c:pt>
                <c:pt idx="6703">
                  <c:v>4.5293441000000003</c:v>
                </c:pt>
                <c:pt idx="6704">
                  <c:v>4.5369931000000001</c:v>
                </c:pt>
                <c:pt idx="6705">
                  <c:v>4.5439366000000003</c:v>
                </c:pt>
                <c:pt idx="6706">
                  <c:v>4.5511438999999898</c:v>
                </c:pt>
                <c:pt idx="6707">
                  <c:v>4.5534952000000004</c:v>
                </c:pt>
                <c:pt idx="6708">
                  <c:v>4.5574151000000001</c:v>
                </c:pt>
                <c:pt idx="6709">
                  <c:v>4.5670544</c:v>
                </c:pt>
                <c:pt idx="6710">
                  <c:v>4.57121729999999</c:v>
                </c:pt>
                <c:pt idx="6711">
                  <c:v>4.5846489000000004</c:v>
                </c:pt>
                <c:pt idx="6712">
                  <c:v>4.595288</c:v>
                </c:pt>
                <c:pt idx="6713">
                  <c:v>4.6023930999999898</c:v>
                </c:pt>
                <c:pt idx="6714">
                  <c:v>4.6080350000000001</c:v>
                </c:pt>
                <c:pt idx="6715">
                  <c:v>4.6147159999999898</c:v>
                </c:pt>
                <c:pt idx="6716">
                  <c:v>4.6214522000000002</c:v>
                </c:pt>
                <c:pt idx="6717">
                  <c:v>4.63053709999999</c:v>
                </c:pt>
                <c:pt idx="6718">
                  <c:v>4.6413985999999898</c:v>
                </c:pt>
                <c:pt idx="6719">
                  <c:v>4.6446186999999899</c:v>
                </c:pt>
                <c:pt idx="6720">
                  <c:v>4.6487968000000004</c:v>
                </c:pt>
                <c:pt idx="6721">
                  <c:v>4.65422039999999</c:v>
                </c:pt>
                <c:pt idx="6722">
                  <c:v>4.6704660000000002</c:v>
                </c:pt>
                <c:pt idx="6723">
                  <c:v>4.6781522000000004</c:v>
                </c:pt>
                <c:pt idx="6724">
                  <c:v>4.6820415000000004</c:v>
                </c:pt>
                <c:pt idx="6725">
                  <c:v>4.6867757000000001</c:v>
                </c:pt>
                <c:pt idx="6726">
                  <c:v>4.6968041999999901</c:v>
                </c:pt>
                <c:pt idx="6727">
                  <c:v>4.6990031999999902</c:v>
                </c:pt>
                <c:pt idx="6728">
                  <c:v>4.702083</c:v>
                </c:pt>
                <c:pt idx="6729">
                  <c:v>4.7164079000000001</c:v>
                </c:pt>
                <c:pt idx="6730">
                  <c:v>4.7210349000000003</c:v>
                </c:pt>
                <c:pt idx="6731">
                  <c:v>4.7205861999999899</c:v>
                </c:pt>
                <c:pt idx="6732">
                  <c:v>4.7377332000000001</c:v>
                </c:pt>
                <c:pt idx="6733">
                  <c:v>4.7363251999999898</c:v>
                </c:pt>
                <c:pt idx="6734">
                  <c:v>4.7382153999999899</c:v>
                </c:pt>
                <c:pt idx="6735">
                  <c:v>4.7528104000000004</c:v>
                </c:pt>
                <c:pt idx="6736">
                  <c:v>4.7584412</c:v>
                </c:pt>
                <c:pt idx="6737">
                  <c:v>4.75881609999999</c:v>
                </c:pt>
                <c:pt idx="6738">
                  <c:v>4.7650649999999901</c:v>
                </c:pt>
                <c:pt idx="6739">
                  <c:v>4.7772601000000003</c:v>
                </c:pt>
                <c:pt idx="6740">
                  <c:v>4.7830249</c:v>
                </c:pt>
                <c:pt idx="6741">
                  <c:v>4.7894698</c:v>
                </c:pt>
                <c:pt idx="6742">
                  <c:v>4.7937231000000002</c:v>
                </c:pt>
                <c:pt idx="6743">
                  <c:v>4.7982452999999898</c:v>
                </c:pt>
                <c:pt idx="6744">
                  <c:v>4.8018283000000004</c:v>
                </c:pt>
                <c:pt idx="6745">
                  <c:v>4.8089928000000004</c:v>
                </c:pt>
                <c:pt idx="6746">
                  <c:v>4.8161866</c:v>
                </c:pt>
                <c:pt idx="6747">
                  <c:v>4.8283012999999899</c:v>
                </c:pt>
                <c:pt idx="6748">
                  <c:v>4.8264684000000004</c:v>
                </c:pt>
                <c:pt idx="6749">
                  <c:v>4.8307028000000001</c:v>
                </c:pt>
                <c:pt idx="6750">
                  <c:v>4.8377486000000003</c:v>
                </c:pt>
                <c:pt idx="6751">
                  <c:v>4.8441004999999899</c:v>
                </c:pt>
                <c:pt idx="6752">
                  <c:v>4.8530828000000001</c:v>
                </c:pt>
                <c:pt idx="6753">
                  <c:v>4.8584361999999901</c:v>
                </c:pt>
                <c:pt idx="6754">
                  <c:v>4.86403319999999</c:v>
                </c:pt>
                <c:pt idx="6755">
                  <c:v>4.8723729999999899</c:v>
                </c:pt>
                <c:pt idx="6756">
                  <c:v>4.87630859999999</c:v>
                </c:pt>
                <c:pt idx="6757">
                  <c:v>4.8803352000000002</c:v>
                </c:pt>
                <c:pt idx="6758">
                  <c:v>4.8890925000000003</c:v>
                </c:pt>
                <c:pt idx="6759">
                  <c:v>4.89447369999999</c:v>
                </c:pt>
                <c:pt idx="6760">
                  <c:v>4.9030082000000004</c:v>
                </c:pt>
                <c:pt idx="6761">
                  <c:v>4.9084196000000002</c:v>
                </c:pt>
                <c:pt idx="6762">
                  <c:v>4.9093369999999901</c:v>
                </c:pt>
                <c:pt idx="6763">
                  <c:v>4.9151851000000004</c:v>
                </c:pt>
                <c:pt idx="6764">
                  <c:v>4.9237247999999898</c:v>
                </c:pt>
                <c:pt idx="6765">
                  <c:v>4.9248187999999899</c:v>
                </c:pt>
                <c:pt idx="6766">
                  <c:v>4.927829</c:v>
                </c:pt>
                <c:pt idx="6767">
                  <c:v>4.9348419000000003</c:v>
                </c:pt>
                <c:pt idx="6768">
                  <c:v>4.93568069999999</c:v>
                </c:pt>
                <c:pt idx="6769">
                  <c:v>4.9392133999999901</c:v>
                </c:pt>
                <c:pt idx="6770">
                  <c:v>4.9515224</c:v>
                </c:pt>
                <c:pt idx="6771">
                  <c:v>4.9562720999999899</c:v>
                </c:pt>
                <c:pt idx="6772">
                  <c:v>4.9637672000000004</c:v>
                </c:pt>
                <c:pt idx="6773">
                  <c:v>4.9662421999999902</c:v>
                </c:pt>
                <c:pt idx="6774">
                  <c:v>4.9695805000000002</c:v>
                </c:pt>
                <c:pt idx="6775">
                  <c:v>4.9711198000000003</c:v>
                </c:pt>
                <c:pt idx="6776">
                  <c:v>4.9767089000000002</c:v>
                </c:pt>
                <c:pt idx="6777">
                  <c:v>4.9832992999999899</c:v>
                </c:pt>
                <c:pt idx="6778">
                  <c:v>4.9858199000000001</c:v>
                </c:pt>
                <c:pt idx="6779">
                  <c:v>4.9905033000000003</c:v>
                </c:pt>
                <c:pt idx="6780">
                  <c:v>5.0006360000000001</c:v>
                </c:pt>
                <c:pt idx="6781">
                  <c:v>5.0076057</c:v>
                </c:pt>
                <c:pt idx="6782">
                  <c:v>5.0075172999999902</c:v>
                </c:pt>
                <c:pt idx="6783">
                  <c:v>5.0153540999999899</c:v>
                </c:pt>
                <c:pt idx="6784">
                  <c:v>5.0144096999999901</c:v>
                </c:pt>
                <c:pt idx="6785">
                  <c:v>5.0208411999999898</c:v>
                </c:pt>
                <c:pt idx="6786">
                  <c:v>5.0265478000000003</c:v>
                </c:pt>
                <c:pt idx="6787">
                  <c:v>5.0258038000000003</c:v>
                </c:pt>
                <c:pt idx="6788">
                  <c:v>5.0294422000000001</c:v>
                </c:pt>
                <c:pt idx="6789">
                  <c:v>5.0362004000000002</c:v>
                </c:pt>
                <c:pt idx="6790">
                  <c:v>5.0399402000000002</c:v>
                </c:pt>
                <c:pt idx="6791">
                  <c:v>5.0414728999999898</c:v>
                </c:pt>
                <c:pt idx="6792">
                  <c:v>5.050643</c:v>
                </c:pt>
                <c:pt idx="6793">
                  <c:v>5.0588081000000003</c:v>
                </c:pt>
                <c:pt idx="6794">
                  <c:v>5.0557502999999899</c:v>
                </c:pt>
                <c:pt idx="6795">
                  <c:v>5.0549643</c:v>
                </c:pt>
                <c:pt idx="6796">
                  <c:v>5.0641106000000002</c:v>
                </c:pt>
                <c:pt idx="6797">
                  <c:v>5.0616854</c:v>
                </c:pt>
                <c:pt idx="6798">
                  <c:v>5.06842129999999</c:v>
                </c:pt>
                <c:pt idx="6799">
                  <c:v>5.0700446000000001</c:v>
                </c:pt>
                <c:pt idx="6800">
                  <c:v>5.0727528</c:v>
                </c:pt>
                <c:pt idx="6801">
                  <c:v>5.0807547</c:v>
                </c:pt>
                <c:pt idx="6802">
                  <c:v>5.0830593000000004</c:v>
                </c:pt>
                <c:pt idx="6803">
                  <c:v>5.0903608</c:v>
                </c:pt>
                <c:pt idx="6804">
                  <c:v>5.0974009999999899</c:v>
                </c:pt>
                <c:pt idx="6805">
                  <c:v>5.1000863000000001</c:v>
                </c:pt>
                <c:pt idx="6806">
                  <c:v>5.0980251000000001</c:v>
                </c:pt>
                <c:pt idx="6807">
                  <c:v>5.1074532000000001</c:v>
                </c:pt>
                <c:pt idx="6808">
                  <c:v>5.1039652999999898</c:v>
                </c:pt>
                <c:pt idx="6809">
                  <c:v>5.1072806000000002</c:v>
                </c:pt>
                <c:pt idx="6810">
                  <c:v>5.1090114</c:v>
                </c:pt>
                <c:pt idx="6811">
                  <c:v>5.1137373000000004</c:v>
                </c:pt>
                <c:pt idx="6812">
                  <c:v>5.1163873000000004</c:v>
                </c:pt>
                <c:pt idx="6813">
                  <c:v>5.1242923999999901</c:v>
                </c:pt>
                <c:pt idx="6814">
                  <c:v>5.1276937</c:v>
                </c:pt>
                <c:pt idx="6815">
                  <c:v>5.1271576000000003</c:v>
                </c:pt>
                <c:pt idx="6816">
                  <c:v>5.1296567</c:v>
                </c:pt>
                <c:pt idx="6817">
                  <c:v>5.1331889000000004</c:v>
                </c:pt>
                <c:pt idx="6818">
                  <c:v>5.1362132000000003</c:v>
                </c:pt>
                <c:pt idx="6819">
                  <c:v>5.1385952000000001</c:v>
                </c:pt>
                <c:pt idx="6820">
                  <c:v>5.1393009999999899</c:v>
                </c:pt>
                <c:pt idx="6821">
                  <c:v>5.1427480000000001</c:v>
                </c:pt>
                <c:pt idx="6822">
                  <c:v>5.148237</c:v>
                </c:pt>
                <c:pt idx="6823">
                  <c:v>5.1511664000000001</c:v>
                </c:pt>
                <c:pt idx="6824">
                  <c:v>5.1526525999999899</c:v>
                </c:pt>
                <c:pt idx="6825">
                  <c:v>5.15189219999999</c:v>
                </c:pt>
                <c:pt idx="6826">
                  <c:v>5.1540524000000003</c:v>
                </c:pt>
                <c:pt idx="6827">
                  <c:v>5.1585130000000001</c:v>
                </c:pt>
                <c:pt idx="6828">
                  <c:v>5.1613417000000004</c:v>
                </c:pt>
                <c:pt idx="6829">
                  <c:v>5.1628563999999901</c:v>
                </c:pt>
                <c:pt idx="6830">
                  <c:v>5.1651578999999899</c:v>
                </c:pt>
                <c:pt idx="6831">
                  <c:v>5.1700550999999901</c:v>
                </c:pt>
                <c:pt idx="6832">
                  <c:v>5.173114</c:v>
                </c:pt>
                <c:pt idx="6833">
                  <c:v>5.1735974000000002</c:v>
                </c:pt>
                <c:pt idx="6834">
                  <c:v>5.1788188999999898</c:v>
                </c:pt>
                <c:pt idx="6835">
                  <c:v>5.1804332000000004</c:v>
                </c:pt>
                <c:pt idx="6836">
                  <c:v>5.1827380999999901</c:v>
                </c:pt>
                <c:pt idx="6837">
                  <c:v>5.1854171999999901</c:v>
                </c:pt>
                <c:pt idx="6838">
                  <c:v>5.18553339999999</c:v>
                </c:pt>
                <c:pt idx="6839">
                  <c:v>5.1905896</c:v>
                </c:pt>
                <c:pt idx="6840">
                  <c:v>5.1932590000000003</c:v>
                </c:pt>
                <c:pt idx="6841">
                  <c:v>5.1965557999999898</c:v>
                </c:pt>
                <c:pt idx="6842">
                  <c:v>5.1934747000000003</c:v>
                </c:pt>
                <c:pt idx="6843">
                  <c:v>5.2004104</c:v>
                </c:pt>
                <c:pt idx="6844">
                  <c:v>5.20000239999999</c:v>
                </c:pt>
                <c:pt idx="6845">
                  <c:v>5.2038736999999902</c:v>
                </c:pt>
                <c:pt idx="6846">
                  <c:v>5.2063455999999899</c:v>
                </c:pt>
                <c:pt idx="6847">
                  <c:v>5.2095697999999899</c:v>
                </c:pt>
                <c:pt idx="6848">
                  <c:v>5.2137342000000002</c:v>
                </c:pt>
                <c:pt idx="6849">
                  <c:v>5.2133158000000002</c:v>
                </c:pt>
                <c:pt idx="6850">
                  <c:v>5.2137997</c:v>
                </c:pt>
                <c:pt idx="6851">
                  <c:v>5.2183320000000002</c:v>
                </c:pt>
                <c:pt idx="6852">
                  <c:v>5.2173295</c:v>
                </c:pt>
                <c:pt idx="6853">
                  <c:v>5.21732149999999</c:v>
                </c:pt>
                <c:pt idx="6854">
                  <c:v>5.21833309999999</c:v>
                </c:pt>
                <c:pt idx="6855">
                  <c:v>5.22175209999999</c:v>
                </c:pt>
                <c:pt idx="6856">
                  <c:v>5.2249932000000001</c:v>
                </c:pt>
                <c:pt idx="6857">
                  <c:v>5.2261920000000002</c:v>
                </c:pt>
                <c:pt idx="6858">
                  <c:v>5.2300062</c:v>
                </c:pt>
                <c:pt idx="6859">
                  <c:v>5.2310879000000003</c:v>
                </c:pt>
                <c:pt idx="6860">
                  <c:v>5.2317482999999898</c:v>
                </c:pt>
                <c:pt idx="6861">
                  <c:v>5.2348625999999898</c:v>
                </c:pt>
                <c:pt idx="6862">
                  <c:v>5.2342124999999902</c:v>
                </c:pt>
                <c:pt idx="6863">
                  <c:v>5.2311430999999899</c:v>
                </c:pt>
                <c:pt idx="6864">
                  <c:v>5.2330721000000002</c:v>
                </c:pt>
                <c:pt idx="6865">
                  <c:v>5.2320840000000004</c:v>
                </c:pt>
                <c:pt idx="6866">
                  <c:v>5.2321873999999902</c:v>
                </c:pt>
                <c:pt idx="6867">
                  <c:v>5.2363463000000001</c:v>
                </c:pt>
                <c:pt idx="6868">
                  <c:v>5.2381006000000001</c:v>
                </c:pt>
                <c:pt idx="6869">
                  <c:v>5.2398410999999898</c:v>
                </c:pt>
                <c:pt idx="6870">
                  <c:v>5.2381726000000004</c:v>
                </c:pt>
                <c:pt idx="6871">
                  <c:v>5.2381982000000002</c:v>
                </c:pt>
                <c:pt idx="6872">
                  <c:v>5.2364455999999899</c:v>
                </c:pt>
                <c:pt idx="6873">
                  <c:v>5.2351013999999898</c:v>
                </c:pt>
                <c:pt idx="6874">
                  <c:v>5.2337065999999899</c:v>
                </c:pt>
                <c:pt idx="6875">
                  <c:v>5.2373137999999901</c:v>
                </c:pt>
                <c:pt idx="6876">
                  <c:v>5.2388297000000001</c:v>
                </c:pt>
                <c:pt idx="6877">
                  <c:v>5.2425569000000003</c:v>
                </c:pt>
                <c:pt idx="6878">
                  <c:v>5.2429573999999901</c:v>
                </c:pt>
                <c:pt idx="6879">
                  <c:v>5.2463078000000003</c:v>
                </c:pt>
                <c:pt idx="6880">
                  <c:v>5.2429543000000001</c:v>
                </c:pt>
                <c:pt idx="6881">
                  <c:v>5.2409692000000003</c:v>
                </c:pt>
                <c:pt idx="6882">
                  <c:v>5.2474347000000003</c:v>
                </c:pt>
                <c:pt idx="6883">
                  <c:v>5.2415313000000001</c:v>
                </c:pt>
                <c:pt idx="6884">
                  <c:v>5.2413578999999899</c:v>
                </c:pt>
                <c:pt idx="6885">
                  <c:v>5.2438016999999899</c:v>
                </c:pt>
                <c:pt idx="6886">
                  <c:v>5.2436499000000003</c:v>
                </c:pt>
                <c:pt idx="6887">
                  <c:v>5.2445535999999899</c:v>
                </c:pt>
                <c:pt idx="6888">
                  <c:v>5.2452236000000001</c:v>
                </c:pt>
                <c:pt idx="6889">
                  <c:v>5.2462692000000004</c:v>
                </c:pt>
                <c:pt idx="6890">
                  <c:v>5.2464927000000001</c:v>
                </c:pt>
                <c:pt idx="6891">
                  <c:v>5.2484954000000004</c:v>
                </c:pt>
                <c:pt idx="6892">
                  <c:v>5.24891199999999</c:v>
                </c:pt>
                <c:pt idx="6893">
                  <c:v>5.25033659999999</c:v>
                </c:pt>
                <c:pt idx="6894">
                  <c:v>5.2487465999999898</c:v>
                </c:pt>
                <c:pt idx="6895">
                  <c:v>5.2494395999999899</c:v>
                </c:pt>
                <c:pt idx="6896">
                  <c:v>5.2527128000000003</c:v>
                </c:pt>
                <c:pt idx="6897">
                  <c:v>5.2476662000000003</c:v>
                </c:pt>
                <c:pt idx="6898">
                  <c:v>5.2497194</c:v>
                </c:pt>
                <c:pt idx="6899">
                  <c:v>5.2498275000000003</c:v>
                </c:pt>
                <c:pt idx="6900">
                  <c:v>5.2534755000000004</c:v>
                </c:pt>
                <c:pt idx="6901">
                  <c:v>5.2505856</c:v>
                </c:pt>
                <c:pt idx="6902">
                  <c:v>5.2503469000000003</c:v>
                </c:pt>
                <c:pt idx="6903">
                  <c:v>5.2544151000000001</c:v>
                </c:pt>
                <c:pt idx="6904">
                  <c:v>5.25690659999999</c:v>
                </c:pt>
                <c:pt idx="6905">
                  <c:v>5.2557681000000001</c:v>
                </c:pt>
                <c:pt idx="6906">
                  <c:v>5.2567257999999901</c:v>
                </c:pt>
                <c:pt idx="6907">
                  <c:v>5.2526807</c:v>
                </c:pt>
                <c:pt idx="6908">
                  <c:v>5.2599030999999901</c:v>
                </c:pt>
                <c:pt idx="6909">
                  <c:v>5.2604822999999898</c:v>
                </c:pt>
                <c:pt idx="6910">
                  <c:v>5.2591520000000003</c:v>
                </c:pt>
                <c:pt idx="6911">
                  <c:v>5.2536908999999898</c:v>
                </c:pt>
                <c:pt idx="6912">
                  <c:v>5.2614185000000004</c:v>
                </c:pt>
                <c:pt idx="6913">
                  <c:v>5.2609341000000001</c:v>
                </c:pt>
                <c:pt idx="6914">
                  <c:v>5.2600990000000003</c:v>
                </c:pt>
                <c:pt idx="6915">
                  <c:v>5.2613000999999899</c:v>
                </c:pt>
                <c:pt idx="6916">
                  <c:v>5.2608101999999901</c:v>
                </c:pt>
                <c:pt idx="6917">
                  <c:v>5.25920849999999</c:v>
                </c:pt>
                <c:pt idx="6918">
                  <c:v>5.2588720000000002</c:v>
                </c:pt>
                <c:pt idx="6919">
                  <c:v>5.25963229999999</c:v>
                </c:pt>
                <c:pt idx="6920">
                  <c:v>5.26063689999999</c:v>
                </c:pt>
                <c:pt idx="6921">
                  <c:v>5.2583462000000001</c:v>
                </c:pt>
                <c:pt idx="6922">
                  <c:v>5.2534732999999898</c:v>
                </c:pt>
                <c:pt idx="6923">
                  <c:v>5.2591149000000001</c:v>
                </c:pt>
                <c:pt idx="6924">
                  <c:v>5.2629697000000002</c:v>
                </c:pt>
                <c:pt idx="6925">
                  <c:v>5.2573856000000001</c:v>
                </c:pt>
                <c:pt idx="6926">
                  <c:v>5.2584350000000004</c:v>
                </c:pt>
                <c:pt idx="6927">
                  <c:v>5.2641108000000001</c:v>
                </c:pt>
                <c:pt idx="6928">
                  <c:v>5.2626464000000004</c:v>
                </c:pt>
                <c:pt idx="6929">
                  <c:v>5.2624063000000003</c:v>
                </c:pt>
                <c:pt idx="6930">
                  <c:v>5.2599606000000003</c:v>
                </c:pt>
                <c:pt idx="6931">
                  <c:v>5.2650819000000002</c:v>
                </c:pt>
                <c:pt idx="6932">
                  <c:v>5.2653426000000003</c:v>
                </c:pt>
                <c:pt idx="6933">
                  <c:v>5.2674162999999901</c:v>
                </c:pt>
                <c:pt idx="6934">
                  <c:v>5.2680040000000004</c:v>
                </c:pt>
                <c:pt idx="6935">
                  <c:v>5.2659520000000004</c:v>
                </c:pt>
                <c:pt idx="6936">
                  <c:v>5.2671104</c:v>
                </c:pt>
                <c:pt idx="6937">
                  <c:v>5.2648910999999901</c:v>
                </c:pt>
                <c:pt idx="6938">
                  <c:v>5.2616198000000001</c:v>
                </c:pt>
                <c:pt idx="6939">
                  <c:v>5.26866509999999</c:v>
                </c:pt>
                <c:pt idx="6940">
                  <c:v>5.2668495999999898</c:v>
                </c:pt>
                <c:pt idx="6941">
                  <c:v>5.2652039000000004</c:v>
                </c:pt>
                <c:pt idx="6942">
                  <c:v>5.2662731999999899</c:v>
                </c:pt>
                <c:pt idx="6943">
                  <c:v>5.2690742000000004</c:v>
                </c:pt>
                <c:pt idx="6944">
                  <c:v>5.2657781000000004</c:v>
                </c:pt>
                <c:pt idx="6945">
                  <c:v>5.2655494000000003</c:v>
                </c:pt>
                <c:pt idx="6946">
                  <c:v>5.2642772999999901</c:v>
                </c:pt>
                <c:pt idx="6947">
                  <c:v>5.2663481000000001</c:v>
                </c:pt>
                <c:pt idx="6948">
                  <c:v>5.2721650999999898</c:v>
                </c:pt>
                <c:pt idx="6949">
                  <c:v>5.2724472999999898</c:v>
                </c:pt>
                <c:pt idx="6950">
                  <c:v>5.2704000000000004</c:v>
                </c:pt>
                <c:pt idx="6951">
                  <c:v>5.2708367999999899</c:v>
                </c:pt>
                <c:pt idx="6952">
                  <c:v>5.2695477000000004</c:v>
                </c:pt>
                <c:pt idx="6953">
                  <c:v>5.2712053000000001</c:v>
                </c:pt>
                <c:pt idx="6954">
                  <c:v>5.2701431000000003</c:v>
                </c:pt>
                <c:pt idx="6955">
                  <c:v>5.2704716999999901</c:v>
                </c:pt>
                <c:pt idx="6956">
                  <c:v>5.2688003999999902</c:v>
                </c:pt>
                <c:pt idx="6957">
                  <c:v>5.26733359999999</c:v>
                </c:pt>
                <c:pt idx="6958">
                  <c:v>5.2707708000000002</c:v>
                </c:pt>
                <c:pt idx="6959">
                  <c:v>5.2711353000000001</c:v>
                </c:pt>
                <c:pt idx="6960">
                  <c:v>5.2745845999999901</c:v>
                </c:pt>
                <c:pt idx="6961">
                  <c:v>5.2731488000000004</c:v>
                </c:pt>
                <c:pt idx="6962">
                  <c:v>5.2707490000000004</c:v>
                </c:pt>
                <c:pt idx="6963">
                  <c:v>5.2620879</c:v>
                </c:pt>
                <c:pt idx="6964">
                  <c:v>5.2605765</c:v>
                </c:pt>
                <c:pt idx="6965">
                  <c:v>5.2587497000000001</c:v>
                </c:pt>
                <c:pt idx="6966">
                  <c:v>5.2592511000000002</c:v>
                </c:pt>
                <c:pt idx="6967">
                  <c:v>5.2729552999999898</c:v>
                </c:pt>
                <c:pt idx="6968">
                  <c:v>5.2744954999999898</c:v>
                </c:pt>
                <c:pt idx="6969">
                  <c:v>5.2737607000000004</c:v>
                </c:pt>
                <c:pt idx="6970">
                  <c:v>5.2629574000000003</c:v>
                </c:pt>
                <c:pt idx="6971">
                  <c:v>5.2708900999999901</c:v>
                </c:pt>
                <c:pt idx="6972">
                  <c:v>5.2757996</c:v>
                </c:pt>
                <c:pt idx="6973">
                  <c:v>5.2759945000000004</c:v>
                </c:pt>
                <c:pt idx="6974">
                  <c:v>5.2708607000000001</c:v>
                </c:pt>
                <c:pt idx="6975">
                  <c:v>5.2773171999999899</c:v>
                </c:pt>
                <c:pt idx="6976">
                  <c:v>5.27382569999999</c:v>
                </c:pt>
                <c:pt idx="6977">
                  <c:v>5.2659627000000002</c:v>
                </c:pt>
                <c:pt idx="6978">
                  <c:v>5.2632531</c:v>
                </c:pt>
                <c:pt idx="6979">
                  <c:v>5.2705508999999902</c:v>
                </c:pt>
                <c:pt idx="6980">
                  <c:v>5.27748729999999</c:v>
                </c:pt>
                <c:pt idx="6981">
                  <c:v>5.2820852</c:v>
                </c:pt>
                <c:pt idx="6982">
                  <c:v>5.2815440000000002</c:v>
                </c:pt>
                <c:pt idx="6983">
                  <c:v>5.2792488000000004</c:v>
                </c:pt>
                <c:pt idx="6984">
                  <c:v>5.2833319999999899</c:v>
                </c:pt>
                <c:pt idx="6985">
                  <c:v>5.2742145000000002</c:v>
                </c:pt>
                <c:pt idx="6986">
                  <c:v>5.2731136000000003</c:v>
                </c:pt>
                <c:pt idx="6987">
                  <c:v>5.2795375</c:v>
                </c:pt>
                <c:pt idx="6988">
                  <c:v>5.2737813999999901</c:v>
                </c:pt>
                <c:pt idx="6989">
                  <c:v>5.2718543999999898</c:v>
                </c:pt>
                <c:pt idx="6990">
                  <c:v>5.2700496000000001</c:v>
                </c:pt>
                <c:pt idx="6991">
                  <c:v>5.2693051000000004</c:v>
                </c:pt>
                <c:pt idx="6992">
                  <c:v>5.2712180999999898</c:v>
                </c:pt>
                <c:pt idx="6993">
                  <c:v>5.2786156000000002</c:v>
                </c:pt>
                <c:pt idx="6994">
                  <c:v>5.2696918000000004</c:v>
                </c:pt>
                <c:pt idx="6995">
                  <c:v>5.2788203999999901</c:v>
                </c:pt>
                <c:pt idx="6996">
                  <c:v>5.2794837000000001</c:v>
                </c:pt>
                <c:pt idx="6997">
                  <c:v>5.2734668999999901</c:v>
                </c:pt>
                <c:pt idx="6998">
                  <c:v>5.2705544</c:v>
                </c:pt>
                <c:pt idx="6999">
                  <c:v>5.2773468000000001</c:v>
                </c:pt>
                <c:pt idx="7000">
                  <c:v>5.2789485999999899</c:v>
                </c:pt>
                <c:pt idx="7001">
                  <c:v>5.2808164</c:v>
                </c:pt>
                <c:pt idx="7002">
                  <c:v>5.2813205999999902</c:v>
                </c:pt>
                <c:pt idx="7003">
                  <c:v>5.2758444999999901</c:v>
                </c:pt>
                <c:pt idx="7004">
                  <c:v>5.2768226</c:v>
                </c:pt>
                <c:pt idx="7005">
                  <c:v>5.2825134</c:v>
                </c:pt>
                <c:pt idx="7006">
                  <c:v>5.27823949999999</c:v>
                </c:pt>
                <c:pt idx="7007">
                  <c:v>5.2755673999999901</c:v>
                </c:pt>
                <c:pt idx="7008">
                  <c:v>5.2828048000000001</c:v>
                </c:pt>
                <c:pt idx="7009">
                  <c:v>5.2844490000000004</c:v>
                </c:pt>
                <c:pt idx="7010">
                  <c:v>5.2814133999999902</c:v>
                </c:pt>
                <c:pt idx="7011">
                  <c:v>5.2839619999999901</c:v>
                </c:pt>
                <c:pt idx="7012">
                  <c:v>5.2834570000000003</c:v>
                </c:pt>
                <c:pt idx="7013">
                  <c:v>5.2808899</c:v>
                </c:pt>
                <c:pt idx="7014">
                  <c:v>5.2803211000000001</c:v>
                </c:pt>
                <c:pt idx="7015">
                  <c:v>5.2727798000000003</c:v>
                </c:pt>
                <c:pt idx="7016">
                  <c:v>5.2701763000000001</c:v>
                </c:pt>
                <c:pt idx="7017">
                  <c:v>5.2793355999999898</c:v>
                </c:pt>
                <c:pt idx="7018">
                  <c:v>5.2840008000000003</c:v>
                </c:pt>
                <c:pt idx="7019">
                  <c:v>5.28200749999999</c:v>
                </c:pt>
                <c:pt idx="7020">
                  <c:v>5.2900485000000002</c:v>
                </c:pt>
                <c:pt idx="7021">
                  <c:v>5.2865450999999899</c:v>
                </c:pt>
                <c:pt idx="7022">
                  <c:v>5.2787857999999899</c:v>
                </c:pt>
                <c:pt idx="7023">
                  <c:v>5.2785308000000004</c:v>
                </c:pt>
                <c:pt idx="7024">
                  <c:v>5.2837885</c:v>
                </c:pt>
                <c:pt idx="7025">
                  <c:v>5.2748793999999899</c:v>
                </c:pt>
                <c:pt idx="7026">
                  <c:v>5.2751311999999899</c:v>
                </c:pt>
                <c:pt idx="7027">
                  <c:v>5.28295069999999</c:v>
                </c:pt>
                <c:pt idx="7028">
                  <c:v>5.2787065000000002</c:v>
                </c:pt>
                <c:pt idx="7029">
                  <c:v>5.2799002000000002</c:v>
                </c:pt>
                <c:pt idx="7030">
                  <c:v>5.2812371999999899</c:v>
                </c:pt>
                <c:pt idx="7031">
                  <c:v>5.2849944000000004</c:v>
                </c:pt>
                <c:pt idx="7032">
                  <c:v>5.2792762</c:v>
                </c:pt>
                <c:pt idx="7033">
                  <c:v>5.2856543</c:v>
                </c:pt>
                <c:pt idx="7034">
                  <c:v>5.2791794999999899</c:v>
                </c:pt>
                <c:pt idx="7035">
                  <c:v>5.2881936999999901</c:v>
                </c:pt>
                <c:pt idx="7036">
                  <c:v>5.2867224000000004</c:v>
                </c:pt>
                <c:pt idx="7037">
                  <c:v>5.2906912000000004</c:v>
                </c:pt>
                <c:pt idx="7038">
                  <c:v>5.2892600999999901</c:v>
                </c:pt>
                <c:pt idx="7039">
                  <c:v>5.2862397999999899</c:v>
                </c:pt>
                <c:pt idx="7040">
                  <c:v>5.2815840999999901</c:v>
                </c:pt>
                <c:pt idx="7041">
                  <c:v>5.2837110999999899</c:v>
                </c:pt>
                <c:pt idx="7042">
                  <c:v>5.2876171999999899</c:v>
                </c:pt>
                <c:pt idx="7043">
                  <c:v>5.285005</c:v>
                </c:pt>
                <c:pt idx="7044">
                  <c:v>5.2886591999999899</c:v>
                </c:pt>
                <c:pt idx="7045">
                  <c:v>5.2838177000000002</c:v>
                </c:pt>
                <c:pt idx="7046">
                  <c:v>5.2807950000000003</c:v>
                </c:pt>
                <c:pt idx="7047">
                  <c:v>5.2861180000000001</c:v>
                </c:pt>
                <c:pt idx="7048">
                  <c:v>5.2892298000000002</c:v>
                </c:pt>
                <c:pt idx="7049">
                  <c:v>5.2864081000000001</c:v>
                </c:pt>
                <c:pt idx="7050">
                  <c:v>5.2889910999999898</c:v>
                </c:pt>
                <c:pt idx="7051">
                  <c:v>5.28519749999999</c:v>
                </c:pt>
                <c:pt idx="7052">
                  <c:v>5.2821461000000003</c:v>
                </c:pt>
                <c:pt idx="7053">
                  <c:v>5.2828134999999898</c:v>
                </c:pt>
                <c:pt idx="7054">
                  <c:v>5.2888995999999899</c:v>
                </c:pt>
                <c:pt idx="7055">
                  <c:v>5.2917931999999901</c:v>
                </c:pt>
                <c:pt idx="7056">
                  <c:v>5.28937249999999</c:v>
                </c:pt>
                <c:pt idx="7057">
                  <c:v>5.2882385999999899</c:v>
                </c:pt>
                <c:pt idx="7058">
                  <c:v>5.2919732000000002</c:v>
                </c:pt>
                <c:pt idx="7059">
                  <c:v>5.29142639999999</c:v>
                </c:pt>
                <c:pt idx="7060">
                  <c:v>5.28933289999999</c:v>
                </c:pt>
                <c:pt idx="7061">
                  <c:v>5.28890119999999</c:v>
                </c:pt>
                <c:pt idx="7062">
                  <c:v>5.30000789999999</c:v>
                </c:pt>
                <c:pt idx="7063">
                  <c:v>5.29535339999999</c:v>
                </c:pt>
                <c:pt idx="7064">
                  <c:v>5.2883898</c:v>
                </c:pt>
                <c:pt idx="7065">
                  <c:v>5.2864583999999901</c:v>
                </c:pt>
                <c:pt idx="7066">
                  <c:v>5.2955686999999898</c:v>
                </c:pt>
                <c:pt idx="7067">
                  <c:v>5.2941513999999898</c:v>
                </c:pt>
                <c:pt idx="7068">
                  <c:v>5.3013138</c:v>
                </c:pt>
                <c:pt idx="7069">
                  <c:v>5.2969061000000002</c:v>
                </c:pt>
                <c:pt idx="7070">
                  <c:v>5.2923448000000004</c:v>
                </c:pt>
                <c:pt idx="7071">
                  <c:v>5.2972332</c:v>
                </c:pt>
                <c:pt idx="7072">
                  <c:v>5.2975512</c:v>
                </c:pt>
                <c:pt idx="7073">
                  <c:v>5.2952881999999901</c:v>
                </c:pt>
                <c:pt idx="7074">
                  <c:v>5.3027137</c:v>
                </c:pt>
                <c:pt idx="7075">
                  <c:v>5.3000296000000002</c:v>
                </c:pt>
                <c:pt idx="7076">
                  <c:v>5.2966347999999899</c:v>
                </c:pt>
                <c:pt idx="7077">
                  <c:v>5.3009627000000004</c:v>
                </c:pt>
                <c:pt idx="7078">
                  <c:v>5.2974003999999901</c:v>
                </c:pt>
                <c:pt idx="7079">
                  <c:v>5.2957865000000002</c:v>
                </c:pt>
                <c:pt idx="7080">
                  <c:v>5.3002209999999899</c:v>
                </c:pt>
                <c:pt idx="7081">
                  <c:v>5.2999048999999898</c:v>
                </c:pt>
                <c:pt idx="7082">
                  <c:v>5.2991446</c:v>
                </c:pt>
                <c:pt idx="7083">
                  <c:v>5.3010972000000001</c:v>
                </c:pt>
                <c:pt idx="7084">
                  <c:v>5.2983364000000002</c:v>
                </c:pt>
                <c:pt idx="7085">
                  <c:v>5.2970796</c:v>
                </c:pt>
                <c:pt idx="7086">
                  <c:v>5.2962008999999899</c:v>
                </c:pt>
                <c:pt idx="7087">
                  <c:v>5.2946051000000001</c:v>
                </c:pt>
                <c:pt idx="7088">
                  <c:v>5.2912526</c:v>
                </c:pt>
                <c:pt idx="7089">
                  <c:v>5.2942136</c:v>
                </c:pt>
                <c:pt idx="7090">
                  <c:v>5.3043899000000003</c:v>
                </c:pt>
                <c:pt idx="7091">
                  <c:v>5.3011559000000004</c:v>
                </c:pt>
                <c:pt idx="7092">
                  <c:v>5.3008895000000003</c:v>
                </c:pt>
                <c:pt idx="7093">
                  <c:v>5.3009481000000003</c:v>
                </c:pt>
                <c:pt idx="7094">
                  <c:v>5.2929678999999901</c:v>
                </c:pt>
                <c:pt idx="7095">
                  <c:v>5.3035934999999901</c:v>
                </c:pt>
                <c:pt idx="7096">
                  <c:v>5.3035661999999899</c:v>
                </c:pt>
                <c:pt idx="7097">
                  <c:v>5.3035712000000004</c:v>
                </c:pt>
                <c:pt idx="7098">
                  <c:v>5.3029818000000004</c:v>
                </c:pt>
                <c:pt idx="7099">
                  <c:v>5.3027253999999902</c:v>
                </c:pt>
                <c:pt idx="7100">
                  <c:v>5.2992986000000002</c:v>
                </c:pt>
                <c:pt idx="7101">
                  <c:v>5.2972637999999899</c:v>
                </c:pt>
                <c:pt idx="7102">
                  <c:v>5.2973846</c:v>
                </c:pt>
                <c:pt idx="7103">
                  <c:v>5.3054423999999898</c:v>
                </c:pt>
                <c:pt idx="7104">
                  <c:v>5.3077648999999898</c:v>
                </c:pt>
                <c:pt idx="7105">
                  <c:v>5.3067484</c:v>
                </c:pt>
                <c:pt idx="7106">
                  <c:v>5.30473049999999</c:v>
                </c:pt>
                <c:pt idx="7107">
                  <c:v>5.3020930999999898</c:v>
                </c:pt>
                <c:pt idx="7108">
                  <c:v>5.2977702999999901</c:v>
                </c:pt>
                <c:pt idx="7109">
                  <c:v>5.2977819000000004</c:v>
                </c:pt>
                <c:pt idx="7110">
                  <c:v>5.3067761999999901</c:v>
                </c:pt>
                <c:pt idx="7111">
                  <c:v>5.3076635999999899</c:v>
                </c:pt>
                <c:pt idx="7112">
                  <c:v>5.3057094999999901</c:v>
                </c:pt>
                <c:pt idx="7113">
                  <c:v>5.3063365999999901</c:v>
                </c:pt>
                <c:pt idx="7114">
                  <c:v>5.3035454</c:v>
                </c:pt>
                <c:pt idx="7115">
                  <c:v>5.2997569999999898</c:v>
                </c:pt>
                <c:pt idx="7116">
                  <c:v>5.3011821000000001</c:v>
                </c:pt>
                <c:pt idx="7117">
                  <c:v>5.3085724000000001</c:v>
                </c:pt>
                <c:pt idx="7118">
                  <c:v>5.3061509999999901</c:v>
                </c:pt>
                <c:pt idx="7119">
                  <c:v>5.3127202999999898</c:v>
                </c:pt>
                <c:pt idx="7120">
                  <c:v>5.3111002000000003</c:v>
                </c:pt>
                <c:pt idx="7121">
                  <c:v>5.3078159999999901</c:v>
                </c:pt>
                <c:pt idx="7122">
                  <c:v>5.30596219999999</c:v>
                </c:pt>
                <c:pt idx="7123">
                  <c:v>5.3048400000000004</c:v>
                </c:pt>
                <c:pt idx="7124">
                  <c:v>5.3048441000000004</c:v>
                </c:pt>
                <c:pt idx="7125">
                  <c:v>5.3073502000000001</c:v>
                </c:pt>
                <c:pt idx="7126">
                  <c:v>5.3100111999999902</c:v>
                </c:pt>
                <c:pt idx="7127">
                  <c:v>5.3086652000000001</c:v>
                </c:pt>
                <c:pt idx="7128">
                  <c:v>5.3065205000000004</c:v>
                </c:pt>
                <c:pt idx="7129">
                  <c:v>5.3052928000000001</c:v>
                </c:pt>
                <c:pt idx="7130">
                  <c:v>5.3031028999999901</c:v>
                </c:pt>
                <c:pt idx="7131">
                  <c:v>5.3044376</c:v>
                </c:pt>
                <c:pt idx="7132">
                  <c:v>5.3049588999999902</c:v>
                </c:pt>
                <c:pt idx="7133">
                  <c:v>5.3087593000000002</c:v>
                </c:pt>
                <c:pt idx="7134">
                  <c:v>5.3111635000000001</c:v>
                </c:pt>
                <c:pt idx="7135">
                  <c:v>5.3092687999999901</c:v>
                </c:pt>
                <c:pt idx="7136">
                  <c:v>5.3079708999999902</c:v>
                </c:pt>
                <c:pt idx="7137">
                  <c:v>5.3094966000000001</c:v>
                </c:pt>
                <c:pt idx="7138">
                  <c:v>5.3085149999999901</c:v>
                </c:pt>
                <c:pt idx="7139">
                  <c:v>5.3085472999999901</c:v>
                </c:pt>
                <c:pt idx="7140">
                  <c:v>5.3086083000000004</c:v>
                </c:pt>
                <c:pt idx="7141">
                  <c:v>5.3079302000000004</c:v>
                </c:pt>
                <c:pt idx="7142">
                  <c:v>5.3080337999999898</c:v>
                </c:pt>
                <c:pt idx="7143">
                  <c:v>5.3120738999999899</c:v>
                </c:pt>
                <c:pt idx="7144">
                  <c:v>5.3120599000000004</c:v>
                </c:pt>
                <c:pt idx="7145">
                  <c:v>5.3099284999999901</c:v>
                </c:pt>
                <c:pt idx="7146">
                  <c:v>5.31004089999999</c:v>
                </c:pt>
                <c:pt idx="7147">
                  <c:v>5.3093475000000003</c:v>
                </c:pt>
                <c:pt idx="7148">
                  <c:v>5.3073008000000002</c:v>
                </c:pt>
                <c:pt idx="7149">
                  <c:v>5.3076656</c:v>
                </c:pt>
                <c:pt idx="7150">
                  <c:v>5.3108827999999901</c:v>
                </c:pt>
                <c:pt idx="7151">
                  <c:v>5.31253539999999</c:v>
                </c:pt>
                <c:pt idx="7152">
                  <c:v>5.32242999999999</c:v>
                </c:pt>
                <c:pt idx="7153">
                  <c:v>5.36153969999999</c:v>
                </c:pt>
                <c:pt idx="7154">
                  <c:v>5.4328446000000001</c:v>
                </c:pt>
                <c:pt idx="7155">
                  <c:v>5.5378331000000003</c:v>
                </c:pt>
                <c:pt idx="7156">
                  <c:v>5.6665388999999902</c:v>
                </c:pt>
                <c:pt idx="7157">
                  <c:v>5.7918466000000004</c:v>
                </c:pt>
                <c:pt idx="7158">
                  <c:v>5.9083923</c:v>
                </c:pt>
                <c:pt idx="7159">
                  <c:v>6.0163142000000001</c:v>
                </c:pt>
                <c:pt idx="7160">
                  <c:v>6.11754</c:v>
                </c:pt>
                <c:pt idx="7161">
                  <c:v>6.2143182000000001</c:v>
                </c:pt>
                <c:pt idx="7162">
                  <c:v>6.3035616000000001</c:v>
                </c:pt>
                <c:pt idx="7163">
                  <c:v>6.3855538000000003</c:v>
                </c:pt>
                <c:pt idx="7164">
                  <c:v>6.4614947999999899</c:v>
                </c:pt>
                <c:pt idx="7165">
                  <c:v>6.52900499999999</c:v>
                </c:pt>
                <c:pt idx="7166">
                  <c:v>6.5956713999999899</c:v>
                </c:pt>
                <c:pt idx="7167">
                  <c:v>6.6604163999999901</c:v>
                </c:pt>
                <c:pt idx="7168">
                  <c:v>6.7144997000000002</c:v>
                </c:pt>
                <c:pt idx="7169">
                  <c:v>6.7644640000000003</c:v>
                </c:pt>
                <c:pt idx="7170">
                  <c:v>6.8173956999999898</c:v>
                </c:pt>
                <c:pt idx="7171">
                  <c:v>6.8651876999999901</c:v>
                </c:pt>
                <c:pt idx="7172">
                  <c:v>6.9105726000000001</c:v>
                </c:pt>
                <c:pt idx="7173">
                  <c:v>6.9553903000000004</c:v>
                </c:pt>
                <c:pt idx="7174">
                  <c:v>6.9963613000000002</c:v>
                </c:pt>
                <c:pt idx="7175">
                  <c:v>7.0358970999999899</c:v>
                </c:pt>
                <c:pt idx="7176">
                  <c:v>7.0748981000000004</c:v>
                </c:pt>
                <c:pt idx="7177">
                  <c:v>7.1138890000000004</c:v>
                </c:pt>
                <c:pt idx="7178">
                  <c:v>7.15025349999999</c:v>
                </c:pt>
                <c:pt idx="7179">
                  <c:v>7.1857676000000001</c:v>
                </c:pt>
                <c:pt idx="7180">
                  <c:v>7.2240107</c:v>
                </c:pt>
                <c:pt idx="7181">
                  <c:v>7.2567898</c:v>
                </c:pt>
                <c:pt idx="7182">
                  <c:v>7.2895722999999899</c:v>
                </c:pt>
                <c:pt idx="7183">
                  <c:v>7.32090529999999</c:v>
                </c:pt>
                <c:pt idx="7184">
                  <c:v>7.3526889000000004</c:v>
                </c:pt>
                <c:pt idx="7185">
                  <c:v>7.3842165</c:v>
                </c:pt>
                <c:pt idx="7186">
                  <c:v>7.4128043000000003</c:v>
                </c:pt>
                <c:pt idx="7187">
                  <c:v>7.4417400999999899</c:v>
                </c:pt>
                <c:pt idx="7188">
                  <c:v>7.4744871000000002</c:v>
                </c:pt>
                <c:pt idx="7189">
                  <c:v>7.5008226999999899</c:v>
                </c:pt>
                <c:pt idx="7190">
                  <c:v>7.5294483000000003</c:v>
                </c:pt>
                <c:pt idx="7191">
                  <c:v>7.5595062000000004</c:v>
                </c:pt>
                <c:pt idx="7192">
                  <c:v>7.5870049000000002</c:v>
                </c:pt>
                <c:pt idx="7193">
                  <c:v>7.6127834999999902</c:v>
                </c:pt>
                <c:pt idx="7194">
                  <c:v>7.6404934999999901</c:v>
                </c:pt>
                <c:pt idx="7195">
                  <c:v>7.66695469999999</c:v>
                </c:pt>
                <c:pt idx="7196">
                  <c:v>7.6905872000000004</c:v>
                </c:pt>
                <c:pt idx="7197">
                  <c:v>7.7173086</c:v>
                </c:pt>
                <c:pt idx="7198">
                  <c:v>7.7418500000000003</c:v>
                </c:pt>
                <c:pt idx="7199">
                  <c:v>7.7647487999999898</c:v>
                </c:pt>
                <c:pt idx="7200">
                  <c:v>7.7895763000000002</c:v>
                </c:pt>
                <c:pt idx="7201">
                  <c:v>7.8154455</c:v>
                </c:pt>
                <c:pt idx="7202">
                  <c:v>7.8387827999999899</c:v>
                </c:pt>
                <c:pt idx="7203">
                  <c:v>7.8616710000000003</c:v>
                </c:pt>
                <c:pt idx="7204">
                  <c:v>7.8862100999999898</c:v>
                </c:pt>
                <c:pt idx="7205">
                  <c:v>7.9076918999999899</c:v>
                </c:pt>
                <c:pt idx="7206">
                  <c:v>7.9291786999999898</c:v>
                </c:pt>
                <c:pt idx="7207">
                  <c:v>7.9498087000000002</c:v>
                </c:pt>
                <c:pt idx="7208">
                  <c:v>7.9720617000000003</c:v>
                </c:pt>
                <c:pt idx="7209">
                  <c:v>7.9931809999999901</c:v>
                </c:pt>
                <c:pt idx="7210">
                  <c:v>8.0158000999999892</c:v>
                </c:pt>
                <c:pt idx="7211">
                  <c:v>8.0359788999999893</c:v>
                </c:pt>
                <c:pt idx="7212">
                  <c:v>8.0579999000000004</c:v>
                </c:pt>
                <c:pt idx="7213">
                  <c:v>8.0759614000000006</c:v>
                </c:pt>
                <c:pt idx="7214">
                  <c:v>8.0964063999999905</c:v>
                </c:pt>
                <c:pt idx="7215">
                  <c:v>8.1196207999999892</c:v>
                </c:pt>
                <c:pt idx="7216">
                  <c:v>8.1379792000000002</c:v>
                </c:pt>
                <c:pt idx="7217">
                  <c:v>8.1560781999999907</c:v>
                </c:pt>
                <c:pt idx="7218">
                  <c:v>8.1748007000000005</c:v>
                </c:pt>
                <c:pt idx="7219">
                  <c:v>8.1940752000000003</c:v>
                </c:pt>
                <c:pt idx="7220">
                  <c:v>8.2104043000000004</c:v>
                </c:pt>
                <c:pt idx="7221">
                  <c:v>8.2305300999999904</c:v>
                </c:pt>
                <c:pt idx="7222">
                  <c:v>8.2493447</c:v>
                </c:pt>
                <c:pt idx="7223">
                  <c:v>8.2688681000000006</c:v>
                </c:pt>
                <c:pt idx="7224">
                  <c:v>8.2870179999999891</c:v>
                </c:pt>
                <c:pt idx="7225">
                  <c:v>8.3040204000000006</c:v>
                </c:pt>
                <c:pt idx="7226">
                  <c:v>8.3202245000000001</c:v>
                </c:pt>
                <c:pt idx="7227">
                  <c:v>8.3368392</c:v>
                </c:pt>
                <c:pt idx="7228">
                  <c:v>8.3530580000000008</c:v>
                </c:pt>
                <c:pt idx="7229">
                  <c:v>8.3690412999999904</c:v>
                </c:pt>
                <c:pt idx="7230">
                  <c:v>8.3857686000000005</c:v>
                </c:pt>
                <c:pt idx="7231">
                  <c:v>8.4029278000000005</c:v>
                </c:pt>
                <c:pt idx="7232">
                  <c:v>8.4184374000000002</c:v>
                </c:pt>
                <c:pt idx="7233">
                  <c:v>8.4345928000000008</c:v>
                </c:pt>
                <c:pt idx="7234">
                  <c:v>8.4493913000000003</c:v>
                </c:pt>
                <c:pt idx="7235">
                  <c:v>8.4664912999999906</c:v>
                </c:pt>
                <c:pt idx="7236">
                  <c:v>8.4832078000000006</c:v>
                </c:pt>
                <c:pt idx="7237">
                  <c:v>8.4956600000000009</c:v>
                </c:pt>
                <c:pt idx="7238">
                  <c:v>8.5111717000000002</c:v>
                </c:pt>
                <c:pt idx="7239">
                  <c:v>8.5260564999999904</c:v>
                </c:pt>
                <c:pt idx="7240">
                  <c:v>8.5403461000000007</c:v>
                </c:pt>
                <c:pt idx="7241">
                  <c:v>8.5536808000000004</c:v>
                </c:pt>
                <c:pt idx="7242">
                  <c:v>8.5719306</c:v>
                </c:pt>
                <c:pt idx="7243">
                  <c:v>8.5842706</c:v>
                </c:pt>
                <c:pt idx="7244">
                  <c:v>8.5966387999999903</c:v>
                </c:pt>
                <c:pt idx="7245">
                  <c:v>8.6111851999999907</c:v>
                </c:pt>
                <c:pt idx="7246">
                  <c:v>8.6236175999999904</c:v>
                </c:pt>
                <c:pt idx="7247">
                  <c:v>8.6360653000000003</c:v>
                </c:pt>
                <c:pt idx="7248">
                  <c:v>8.6488353999999905</c:v>
                </c:pt>
                <c:pt idx="7249">
                  <c:v>8.6629378999999904</c:v>
                </c:pt>
                <c:pt idx="7250">
                  <c:v>8.6742522999999903</c:v>
                </c:pt>
                <c:pt idx="7251">
                  <c:v>8.6868891999999907</c:v>
                </c:pt>
                <c:pt idx="7252">
                  <c:v>8.7000233999999903</c:v>
                </c:pt>
                <c:pt idx="7253">
                  <c:v>8.7121320000000004</c:v>
                </c:pt>
                <c:pt idx="7254">
                  <c:v>8.7238509999999891</c:v>
                </c:pt>
                <c:pt idx="7255">
                  <c:v>8.7345986999999905</c:v>
                </c:pt>
                <c:pt idx="7256">
                  <c:v>8.7465148999999904</c:v>
                </c:pt>
                <c:pt idx="7257">
                  <c:v>8.7577168000000007</c:v>
                </c:pt>
                <c:pt idx="7258">
                  <c:v>8.7679779</c:v>
                </c:pt>
                <c:pt idx="7259">
                  <c:v>8.7787074</c:v>
                </c:pt>
                <c:pt idx="7260">
                  <c:v>8.7896026000000003</c:v>
                </c:pt>
                <c:pt idx="7261">
                  <c:v>8.7984107999999903</c:v>
                </c:pt>
                <c:pt idx="7262">
                  <c:v>8.8123366000000001</c:v>
                </c:pt>
                <c:pt idx="7263">
                  <c:v>8.8240508999999907</c:v>
                </c:pt>
                <c:pt idx="7264">
                  <c:v>8.8319185000000004</c:v>
                </c:pt>
                <c:pt idx="7265">
                  <c:v>8.8418913000000003</c:v>
                </c:pt>
                <c:pt idx="7266">
                  <c:v>8.8531680999999907</c:v>
                </c:pt>
                <c:pt idx="7267">
                  <c:v>8.8622081000000001</c:v>
                </c:pt>
                <c:pt idx="7268">
                  <c:v>8.8694328999999907</c:v>
                </c:pt>
                <c:pt idx="7269">
                  <c:v>8.8805119999999906</c:v>
                </c:pt>
                <c:pt idx="7270">
                  <c:v>8.8900913999999904</c:v>
                </c:pt>
                <c:pt idx="7271">
                  <c:v>8.9011302000000008</c:v>
                </c:pt>
                <c:pt idx="7272">
                  <c:v>8.9096524000000006</c:v>
                </c:pt>
                <c:pt idx="7273">
                  <c:v>8.9171735999999893</c:v>
                </c:pt>
                <c:pt idx="7274">
                  <c:v>8.9244327000000006</c:v>
                </c:pt>
                <c:pt idx="7275">
                  <c:v>8.9346128</c:v>
                </c:pt>
                <c:pt idx="7276">
                  <c:v>8.9437788999999892</c:v>
                </c:pt>
                <c:pt idx="7277">
                  <c:v>8.9501913999999907</c:v>
                </c:pt>
                <c:pt idx="7278">
                  <c:v>8.9589575000000004</c:v>
                </c:pt>
                <c:pt idx="7279">
                  <c:v>8.9677123999999893</c:v>
                </c:pt>
                <c:pt idx="7280">
                  <c:v>8.9739903000000005</c:v>
                </c:pt>
                <c:pt idx="7281">
                  <c:v>8.9812154999999905</c:v>
                </c:pt>
                <c:pt idx="7282">
                  <c:v>8.9886479999999906</c:v>
                </c:pt>
                <c:pt idx="7283">
                  <c:v>8.9983035000000005</c:v>
                </c:pt>
                <c:pt idx="7284">
                  <c:v>9.0065331999999891</c:v>
                </c:pt>
                <c:pt idx="7285">
                  <c:v>9.0129505999999893</c:v>
                </c:pt>
                <c:pt idx="7286">
                  <c:v>9.0195881</c:v>
                </c:pt>
                <c:pt idx="7287">
                  <c:v>9.0297137999999908</c:v>
                </c:pt>
                <c:pt idx="7288">
                  <c:v>9.0337297000000003</c:v>
                </c:pt>
                <c:pt idx="7289">
                  <c:v>9.0412543000000003</c:v>
                </c:pt>
                <c:pt idx="7290">
                  <c:v>9.0482510999999892</c:v>
                </c:pt>
                <c:pt idx="7291">
                  <c:v>9.0535637999999903</c:v>
                </c:pt>
                <c:pt idx="7292">
                  <c:v>9.0597867999999906</c:v>
                </c:pt>
                <c:pt idx="7293">
                  <c:v>9.0685309000000007</c:v>
                </c:pt>
                <c:pt idx="7294">
                  <c:v>9.0730400000000007</c:v>
                </c:pt>
                <c:pt idx="7295">
                  <c:v>9.0778934000000007</c:v>
                </c:pt>
                <c:pt idx="7296">
                  <c:v>9.0850325999999892</c:v>
                </c:pt>
                <c:pt idx="7297">
                  <c:v>9.0890836000000004</c:v>
                </c:pt>
                <c:pt idx="7298">
                  <c:v>9.0929442999999903</c:v>
                </c:pt>
                <c:pt idx="7299">
                  <c:v>9.0979158000000009</c:v>
                </c:pt>
                <c:pt idx="7300">
                  <c:v>9.1022353999999908</c:v>
                </c:pt>
                <c:pt idx="7301">
                  <c:v>9.1115014999999904</c:v>
                </c:pt>
                <c:pt idx="7302">
                  <c:v>9.1198513999999893</c:v>
                </c:pt>
                <c:pt idx="7303">
                  <c:v>9.1254428999999906</c:v>
                </c:pt>
                <c:pt idx="7304">
                  <c:v>9.1311543999999891</c:v>
                </c:pt>
                <c:pt idx="7305">
                  <c:v>9.1349362000000003</c:v>
                </c:pt>
                <c:pt idx="7306">
                  <c:v>9.1414807000000007</c:v>
                </c:pt>
                <c:pt idx="7307">
                  <c:v>9.1452606000000003</c:v>
                </c:pt>
                <c:pt idx="7308">
                  <c:v>9.1498760000000008</c:v>
                </c:pt>
                <c:pt idx="7309">
                  <c:v>9.1515602000000005</c:v>
                </c:pt>
                <c:pt idx="7310">
                  <c:v>9.1547102000000002</c:v>
                </c:pt>
                <c:pt idx="7311">
                  <c:v>9.1592740999999904</c:v>
                </c:pt>
                <c:pt idx="7312">
                  <c:v>9.1626618999999891</c:v>
                </c:pt>
                <c:pt idx="7313">
                  <c:v>9.1717683999999906</c:v>
                </c:pt>
                <c:pt idx="7314">
                  <c:v>9.1759047000000002</c:v>
                </c:pt>
                <c:pt idx="7315">
                  <c:v>9.1827740000000002</c:v>
                </c:pt>
                <c:pt idx="7316">
                  <c:v>9.1854963000000005</c:v>
                </c:pt>
                <c:pt idx="7317">
                  <c:v>9.1920704000000004</c:v>
                </c:pt>
                <c:pt idx="7318">
                  <c:v>9.1945198999999906</c:v>
                </c:pt>
                <c:pt idx="7319">
                  <c:v>9.1982838000000005</c:v>
                </c:pt>
                <c:pt idx="7320">
                  <c:v>9.2030881000000004</c:v>
                </c:pt>
                <c:pt idx="7321">
                  <c:v>9.2073754999999906</c:v>
                </c:pt>
                <c:pt idx="7322">
                  <c:v>9.2096280000000004</c:v>
                </c:pt>
                <c:pt idx="7323">
                  <c:v>9.2160347999999903</c:v>
                </c:pt>
                <c:pt idx="7324">
                  <c:v>9.2178810999999907</c:v>
                </c:pt>
                <c:pt idx="7325">
                  <c:v>9.2212834000000008</c:v>
                </c:pt>
                <c:pt idx="7326">
                  <c:v>9.2254365000000007</c:v>
                </c:pt>
                <c:pt idx="7327">
                  <c:v>9.2291632000000003</c:v>
                </c:pt>
                <c:pt idx="7328">
                  <c:v>9.2303920999999907</c:v>
                </c:pt>
                <c:pt idx="7329">
                  <c:v>9.2349163999999906</c:v>
                </c:pt>
                <c:pt idx="7330">
                  <c:v>9.2398115999999906</c:v>
                </c:pt>
                <c:pt idx="7331">
                  <c:v>9.2406311999999904</c:v>
                </c:pt>
                <c:pt idx="7332">
                  <c:v>9.2447257</c:v>
                </c:pt>
                <c:pt idx="7333">
                  <c:v>9.2480930000000008</c:v>
                </c:pt>
                <c:pt idx="7334">
                  <c:v>9.2501076999999903</c:v>
                </c:pt>
                <c:pt idx="7335">
                  <c:v>9.2532265999999908</c:v>
                </c:pt>
                <c:pt idx="7336">
                  <c:v>9.2566652999999892</c:v>
                </c:pt>
                <c:pt idx="7337">
                  <c:v>9.2576772999999903</c:v>
                </c:pt>
                <c:pt idx="7338">
                  <c:v>9.2582401999999906</c:v>
                </c:pt>
                <c:pt idx="7339">
                  <c:v>9.2618685000000003</c:v>
                </c:pt>
                <c:pt idx="7340">
                  <c:v>9.2627856000000008</c:v>
                </c:pt>
                <c:pt idx="7341">
                  <c:v>9.2655481999999907</c:v>
                </c:pt>
                <c:pt idx="7342">
                  <c:v>9.2668953999999903</c:v>
                </c:pt>
                <c:pt idx="7343">
                  <c:v>9.2696731000000003</c:v>
                </c:pt>
                <c:pt idx="7344">
                  <c:v>9.2703252999999908</c:v>
                </c:pt>
                <c:pt idx="7345">
                  <c:v>9.2734266999999893</c:v>
                </c:pt>
                <c:pt idx="7346">
                  <c:v>9.2746037999999906</c:v>
                </c:pt>
                <c:pt idx="7347">
                  <c:v>9.2764483000000002</c:v>
                </c:pt>
                <c:pt idx="7348">
                  <c:v>9.2780778999999907</c:v>
                </c:pt>
                <c:pt idx="7349">
                  <c:v>9.2801027999999892</c:v>
                </c:pt>
                <c:pt idx="7350">
                  <c:v>9.2845952</c:v>
                </c:pt>
                <c:pt idx="7351">
                  <c:v>9.2848678000000007</c:v>
                </c:pt>
                <c:pt idx="7352">
                  <c:v>9.2815148999999906</c:v>
                </c:pt>
                <c:pt idx="7353">
                  <c:v>9.2867236000000002</c:v>
                </c:pt>
                <c:pt idx="7354">
                  <c:v>9.2896029999999907</c:v>
                </c:pt>
                <c:pt idx="7355">
                  <c:v>9.2895623999999906</c:v>
                </c:pt>
                <c:pt idx="7356">
                  <c:v>9.2906840000000006</c:v>
                </c:pt>
                <c:pt idx="7357">
                  <c:v>9.2921969000000004</c:v>
                </c:pt>
                <c:pt idx="7358">
                  <c:v>9.2926622000000005</c:v>
                </c:pt>
                <c:pt idx="7359">
                  <c:v>9.2911584000000005</c:v>
                </c:pt>
                <c:pt idx="7360">
                  <c:v>9.2933839000000003</c:v>
                </c:pt>
                <c:pt idx="7361">
                  <c:v>9.2958745</c:v>
                </c:pt>
                <c:pt idx="7362">
                  <c:v>9.2970211000000003</c:v>
                </c:pt>
                <c:pt idx="7363">
                  <c:v>9.2922729999999891</c:v>
                </c:pt>
                <c:pt idx="7364">
                  <c:v>9.2967466000000005</c:v>
                </c:pt>
                <c:pt idx="7365">
                  <c:v>9.2986916999999902</c:v>
                </c:pt>
                <c:pt idx="7366">
                  <c:v>9.2959403999999903</c:v>
                </c:pt>
                <c:pt idx="7367">
                  <c:v>9.2966698000000001</c:v>
                </c:pt>
                <c:pt idx="7368">
                  <c:v>9.3008120999999893</c:v>
                </c:pt>
                <c:pt idx="7369">
                  <c:v>9.3040567000000003</c:v>
                </c:pt>
                <c:pt idx="7370">
                  <c:v>9.2994720999999902</c:v>
                </c:pt>
                <c:pt idx="7371">
                  <c:v>9.3054342000000005</c:v>
                </c:pt>
                <c:pt idx="7372">
                  <c:v>9.3038491000000008</c:v>
                </c:pt>
                <c:pt idx="7373">
                  <c:v>9.3038592999999903</c:v>
                </c:pt>
                <c:pt idx="7374">
                  <c:v>9.3047068999999905</c:v>
                </c:pt>
                <c:pt idx="7375">
                  <c:v>9.3064672999999907</c:v>
                </c:pt>
                <c:pt idx="7376">
                  <c:v>9.3053168999999905</c:v>
                </c:pt>
                <c:pt idx="7377">
                  <c:v>9.3047011000000008</c:v>
                </c:pt>
                <c:pt idx="7378">
                  <c:v>9.3035195999999907</c:v>
                </c:pt>
                <c:pt idx="7379">
                  <c:v>9.3076068000000003</c:v>
                </c:pt>
                <c:pt idx="7380">
                  <c:v>9.3120145999999906</c:v>
                </c:pt>
                <c:pt idx="7381">
                  <c:v>9.3093834999999903</c:v>
                </c:pt>
                <c:pt idx="7382">
                  <c:v>9.3095131000000002</c:v>
                </c:pt>
                <c:pt idx="7383">
                  <c:v>9.3005668000000004</c:v>
                </c:pt>
                <c:pt idx="7384">
                  <c:v>9.3041727000000005</c:v>
                </c:pt>
                <c:pt idx="7385">
                  <c:v>9.3074455</c:v>
                </c:pt>
                <c:pt idx="7386">
                  <c:v>9.3082758999999893</c:v>
                </c:pt>
                <c:pt idx="7387">
                  <c:v>9.3102029999999907</c:v>
                </c:pt>
                <c:pt idx="7388">
                  <c:v>9.3132666999999891</c:v>
                </c:pt>
                <c:pt idx="7389">
                  <c:v>9.3139780000000005</c:v>
                </c:pt>
                <c:pt idx="7390">
                  <c:v>9.3069734000000004</c:v>
                </c:pt>
                <c:pt idx="7391">
                  <c:v>9.3115384999999904</c:v>
                </c:pt>
                <c:pt idx="7392">
                  <c:v>9.3048658</c:v>
                </c:pt>
                <c:pt idx="7393">
                  <c:v>9.3053951999999907</c:v>
                </c:pt>
                <c:pt idx="7394">
                  <c:v>9.3100763000000004</c:v>
                </c:pt>
                <c:pt idx="7395">
                  <c:v>9.3093380999999908</c:v>
                </c:pt>
                <c:pt idx="7396">
                  <c:v>9.3059861000000001</c:v>
                </c:pt>
                <c:pt idx="7397">
                  <c:v>9.3068539999999906</c:v>
                </c:pt>
                <c:pt idx="7398">
                  <c:v>9.3119020999999904</c:v>
                </c:pt>
                <c:pt idx="7399">
                  <c:v>9.3193883999999905</c:v>
                </c:pt>
                <c:pt idx="7400">
                  <c:v>9.3134820000000005</c:v>
                </c:pt>
                <c:pt idx="7401">
                  <c:v>9.3141777999999906</c:v>
                </c:pt>
                <c:pt idx="7402">
                  <c:v>9.3124327999999892</c:v>
                </c:pt>
                <c:pt idx="7403">
                  <c:v>9.3132175999999909</c:v>
                </c:pt>
                <c:pt idx="7404">
                  <c:v>9.3119081999999906</c:v>
                </c:pt>
                <c:pt idx="7405">
                  <c:v>9.3133133000000008</c:v>
                </c:pt>
                <c:pt idx="7406">
                  <c:v>9.3079742000000003</c:v>
                </c:pt>
                <c:pt idx="7407">
                  <c:v>9.3126228999999903</c:v>
                </c:pt>
                <c:pt idx="7408">
                  <c:v>9.3158820999999907</c:v>
                </c:pt>
                <c:pt idx="7409">
                  <c:v>9.3036005999999905</c:v>
                </c:pt>
                <c:pt idx="7410">
                  <c:v>9.3032681999999909</c:v>
                </c:pt>
                <c:pt idx="7411">
                  <c:v>9.3065531000000004</c:v>
                </c:pt>
                <c:pt idx="7412">
                  <c:v>9.3049028000000007</c:v>
                </c:pt>
                <c:pt idx="7413">
                  <c:v>9.3106763000000008</c:v>
                </c:pt>
                <c:pt idx="7414">
                  <c:v>9.3137226999999907</c:v>
                </c:pt>
                <c:pt idx="7415">
                  <c:v>9.3007574999999907</c:v>
                </c:pt>
                <c:pt idx="7416">
                  <c:v>9.2979073000000003</c:v>
                </c:pt>
                <c:pt idx="7417">
                  <c:v>9.2999811999999906</c:v>
                </c:pt>
                <c:pt idx="7418">
                  <c:v>9.3015194000000001</c:v>
                </c:pt>
                <c:pt idx="7419">
                  <c:v>9.3054717999999905</c:v>
                </c:pt>
                <c:pt idx="7420">
                  <c:v>9.3040126999999906</c:v>
                </c:pt>
                <c:pt idx="7421">
                  <c:v>9.3080350999999908</c:v>
                </c:pt>
                <c:pt idx="7422">
                  <c:v>9.3109152000000002</c:v>
                </c:pt>
                <c:pt idx="7423">
                  <c:v>9.3163099999999908</c:v>
                </c:pt>
                <c:pt idx="7424">
                  <c:v>9.2937458999999905</c:v>
                </c:pt>
                <c:pt idx="7425">
                  <c:v>9.3080361000000007</c:v>
                </c:pt>
                <c:pt idx="7426">
                  <c:v>9.3123035999999892</c:v>
                </c:pt>
                <c:pt idx="7427">
                  <c:v>9.3102415000000001</c:v>
                </c:pt>
                <c:pt idx="7428">
                  <c:v>9.2989096999999905</c:v>
                </c:pt>
                <c:pt idx="7429">
                  <c:v>9.2957081000000006</c:v>
                </c:pt>
                <c:pt idx="7430">
                  <c:v>9.2905537000000002</c:v>
                </c:pt>
                <c:pt idx="7431">
                  <c:v>9.3022863999999892</c:v>
                </c:pt>
                <c:pt idx="7432">
                  <c:v>9.3058671000000004</c:v>
                </c:pt>
                <c:pt idx="7433">
                  <c:v>9.2981058999999906</c:v>
                </c:pt>
                <c:pt idx="7434">
                  <c:v>9.2971401999999905</c:v>
                </c:pt>
                <c:pt idx="7435">
                  <c:v>9.3028931999999909</c:v>
                </c:pt>
                <c:pt idx="7436">
                  <c:v>9.3097867999999906</c:v>
                </c:pt>
                <c:pt idx="7437">
                  <c:v>9.3057636000000006</c:v>
                </c:pt>
                <c:pt idx="7438">
                  <c:v>9.3126186999999891</c:v>
                </c:pt>
                <c:pt idx="7439">
                  <c:v>9.3148742999999907</c:v>
                </c:pt>
                <c:pt idx="7440">
                  <c:v>9.3224851999999903</c:v>
                </c:pt>
                <c:pt idx="7441">
                  <c:v>9.3099852999999904</c:v>
                </c:pt>
                <c:pt idx="7442">
                  <c:v>9.3088941999999903</c:v>
                </c:pt>
                <c:pt idx="7443">
                  <c:v>9.3079975000000008</c:v>
                </c:pt>
                <c:pt idx="7444">
                  <c:v>9.2962821000000009</c:v>
                </c:pt>
                <c:pt idx="7445">
                  <c:v>9.2979509999999905</c:v>
                </c:pt>
                <c:pt idx="7446">
                  <c:v>9.3031194999999904</c:v>
                </c:pt>
                <c:pt idx="7447">
                  <c:v>9.3044522999999906</c:v>
                </c:pt>
                <c:pt idx="7448">
                  <c:v>9.3036326999999908</c:v>
                </c:pt>
                <c:pt idx="7449">
                  <c:v>9.2999621999999906</c:v>
                </c:pt>
                <c:pt idx="7450">
                  <c:v>9.3055316999999906</c:v>
                </c:pt>
                <c:pt idx="7451">
                  <c:v>9.3097571000000006</c:v>
                </c:pt>
                <c:pt idx="7452">
                  <c:v>9.3027608999999991</c:v>
                </c:pt>
                <c:pt idx="7453">
                  <c:v>9.3029045999999909</c:v>
                </c:pt>
                <c:pt idx="7454">
                  <c:v>9.3103827999999904</c:v>
                </c:pt>
                <c:pt idx="7455">
                  <c:v>9.3080843000000009</c:v>
                </c:pt>
                <c:pt idx="7456">
                  <c:v>9.3084755000000001</c:v>
                </c:pt>
                <c:pt idx="7457">
                  <c:v>9.3032876000000009</c:v>
                </c:pt>
                <c:pt idx="7458">
                  <c:v>9.3060010999999907</c:v>
                </c:pt>
                <c:pt idx="7459">
                  <c:v>9.3101242000000006</c:v>
                </c:pt>
                <c:pt idx="7460">
                  <c:v>9.3063383000000002</c:v>
                </c:pt>
                <c:pt idx="7461">
                  <c:v>9.3087354999999903</c:v>
                </c:pt>
                <c:pt idx="7462">
                  <c:v>9.3103596999999905</c:v>
                </c:pt>
                <c:pt idx="7463">
                  <c:v>9.3085576000000003</c:v>
                </c:pt>
                <c:pt idx="7464">
                  <c:v>9.3048578000000006</c:v>
                </c:pt>
                <c:pt idx="7465">
                  <c:v>9.3153036</c:v>
                </c:pt>
                <c:pt idx="7466">
                  <c:v>9.3093421000000003</c:v>
                </c:pt>
                <c:pt idx="7467">
                  <c:v>9.3108663000000007</c:v>
                </c:pt>
                <c:pt idx="7468">
                  <c:v>9.3102654000000005</c:v>
                </c:pt>
                <c:pt idx="7469">
                  <c:v>9.3142759999999907</c:v>
                </c:pt>
                <c:pt idx="7470">
                  <c:v>9.3090984999999904</c:v>
                </c:pt>
                <c:pt idx="7471">
                  <c:v>9.2988914999999892</c:v>
                </c:pt>
                <c:pt idx="7472">
                  <c:v>9.3028706000000003</c:v>
                </c:pt>
                <c:pt idx="7473">
                  <c:v>9.3122959999999892</c:v>
                </c:pt>
                <c:pt idx="7474">
                  <c:v>9.3102829000000007</c:v>
                </c:pt>
                <c:pt idx="7475">
                  <c:v>9.3142499999999906</c:v>
                </c:pt>
                <c:pt idx="7476">
                  <c:v>9.3198857999999891</c:v>
                </c:pt>
                <c:pt idx="7477">
                  <c:v>9.3147687000000001</c:v>
                </c:pt>
                <c:pt idx="7478">
                  <c:v>9.3064485000000001</c:v>
                </c:pt>
                <c:pt idx="7479">
                  <c:v>9.3148783000000002</c:v>
                </c:pt>
                <c:pt idx="7480">
                  <c:v>9.3163280999999891</c:v>
                </c:pt>
                <c:pt idx="7481">
                  <c:v>9.3184007999999903</c:v>
                </c:pt>
                <c:pt idx="7482">
                  <c:v>9.3217250000000007</c:v>
                </c:pt>
                <c:pt idx="7483">
                  <c:v>9.3291254000000006</c:v>
                </c:pt>
                <c:pt idx="7484">
                  <c:v>9.3362598999999893</c:v>
                </c:pt>
                <c:pt idx="7485">
                  <c:v>9.3060229999999908</c:v>
                </c:pt>
                <c:pt idx="7486">
                  <c:v>9.3155605999999906</c:v>
                </c:pt>
                <c:pt idx="7487">
                  <c:v>9.3237121999999903</c:v>
                </c:pt>
                <c:pt idx="7488">
                  <c:v>9.3308833</c:v>
                </c:pt>
                <c:pt idx="7489">
                  <c:v>9.3359635999999906</c:v>
                </c:pt>
                <c:pt idx="7490">
                  <c:v>9.3255984000000005</c:v>
                </c:pt>
                <c:pt idx="7491">
                  <c:v>9.3381342000000007</c:v>
                </c:pt>
                <c:pt idx="7492">
                  <c:v>9.3199345999999892</c:v>
                </c:pt>
                <c:pt idx="7493">
                  <c:v>9.3268977</c:v>
                </c:pt>
                <c:pt idx="7494">
                  <c:v>9.3333159999999893</c:v>
                </c:pt>
                <c:pt idx="7495">
                  <c:v>9.3296997000000008</c:v>
                </c:pt>
                <c:pt idx="7496">
                  <c:v>9.3390798999999909</c:v>
                </c:pt>
                <c:pt idx="7497">
                  <c:v>9.3317431000000006</c:v>
                </c:pt>
                <c:pt idx="7498">
                  <c:v>9.3282813000000004</c:v>
                </c:pt>
                <c:pt idx="7499">
                  <c:v>9.3283313999999908</c:v>
                </c:pt>
                <c:pt idx="7500">
                  <c:v>9.3380942000000005</c:v>
                </c:pt>
                <c:pt idx="7501">
                  <c:v>9.3477215999999892</c:v>
                </c:pt>
                <c:pt idx="7502">
                  <c:v>9.3326387000000004</c:v>
                </c:pt>
                <c:pt idx="7503">
                  <c:v>9.3423762999999909</c:v>
                </c:pt>
                <c:pt idx="7504">
                  <c:v>9.3397407000000001</c:v>
                </c:pt>
                <c:pt idx="7505">
                  <c:v>9.3470048999999893</c:v>
                </c:pt>
                <c:pt idx="7506">
                  <c:v>9.343235</c:v>
                </c:pt>
                <c:pt idx="7507">
                  <c:v>9.3435991999999892</c:v>
                </c:pt>
                <c:pt idx="7508">
                  <c:v>9.3593285000000002</c:v>
                </c:pt>
                <c:pt idx="7509">
                  <c:v>9.3344061000000007</c:v>
                </c:pt>
                <c:pt idx="7510">
                  <c:v>9.3377970000000001</c:v>
                </c:pt>
                <c:pt idx="7511">
                  <c:v>9.3427273999999905</c:v>
                </c:pt>
                <c:pt idx="7512">
                  <c:v>9.3521675000000002</c:v>
                </c:pt>
                <c:pt idx="7513">
                  <c:v>9.3607949999999907</c:v>
                </c:pt>
                <c:pt idx="7514">
                  <c:v>9.3525522999999904</c:v>
                </c:pt>
                <c:pt idx="7515">
                  <c:v>9.3594863000000004</c:v>
                </c:pt>
                <c:pt idx="7516">
                  <c:v>9.3685655000000008</c:v>
                </c:pt>
                <c:pt idx="7517">
                  <c:v>9.3562376</c:v>
                </c:pt>
                <c:pt idx="7518">
                  <c:v>9.3550465000000003</c:v>
                </c:pt>
                <c:pt idx="7519">
                  <c:v>9.3686244999999904</c:v>
                </c:pt>
                <c:pt idx="7520">
                  <c:v>9.3693369000000004</c:v>
                </c:pt>
                <c:pt idx="7521">
                  <c:v>9.3677393000000002</c:v>
                </c:pt>
                <c:pt idx="7522">
                  <c:v>9.3743449999999893</c:v>
                </c:pt>
                <c:pt idx="7523">
                  <c:v>9.3729858000000004</c:v>
                </c:pt>
                <c:pt idx="7524">
                  <c:v>9.3679115999999905</c:v>
                </c:pt>
                <c:pt idx="7525">
                  <c:v>9.3803576</c:v>
                </c:pt>
                <c:pt idx="7526">
                  <c:v>9.3852446999999906</c:v>
                </c:pt>
                <c:pt idx="7527">
                  <c:v>9.3887365000000003</c:v>
                </c:pt>
                <c:pt idx="7528">
                  <c:v>9.4026133999999892</c:v>
                </c:pt>
                <c:pt idx="7529">
                  <c:v>9.3816450000000007</c:v>
                </c:pt>
                <c:pt idx="7530">
                  <c:v>9.3999895999999907</c:v>
                </c:pt>
                <c:pt idx="7531">
                  <c:v>9.3981431999999892</c:v>
                </c:pt>
                <c:pt idx="7532">
                  <c:v>9.3918367000000007</c:v>
                </c:pt>
                <c:pt idx="7533">
                  <c:v>9.4002189000000005</c:v>
                </c:pt>
                <c:pt idx="7534">
                  <c:v>9.387003</c:v>
                </c:pt>
                <c:pt idx="7535">
                  <c:v>9.4051554999999905</c:v>
                </c:pt>
                <c:pt idx="7536">
                  <c:v>9.4223987000000005</c:v>
                </c:pt>
                <c:pt idx="7537">
                  <c:v>9.4241194999999909</c:v>
                </c:pt>
                <c:pt idx="7538">
                  <c:v>9.4220994000000005</c:v>
                </c:pt>
                <c:pt idx="7539">
                  <c:v>9.4237591999999903</c:v>
                </c:pt>
                <c:pt idx="7540">
                  <c:v>9.4243092999999902</c:v>
                </c:pt>
                <c:pt idx="7541">
                  <c:v>9.4125589000000005</c:v>
                </c:pt>
                <c:pt idx="7542">
                  <c:v>9.4335875999999903</c:v>
                </c:pt>
                <c:pt idx="7543">
                  <c:v>9.4401157999999903</c:v>
                </c:pt>
                <c:pt idx="7544">
                  <c:v>9.4433013999999904</c:v>
                </c:pt>
                <c:pt idx="7545">
                  <c:v>9.4470495000000003</c:v>
                </c:pt>
                <c:pt idx="7546">
                  <c:v>9.4755062999999904</c:v>
                </c:pt>
                <c:pt idx="7547">
                  <c:v>9.4646249999999892</c:v>
                </c:pt>
                <c:pt idx="7548">
                  <c:v>9.4750014999999905</c:v>
                </c:pt>
                <c:pt idx="7549">
                  <c:v>9.4897066999999904</c:v>
                </c:pt>
                <c:pt idx="7550">
                  <c:v>9.4718563000000007</c:v>
                </c:pt>
                <c:pt idx="7551">
                  <c:v>9.4881332</c:v>
                </c:pt>
                <c:pt idx="7552">
                  <c:v>9.4985634999999906</c:v>
                </c:pt>
                <c:pt idx="7553">
                  <c:v>9.4937436000000002</c:v>
                </c:pt>
                <c:pt idx="7554">
                  <c:v>9.5109639000000001</c:v>
                </c:pt>
                <c:pt idx="7555">
                  <c:v>9.5191122000000004</c:v>
                </c:pt>
                <c:pt idx="7556">
                  <c:v>9.5095424000000008</c:v>
                </c:pt>
                <c:pt idx="7557">
                  <c:v>9.5152294000000008</c:v>
                </c:pt>
                <c:pt idx="7558">
                  <c:v>9.5169908000000003</c:v>
                </c:pt>
                <c:pt idx="7559">
                  <c:v>9.5382256999999893</c:v>
                </c:pt>
                <c:pt idx="7560">
                  <c:v>9.5324795000000009</c:v>
                </c:pt>
                <c:pt idx="7561">
                  <c:v>9.5491770000000002</c:v>
                </c:pt>
                <c:pt idx="7562">
                  <c:v>9.5586158000000001</c:v>
                </c:pt>
                <c:pt idx="7563">
                  <c:v>9.5538284000000004</c:v>
                </c:pt>
                <c:pt idx="7564">
                  <c:v>9.5744620999999892</c:v>
                </c:pt>
                <c:pt idx="7565">
                  <c:v>9.5913436999999906</c:v>
                </c:pt>
                <c:pt idx="7566">
                  <c:v>9.5931403</c:v>
                </c:pt>
                <c:pt idx="7567">
                  <c:v>9.5919091999999893</c:v>
                </c:pt>
                <c:pt idx="7568">
                  <c:v>9.5953011000000004</c:v>
                </c:pt>
                <c:pt idx="7569">
                  <c:v>9.6155214999999892</c:v>
                </c:pt>
                <c:pt idx="7570">
                  <c:v>9.6221869000000009</c:v>
                </c:pt>
                <c:pt idx="7571">
                  <c:v>9.6077226000000007</c:v>
                </c:pt>
                <c:pt idx="7572">
                  <c:v>9.6210970000000007</c:v>
                </c:pt>
                <c:pt idx="7573">
                  <c:v>9.6313455999999906</c:v>
                </c:pt>
                <c:pt idx="7574">
                  <c:v>9.6433084999999892</c:v>
                </c:pt>
                <c:pt idx="7575">
                  <c:v>9.6731674000000005</c:v>
                </c:pt>
                <c:pt idx="7576">
                  <c:v>9.6667862000000007</c:v>
                </c:pt>
                <c:pt idx="7577">
                  <c:v>9.6452515999999893</c:v>
                </c:pt>
                <c:pt idx="7578">
                  <c:v>9.6739943999999891</c:v>
                </c:pt>
                <c:pt idx="7579">
                  <c:v>9.6923280999999903</c:v>
                </c:pt>
                <c:pt idx="7580">
                  <c:v>9.6892759999999907</c:v>
                </c:pt>
                <c:pt idx="7581">
                  <c:v>9.7000791999999905</c:v>
                </c:pt>
                <c:pt idx="7582">
                  <c:v>9.6932109999999891</c:v>
                </c:pt>
                <c:pt idx="7583">
                  <c:v>9.7173596999999905</c:v>
                </c:pt>
                <c:pt idx="7584">
                  <c:v>9.7292135000000002</c:v>
                </c:pt>
                <c:pt idx="7585">
                  <c:v>9.7260606999999908</c:v>
                </c:pt>
                <c:pt idx="7586">
                  <c:v>9.7422053000000002</c:v>
                </c:pt>
                <c:pt idx="7587">
                  <c:v>9.7543407000000002</c:v>
                </c:pt>
                <c:pt idx="7588">
                  <c:v>9.7611603999999907</c:v>
                </c:pt>
                <c:pt idx="7589">
                  <c:v>9.7707552999999905</c:v>
                </c:pt>
                <c:pt idx="7590">
                  <c:v>9.7795047999999891</c:v>
                </c:pt>
                <c:pt idx="7591">
                  <c:v>9.8093880999999907</c:v>
                </c:pt>
                <c:pt idx="7592">
                  <c:v>9.8046082000000006</c:v>
                </c:pt>
                <c:pt idx="7593">
                  <c:v>9.816217</c:v>
                </c:pt>
                <c:pt idx="7594">
                  <c:v>9.8324262000000004</c:v>
                </c:pt>
                <c:pt idx="7595">
                  <c:v>9.8383234000000002</c:v>
                </c:pt>
                <c:pt idx="7596">
                  <c:v>9.8491099000000002</c:v>
                </c:pt>
                <c:pt idx="7597">
                  <c:v>9.8560250000000007</c:v>
                </c:pt>
                <c:pt idx="7598">
                  <c:v>9.8724559999999908</c:v>
                </c:pt>
                <c:pt idx="7599">
                  <c:v>9.8830621999999906</c:v>
                </c:pt>
                <c:pt idx="7600">
                  <c:v>9.8988467999999905</c:v>
                </c:pt>
                <c:pt idx="7601">
                  <c:v>9.9055712000000007</c:v>
                </c:pt>
                <c:pt idx="7602">
                  <c:v>9.9378864</c:v>
                </c:pt>
                <c:pt idx="7603">
                  <c:v>9.9335359000000008</c:v>
                </c:pt>
                <c:pt idx="7604">
                  <c:v>9.9705671999999907</c:v>
                </c:pt>
                <c:pt idx="7605">
                  <c:v>9.9643502999999907</c:v>
                </c:pt>
                <c:pt idx="7606">
                  <c:v>9.9654746000000003</c:v>
                </c:pt>
                <c:pt idx="7607">
                  <c:v>9.9908479000000003</c:v>
                </c:pt>
                <c:pt idx="7608">
                  <c:v>10.007963</c:v>
                </c:pt>
                <c:pt idx="7609">
                  <c:v>10.016619</c:v>
                </c:pt>
                <c:pt idx="7610">
                  <c:v>10.034267</c:v>
                </c:pt>
                <c:pt idx="7611">
                  <c:v>10.043042</c:v>
                </c:pt>
                <c:pt idx="7612">
                  <c:v>10.059835</c:v>
                </c:pt>
                <c:pt idx="7613">
                  <c:v>10.060917</c:v>
                </c:pt>
                <c:pt idx="7614">
                  <c:v>10.0754269999999</c:v>
                </c:pt>
                <c:pt idx="7615">
                  <c:v>10.101474</c:v>
                </c:pt>
                <c:pt idx="7616">
                  <c:v>10.119168</c:v>
                </c:pt>
                <c:pt idx="7617">
                  <c:v>10.126393</c:v>
                </c:pt>
                <c:pt idx="7618">
                  <c:v>10.123366000000001</c:v>
                </c:pt>
                <c:pt idx="7619">
                  <c:v>10.1373549999999</c:v>
                </c:pt>
                <c:pt idx="7620">
                  <c:v>10.168103</c:v>
                </c:pt>
                <c:pt idx="7621">
                  <c:v>10.17503</c:v>
                </c:pt>
                <c:pt idx="7622">
                  <c:v>10.178758</c:v>
                </c:pt>
                <c:pt idx="7623">
                  <c:v>10.204941</c:v>
                </c:pt>
                <c:pt idx="7624">
                  <c:v>10.2360089999999</c:v>
                </c:pt>
                <c:pt idx="7625">
                  <c:v>10.258262</c:v>
                </c:pt>
                <c:pt idx="7626">
                  <c:v>10.269722</c:v>
                </c:pt>
                <c:pt idx="7627">
                  <c:v>10.278681000000001</c:v>
                </c:pt>
                <c:pt idx="7628">
                  <c:v>10.282835</c:v>
                </c:pt>
                <c:pt idx="7629">
                  <c:v>10.279524</c:v>
                </c:pt>
                <c:pt idx="7630">
                  <c:v>10.302972</c:v>
                </c:pt>
                <c:pt idx="7631">
                  <c:v>10.3231319999999</c:v>
                </c:pt>
                <c:pt idx="7632">
                  <c:v>10.347776</c:v>
                </c:pt>
                <c:pt idx="7633">
                  <c:v>10.351435</c:v>
                </c:pt>
                <c:pt idx="7634">
                  <c:v>10.373255</c:v>
                </c:pt>
                <c:pt idx="7635">
                  <c:v>10.393159000000001</c:v>
                </c:pt>
                <c:pt idx="7636">
                  <c:v>10.409582</c:v>
                </c:pt>
                <c:pt idx="7637">
                  <c:v>10.4097259999999</c:v>
                </c:pt>
                <c:pt idx="7638">
                  <c:v>10.428285000000001</c:v>
                </c:pt>
                <c:pt idx="7639">
                  <c:v>10.4446569999999</c:v>
                </c:pt>
                <c:pt idx="7640">
                  <c:v>10.460061</c:v>
                </c:pt>
                <c:pt idx="7641">
                  <c:v>10.476596000000001</c:v>
                </c:pt>
                <c:pt idx="7642">
                  <c:v>10.4896259999999</c:v>
                </c:pt>
                <c:pt idx="7643">
                  <c:v>10.520003000000001</c:v>
                </c:pt>
                <c:pt idx="7644">
                  <c:v>10.527816</c:v>
                </c:pt>
                <c:pt idx="7645">
                  <c:v>10.521834</c:v>
                </c:pt>
                <c:pt idx="7646">
                  <c:v>10.541261</c:v>
                </c:pt>
                <c:pt idx="7647">
                  <c:v>10.581597</c:v>
                </c:pt>
                <c:pt idx="7648">
                  <c:v>10.574698</c:v>
                </c:pt>
                <c:pt idx="7649">
                  <c:v>10.593042000000001</c:v>
                </c:pt>
                <c:pt idx="7650">
                  <c:v>10.613985</c:v>
                </c:pt>
                <c:pt idx="7651">
                  <c:v>10.6409369999999</c:v>
                </c:pt>
                <c:pt idx="7652">
                  <c:v>10.642644000000001</c:v>
                </c:pt>
                <c:pt idx="7653">
                  <c:v>10.652377</c:v>
                </c:pt>
                <c:pt idx="7654">
                  <c:v>10.678061</c:v>
                </c:pt>
                <c:pt idx="7655">
                  <c:v>10.701999000000001</c:v>
                </c:pt>
                <c:pt idx="7656">
                  <c:v>10.701753</c:v>
                </c:pt>
                <c:pt idx="7657">
                  <c:v>10.711861000000001</c:v>
                </c:pt>
                <c:pt idx="7658">
                  <c:v>10.722534</c:v>
                </c:pt>
                <c:pt idx="7659">
                  <c:v>10.760406</c:v>
                </c:pt>
                <c:pt idx="7660">
                  <c:v>10.795101000000001</c:v>
                </c:pt>
                <c:pt idx="7661">
                  <c:v>10.7978539999999</c:v>
                </c:pt>
                <c:pt idx="7662">
                  <c:v>10.797946</c:v>
                </c:pt>
                <c:pt idx="7663">
                  <c:v>10.808845</c:v>
                </c:pt>
                <c:pt idx="7664">
                  <c:v>10.829134</c:v>
                </c:pt>
                <c:pt idx="7665">
                  <c:v>10.8272619999999</c:v>
                </c:pt>
                <c:pt idx="7666">
                  <c:v>10.8532899999999</c:v>
                </c:pt>
                <c:pt idx="7667">
                  <c:v>10.895986000000001</c:v>
                </c:pt>
                <c:pt idx="7668">
                  <c:v>10.915754</c:v>
                </c:pt>
                <c:pt idx="7669">
                  <c:v>10.910394</c:v>
                </c:pt>
                <c:pt idx="7670">
                  <c:v>10.930721</c:v>
                </c:pt>
                <c:pt idx="7671">
                  <c:v>10.938449</c:v>
                </c:pt>
                <c:pt idx="7672">
                  <c:v>10.9374059999999</c:v>
                </c:pt>
                <c:pt idx="7673">
                  <c:v>10.9834549999999</c:v>
                </c:pt>
                <c:pt idx="7674">
                  <c:v>11.003185</c:v>
                </c:pt>
                <c:pt idx="7675">
                  <c:v>11.005144</c:v>
                </c:pt>
                <c:pt idx="7676">
                  <c:v>11.017155000000001</c:v>
                </c:pt>
                <c:pt idx="7677">
                  <c:v>11.029844000000001</c:v>
                </c:pt>
                <c:pt idx="7678">
                  <c:v>11.0654489999999</c:v>
                </c:pt>
                <c:pt idx="7679">
                  <c:v>11.078524</c:v>
                </c:pt>
                <c:pt idx="7680">
                  <c:v>11.100804</c:v>
                </c:pt>
                <c:pt idx="7681">
                  <c:v>11.10127</c:v>
                </c:pt>
                <c:pt idx="7682">
                  <c:v>11.125092</c:v>
                </c:pt>
                <c:pt idx="7683">
                  <c:v>11.142547</c:v>
                </c:pt>
                <c:pt idx="7684">
                  <c:v>11.167168</c:v>
                </c:pt>
                <c:pt idx="7685">
                  <c:v>11.175006</c:v>
                </c:pt>
                <c:pt idx="7686">
                  <c:v>11.185492</c:v>
                </c:pt>
                <c:pt idx="7687">
                  <c:v>11.201929</c:v>
                </c:pt>
                <c:pt idx="7688">
                  <c:v>11.218016</c:v>
                </c:pt>
                <c:pt idx="7689">
                  <c:v>11.239561</c:v>
                </c:pt>
                <c:pt idx="7690">
                  <c:v>11.256995</c:v>
                </c:pt>
                <c:pt idx="7691">
                  <c:v>11.2492009999999</c:v>
                </c:pt>
                <c:pt idx="7692">
                  <c:v>11.287786000000001</c:v>
                </c:pt>
                <c:pt idx="7693">
                  <c:v>11.2923259999999</c:v>
                </c:pt>
                <c:pt idx="7694">
                  <c:v>11.302674</c:v>
                </c:pt>
                <c:pt idx="7695">
                  <c:v>11.332597</c:v>
                </c:pt>
                <c:pt idx="7696">
                  <c:v>11.3392199999999</c:v>
                </c:pt>
                <c:pt idx="7697">
                  <c:v>11.354187</c:v>
                </c:pt>
                <c:pt idx="7698">
                  <c:v>11.353662</c:v>
                </c:pt>
                <c:pt idx="7699">
                  <c:v>11.371418</c:v>
                </c:pt>
                <c:pt idx="7700">
                  <c:v>11.4163789999999</c:v>
                </c:pt>
                <c:pt idx="7701">
                  <c:v>11.430542000000001</c:v>
                </c:pt>
                <c:pt idx="7702">
                  <c:v>11.446453</c:v>
                </c:pt>
                <c:pt idx="7703">
                  <c:v>11.4526889999999</c:v>
                </c:pt>
                <c:pt idx="7704">
                  <c:v>11.443747</c:v>
                </c:pt>
                <c:pt idx="7705">
                  <c:v>11.479075</c:v>
                </c:pt>
                <c:pt idx="7706">
                  <c:v>11.502376</c:v>
                </c:pt>
                <c:pt idx="7707">
                  <c:v>11.5282649999999</c:v>
                </c:pt>
                <c:pt idx="7708">
                  <c:v>11.507572</c:v>
                </c:pt>
                <c:pt idx="7709">
                  <c:v>11.5315759999999</c:v>
                </c:pt>
                <c:pt idx="7710">
                  <c:v>11.5462659999999</c:v>
                </c:pt>
                <c:pt idx="7711">
                  <c:v>11.573632</c:v>
                </c:pt>
                <c:pt idx="7712">
                  <c:v>11.603198000000001</c:v>
                </c:pt>
                <c:pt idx="7713">
                  <c:v>11.599265000000001</c:v>
                </c:pt>
                <c:pt idx="7714">
                  <c:v>11.615004000000001</c:v>
                </c:pt>
                <c:pt idx="7715">
                  <c:v>11.626390000000001</c:v>
                </c:pt>
                <c:pt idx="7716">
                  <c:v>11.656693000000001</c:v>
                </c:pt>
                <c:pt idx="7717">
                  <c:v>11.6653059999999</c:v>
                </c:pt>
                <c:pt idx="7718">
                  <c:v>11.6996939999999</c:v>
                </c:pt>
                <c:pt idx="7719">
                  <c:v>11.70574</c:v>
                </c:pt>
                <c:pt idx="7720">
                  <c:v>11.699495000000001</c:v>
                </c:pt>
                <c:pt idx="7721">
                  <c:v>11.695415000000001</c:v>
                </c:pt>
                <c:pt idx="7722">
                  <c:v>11.7282899999999</c:v>
                </c:pt>
                <c:pt idx="7723">
                  <c:v>11.7629649999999</c:v>
                </c:pt>
                <c:pt idx="7724">
                  <c:v>11.751796000000001</c:v>
                </c:pt>
                <c:pt idx="7725">
                  <c:v>11.761858</c:v>
                </c:pt>
                <c:pt idx="7726">
                  <c:v>11.8185509999999</c:v>
                </c:pt>
                <c:pt idx="7727">
                  <c:v>11.828423000000001</c:v>
                </c:pt>
                <c:pt idx="7728">
                  <c:v>11.8155509999999</c:v>
                </c:pt>
                <c:pt idx="7729">
                  <c:v>11.833645000000001</c:v>
                </c:pt>
                <c:pt idx="7730">
                  <c:v>11.838873</c:v>
                </c:pt>
                <c:pt idx="7731">
                  <c:v>11.861718</c:v>
                </c:pt>
                <c:pt idx="7732">
                  <c:v>11.874971</c:v>
                </c:pt>
                <c:pt idx="7733">
                  <c:v>11.921112000000001</c:v>
                </c:pt>
                <c:pt idx="7734">
                  <c:v>11.9197399999999</c:v>
                </c:pt>
                <c:pt idx="7735">
                  <c:v>11.9620789999999</c:v>
                </c:pt>
                <c:pt idx="7736">
                  <c:v>11.941886</c:v>
                </c:pt>
                <c:pt idx="7737">
                  <c:v>11.974012</c:v>
                </c:pt>
                <c:pt idx="7738">
                  <c:v>11.973729000000001</c:v>
                </c:pt>
                <c:pt idx="7739">
                  <c:v>12.003171</c:v>
                </c:pt>
                <c:pt idx="7740">
                  <c:v>12.028179</c:v>
                </c:pt>
                <c:pt idx="7741">
                  <c:v>12.011079000000001</c:v>
                </c:pt>
                <c:pt idx="7742">
                  <c:v>12.0341229999999</c:v>
                </c:pt>
                <c:pt idx="7743">
                  <c:v>12.062782</c:v>
                </c:pt>
                <c:pt idx="7744">
                  <c:v>12.091213</c:v>
                </c:pt>
                <c:pt idx="7745">
                  <c:v>12.0929319999999</c:v>
                </c:pt>
                <c:pt idx="7746">
                  <c:v>12.1180109999999</c:v>
                </c:pt>
                <c:pt idx="7747">
                  <c:v>12.150885000000001</c:v>
                </c:pt>
                <c:pt idx="7748">
                  <c:v>12.156218000000001</c:v>
                </c:pt>
                <c:pt idx="7749">
                  <c:v>12.172741</c:v>
                </c:pt>
                <c:pt idx="7750">
                  <c:v>12.207198</c:v>
                </c:pt>
                <c:pt idx="7751">
                  <c:v>12.214091</c:v>
                </c:pt>
                <c:pt idx="7752">
                  <c:v>12.200645</c:v>
                </c:pt>
                <c:pt idx="7753">
                  <c:v>12.242907000000001</c:v>
                </c:pt>
                <c:pt idx="7754">
                  <c:v>12.259283</c:v>
                </c:pt>
                <c:pt idx="7755">
                  <c:v>12.262822</c:v>
                </c:pt>
                <c:pt idx="7756">
                  <c:v>12.3008849999999</c:v>
                </c:pt>
                <c:pt idx="7757">
                  <c:v>12.3019029999999</c:v>
                </c:pt>
                <c:pt idx="7758">
                  <c:v>12.333382</c:v>
                </c:pt>
                <c:pt idx="7759">
                  <c:v>12.326366</c:v>
                </c:pt>
                <c:pt idx="7760">
                  <c:v>12.36482</c:v>
                </c:pt>
                <c:pt idx="7761">
                  <c:v>12.3978129999999</c:v>
                </c:pt>
                <c:pt idx="7762">
                  <c:v>12.3978129999999</c:v>
                </c:pt>
                <c:pt idx="7763">
                  <c:v>12.407944000000001</c:v>
                </c:pt>
                <c:pt idx="7764">
                  <c:v>12.43003</c:v>
                </c:pt>
                <c:pt idx="7765">
                  <c:v>12.4558269999999</c:v>
                </c:pt>
                <c:pt idx="7766">
                  <c:v>12.465024</c:v>
                </c:pt>
                <c:pt idx="7767">
                  <c:v>12.46865</c:v>
                </c:pt>
                <c:pt idx="7768">
                  <c:v>12.525299</c:v>
                </c:pt>
                <c:pt idx="7769">
                  <c:v>12.54393</c:v>
                </c:pt>
                <c:pt idx="7770">
                  <c:v>12.548558</c:v>
                </c:pt>
                <c:pt idx="7771">
                  <c:v>12.548613</c:v>
                </c:pt>
                <c:pt idx="7772">
                  <c:v>12.590396</c:v>
                </c:pt>
                <c:pt idx="7773">
                  <c:v>12.613754</c:v>
                </c:pt>
                <c:pt idx="7774">
                  <c:v>12.627698000000001</c:v>
                </c:pt>
                <c:pt idx="7775">
                  <c:v>12.634183</c:v>
                </c:pt>
                <c:pt idx="7776">
                  <c:v>12.653484000000001</c:v>
                </c:pt>
                <c:pt idx="7777">
                  <c:v>12.687943000000001</c:v>
                </c:pt>
                <c:pt idx="7778">
                  <c:v>12.713402</c:v>
                </c:pt>
                <c:pt idx="7779">
                  <c:v>12.7146729999999</c:v>
                </c:pt>
                <c:pt idx="7780">
                  <c:v>12.772066000000001</c:v>
                </c:pt>
                <c:pt idx="7781">
                  <c:v>12.7443449999999</c:v>
                </c:pt>
                <c:pt idx="7782">
                  <c:v>12.768765</c:v>
                </c:pt>
                <c:pt idx="7783">
                  <c:v>12.7827559999999</c:v>
                </c:pt>
                <c:pt idx="7784">
                  <c:v>12.818262000000001</c:v>
                </c:pt>
                <c:pt idx="7785">
                  <c:v>12.844681</c:v>
                </c:pt>
                <c:pt idx="7786">
                  <c:v>12.85412</c:v>
                </c:pt>
                <c:pt idx="7787">
                  <c:v>12.875245</c:v>
                </c:pt>
                <c:pt idx="7788">
                  <c:v>12.918319</c:v>
                </c:pt>
                <c:pt idx="7789">
                  <c:v>12.905471</c:v>
                </c:pt>
                <c:pt idx="7790">
                  <c:v>12.927382</c:v>
                </c:pt>
                <c:pt idx="7791">
                  <c:v>12.9584069999999</c:v>
                </c:pt>
                <c:pt idx="7792">
                  <c:v>12.968457000000001</c:v>
                </c:pt>
                <c:pt idx="7793">
                  <c:v>13.007322</c:v>
                </c:pt>
                <c:pt idx="7794">
                  <c:v>13.0155239999999</c:v>
                </c:pt>
                <c:pt idx="7795">
                  <c:v>13.047809000000001</c:v>
                </c:pt>
                <c:pt idx="7796">
                  <c:v>13.084818</c:v>
                </c:pt>
                <c:pt idx="7797">
                  <c:v>13.079102000000001</c:v>
                </c:pt>
                <c:pt idx="7798">
                  <c:v>13.083814</c:v>
                </c:pt>
                <c:pt idx="7799">
                  <c:v>13.134781</c:v>
                </c:pt>
                <c:pt idx="7800">
                  <c:v>13.137117</c:v>
                </c:pt>
                <c:pt idx="7801">
                  <c:v>13.161025</c:v>
                </c:pt>
                <c:pt idx="7802">
                  <c:v>13.168509</c:v>
                </c:pt>
                <c:pt idx="7803">
                  <c:v>13.211238</c:v>
                </c:pt>
                <c:pt idx="7804">
                  <c:v>13.231199</c:v>
                </c:pt>
                <c:pt idx="7805">
                  <c:v>13.2811299999999</c:v>
                </c:pt>
                <c:pt idx="7806">
                  <c:v>13.2827439999999</c:v>
                </c:pt>
                <c:pt idx="7807">
                  <c:v>13.315196</c:v>
                </c:pt>
                <c:pt idx="7808">
                  <c:v>13.3290349999999</c:v>
                </c:pt>
                <c:pt idx="7809">
                  <c:v>13.314158000000001</c:v>
                </c:pt>
                <c:pt idx="7810">
                  <c:v>13.3476409999999</c:v>
                </c:pt>
                <c:pt idx="7811">
                  <c:v>13.397262</c:v>
                </c:pt>
                <c:pt idx="7812">
                  <c:v>13.4002459999999</c:v>
                </c:pt>
                <c:pt idx="7813">
                  <c:v>13.4344959999999</c:v>
                </c:pt>
                <c:pt idx="7814">
                  <c:v>13.441993</c:v>
                </c:pt>
                <c:pt idx="7815">
                  <c:v>13.46846</c:v>
                </c:pt>
                <c:pt idx="7816">
                  <c:v>13.491573000000001</c:v>
                </c:pt>
                <c:pt idx="7817">
                  <c:v>13.536606000000001</c:v>
                </c:pt>
                <c:pt idx="7818">
                  <c:v>13.531003</c:v>
                </c:pt>
                <c:pt idx="7819">
                  <c:v>13.563945</c:v>
                </c:pt>
                <c:pt idx="7820">
                  <c:v>13.58563</c:v>
                </c:pt>
                <c:pt idx="7821">
                  <c:v>13.627423</c:v>
                </c:pt>
                <c:pt idx="7822">
                  <c:v>13.6934489999999</c:v>
                </c:pt>
                <c:pt idx="7823">
                  <c:v>13.6642309999999</c:v>
                </c:pt>
                <c:pt idx="7824">
                  <c:v>13.688927</c:v>
                </c:pt>
                <c:pt idx="7825">
                  <c:v>13.7256579999999</c:v>
                </c:pt>
                <c:pt idx="7826">
                  <c:v>13.7541879999999</c:v>
                </c:pt>
                <c:pt idx="7827">
                  <c:v>13.776692000000001</c:v>
                </c:pt>
                <c:pt idx="7828">
                  <c:v>13.828001</c:v>
                </c:pt>
                <c:pt idx="7829">
                  <c:v>13.7953759999999</c:v>
                </c:pt>
                <c:pt idx="7830">
                  <c:v>13.8077539999999</c:v>
                </c:pt>
                <c:pt idx="7831">
                  <c:v>13.8726579999999</c:v>
                </c:pt>
                <c:pt idx="7832">
                  <c:v>13.867349000000001</c:v>
                </c:pt>
                <c:pt idx="7833">
                  <c:v>13.943935</c:v>
                </c:pt>
                <c:pt idx="7834">
                  <c:v>13.914872000000001</c:v>
                </c:pt>
                <c:pt idx="7835">
                  <c:v>13.9685679999999</c:v>
                </c:pt>
                <c:pt idx="7836">
                  <c:v>13.983381</c:v>
                </c:pt>
                <c:pt idx="7837">
                  <c:v>13.963504</c:v>
                </c:pt>
                <c:pt idx="7838">
                  <c:v>14.013859</c:v>
                </c:pt>
                <c:pt idx="7839">
                  <c:v>14.027595</c:v>
                </c:pt>
                <c:pt idx="7840">
                  <c:v>14.040053</c:v>
                </c:pt>
                <c:pt idx="7841">
                  <c:v>14.108134</c:v>
                </c:pt>
                <c:pt idx="7842">
                  <c:v>14.11847</c:v>
                </c:pt>
                <c:pt idx="7843">
                  <c:v>14.153036</c:v>
                </c:pt>
                <c:pt idx="7844">
                  <c:v>14.18586</c:v>
                </c:pt>
                <c:pt idx="7845">
                  <c:v>14.152652</c:v>
                </c:pt>
                <c:pt idx="7846">
                  <c:v>14.2118009999999</c:v>
                </c:pt>
                <c:pt idx="7847">
                  <c:v>14.2369129999999</c:v>
                </c:pt>
                <c:pt idx="7848">
                  <c:v>14.263837000000001</c:v>
                </c:pt>
                <c:pt idx="7849">
                  <c:v>14.280623</c:v>
                </c:pt>
                <c:pt idx="7850">
                  <c:v>14.3017</c:v>
                </c:pt>
                <c:pt idx="7851">
                  <c:v>14.403987000000001</c:v>
                </c:pt>
                <c:pt idx="7852">
                  <c:v>14.3580939999999</c:v>
                </c:pt>
                <c:pt idx="7853">
                  <c:v>14.35134</c:v>
                </c:pt>
                <c:pt idx="7854">
                  <c:v>14.450429</c:v>
                </c:pt>
                <c:pt idx="7855">
                  <c:v>14.480707000000001</c:v>
                </c:pt>
                <c:pt idx="7856">
                  <c:v>14.461391000000001</c:v>
                </c:pt>
                <c:pt idx="7857">
                  <c:v>14.481171</c:v>
                </c:pt>
                <c:pt idx="7858">
                  <c:v>14.5096539999999</c:v>
                </c:pt>
                <c:pt idx="7859">
                  <c:v>14.527861</c:v>
                </c:pt>
                <c:pt idx="7860">
                  <c:v>14.543566</c:v>
                </c:pt>
                <c:pt idx="7861">
                  <c:v>14.596443000000001</c:v>
                </c:pt>
                <c:pt idx="7862">
                  <c:v>14.611863</c:v>
                </c:pt>
                <c:pt idx="7863">
                  <c:v>14.604516</c:v>
                </c:pt>
                <c:pt idx="7864">
                  <c:v>14.659262</c:v>
                </c:pt>
                <c:pt idx="7865">
                  <c:v>14.680213</c:v>
                </c:pt>
                <c:pt idx="7866">
                  <c:v>14.755515000000001</c:v>
                </c:pt>
                <c:pt idx="7867">
                  <c:v>14.745874000000001</c:v>
                </c:pt>
                <c:pt idx="7868">
                  <c:v>14.717055</c:v>
                </c:pt>
                <c:pt idx="7869">
                  <c:v>14.8538359999999</c:v>
                </c:pt>
                <c:pt idx="7870">
                  <c:v>14.8301669999999</c:v>
                </c:pt>
                <c:pt idx="7871">
                  <c:v>14.841994</c:v>
                </c:pt>
                <c:pt idx="7872">
                  <c:v>14.898082</c:v>
                </c:pt>
                <c:pt idx="7873">
                  <c:v>14.93576</c:v>
                </c:pt>
                <c:pt idx="7874">
                  <c:v>14.9214629999999</c:v>
                </c:pt>
                <c:pt idx="7875">
                  <c:v>14.957675</c:v>
                </c:pt>
                <c:pt idx="7876">
                  <c:v>15.011142</c:v>
                </c:pt>
                <c:pt idx="7877">
                  <c:v>15.0659899999999</c:v>
                </c:pt>
                <c:pt idx="7878">
                  <c:v>15.0853509999999</c:v>
                </c:pt>
                <c:pt idx="7879">
                  <c:v>15.143261000000001</c:v>
                </c:pt>
                <c:pt idx="7880">
                  <c:v>15.116194</c:v>
                </c:pt>
                <c:pt idx="7881">
                  <c:v>15.174958</c:v>
                </c:pt>
                <c:pt idx="7882">
                  <c:v>15.228274000000001</c:v>
                </c:pt>
                <c:pt idx="7883">
                  <c:v>15.203105000000001</c:v>
                </c:pt>
                <c:pt idx="7884">
                  <c:v>15.258023</c:v>
                </c:pt>
                <c:pt idx="7885">
                  <c:v>15.216116</c:v>
                </c:pt>
                <c:pt idx="7886">
                  <c:v>15.329691</c:v>
                </c:pt>
                <c:pt idx="7887">
                  <c:v>15.3605459999999</c:v>
                </c:pt>
                <c:pt idx="7888">
                  <c:v>15.403924</c:v>
                </c:pt>
                <c:pt idx="7889">
                  <c:v>15.436795</c:v>
                </c:pt>
                <c:pt idx="7890">
                  <c:v>15.452871</c:v>
                </c:pt>
                <c:pt idx="7891">
                  <c:v>15.537595</c:v>
                </c:pt>
                <c:pt idx="7892">
                  <c:v>15.446562</c:v>
                </c:pt>
                <c:pt idx="7893">
                  <c:v>15.531546000000001</c:v>
                </c:pt>
                <c:pt idx="7894">
                  <c:v>15.5312509999999</c:v>
                </c:pt>
                <c:pt idx="7895">
                  <c:v>15.610756</c:v>
                </c:pt>
                <c:pt idx="7896">
                  <c:v>15.6285969999999</c:v>
                </c:pt>
                <c:pt idx="7897">
                  <c:v>15.739279</c:v>
                </c:pt>
                <c:pt idx="7898">
                  <c:v>15.6706179999999</c:v>
                </c:pt>
                <c:pt idx="7899">
                  <c:v>15.753902</c:v>
                </c:pt>
                <c:pt idx="7900">
                  <c:v>15.7456169999999</c:v>
                </c:pt>
                <c:pt idx="7901">
                  <c:v>15.7608999999999</c:v>
                </c:pt>
                <c:pt idx="7902">
                  <c:v>15.846844000000001</c:v>
                </c:pt>
                <c:pt idx="7903">
                  <c:v>15.863746000000001</c:v>
                </c:pt>
                <c:pt idx="7904">
                  <c:v>15.970513</c:v>
                </c:pt>
                <c:pt idx="7905">
                  <c:v>15.942542</c:v>
                </c:pt>
                <c:pt idx="7906">
                  <c:v>16.063993</c:v>
                </c:pt>
                <c:pt idx="7907">
                  <c:v>16.0188589999999</c:v>
                </c:pt>
                <c:pt idx="7908">
                  <c:v>16.0457369999999</c:v>
                </c:pt>
                <c:pt idx="7909">
                  <c:v>16.128302999999899</c:v>
                </c:pt>
                <c:pt idx="7910">
                  <c:v>16.148378999999899</c:v>
                </c:pt>
                <c:pt idx="7911">
                  <c:v>16.151416000000001</c:v>
                </c:pt>
                <c:pt idx="7912">
                  <c:v>16.209743</c:v>
                </c:pt>
                <c:pt idx="7913">
                  <c:v>16.217970999999899</c:v>
                </c:pt>
                <c:pt idx="7914">
                  <c:v>16.266086000000001</c:v>
                </c:pt>
                <c:pt idx="7915">
                  <c:v>16.315504000000001</c:v>
                </c:pt>
                <c:pt idx="7916">
                  <c:v>16.326367000000001</c:v>
                </c:pt>
                <c:pt idx="7917">
                  <c:v>16.404232</c:v>
                </c:pt>
                <c:pt idx="7918">
                  <c:v>16.485574</c:v>
                </c:pt>
                <c:pt idx="7919">
                  <c:v>16.442539</c:v>
                </c:pt>
                <c:pt idx="7920">
                  <c:v>16.509647000000001</c:v>
                </c:pt>
                <c:pt idx="7921">
                  <c:v>16.513741</c:v>
                </c:pt>
                <c:pt idx="7922">
                  <c:v>16.600113</c:v>
                </c:pt>
                <c:pt idx="7923">
                  <c:v>16.622153999999899</c:v>
                </c:pt>
                <c:pt idx="7924">
                  <c:v>16.737767000000002</c:v>
                </c:pt>
                <c:pt idx="7925">
                  <c:v>16.745360000000002</c:v>
                </c:pt>
                <c:pt idx="7926">
                  <c:v>16.7890529999999</c:v>
                </c:pt>
                <c:pt idx="7927">
                  <c:v>16.867743999999899</c:v>
                </c:pt>
                <c:pt idx="7928">
                  <c:v>16.890432000000001</c:v>
                </c:pt>
                <c:pt idx="7929">
                  <c:v>16.897179999999899</c:v>
                </c:pt>
                <c:pt idx="7930">
                  <c:v>16.9399009999999</c:v>
                </c:pt>
                <c:pt idx="7931">
                  <c:v>16.967185000000001</c:v>
                </c:pt>
                <c:pt idx="7932">
                  <c:v>17.070284999999899</c:v>
                </c:pt>
                <c:pt idx="7933">
                  <c:v>17.060110000000002</c:v>
                </c:pt>
                <c:pt idx="7934">
                  <c:v>17.126104000000002</c:v>
                </c:pt>
                <c:pt idx="7935">
                  <c:v>17.190498000000002</c:v>
                </c:pt>
                <c:pt idx="7936">
                  <c:v>17.204045000000001</c:v>
                </c:pt>
                <c:pt idx="7937">
                  <c:v>17.197167</c:v>
                </c:pt>
                <c:pt idx="7938">
                  <c:v>17.350121999999899</c:v>
                </c:pt>
                <c:pt idx="7939">
                  <c:v>17.279114</c:v>
                </c:pt>
                <c:pt idx="7940">
                  <c:v>17.402452</c:v>
                </c:pt>
                <c:pt idx="7941">
                  <c:v>17.479599</c:v>
                </c:pt>
                <c:pt idx="7942">
                  <c:v>17.4125599999999</c:v>
                </c:pt>
                <c:pt idx="7943">
                  <c:v>17.511479000000001</c:v>
                </c:pt>
                <c:pt idx="7944">
                  <c:v>17.614698000000001</c:v>
                </c:pt>
                <c:pt idx="7945">
                  <c:v>17.646749</c:v>
                </c:pt>
                <c:pt idx="7946">
                  <c:v>17.679870000000001</c:v>
                </c:pt>
                <c:pt idx="7947">
                  <c:v>17.716888000000001</c:v>
                </c:pt>
                <c:pt idx="7948">
                  <c:v>17.774007999999899</c:v>
                </c:pt>
                <c:pt idx="7949">
                  <c:v>17.8646169999999</c:v>
                </c:pt>
                <c:pt idx="7950">
                  <c:v>17.875305000000001</c:v>
                </c:pt>
                <c:pt idx="7951">
                  <c:v>17.950123000000001</c:v>
                </c:pt>
                <c:pt idx="7952">
                  <c:v>17.911788000000001</c:v>
                </c:pt>
                <c:pt idx="7953">
                  <c:v>18.015152</c:v>
                </c:pt>
                <c:pt idx="7954">
                  <c:v>18.068190000000001</c:v>
                </c:pt>
                <c:pt idx="7955">
                  <c:v>18.254601000000001</c:v>
                </c:pt>
                <c:pt idx="7956">
                  <c:v>18.156419</c:v>
                </c:pt>
                <c:pt idx="7957">
                  <c:v>18.2313779999999</c:v>
                </c:pt>
                <c:pt idx="7958">
                  <c:v>18.256619000000001</c:v>
                </c:pt>
                <c:pt idx="7959">
                  <c:v>18.341484999999899</c:v>
                </c:pt>
                <c:pt idx="7960">
                  <c:v>18.355173000000001</c:v>
                </c:pt>
                <c:pt idx="7961">
                  <c:v>18.499735999999899</c:v>
                </c:pt>
                <c:pt idx="7962">
                  <c:v>18.507925</c:v>
                </c:pt>
                <c:pt idx="7963">
                  <c:v>18.539701000000001</c:v>
                </c:pt>
                <c:pt idx="7964">
                  <c:v>18.608587</c:v>
                </c:pt>
                <c:pt idx="7965">
                  <c:v>18.654516000000001</c:v>
                </c:pt>
                <c:pt idx="7966">
                  <c:v>18.687811</c:v>
                </c:pt>
                <c:pt idx="7967">
                  <c:v>18.703285000000001</c:v>
                </c:pt>
                <c:pt idx="7968">
                  <c:v>18.785699000000001</c:v>
                </c:pt>
                <c:pt idx="7969">
                  <c:v>18.911024999999899</c:v>
                </c:pt>
                <c:pt idx="7970">
                  <c:v>18.917172999999899</c:v>
                </c:pt>
                <c:pt idx="7971">
                  <c:v>19.027269</c:v>
                </c:pt>
                <c:pt idx="7972">
                  <c:v>19.071576</c:v>
                </c:pt>
                <c:pt idx="7973">
                  <c:v>19.1005509999999</c:v>
                </c:pt>
                <c:pt idx="7974">
                  <c:v>19.185956999999899</c:v>
                </c:pt>
                <c:pt idx="7975">
                  <c:v>19.190355</c:v>
                </c:pt>
                <c:pt idx="7976">
                  <c:v>19.333119</c:v>
                </c:pt>
                <c:pt idx="7977">
                  <c:v>19.279589999999899</c:v>
                </c:pt>
                <c:pt idx="7978">
                  <c:v>19.422443000000001</c:v>
                </c:pt>
                <c:pt idx="7979">
                  <c:v>19.496984999999899</c:v>
                </c:pt>
                <c:pt idx="7980">
                  <c:v>19.5223119999999</c:v>
                </c:pt>
                <c:pt idx="7981">
                  <c:v>19.491968</c:v>
                </c:pt>
                <c:pt idx="7982">
                  <c:v>19.700586000000001</c:v>
                </c:pt>
                <c:pt idx="7983">
                  <c:v>19.688396999999899</c:v>
                </c:pt>
                <c:pt idx="7984">
                  <c:v>19.711815000000001</c:v>
                </c:pt>
                <c:pt idx="7985">
                  <c:v>19.801794000000001</c:v>
                </c:pt>
                <c:pt idx="7986">
                  <c:v>19.9493469999999</c:v>
                </c:pt>
                <c:pt idx="7987">
                  <c:v>20.007534</c:v>
                </c:pt>
                <c:pt idx="7988">
                  <c:v>20.030552</c:v>
                </c:pt>
                <c:pt idx="7989">
                  <c:v>20.087052</c:v>
                </c:pt>
                <c:pt idx="7990">
                  <c:v>20.129583</c:v>
                </c:pt>
                <c:pt idx="7991">
                  <c:v>20.205663000000001</c:v>
                </c:pt>
                <c:pt idx="7992">
                  <c:v>20.35474</c:v>
                </c:pt>
                <c:pt idx="7993">
                  <c:v>20.384857</c:v>
                </c:pt>
                <c:pt idx="7994">
                  <c:v>20.4613979999999</c:v>
                </c:pt>
                <c:pt idx="7995">
                  <c:v>20.508620000000001</c:v>
                </c:pt>
                <c:pt idx="7996">
                  <c:v>20.5900269999999</c:v>
                </c:pt>
                <c:pt idx="7997">
                  <c:v>20.607254999999899</c:v>
                </c:pt>
                <c:pt idx="7998">
                  <c:v>20.715014</c:v>
                </c:pt>
                <c:pt idx="7999">
                  <c:v>20.823070999999899</c:v>
                </c:pt>
                <c:pt idx="8000">
                  <c:v>20.826573</c:v>
                </c:pt>
                <c:pt idx="8001">
                  <c:v>20.8630029999999</c:v>
                </c:pt>
                <c:pt idx="8002">
                  <c:v>21.031745999999899</c:v>
                </c:pt>
                <c:pt idx="8003">
                  <c:v>21.142776999999899</c:v>
                </c:pt>
                <c:pt idx="8004">
                  <c:v>21.123861000000002</c:v>
                </c:pt>
                <c:pt idx="8005">
                  <c:v>21.261669999999899</c:v>
                </c:pt>
                <c:pt idx="8006">
                  <c:v>21.255293000000002</c:v>
                </c:pt>
                <c:pt idx="8007">
                  <c:v>21.3739069999999</c:v>
                </c:pt>
                <c:pt idx="8008">
                  <c:v>21.391718999999899</c:v>
                </c:pt>
                <c:pt idx="8009">
                  <c:v>21.4618959999999</c:v>
                </c:pt>
                <c:pt idx="8010">
                  <c:v>21.611678000000001</c:v>
                </c:pt>
                <c:pt idx="8011">
                  <c:v>21.6875579999999</c:v>
                </c:pt>
                <c:pt idx="8012">
                  <c:v>21.673555</c:v>
                </c:pt>
                <c:pt idx="8013">
                  <c:v>21.754521</c:v>
                </c:pt>
                <c:pt idx="8014">
                  <c:v>21.876705999999899</c:v>
                </c:pt>
                <c:pt idx="8015">
                  <c:v>21.910036000000002</c:v>
                </c:pt>
                <c:pt idx="8016">
                  <c:v>22.042525000000001</c:v>
                </c:pt>
                <c:pt idx="8017">
                  <c:v>22.154057000000002</c:v>
                </c:pt>
                <c:pt idx="8018">
                  <c:v>22.208469999999899</c:v>
                </c:pt>
                <c:pt idx="8019">
                  <c:v>22.300132999999899</c:v>
                </c:pt>
                <c:pt idx="8020">
                  <c:v>22.441523</c:v>
                </c:pt>
                <c:pt idx="8021">
                  <c:v>22.411296</c:v>
                </c:pt>
                <c:pt idx="8022">
                  <c:v>22.552592000000001</c:v>
                </c:pt>
                <c:pt idx="8023">
                  <c:v>22.6408419999999</c:v>
                </c:pt>
                <c:pt idx="8024">
                  <c:v>22.726911999999899</c:v>
                </c:pt>
                <c:pt idx="8025">
                  <c:v>22.836400999999899</c:v>
                </c:pt>
                <c:pt idx="8026">
                  <c:v>22.936347000000001</c:v>
                </c:pt>
                <c:pt idx="8027">
                  <c:v>23.008185000000001</c:v>
                </c:pt>
                <c:pt idx="8028">
                  <c:v>23.012457000000001</c:v>
                </c:pt>
                <c:pt idx="8029">
                  <c:v>23.191372000000001</c:v>
                </c:pt>
                <c:pt idx="8030">
                  <c:v>23.228901</c:v>
                </c:pt>
                <c:pt idx="8031">
                  <c:v>23.382529000000002</c:v>
                </c:pt>
                <c:pt idx="8032">
                  <c:v>23.4317169999999</c:v>
                </c:pt>
                <c:pt idx="8033">
                  <c:v>23.539719000000002</c:v>
                </c:pt>
                <c:pt idx="8034">
                  <c:v>23.657831000000002</c:v>
                </c:pt>
                <c:pt idx="8035">
                  <c:v>23.692820000000001</c:v>
                </c:pt>
                <c:pt idx="8036">
                  <c:v>23.852443000000001</c:v>
                </c:pt>
                <c:pt idx="8037">
                  <c:v>23.899573</c:v>
                </c:pt>
                <c:pt idx="8038">
                  <c:v>24.014807000000001</c:v>
                </c:pt>
                <c:pt idx="8039">
                  <c:v>24.097684999999899</c:v>
                </c:pt>
                <c:pt idx="8040">
                  <c:v>24.179988000000002</c:v>
                </c:pt>
                <c:pt idx="8041">
                  <c:v>24.335443000000001</c:v>
                </c:pt>
                <c:pt idx="8042">
                  <c:v>24.394279999999899</c:v>
                </c:pt>
                <c:pt idx="8043">
                  <c:v>24.544432</c:v>
                </c:pt>
                <c:pt idx="8044">
                  <c:v>24.577638</c:v>
                </c:pt>
                <c:pt idx="8045">
                  <c:v>24.738899</c:v>
                </c:pt>
                <c:pt idx="8046">
                  <c:v>24.828315</c:v>
                </c:pt>
                <c:pt idx="8047">
                  <c:v>24.938922000000002</c:v>
                </c:pt>
                <c:pt idx="8048">
                  <c:v>25.038589000000002</c:v>
                </c:pt>
                <c:pt idx="8049">
                  <c:v>25.076761000000001</c:v>
                </c:pt>
                <c:pt idx="8050">
                  <c:v>25.2485199999999</c:v>
                </c:pt>
                <c:pt idx="8051">
                  <c:v>25.377862</c:v>
                </c:pt>
                <c:pt idx="8052">
                  <c:v>25.495729000000001</c:v>
                </c:pt>
                <c:pt idx="8053">
                  <c:v>25.508993</c:v>
                </c:pt>
                <c:pt idx="8054">
                  <c:v>25.721544000000002</c:v>
                </c:pt>
                <c:pt idx="8055">
                  <c:v>25.7909229999999</c:v>
                </c:pt>
                <c:pt idx="8056">
                  <c:v>25.940652</c:v>
                </c:pt>
                <c:pt idx="8057">
                  <c:v>26.056405000000002</c:v>
                </c:pt>
                <c:pt idx="8058">
                  <c:v>26.159416</c:v>
                </c:pt>
                <c:pt idx="8059">
                  <c:v>26.323422999999899</c:v>
                </c:pt>
                <c:pt idx="8060">
                  <c:v>26.4047529999999</c:v>
                </c:pt>
                <c:pt idx="8061">
                  <c:v>26.496728999999899</c:v>
                </c:pt>
                <c:pt idx="8062">
                  <c:v>26.640954000000001</c:v>
                </c:pt>
                <c:pt idx="8063">
                  <c:v>26.809453999999899</c:v>
                </c:pt>
                <c:pt idx="8064">
                  <c:v>26.909790999999899</c:v>
                </c:pt>
                <c:pt idx="8065">
                  <c:v>27.0382579999999</c:v>
                </c:pt>
                <c:pt idx="8066">
                  <c:v>27.138141000000001</c:v>
                </c:pt>
                <c:pt idx="8067">
                  <c:v>27.329622000000001</c:v>
                </c:pt>
                <c:pt idx="8068">
                  <c:v>27.387263999999899</c:v>
                </c:pt>
                <c:pt idx="8069">
                  <c:v>27.5897469999999</c:v>
                </c:pt>
                <c:pt idx="8070">
                  <c:v>27.696401000000002</c:v>
                </c:pt>
                <c:pt idx="8071">
                  <c:v>27.8396259999999</c:v>
                </c:pt>
                <c:pt idx="8072">
                  <c:v>27.937370000000001</c:v>
                </c:pt>
                <c:pt idx="8073">
                  <c:v>28.131381000000001</c:v>
                </c:pt>
                <c:pt idx="8074">
                  <c:v>28.266482</c:v>
                </c:pt>
                <c:pt idx="8075">
                  <c:v>28.416262</c:v>
                </c:pt>
                <c:pt idx="8076">
                  <c:v>28.569265999999899</c:v>
                </c:pt>
                <c:pt idx="8077">
                  <c:v>28.706125</c:v>
                </c:pt>
                <c:pt idx="8078">
                  <c:v>28.8147389999999</c:v>
                </c:pt>
                <c:pt idx="8079">
                  <c:v>29.029115999999899</c:v>
                </c:pt>
                <c:pt idx="8080">
                  <c:v>29.1910729999999</c:v>
                </c:pt>
                <c:pt idx="8081">
                  <c:v>29.3376459999999</c:v>
                </c:pt>
                <c:pt idx="8082">
                  <c:v>29.420154</c:v>
                </c:pt>
                <c:pt idx="8083">
                  <c:v>29.6055999999999</c:v>
                </c:pt>
                <c:pt idx="8084">
                  <c:v>29.775623</c:v>
                </c:pt>
                <c:pt idx="8085">
                  <c:v>29.8779679999999</c:v>
                </c:pt>
                <c:pt idx="8086">
                  <c:v>30.059463000000001</c:v>
                </c:pt>
                <c:pt idx="8087">
                  <c:v>30.245346999999899</c:v>
                </c:pt>
                <c:pt idx="8088">
                  <c:v>30.422087000000001</c:v>
                </c:pt>
                <c:pt idx="8089">
                  <c:v>30.567692999999899</c:v>
                </c:pt>
                <c:pt idx="8090">
                  <c:v>30.7321519999999</c:v>
                </c:pt>
                <c:pt idx="8091">
                  <c:v>30.931456000000001</c:v>
                </c:pt>
                <c:pt idx="8092">
                  <c:v>31.091078</c:v>
                </c:pt>
                <c:pt idx="8093">
                  <c:v>31.263231000000001</c:v>
                </c:pt>
                <c:pt idx="8094">
                  <c:v>31.409196000000001</c:v>
                </c:pt>
                <c:pt idx="8095">
                  <c:v>31.586594000000002</c:v>
                </c:pt>
                <c:pt idx="8096">
                  <c:v>31.822962</c:v>
                </c:pt>
                <c:pt idx="8097">
                  <c:v>31.969919000000001</c:v>
                </c:pt>
                <c:pt idx="8098">
                  <c:v>32.147044000000001</c:v>
                </c:pt>
                <c:pt idx="8099">
                  <c:v>32.351785999999898</c:v>
                </c:pt>
                <c:pt idx="8100">
                  <c:v>32.543425999999897</c:v>
                </c:pt>
                <c:pt idx="8101">
                  <c:v>32.734065000000001</c:v>
                </c:pt>
                <c:pt idx="8102">
                  <c:v>32.938183000000002</c:v>
                </c:pt>
                <c:pt idx="8103">
                  <c:v>33.116218000000003</c:v>
                </c:pt>
                <c:pt idx="8104">
                  <c:v>33.351757999999897</c:v>
                </c:pt>
                <c:pt idx="8105">
                  <c:v>33.5499879999999</c:v>
                </c:pt>
                <c:pt idx="8106">
                  <c:v>33.737267000000003</c:v>
                </c:pt>
                <c:pt idx="8107">
                  <c:v>33.960901999999898</c:v>
                </c:pt>
                <c:pt idx="8108">
                  <c:v>34.164287000000002</c:v>
                </c:pt>
                <c:pt idx="8109">
                  <c:v>34.378438000000003</c:v>
                </c:pt>
                <c:pt idx="8110">
                  <c:v>34.618751000000003</c:v>
                </c:pt>
                <c:pt idx="8111">
                  <c:v>34.841495000000002</c:v>
                </c:pt>
                <c:pt idx="8112">
                  <c:v>35.053038000000001</c:v>
                </c:pt>
                <c:pt idx="8113">
                  <c:v>35.254883999999898</c:v>
                </c:pt>
                <c:pt idx="8114">
                  <c:v>35.487366000000002</c:v>
                </c:pt>
                <c:pt idx="8115">
                  <c:v>35.692082999999897</c:v>
                </c:pt>
                <c:pt idx="8116">
                  <c:v>35.984098000000003</c:v>
                </c:pt>
                <c:pt idx="8117">
                  <c:v>36.201312999999899</c:v>
                </c:pt>
                <c:pt idx="8118">
                  <c:v>36.475448999999898</c:v>
                </c:pt>
                <c:pt idx="8119">
                  <c:v>36.693108000000002</c:v>
                </c:pt>
                <c:pt idx="8120">
                  <c:v>36.954326000000002</c:v>
                </c:pt>
                <c:pt idx="8121">
                  <c:v>37.203391000000003</c:v>
                </c:pt>
                <c:pt idx="8122">
                  <c:v>37.478194000000002</c:v>
                </c:pt>
                <c:pt idx="8123">
                  <c:v>37.706406999999899</c:v>
                </c:pt>
                <c:pt idx="8124">
                  <c:v>37.955562</c:v>
                </c:pt>
                <c:pt idx="8125">
                  <c:v>38.254824999999897</c:v>
                </c:pt>
                <c:pt idx="8126">
                  <c:v>38.536721</c:v>
                </c:pt>
                <c:pt idx="8127">
                  <c:v>38.813105</c:v>
                </c:pt>
                <c:pt idx="8128">
                  <c:v>39.065086000000001</c:v>
                </c:pt>
                <c:pt idx="8129">
                  <c:v>39.338614999999898</c:v>
                </c:pt>
                <c:pt idx="8130">
                  <c:v>39.606153999999897</c:v>
                </c:pt>
                <c:pt idx="8131">
                  <c:v>39.922015000000002</c:v>
                </c:pt>
                <c:pt idx="8132">
                  <c:v>40.235765999999899</c:v>
                </c:pt>
                <c:pt idx="8133">
                  <c:v>40.545926999999899</c:v>
                </c:pt>
                <c:pt idx="8134">
                  <c:v>40.835268999999897</c:v>
                </c:pt>
                <c:pt idx="8135">
                  <c:v>41.135615999999899</c:v>
                </c:pt>
                <c:pt idx="8136">
                  <c:v>41.465305000000001</c:v>
                </c:pt>
                <c:pt idx="8137">
                  <c:v>41.783529999999899</c:v>
                </c:pt>
                <c:pt idx="8138">
                  <c:v>42.095672999999898</c:v>
                </c:pt>
                <c:pt idx="8139">
                  <c:v>42.438471999999898</c:v>
                </c:pt>
                <c:pt idx="8140">
                  <c:v>42.791783000000002</c:v>
                </c:pt>
                <c:pt idx="8141">
                  <c:v>43.085175</c:v>
                </c:pt>
                <c:pt idx="8142">
                  <c:v>43.419927999999899</c:v>
                </c:pt>
                <c:pt idx="8143">
                  <c:v>43.810901000000001</c:v>
                </c:pt>
                <c:pt idx="8144">
                  <c:v>44.127696999999898</c:v>
                </c:pt>
                <c:pt idx="8145">
                  <c:v>44.507582999999897</c:v>
                </c:pt>
                <c:pt idx="8146">
                  <c:v>44.902675000000002</c:v>
                </c:pt>
                <c:pt idx="8147">
                  <c:v>45.252811000000001</c:v>
                </c:pt>
                <c:pt idx="8148">
                  <c:v>45.669414000000003</c:v>
                </c:pt>
                <c:pt idx="8149">
                  <c:v>46.0456229999999</c:v>
                </c:pt>
                <c:pt idx="8150">
                  <c:v>46.421726</c:v>
                </c:pt>
                <c:pt idx="8151">
                  <c:v>46.850596000000003</c:v>
                </c:pt>
                <c:pt idx="8152">
                  <c:v>47.216825999999898</c:v>
                </c:pt>
                <c:pt idx="8153">
                  <c:v>47.628163999999899</c:v>
                </c:pt>
                <c:pt idx="8154">
                  <c:v>48.089432000000002</c:v>
                </c:pt>
                <c:pt idx="8155">
                  <c:v>48.537709</c:v>
                </c:pt>
                <c:pt idx="8156">
                  <c:v>48.952519000000002</c:v>
                </c:pt>
                <c:pt idx="8157">
                  <c:v>49.402453000000001</c:v>
                </c:pt>
                <c:pt idx="8158">
                  <c:v>49.877699</c:v>
                </c:pt>
                <c:pt idx="8159">
                  <c:v>50.343355000000003</c:v>
                </c:pt>
                <c:pt idx="8160">
                  <c:v>50.773488999999898</c:v>
                </c:pt>
                <c:pt idx="8161">
                  <c:v>51.277565000000003</c:v>
                </c:pt>
                <c:pt idx="8162">
                  <c:v>51.795464000000003</c:v>
                </c:pt>
                <c:pt idx="8163">
                  <c:v>52.253442999999898</c:v>
                </c:pt>
                <c:pt idx="8164">
                  <c:v>52.774926000000001</c:v>
                </c:pt>
                <c:pt idx="8165">
                  <c:v>53.280161999999898</c:v>
                </c:pt>
                <c:pt idx="8166">
                  <c:v>53.834671</c:v>
                </c:pt>
                <c:pt idx="8167">
                  <c:v>54.366818000000002</c:v>
                </c:pt>
                <c:pt idx="8168">
                  <c:v>54.897328000000002</c:v>
                </c:pt>
                <c:pt idx="8169">
                  <c:v>55.441240000000001</c:v>
                </c:pt>
                <c:pt idx="8170">
                  <c:v>55.976104999999897</c:v>
                </c:pt>
                <c:pt idx="8171">
                  <c:v>56.595813999999898</c:v>
                </c:pt>
                <c:pt idx="8172">
                  <c:v>57.231375999999898</c:v>
                </c:pt>
                <c:pt idx="8173">
                  <c:v>57.805590000000002</c:v>
                </c:pt>
                <c:pt idx="8174">
                  <c:v>58.4469929999999</c:v>
                </c:pt>
                <c:pt idx="8175">
                  <c:v>59.043374999999898</c:v>
                </c:pt>
                <c:pt idx="8176">
                  <c:v>59.720692999999898</c:v>
                </c:pt>
                <c:pt idx="8177">
                  <c:v>60.378455000000002</c:v>
                </c:pt>
                <c:pt idx="8178">
                  <c:v>61.009734000000002</c:v>
                </c:pt>
                <c:pt idx="8179">
                  <c:v>61.716524999999898</c:v>
                </c:pt>
                <c:pt idx="8180">
                  <c:v>62.436269000000003</c:v>
                </c:pt>
                <c:pt idx="8181">
                  <c:v>63.146335000000001</c:v>
                </c:pt>
                <c:pt idx="8182">
                  <c:v>63.888060000000003</c:v>
                </c:pt>
                <c:pt idx="8183">
                  <c:v>64.657182000000006</c:v>
                </c:pt>
                <c:pt idx="8184">
                  <c:v>65.4058619999999</c:v>
                </c:pt>
                <c:pt idx="8185">
                  <c:v>66.200316999999899</c:v>
                </c:pt>
                <c:pt idx="8186">
                  <c:v>67.029381999999899</c:v>
                </c:pt>
                <c:pt idx="8187">
                  <c:v>67.822484000000003</c:v>
                </c:pt>
                <c:pt idx="8188">
                  <c:v>68.683025999999899</c:v>
                </c:pt>
                <c:pt idx="8189">
                  <c:v>69.555770999999893</c:v>
                </c:pt>
                <c:pt idx="8190">
                  <c:v>70.293841</c:v>
                </c:pt>
                <c:pt idx="8191">
                  <c:v>70.828686000000005</c:v>
                </c:pt>
                <c:pt idx="8192">
                  <c:v>71.219607999999894</c:v>
                </c:pt>
              </c:numCache>
            </c:numRef>
          </c:yVal>
          <c:smooth val="1"/>
        </c:ser>
        <c:ser>
          <c:idx val="1"/>
          <c:order val="2"/>
          <c:tx>
            <c:v>Injection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PC_comparison!$A$7:$A$8</c:f>
              <c:numCache>
                <c:formatCode>General</c:formatCode>
                <c:ptCount val="2"/>
                <c:pt idx="0">
                  <c:v>760</c:v>
                </c:pt>
                <c:pt idx="1">
                  <c:v>760</c:v>
                </c:pt>
              </c:numCache>
            </c:numRef>
          </c:xVal>
          <c:yVal>
            <c:numRef>
              <c:f>PC_comparison!$B$7:$B$8</c:f>
              <c:numCache>
                <c:formatCode>General</c:formatCode>
                <c:ptCount val="2"/>
                <c:pt idx="0">
                  <c:v>-30</c:v>
                </c:pt>
                <c:pt idx="1">
                  <c:v>50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120064"/>
        <c:axId val="316130432"/>
      </c:scatterChart>
      <c:valAx>
        <c:axId val="316120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 (A)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16130432"/>
        <c:crosses val="autoZero"/>
        <c:crossBetween val="midCat"/>
      </c:valAx>
      <c:valAx>
        <c:axId val="316130432"/>
        <c:scaling>
          <c:orientation val="minMax"/>
          <c:max val="50"/>
          <c:min val="-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b3 (units)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161200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9595282806405357"/>
          <c:y val="8.3230916313592446E-2"/>
          <c:w val="0.528945806357629"/>
          <c:h val="0.207555474153988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solidFill>
            <a:schemeClr val="tx2"/>
          </a:solidFill>
        </a:defRPr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54254126180725"/>
          <c:y val="4.4345647924879814E-2"/>
          <c:w val="0.77746092603596062"/>
          <c:h val="0.79391662294833942"/>
        </c:manualLayout>
      </c:layout>
      <c:scatterChart>
        <c:scatterStyle val="lineMarker"/>
        <c:varyColors val="0"/>
        <c:ser>
          <c:idx val="2"/>
          <c:order val="1"/>
          <c:tx>
            <c:v>Model</c:v>
          </c:tx>
          <c:spPr>
            <a:ln w="19050">
              <a:noFill/>
              <a:prstDash val="sysDash"/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PC_case2!$A$14:$A$61</c:f>
              <c:numCache>
                <c:formatCode>0</c:formatCode>
                <c:ptCount val="48"/>
                <c:pt idx="0">
                  <c:v>2250</c:v>
                </c:pt>
                <c:pt idx="1">
                  <c:v>1942.9</c:v>
                </c:pt>
                <c:pt idx="2">
                  <c:v>1635.8</c:v>
                </c:pt>
                <c:pt idx="3">
                  <c:v>1328.6</c:v>
                </c:pt>
                <c:pt idx="4">
                  <c:v>1021.5</c:v>
                </c:pt>
                <c:pt idx="5">
                  <c:v>714.38</c:v>
                </c:pt>
                <c:pt idx="6">
                  <c:v>407.25</c:v>
                </c:pt>
                <c:pt idx="7">
                  <c:v>100.12</c:v>
                </c:pt>
                <c:pt idx="8">
                  <c:v>253.69</c:v>
                </c:pt>
                <c:pt idx="9">
                  <c:v>407.25</c:v>
                </c:pt>
                <c:pt idx="10">
                  <c:v>560.80999999999995</c:v>
                </c:pt>
                <c:pt idx="11">
                  <c:v>714.38</c:v>
                </c:pt>
                <c:pt idx="12">
                  <c:v>867.94</c:v>
                </c:pt>
                <c:pt idx="13">
                  <c:v>1021.5</c:v>
                </c:pt>
                <c:pt idx="14">
                  <c:v>1175.0999999999999</c:v>
                </c:pt>
                <c:pt idx="15">
                  <c:v>1328.6</c:v>
                </c:pt>
                <c:pt idx="16">
                  <c:v>1482.2</c:v>
                </c:pt>
                <c:pt idx="17">
                  <c:v>1635.8</c:v>
                </c:pt>
                <c:pt idx="18">
                  <c:v>1789.3</c:v>
                </c:pt>
                <c:pt idx="19">
                  <c:v>1942.9</c:v>
                </c:pt>
                <c:pt idx="20">
                  <c:v>2096.4</c:v>
                </c:pt>
                <c:pt idx="21">
                  <c:v>2250</c:v>
                </c:pt>
                <c:pt idx="22">
                  <c:v>3000</c:v>
                </c:pt>
                <c:pt idx="23">
                  <c:v>3750</c:v>
                </c:pt>
                <c:pt idx="24">
                  <c:v>4500</c:v>
                </c:pt>
                <c:pt idx="25">
                  <c:v>5250</c:v>
                </c:pt>
                <c:pt idx="26">
                  <c:v>6000</c:v>
                </c:pt>
                <c:pt idx="27">
                  <c:v>6750</c:v>
                </c:pt>
                <c:pt idx="28">
                  <c:v>7500</c:v>
                </c:pt>
                <c:pt idx="29">
                  <c:v>8250</c:v>
                </c:pt>
                <c:pt idx="30">
                  <c:v>9000</c:v>
                </c:pt>
                <c:pt idx="31">
                  <c:v>9750</c:v>
                </c:pt>
                <c:pt idx="32">
                  <c:v>10500</c:v>
                </c:pt>
                <c:pt idx="33">
                  <c:v>11250</c:v>
                </c:pt>
                <c:pt idx="34">
                  <c:v>9964.2999999999993</c:v>
                </c:pt>
                <c:pt idx="35">
                  <c:v>8678.6</c:v>
                </c:pt>
                <c:pt idx="36">
                  <c:v>7392.9</c:v>
                </c:pt>
                <c:pt idx="37">
                  <c:v>6107.1</c:v>
                </c:pt>
                <c:pt idx="38">
                  <c:v>4821.3999999999996</c:v>
                </c:pt>
                <c:pt idx="39">
                  <c:v>3535.7</c:v>
                </c:pt>
                <c:pt idx="40">
                  <c:v>2250</c:v>
                </c:pt>
                <c:pt idx="41">
                  <c:v>1978.6</c:v>
                </c:pt>
                <c:pt idx="42">
                  <c:v>1707.1</c:v>
                </c:pt>
                <c:pt idx="43">
                  <c:v>1435.7</c:v>
                </c:pt>
                <c:pt idx="44">
                  <c:v>1164.2</c:v>
                </c:pt>
                <c:pt idx="45">
                  <c:v>892.77</c:v>
                </c:pt>
                <c:pt idx="46">
                  <c:v>621.32000000000005</c:v>
                </c:pt>
                <c:pt idx="47">
                  <c:v>349.88</c:v>
                </c:pt>
              </c:numCache>
            </c:numRef>
          </c:xVal>
          <c:yVal>
            <c:numRef>
              <c:f>PC_case2!$D$14:$D$61</c:f>
              <c:numCache>
                <c:formatCode>0.00E+00</c:formatCode>
                <c:ptCount val="48"/>
                <c:pt idx="0">
                  <c:v>28.312000000000001</c:v>
                </c:pt>
                <c:pt idx="1">
                  <c:v>33.526000000000003</c:v>
                </c:pt>
                <c:pt idx="2">
                  <c:v>41.118000000000002</c:v>
                </c:pt>
                <c:pt idx="3">
                  <c:v>52.929000000000002</c:v>
                </c:pt>
                <c:pt idx="4">
                  <c:v>73.155000000000001</c:v>
                </c:pt>
                <c:pt idx="5">
                  <c:v>113.55</c:v>
                </c:pt>
                <c:pt idx="6">
                  <c:v>221.91</c:v>
                </c:pt>
                <c:pt idx="7">
                  <c:v>955.73</c:v>
                </c:pt>
                <c:pt idx="8">
                  <c:v>327.11</c:v>
                </c:pt>
                <c:pt idx="9">
                  <c:v>152.12</c:v>
                </c:pt>
                <c:pt idx="10">
                  <c:v>74.332999999999998</c:v>
                </c:pt>
                <c:pt idx="11">
                  <c:v>33.548999999999999</c:v>
                </c:pt>
                <c:pt idx="12">
                  <c:v>10.818</c:v>
                </c:pt>
                <c:pt idx="13">
                  <c:v>-1.8574999999999999</c:v>
                </c:pt>
                <c:pt idx="14">
                  <c:v>-8.5300999999999991</c:v>
                </c:pt>
                <c:pt idx="15">
                  <c:v>-11.552</c:v>
                </c:pt>
                <c:pt idx="16">
                  <c:v>-12.446</c:v>
                </c:pt>
                <c:pt idx="17">
                  <c:v>-12.263</c:v>
                </c:pt>
                <c:pt idx="18">
                  <c:v>-11.602</c:v>
                </c:pt>
                <c:pt idx="19">
                  <c:v>-10.741</c:v>
                </c:pt>
                <c:pt idx="20">
                  <c:v>-9.8115000000000006</c:v>
                </c:pt>
                <c:pt idx="21">
                  <c:v>-8.8740000000000006</c:v>
                </c:pt>
                <c:pt idx="22">
                  <c:v>-4.8045</c:v>
                </c:pt>
                <c:pt idx="23">
                  <c:v>-1.8171999999999999</c:v>
                </c:pt>
                <c:pt idx="24">
                  <c:v>0.24732999999999999</c:v>
                </c:pt>
                <c:pt idx="25">
                  <c:v>1.6306</c:v>
                </c:pt>
                <c:pt idx="26">
                  <c:v>2.4719000000000002</c:v>
                </c:pt>
                <c:pt idx="27">
                  <c:v>2.9698000000000002</c:v>
                </c:pt>
                <c:pt idx="28">
                  <c:v>3.7210999999999999</c:v>
                </c:pt>
                <c:pt idx="29">
                  <c:v>4.4637000000000002</c:v>
                </c:pt>
                <c:pt idx="30">
                  <c:v>5.0552000000000001</c:v>
                </c:pt>
                <c:pt idx="31">
                  <c:v>5.3765000000000001</c:v>
                </c:pt>
                <c:pt idx="32">
                  <c:v>5.4013999999999998</c:v>
                </c:pt>
                <c:pt idx="33">
                  <c:v>5.1494</c:v>
                </c:pt>
                <c:pt idx="34">
                  <c:v>9.0998999999999999</c:v>
                </c:pt>
                <c:pt idx="35">
                  <c:v>9.6517999999999997</c:v>
                </c:pt>
                <c:pt idx="36">
                  <c:v>9.8665000000000003</c:v>
                </c:pt>
                <c:pt idx="37">
                  <c:v>11.026</c:v>
                </c:pt>
                <c:pt idx="38">
                  <c:v>13.364000000000001</c:v>
                </c:pt>
                <c:pt idx="39">
                  <c:v>17.597000000000001</c:v>
                </c:pt>
                <c:pt idx="40">
                  <c:v>28.311</c:v>
                </c:pt>
                <c:pt idx="41">
                  <c:v>32.82</c:v>
                </c:pt>
                <c:pt idx="42">
                  <c:v>39.067</c:v>
                </c:pt>
                <c:pt idx="43">
                  <c:v>48.149000000000001</c:v>
                </c:pt>
                <c:pt idx="44">
                  <c:v>62.256999999999998</c:v>
                </c:pt>
                <c:pt idx="45">
                  <c:v>86.378</c:v>
                </c:pt>
                <c:pt idx="46">
                  <c:v>134.53</c:v>
                </c:pt>
                <c:pt idx="47">
                  <c:v>264.14999999999998</c:v>
                </c:pt>
              </c:numCache>
            </c:numRef>
          </c:yVal>
          <c:smooth val="0"/>
        </c:ser>
        <c:ser>
          <c:idx val="3"/>
          <c:order val="2"/>
          <c:tx>
            <c:v>MBHSP101</c:v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'measurement data'!$B$2:$B$2695</c:f>
              <c:numCache>
                <c:formatCode>0</c:formatCode>
                <c:ptCount val="2694"/>
                <c:pt idx="0">
                  <c:v>100.03433</c:v>
                </c:pt>
                <c:pt idx="1">
                  <c:v>100.01526</c:v>
                </c:pt>
                <c:pt idx="2">
                  <c:v>100.00228</c:v>
                </c:pt>
                <c:pt idx="3">
                  <c:v>99.990111999999897</c:v>
                </c:pt>
                <c:pt idx="4">
                  <c:v>99.985359000000003</c:v>
                </c:pt>
                <c:pt idx="5">
                  <c:v>99.987877999999895</c:v>
                </c:pt>
                <c:pt idx="6">
                  <c:v>100.00296</c:v>
                </c:pt>
                <c:pt idx="7">
                  <c:v>100.024</c:v>
                </c:pt>
                <c:pt idx="8">
                  <c:v>100.01181</c:v>
                </c:pt>
                <c:pt idx="9">
                  <c:v>99.987477999999896</c:v>
                </c:pt>
                <c:pt idx="10">
                  <c:v>99.995177999999896</c:v>
                </c:pt>
                <c:pt idx="11">
                  <c:v>100.00193</c:v>
                </c:pt>
                <c:pt idx="12">
                  <c:v>100.00076</c:v>
                </c:pt>
                <c:pt idx="13">
                  <c:v>99.992872000000006</c:v>
                </c:pt>
                <c:pt idx="14">
                  <c:v>99.991005000000001</c:v>
                </c:pt>
                <c:pt idx="15">
                  <c:v>99.987031000000002</c:v>
                </c:pt>
                <c:pt idx="16">
                  <c:v>99.975903000000002</c:v>
                </c:pt>
                <c:pt idx="17">
                  <c:v>99.990951999999893</c:v>
                </c:pt>
                <c:pt idx="18">
                  <c:v>100.00703</c:v>
                </c:pt>
                <c:pt idx="19">
                  <c:v>100.01393</c:v>
                </c:pt>
                <c:pt idx="20">
                  <c:v>100.00425</c:v>
                </c:pt>
                <c:pt idx="21">
                  <c:v>99.992143999999897</c:v>
                </c:pt>
                <c:pt idx="22">
                  <c:v>99.993015999999898</c:v>
                </c:pt>
                <c:pt idx="23">
                  <c:v>99.997915000000006</c:v>
                </c:pt>
                <c:pt idx="24">
                  <c:v>100.00393</c:v>
                </c:pt>
                <c:pt idx="25">
                  <c:v>99.993790000000004</c:v>
                </c:pt>
                <c:pt idx="26">
                  <c:v>99.977784999999898</c:v>
                </c:pt>
                <c:pt idx="27">
                  <c:v>99.976415000000003</c:v>
                </c:pt>
                <c:pt idx="28">
                  <c:v>99.9768329999999</c:v>
                </c:pt>
                <c:pt idx="29">
                  <c:v>99.9788479999999</c:v>
                </c:pt>
                <c:pt idx="30">
                  <c:v>99.989675000000005</c:v>
                </c:pt>
                <c:pt idx="31">
                  <c:v>99.980299000000002</c:v>
                </c:pt>
                <c:pt idx="32">
                  <c:v>99.968333000000001</c:v>
                </c:pt>
                <c:pt idx="33">
                  <c:v>99.990414999999899</c:v>
                </c:pt>
                <c:pt idx="34">
                  <c:v>100</c:v>
                </c:pt>
                <c:pt idx="35">
                  <c:v>99.991822999999897</c:v>
                </c:pt>
                <c:pt idx="36">
                  <c:v>99.982853000000006</c:v>
                </c:pt>
                <c:pt idx="37">
                  <c:v>99.989158000000003</c:v>
                </c:pt>
                <c:pt idx="38">
                  <c:v>99.994889000000001</c:v>
                </c:pt>
                <c:pt idx="39">
                  <c:v>99.995603000000003</c:v>
                </c:pt>
                <c:pt idx="40">
                  <c:v>99.989200999999895</c:v>
                </c:pt>
                <c:pt idx="41">
                  <c:v>99.974185000000006</c:v>
                </c:pt>
                <c:pt idx="42">
                  <c:v>99.973384999999894</c:v>
                </c:pt>
                <c:pt idx="43">
                  <c:v>99.978182000000004</c:v>
                </c:pt>
                <c:pt idx="44">
                  <c:v>99.981628000000001</c:v>
                </c:pt>
                <c:pt idx="45">
                  <c:v>99.980019999999897</c:v>
                </c:pt>
                <c:pt idx="46">
                  <c:v>99.987673000000001</c:v>
                </c:pt>
                <c:pt idx="47">
                  <c:v>99.991020000000006</c:v>
                </c:pt>
                <c:pt idx="48">
                  <c:v>99.982956000000001</c:v>
                </c:pt>
                <c:pt idx="49">
                  <c:v>99.985166000000007</c:v>
                </c:pt>
                <c:pt idx="50">
                  <c:v>99.990910999999898</c:v>
                </c:pt>
                <c:pt idx="51">
                  <c:v>100.00201</c:v>
                </c:pt>
                <c:pt idx="52">
                  <c:v>100.02104</c:v>
                </c:pt>
                <c:pt idx="53">
                  <c:v>100.01179</c:v>
                </c:pt>
                <c:pt idx="54">
                  <c:v>99.992812000000001</c:v>
                </c:pt>
                <c:pt idx="55">
                  <c:v>99.998572999999894</c:v>
                </c:pt>
                <c:pt idx="56">
                  <c:v>100.01676</c:v>
                </c:pt>
                <c:pt idx="57">
                  <c:v>100.02494</c:v>
                </c:pt>
                <c:pt idx="58">
                  <c:v>100.02973</c:v>
                </c:pt>
                <c:pt idx="59">
                  <c:v>100.01523</c:v>
                </c:pt>
                <c:pt idx="60">
                  <c:v>100.01599</c:v>
                </c:pt>
                <c:pt idx="61">
                  <c:v>100.0407</c:v>
                </c:pt>
                <c:pt idx="62">
                  <c:v>100.02955</c:v>
                </c:pt>
                <c:pt idx="63">
                  <c:v>100.01730000000001</c:v>
                </c:pt>
                <c:pt idx="64">
                  <c:v>100.01674</c:v>
                </c:pt>
                <c:pt idx="65">
                  <c:v>100.00909</c:v>
                </c:pt>
                <c:pt idx="66">
                  <c:v>100.01441</c:v>
                </c:pt>
                <c:pt idx="67">
                  <c:v>100.00246</c:v>
                </c:pt>
                <c:pt idx="68">
                  <c:v>99.993812000000005</c:v>
                </c:pt>
                <c:pt idx="69">
                  <c:v>99.998411000000004</c:v>
                </c:pt>
                <c:pt idx="70">
                  <c:v>100.008309999999</c:v>
                </c:pt>
                <c:pt idx="71">
                  <c:v>100.01727</c:v>
                </c:pt>
                <c:pt idx="72">
                  <c:v>100.00293000000001</c:v>
                </c:pt>
                <c:pt idx="73">
                  <c:v>99.986255999999898</c:v>
                </c:pt>
                <c:pt idx="74">
                  <c:v>99.984567999999896</c:v>
                </c:pt>
                <c:pt idx="75">
                  <c:v>99.991337000000001</c:v>
                </c:pt>
                <c:pt idx="76">
                  <c:v>100.00443</c:v>
                </c:pt>
                <c:pt idx="77">
                  <c:v>100.00373</c:v>
                </c:pt>
                <c:pt idx="78">
                  <c:v>99.998767000000001</c:v>
                </c:pt>
                <c:pt idx="79">
                  <c:v>99.991971000000007</c:v>
                </c:pt>
                <c:pt idx="80">
                  <c:v>99.986715000000004</c:v>
                </c:pt>
                <c:pt idx="81">
                  <c:v>99.986982999999896</c:v>
                </c:pt>
                <c:pt idx="82">
                  <c:v>99.995724999999894</c:v>
                </c:pt>
                <c:pt idx="83">
                  <c:v>99.999627000000004</c:v>
                </c:pt>
                <c:pt idx="84">
                  <c:v>99.993951999999894</c:v>
                </c:pt>
                <c:pt idx="85">
                  <c:v>99.987658999999894</c:v>
                </c:pt>
                <c:pt idx="86">
                  <c:v>99.993906999999894</c:v>
                </c:pt>
                <c:pt idx="87">
                  <c:v>99.997044000000002</c:v>
                </c:pt>
                <c:pt idx="88">
                  <c:v>99.994808000000006</c:v>
                </c:pt>
                <c:pt idx="89">
                  <c:v>100.00808000000001</c:v>
                </c:pt>
                <c:pt idx="90">
                  <c:v>100.01591000000001</c:v>
                </c:pt>
                <c:pt idx="91">
                  <c:v>100.00808000000001</c:v>
                </c:pt>
                <c:pt idx="92">
                  <c:v>99.998807999999897</c:v>
                </c:pt>
                <c:pt idx="93">
                  <c:v>99.990336999999897</c:v>
                </c:pt>
                <c:pt idx="94">
                  <c:v>99.989841999999896</c:v>
                </c:pt>
                <c:pt idx="95">
                  <c:v>99.989289999999897</c:v>
                </c:pt>
                <c:pt idx="96">
                  <c:v>99.988418999999894</c:v>
                </c:pt>
                <c:pt idx="97">
                  <c:v>99.983644999999896</c:v>
                </c:pt>
                <c:pt idx="98">
                  <c:v>99.975703999999894</c:v>
                </c:pt>
                <c:pt idx="99">
                  <c:v>99.989227</c:v>
                </c:pt>
                <c:pt idx="100">
                  <c:v>99.999115000000003</c:v>
                </c:pt>
                <c:pt idx="101">
                  <c:v>99.994110000000006</c:v>
                </c:pt>
                <c:pt idx="102">
                  <c:v>99.995536000000001</c:v>
                </c:pt>
                <c:pt idx="103">
                  <c:v>99.997258000000002</c:v>
                </c:pt>
                <c:pt idx="104">
                  <c:v>99.989863999999898</c:v>
                </c:pt>
                <c:pt idx="105">
                  <c:v>99.991067000000001</c:v>
                </c:pt>
                <c:pt idx="106">
                  <c:v>100.00597</c:v>
                </c:pt>
                <c:pt idx="107">
                  <c:v>100.00569</c:v>
                </c:pt>
                <c:pt idx="108">
                  <c:v>99.997179000000003</c:v>
                </c:pt>
                <c:pt idx="109">
                  <c:v>99.998225000000005</c:v>
                </c:pt>
                <c:pt idx="110">
                  <c:v>99.993347</c:v>
                </c:pt>
                <c:pt idx="111">
                  <c:v>99.988855000000001</c:v>
                </c:pt>
                <c:pt idx="112">
                  <c:v>99.981539999999896</c:v>
                </c:pt>
                <c:pt idx="113">
                  <c:v>99.983535000000003</c:v>
                </c:pt>
                <c:pt idx="114">
                  <c:v>99.986624000000006</c:v>
                </c:pt>
                <c:pt idx="115">
                  <c:v>99.993286999999896</c:v>
                </c:pt>
                <c:pt idx="116">
                  <c:v>99.990313</c:v>
                </c:pt>
                <c:pt idx="117">
                  <c:v>99.9734389999999</c:v>
                </c:pt>
                <c:pt idx="118">
                  <c:v>99.986236000000005</c:v>
                </c:pt>
                <c:pt idx="119">
                  <c:v>100.01285</c:v>
                </c:pt>
                <c:pt idx="120">
                  <c:v>100.00903</c:v>
                </c:pt>
                <c:pt idx="121">
                  <c:v>100.00892</c:v>
                </c:pt>
                <c:pt idx="122">
                  <c:v>100.02923</c:v>
                </c:pt>
                <c:pt idx="123">
                  <c:v>100.03163000000001</c:v>
                </c:pt>
                <c:pt idx="124">
                  <c:v>100.02645</c:v>
                </c:pt>
                <c:pt idx="125">
                  <c:v>100.02882</c:v>
                </c:pt>
                <c:pt idx="126">
                  <c:v>100.02701</c:v>
                </c:pt>
                <c:pt idx="127">
                  <c:v>100.02857</c:v>
                </c:pt>
                <c:pt idx="128">
                  <c:v>100.02767</c:v>
                </c:pt>
                <c:pt idx="129">
                  <c:v>100.01334</c:v>
                </c:pt>
                <c:pt idx="130">
                  <c:v>100.01317</c:v>
                </c:pt>
                <c:pt idx="131">
                  <c:v>100.02952000000001</c:v>
                </c:pt>
                <c:pt idx="132">
                  <c:v>100.02312000000001</c:v>
                </c:pt>
                <c:pt idx="133">
                  <c:v>100.01656</c:v>
                </c:pt>
                <c:pt idx="134">
                  <c:v>100.01515000000001</c:v>
                </c:pt>
                <c:pt idx="135">
                  <c:v>100.012289999999</c:v>
                </c:pt>
                <c:pt idx="136">
                  <c:v>100.01196</c:v>
                </c:pt>
                <c:pt idx="137">
                  <c:v>100.01629</c:v>
                </c:pt>
                <c:pt idx="138">
                  <c:v>100.02388000000001</c:v>
                </c:pt>
                <c:pt idx="139">
                  <c:v>100.03098</c:v>
                </c:pt>
                <c:pt idx="140">
                  <c:v>100.032889999999</c:v>
                </c:pt>
                <c:pt idx="141">
                  <c:v>100.03138</c:v>
                </c:pt>
                <c:pt idx="142">
                  <c:v>100.0168</c:v>
                </c:pt>
                <c:pt idx="143">
                  <c:v>100.00117</c:v>
                </c:pt>
                <c:pt idx="144">
                  <c:v>100.00184</c:v>
                </c:pt>
                <c:pt idx="145">
                  <c:v>100.00712</c:v>
                </c:pt>
                <c:pt idx="146">
                  <c:v>100.01071</c:v>
                </c:pt>
                <c:pt idx="147">
                  <c:v>100.0141</c:v>
                </c:pt>
                <c:pt idx="148">
                  <c:v>99.996046000000007</c:v>
                </c:pt>
                <c:pt idx="149">
                  <c:v>99.988073999999898</c:v>
                </c:pt>
                <c:pt idx="150">
                  <c:v>100.01854</c:v>
                </c:pt>
                <c:pt idx="151">
                  <c:v>100.03008</c:v>
                </c:pt>
                <c:pt idx="152">
                  <c:v>100.02493</c:v>
                </c:pt>
                <c:pt idx="153">
                  <c:v>100.03001</c:v>
                </c:pt>
                <c:pt idx="154">
                  <c:v>100.02977</c:v>
                </c:pt>
                <c:pt idx="155">
                  <c:v>100.02615</c:v>
                </c:pt>
                <c:pt idx="156">
                  <c:v>100.03061</c:v>
                </c:pt>
                <c:pt idx="157">
                  <c:v>100.02934</c:v>
                </c:pt>
                <c:pt idx="158">
                  <c:v>100.022139999999</c:v>
                </c:pt>
                <c:pt idx="159">
                  <c:v>100.03435</c:v>
                </c:pt>
                <c:pt idx="160">
                  <c:v>100.03194000000001</c:v>
                </c:pt>
                <c:pt idx="161">
                  <c:v>100.02018</c:v>
                </c:pt>
                <c:pt idx="162">
                  <c:v>100.01815000000001</c:v>
                </c:pt>
                <c:pt idx="163">
                  <c:v>100.012829999999</c:v>
                </c:pt>
                <c:pt idx="164">
                  <c:v>100.014169999999</c:v>
                </c:pt>
                <c:pt idx="165">
                  <c:v>100.025859999999</c:v>
                </c:pt>
                <c:pt idx="166">
                  <c:v>100.02921000000001</c:v>
                </c:pt>
                <c:pt idx="167">
                  <c:v>100.02508</c:v>
                </c:pt>
                <c:pt idx="168">
                  <c:v>100.01809</c:v>
                </c:pt>
                <c:pt idx="169">
                  <c:v>100.02809000000001</c:v>
                </c:pt>
                <c:pt idx="170">
                  <c:v>100.03912</c:v>
                </c:pt>
                <c:pt idx="171">
                  <c:v>100.02615</c:v>
                </c:pt>
                <c:pt idx="172">
                  <c:v>100.02224</c:v>
                </c:pt>
                <c:pt idx="173">
                  <c:v>100.02169000000001</c:v>
                </c:pt>
                <c:pt idx="174">
                  <c:v>100.00037</c:v>
                </c:pt>
                <c:pt idx="175">
                  <c:v>99.990430000000003</c:v>
                </c:pt>
                <c:pt idx="176">
                  <c:v>100.00635</c:v>
                </c:pt>
                <c:pt idx="177">
                  <c:v>100.00432000000001</c:v>
                </c:pt>
                <c:pt idx="178">
                  <c:v>100.00474</c:v>
                </c:pt>
                <c:pt idx="179">
                  <c:v>99.996013000000005</c:v>
                </c:pt>
                <c:pt idx="180">
                  <c:v>99.973588000000007</c:v>
                </c:pt>
                <c:pt idx="181">
                  <c:v>99.972178999999898</c:v>
                </c:pt>
                <c:pt idx="182">
                  <c:v>99.976004000000003</c:v>
                </c:pt>
                <c:pt idx="183">
                  <c:v>99.97954</c:v>
                </c:pt>
                <c:pt idx="184">
                  <c:v>99.984168999999895</c:v>
                </c:pt>
                <c:pt idx="185">
                  <c:v>99.991397000000006</c:v>
                </c:pt>
                <c:pt idx="186">
                  <c:v>99.995315000000005</c:v>
                </c:pt>
                <c:pt idx="187">
                  <c:v>99.976364000000004</c:v>
                </c:pt>
                <c:pt idx="188">
                  <c:v>99.974688999999898</c:v>
                </c:pt>
                <c:pt idx="189">
                  <c:v>99.979770000000002</c:v>
                </c:pt>
                <c:pt idx="190">
                  <c:v>99.980149999999895</c:v>
                </c:pt>
                <c:pt idx="191">
                  <c:v>99.989711999999898</c:v>
                </c:pt>
                <c:pt idx="192">
                  <c:v>99.995419999999896</c:v>
                </c:pt>
                <c:pt idx="193">
                  <c:v>99.994871000000003</c:v>
                </c:pt>
                <c:pt idx="194">
                  <c:v>99.989557000000005</c:v>
                </c:pt>
                <c:pt idx="195">
                  <c:v>99.990810999999894</c:v>
                </c:pt>
                <c:pt idx="196">
                  <c:v>99.985588000000007</c:v>
                </c:pt>
                <c:pt idx="197">
                  <c:v>99.986192000000003</c:v>
                </c:pt>
                <c:pt idx="198">
                  <c:v>99.993407000000005</c:v>
                </c:pt>
                <c:pt idx="199">
                  <c:v>99.990897000000004</c:v>
                </c:pt>
                <c:pt idx="200">
                  <c:v>99.9799229999999</c:v>
                </c:pt>
                <c:pt idx="201">
                  <c:v>99.978582000000003</c:v>
                </c:pt>
                <c:pt idx="202">
                  <c:v>99.974755000000002</c:v>
                </c:pt>
                <c:pt idx="203">
                  <c:v>99.971963000000002</c:v>
                </c:pt>
                <c:pt idx="204">
                  <c:v>99.981167999999897</c:v>
                </c:pt>
                <c:pt idx="205">
                  <c:v>99.972013000000004</c:v>
                </c:pt>
                <c:pt idx="206">
                  <c:v>99.950362999999896</c:v>
                </c:pt>
                <c:pt idx="207">
                  <c:v>99.955403000000004</c:v>
                </c:pt>
                <c:pt idx="208">
                  <c:v>99.974244999999897</c:v>
                </c:pt>
                <c:pt idx="209">
                  <c:v>99.984836999999899</c:v>
                </c:pt>
                <c:pt idx="210">
                  <c:v>100.00259</c:v>
                </c:pt>
                <c:pt idx="211">
                  <c:v>100.01011</c:v>
                </c:pt>
                <c:pt idx="212">
                  <c:v>100.00069000000001</c:v>
                </c:pt>
                <c:pt idx="213">
                  <c:v>99.996949999999899</c:v>
                </c:pt>
                <c:pt idx="214">
                  <c:v>100.00403</c:v>
                </c:pt>
                <c:pt idx="215">
                  <c:v>100.00405000000001</c:v>
                </c:pt>
                <c:pt idx="216">
                  <c:v>100.012429999999</c:v>
                </c:pt>
                <c:pt idx="217">
                  <c:v>100.01562</c:v>
                </c:pt>
                <c:pt idx="218">
                  <c:v>100.02002</c:v>
                </c:pt>
                <c:pt idx="219">
                  <c:v>100.02481</c:v>
                </c:pt>
                <c:pt idx="220">
                  <c:v>100.02175</c:v>
                </c:pt>
                <c:pt idx="221">
                  <c:v>100.01376</c:v>
                </c:pt>
                <c:pt idx="222">
                  <c:v>100.02021000000001</c:v>
                </c:pt>
                <c:pt idx="223">
                  <c:v>100.04071</c:v>
                </c:pt>
                <c:pt idx="224">
                  <c:v>100.03184</c:v>
                </c:pt>
                <c:pt idx="225">
                  <c:v>100.02437</c:v>
                </c:pt>
                <c:pt idx="226">
                  <c:v>100.03294</c:v>
                </c:pt>
                <c:pt idx="227">
                  <c:v>100.0335</c:v>
                </c:pt>
                <c:pt idx="228">
                  <c:v>100.019049999999</c:v>
                </c:pt>
                <c:pt idx="229">
                  <c:v>100.01715</c:v>
                </c:pt>
                <c:pt idx="230">
                  <c:v>100.01963000000001</c:v>
                </c:pt>
                <c:pt idx="231">
                  <c:v>100.00032</c:v>
                </c:pt>
                <c:pt idx="232">
                  <c:v>99.999556999999896</c:v>
                </c:pt>
                <c:pt idx="233">
                  <c:v>100.00020000000001</c:v>
                </c:pt>
                <c:pt idx="234">
                  <c:v>99.993599000000003</c:v>
                </c:pt>
                <c:pt idx="235">
                  <c:v>99.999047000000004</c:v>
                </c:pt>
                <c:pt idx="236">
                  <c:v>100.00038000000001</c:v>
                </c:pt>
                <c:pt idx="237">
                  <c:v>100.001949999999</c:v>
                </c:pt>
                <c:pt idx="238">
                  <c:v>100.00109</c:v>
                </c:pt>
                <c:pt idx="239">
                  <c:v>99.995118000000005</c:v>
                </c:pt>
                <c:pt idx="240">
                  <c:v>99.997862999999896</c:v>
                </c:pt>
                <c:pt idx="241">
                  <c:v>100.01394000000001</c:v>
                </c:pt>
                <c:pt idx="242">
                  <c:v>100.02588</c:v>
                </c:pt>
                <c:pt idx="243">
                  <c:v>100.01344</c:v>
                </c:pt>
                <c:pt idx="244">
                  <c:v>100.00434</c:v>
                </c:pt>
                <c:pt idx="245">
                  <c:v>100.0013</c:v>
                </c:pt>
                <c:pt idx="246">
                  <c:v>99.989131999999898</c:v>
                </c:pt>
                <c:pt idx="247">
                  <c:v>99.985114999999894</c:v>
                </c:pt>
                <c:pt idx="248">
                  <c:v>99.979528000000002</c:v>
                </c:pt>
                <c:pt idx="249">
                  <c:v>99.987703999999894</c:v>
                </c:pt>
                <c:pt idx="250">
                  <c:v>99.978797</c:v>
                </c:pt>
                <c:pt idx="251">
                  <c:v>99.971839000000003</c:v>
                </c:pt>
                <c:pt idx="252">
                  <c:v>99.989075</c:v>
                </c:pt>
                <c:pt idx="253">
                  <c:v>99.994883000000002</c:v>
                </c:pt>
                <c:pt idx="254">
                  <c:v>100.00019</c:v>
                </c:pt>
                <c:pt idx="255">
                  <c:v>100.004009999999</c:v>
                </c:pt>
                <c:pt idx="256">
                  <c:v>99.993521000000001</c:v>
                </c:pt>
                <c:pt idx="257">
                  <c:v>99.986097999999899</c:v>
                </c:pt>
                <c:pt idx="258">
                  <c:v>99.992615999999899</c:v>
                </c:pt>
                <c:pt idx="259">
                  <c:v>99.990249000000006</c:v>
                </c:pt>
                <c:pt idx="260">
                  <c:v>99.994921000000005</c:v>
                </c:pt>
                <c:pt idx="261">
                  <c:v>99.998583999999894</c:v>
                </c:pt>
                <c:pt idx="262">
                  <c:v>100.070899999999</c:v>
                </c:pt>
                <c:pt idx="263">
                  <c:v>101.261529999999</c:v>
                </c:pt>
                <c:pt idx="264">
                  <c:v>104.74945</c:v>
                </c:pt>
                <c:pt idx="265">
                  <c:v>110.78145000000001</c:v>
                </c:pt>
                <c:pt idx="266">
                  <c:v>119.260189999999</c:v>
                </c:pt>
                <c:pt idx="267">
                  <c:v>129.14155</c:v>
                </c:pt>
                <c:pt idx="268">
                  <c:v>139.25536</c:v>
                </c:pt>
                <c:pt idx="269">
                  <c:v>149.35516999999899</c:v>
                </c:pt>
                <c:pt idx="270">
                  <c:v>159.46906999999899</c:v>
                </c:pt>
                <c:pt idx="271">
                  <c:v>169.58582000000001</c:v>
                </c:pt>
                <c:pt idx="272">
                  <c:v>179.698309999999</c:v>
                </c:pt>
                <c:pt idx="273">
                  <c:v>189.80419000000001</c:v>
                </c:pt>
                <c:pt idx="274">
                  <c:v>199.91485</c:v>
                </c:pt>
                <c:pt idx="275">
                  <c:v>210.02633</c:v>
                </c:pt>
                <c:pt idx="276">
                  <c:v>220.1431</c:v>
                </c:pt>
                <c:pt idx="277">
                  <c:v>230.27345</c:v>
                </c:pt>
                <c:pt idx="278">
                  <c:v>240.343009999999</c:v>
                </c:pt>
                <c:pt idx="279">
                  <c:v>250.372019999999</c:v>
                </c:pt>
                <c:pt idx="280">
                  <c:v>260.5444</c:v>
                </c:pt>
                <c:pt idx="281">
                  <c:v>270.69045</c:v>
                </c:pt>
                <c:pt idx="282">
                  <c:v>280.79503999999901</c:v>
                </c:pt>
                <c:pt idx="283">
                  <c:v>290.90638999999902</c:v>
                </c:pt>
                <c:pt idx="284">
                  <c:v>301.01073000000002</c:v>
                </c:pt>
                <c:pt idx="285">
                  <c:v>311.12684000000002</c:v>
                </c:pt>
                <c:pt idx="286">
                  <c:v>321.23943000000003</c:v>
                </c:pt>
                <c:pt idx="287">
                  <c:v>331.34811999999903</c:v>
                </c:pt>
                <c:pt idx="288">
                  <c:v>341.32835</c:v>
                </c:pt>
                <c:pt idx="289">
                  <c:v>350.86248999999901</c:v>
                </c:pt>
                <c:pt idx="290">
                  <c:v>360.96181000000001</c:v>
                </c:pt>
                <c:pt idx="291">
                  <c:v>371.66118</c:v>
                </c:pt>
                <c:pt idx="292">
                  <c:v>381.92399999999901</c:v>
                </c:pt>
                <c:pt idx="293">
                  <c:v>391.92950000000002</c:v>
                </c:pt>
                <c:pt idx="294">
                  <c:v>402.08767</c:v>
                </c:pt>
                <c:pt idx="295">
                  <c:v>412.33483000000001</c:v>
                </c:pt>
                <c:pt idx="296">
                  <c:v>422.39501999999902</c:v>
                </c:pt>
                <c:pt idx="297">
                  <c:v>432.50727000000001</c:v>
                </c:pt>
                <c:pt idx="298">
                  <c:v>442.49601000000001</c:v>
                </c:pt>
                <c:pt idx="299">
                  <c:v>452.12637999999902</c:v>
                </c:pt>
                <c:pt idx="300">
                  <c:v>462.26772</c:v>
                </c:pt>
                <c:pt idx="301">
                  <c:v>472.83309000000003</c:v>
                </c:pt>
                <c:pt idx="302">
                  <c:v>483.04413</c:v>
                </c:pt>
                <c:pt idx="303">
                  <c:v>493.15710000000001</c:v>
                </c:pt>
                <c:pt idx="304">
                  <c:v>503.24581000000001</c:v>
                </c:pt>
                <c:pt idx="305">
                  <c:v>513.57424000000003</c:v>
                </c:pt>
                <c:pt idx="306">
                  <c:v>523.77345000000003</c:v>
                </c:pt>
                <c:pt idx="307">
                  <c:v>533.68496000000005</c:v>
                </c:pt>
                <c:pt idx="308">
                  <c:v>543.57018000000005</c:v>
                </c:pt>
                <c:pt idx="309">
                  <c:v>553.52335000000005</c:v>
                </c:pt>
                <c:pt idx="310">
                  <c:v>563.76787000000002</c:v>
                </c:pt>
                <c:pt idx="311">
                  <c:v>574.04201999999896</c:v>
                </c:pt>
                <c:pt idx="312">
                  <c:v>584.19757000000004</c:v>
                </c:pt>
                <c:pt idx="313">
                  <c:v>594.30143999999905</c:v>
                </c:pt>
                <c:pt idx="314">
                  <c:v>604.50423000000001</c:v>
                </c:pt>
                <c:pt idx="315">
                  <c:v>614.69286</c:v>
                </c:pt>
                <c:pt idx="316">
                  <c:v>624.58834999999897</c:v>
                </c:pt>
                <c:pt idx="317">
                  <c:v>634.56969000000004</c:v>
                </c:pt>
                <c:pt idx="318">
                  <c:v>644.92580999999905</c:v>
                </c:pt>
                <c:pt idx="319">
                  <c:v>655.11604</c:v>
                </c:pt>
                <c:pt idx="320">
                  <c:v>665.05317000000002</c:v>
                </c:pt>
                <c:pt idx="321">
                  <c:v>675.10172999999895</c:v>
                </c:pt>
                <c:pt idx="322">
                  <c:v>685.22936000000004</c:v>
                </c:pt>
                <c:pt idx="323">
                  <c:v>695.35798999999895</c:v>
                </c:pt>
                <c:pt idx="324">
                  <c:v>705.49392</c:v>
                </c:pt>
                <c:pt idx="325">
                  <c:v>715.59704999999894</c:v>
                </c:pt>
                <c:pt idx="326">
                  <c:v>725.67021</c:v>
                </c:pt>
                <c:pt idx="327">
                  <c:v>735.77673000000004</c:v>
                </c:pt>
                <c:pt idx="328">
                  <c:v>745.88987999999904</c:v>
                </c:pt>
                <c:pt idx="329">
                  <c:v>755.98866999999905</c:v>
                </c:pt>
                <c:pt idx="330">
                  <c:v>766.10334999999895</c:v>
                </c:pt>
                <c:pt idx="331">
                  <c:v>776.21078999999895</c:v>
                </c:pt>
                <c:pt idx="332">
                  <c:v>786.31512999999904</c:v>
                </c:pt>
                <c:pt idx="333">
                  <c:v>796.42363999999895</c:v>
                </c:pt>
                <c:pt idx="334">
                  <c:v>806.55272000000002</c:v>
                </c:pt>
                <c:pt idx="335">
                  <c:v>816.69627000000003</c:v>
                </c:pt>
                <c:pt idx="336">
                  <c:v>826.82464000000004</c:v>
                </c:pt>
                <c:pt idx="337">
                  <c:v>836.93637999999896</c:v>
                </c:pt>
                <c:pt idx="338">
                  <c:v>847.03763000000004</c:v>
                </c:pt>
                <c:pt idx="339">
                  <c:v>857.12964999999895</c:v>
                </c:pt>
                <c:pt idx="340">
                  <c:v>867.22406999999896</c:v>
                </c:pt>
                <c:pt idx="341">
                  <c:v>877.34284000000002</c:v>
                </c:pt>
                <c:pt idx="342">
                  <c:v>887.47289000000001</c:v>
                </c:pt>
                <c:pt idx="343">
                  <c:v>897.59091000000001</c:v>
                </c:pt>
                <c:pt idx="344">
                  <c:v>907.69299999999896</c:v>
                </c:pt>
                <c:pt idx="345">
                  <c:v>917.78349000000003</c:v>
                </c:pt>
                <c:pt idx="346">
                  <c:v>927.86953000000005</c:v>
                </c:pt>
                <c:pt idx="347">
                  <c:v>937.96690999999896</c:v>
                </c:pt>
                <c:pt idx="348">
                  <c:v>948.07263999999896</c:v>
                </c:pt>
                <c:pt idx="349">
                  <c:v>958.17975999999896</c:v>
                </c:pt>
                <c:pt idx="350">
                  <c:v>968.28525999999897</c:v>
                </c:pt>
                <c:pt idx="351">
                  <c:v>978.38886000000002</c:v>
                </c:pt>
                <c:pt idx="352">
                  <c:v>988.49717999999905</c:v>
                </c:pt>
                <c:pt idx="353">
                  <c:v>998.61761999999896</c:v>
                </c:pt>
                <c:pt idx="354">
                  <c:v>1008.7426</c:v>
                </c:pt>
                <c:pt idx="355">
                  <c:v>1018.8585</c:v>
                </c:pt>
                <c:pt idx="356">
                  <c:v>1028.9809</c:v>
                </c:pt>
                <c:pt idx="357">
                  <c:v>1039.1059</c:v>
                </c:pt>
                <c:pt idx="358">
                  <c:v>1049.2145</c:v>
                </c:pt>
                <c:pt idx="359">
                  <c:v>1059.3243</c:v>
                </c:pt>
                <c:pt idx="360">
                  <c:v>1069.4494</c:v>
                </c:pt>
                <c:pt idx="361">
                  <c:v>1079.5708</c:v>
                </c:pt>
                <c:pt idx="362">
                  <c:v>1089.6829</c:v>
                </c:pt>
                <c:pt idx="363">
                  <c:v>1099.7877000000001</c:v>
                </c:pt>
                <c:pt idx="364">
                  <c:v>1109.8895</c:v>
                </c:pt>
                <c:pt idx="365">
                  <c:v>1119.9930999999899</c:v>
                </c:pt>
                <c:pt idx="366">
                  <c:v>1130.0987</c:v>
                </c:pt>
                <c:pt idx="367">
                  <c:v>1140.204</c:v>
                </c:pt>
                <c:pt idx="368">
                  <c:v>1150.3299</c:v>
                </c:pt>
                <c:pt idx="369">
                  <c:v>1160.4392</c:v>
                </c:pt>
                <c:pt idx="370">
                  <c:v>1170.5319</c:v>
                </c:pt>
                <c:pt idx="371">
                  <c:v>1180.6367</c:v>
                </c:pt>
                <c:pt idx="372">
                  <c:v>1190.7499</c:v>
                </c:pt>
                <c:pt idx="373">
                  <c:v>1200.8743999999899</c:v>
                </c:pt>
                <c:pt idx="374">
                  <c:v>1211.0041000000001</c:v>
                </c:pt>
                <c:pt idx="375">
                  <c:v>1221.1314</c:v>
                </c:pt>
                <c:pt idx="376">
                  <c:v>1231.2462</c:v>
                </c:pt>
                <c:pt idx="377">
                  <c:v>1241.3414</c:v>
                </c:pt>
                <c:pt idx="378">
                  <c:v>1251.4369999999899</c:v>
                </c:pt>
                <c:pt idx="379">
                  <c:v>1261.5446999999899</c:v>
                </c:pt>
                <c:pt idx="380">
                  <c:v>1271.6795999999899</c:v>
                </c:pt>
                <c:pt idx="381">
                  <c:v>1281.7982</c:v>
                </c:pt>
                <c:pt idx="382">
                  <c:v>1291.8876</c:v>
                </c:pt>
                <c:pt idx="383">
                  <c:v>1301.9855</c:v>
                </c:pt>
                <c:pt idx="384">
                  <c:v>1312.0911000000001</c:v>
                </c:pt>
                <c:pt idx="385">
                  <c:v>1322.2027</c:v>
                </c:pt>
                <c:pt idx="386">
                  <c:v>1332.3253</c:v>
                </c:pt>
                <c:pt idx="387">
                  <c:v>1342.4248</c:v>
                </c:pt>
                <c:pt idx="388">
                  <c:v>1352.5217</c:v>
                </c:pt>
                <c:pt idx="389">
                  <c:v>1362.6179</c:v>
                </c:pt>
                <c:pt idx="390">
                  <c:v>1372.7170000000001</c:v>
                </c:pt>
                <c:pt idx="391">
                  <c:v>1382.8195000000001</c:v>
                </c:pt>
                <c:pt idx="392">
                  <c:v>1392.9385</c:v>
                </c:pt>
                <c:pt idx="393">
                  <c:v>1403.0904</c:v>
                </c:pt>
                <c:pt idx="394">
                  <c:v>1413.2454</c:v>
                </c:pt>
                <c:pt idx="395">
                  <c:v>1423.3803</c:v>
                </c:pt>
                <c:pt idx="396">
                  <c:v>1433.479</c:v>
                </c:pt>
                <c:pt idx="397">
                  <c:v>1443.5802000000001</c:v>
                </c:pt>
                <c:pt idx="398">
                  <c:v>1453.7088000000001</c:v>
                </c:pt>
                <c:pt idx="399">
                  <c:v>1463.8433</c:v>
                </c:pt>
                <c:pt idx="400">
                  <c:v>1473.9358</c:v>
                </c:pt>
                <c:pt idx="401">
                  <c:v>1483.9978000000001</c:v>
                </c:pt>
                <c:pt idx="402">
                  <c:v>1494.0754999999899</c:v>
                </c:pt>
                <c:pt idx="403">
                  <c:v>1504.1838</c:v>
                </c:pt>
                <c:pt idx="404">
                  <c:v>1514.3313000000001</c:v>
                </c:pt>
                <c:pt idx="405">
                  <c:v>1524.4785999999899</c:v>
                </c:pt>
                <c:pt idx="406">
                  <c:v>1534.6079999999899</c:v>
                </c:pt>
                <c:pt idx="407">
                  <c:v>1544.713</c:v>
                </c:pt>
                <c:pt idx="408">
                  <c:v>1554.7945999999899</c:v>
                </c:pt>
                <c:pt idx="409">
                  <c:v>1564.9064000000001</c:v>
                </c:pt>
                <c:pt idx="410">
                  <c:v>1575.0037</c:v>
                </c:pt>
                <c:pt idx="411">
                  <c:v>1585.0954999999899</c:v>
                </c:pt>
                <c:pt idx="412">
                  <c:v>1595.2093</c:v>
                </c:pt>
                <c:pt idx="413">
                  <c:v>1605.3264999999899</c:v>
                </c:pt>
                <c:pt idx="414">
                  <c:v>1615.4480000000001</c:v>
                </c:pt>
                <c:pt idx="415">
                  <c:v>1625.5771</c:v>
                </c:pt>
                <c:pt idx="416">
                  <c:v>1635.7005999999899</c:v>
                </c:pt>
                <c:pt idx="417">
                  <c:v>1645.808</c:v>
                </c:pt>
                <c:pt idx="418">
                  <c:v>1655.9150999999899</c:v>
                </c:pt>
                <c:pt idx="419">
                  <c:v>1666.0166999999899</c:v>
                </c:pt>
                <c:pt idx="420">
                  <c:v>1676.1025</c:v>
                </c:pt>
                <c:pt idx="421">
                  <c:v>1686.1693</c:v>
                </c:pt>
                <c:pt idx="422">
                  <c:v>1696.2545</c:v>
                </c:pt>
                <c:pt idx="423">
                  <c:v>1706.3887</c:v>
                </c:pt>
                <c:pt idx="424">
                  <c:v>1716.5514000000001</c:v>
                </c:pt>
                <c:pt idx="425">
                  <c:v>1726.6976</c:v>
                </c:pt>
                <c:pt idx="426">
                  <c:v>1736.8176000000001</c:v>
                </c:pt>
                <c:pt idx="427">
                  <c:v>1746.9129</c:v>
                </c:pt>
                <c:pt idx="428">
                  <c:v>1757.0066999999899</c:v>
                </c:pt>
                <c:pt idx="429">
                  <c:v>1767.0969</c:v>
                </c:pt>
                <c:pt idx="430">
                  <c:v>1777.1524999999899</c:v>
                </c:pt>
                <c:pt idx="431">
                  <c:v>1787.2230999999899</c:v>
                </c:pt>
                <c:pt idx="432">
                  <c:v>1797.3492000000001</c:v>
                </c:pt>
                <c:pt idx="433">
                  <c:v>1807.5030999999899</c:v>
                </c:pt>
                <c:pt idx="434">
                  <c:v>1817.6368</c:v>
                </c:pt>
                <c:pt idx="435">
                  <c:v>1827.7651000000001</c:v>
                </c:pt>
                <c:pt idx="436">
                  <c:v>1837.8820000000001</c:v>
                </c:pt>
                <c:pt idx="437">
                  <c:v>1847.9758999999899</c:v>
                </c:pt>
                <c:pt idx="438">
                  <c:v>1858.0681</c:v>
                </c:pt>
                <c:pt idx="439">
                  <c:v>1868.1721</c:v>
                </c:pt>
                <c:pt idx="440">
                  <c:v>1878.3006</c:v>
                </c:pt>
                <c:pt idx="441">
                  <c:v>1888.4250999999899</c:v>
                </c:pt>
                <c:pt idx="442">
                  <c:v>1898.5337</c:v>
                </c:pt>
                <c:pt idx="443">
                  <c:v>1908.6174000000001</c:v>
                </c:pt>
                <c:pt idx="444">
                  <c:v>1918.7021999999899</c:v>
                </c:pt>
                <c:pt idx="445">
                  <c:v>1928.8049000000001</c:v>
                </c:pt>
                <c:pt idx="446">
                  <c:v>1938.9494999999899</c:v>
                </c:pt>
                <c:pt idx="447">
                  <c:v>1949.0984000000001</c:v>
                </c:pt>
                <c:pt idx="448">
                  <c:v>1959.2289000000001</c:v>
                </c:pt>
                <c:pt idx="449">
                  <c:v>1969.3516</c:v>
                </c:pt>
                <c:pt idx="450">
                  <c:v>1979.4674</c:v>
                </c:pt>
                <c:pt idx="451">
                  <c:v>1989.6001000000001</c:v>
                </c:pt>
                <c:pt idx="452">
                  <c:v>1999.7270000000001</c:v>
                </c:pt>
                <c:pt idx="453">
                  <c:v>2009.8207</c:v>
                </c:pt>
                <c:pt idx="454">
                  <c:v>2019.9329</c:v>
                </c:pt>
                <c:pt idx="455">
                  <c:v>2030.0525</c:v>
                </c:pt>
                <c:pt idx="456">
                  <c:v>2040.1566</c:v>
                </c:pt>
                <c:pt idx="457">
                  <c:v>2050.2647999999899</c:v>
                </c:pt>
                <c:pt idx="458">
                  <c:v>2060.3505</c:v>
                </c:pt>
                <c:pt idx="459">
                  <c:v>2070.4185000000002</c:v>
                </c:pt>
                <c:pt idx="460">
                  <c:v>2080.4944</c:v>
                </c:pt>
                <c:pt idx="461">
                  <c:v>2090.5931</c:v>
                </c:pt>
                <c:pt idx="462">
                  <c:v>2100.7127999999898</c:v>
                </c:pt>
                <c:pt idx="463">
                  <c:v>2110.8490000000002</c:v>
                </c:pt>
                <c:pt idx="464">
                  <c:v>2120.9960000000001</c:v>
                </c:pt>
                <c:pt idx="465">
                  <c:v>2131.1378</c:v>
                </c:pt>
                <c:pt idx="466">
                  <c:v>2141.2467000000001</c:v>
                </c:pt>
                <c:pt idx="467">
                  <c:v>2151.3481999999899</c:v>
                </c:pt>
                <c:pt idx="468">
                  <c:v>2161.4533000000001</c:v>
                </c:pt>
                <c:pt idx="469">
                  <c:v>2171.5520999999899</c:v>
                </c:pt>
                <c:pt idx="470">
                  <c:v>2181.6484999999898</c:v>
                </c:pt>
                <c:pt idx="471">
                  <c:v>2191.7539999999899</c:v>
                </c:pt>
                <c:pt idx="472">
                  <c:v>2201.8597</c:v>
                </c:pt>
                <c:pt idx="473">
                  <c:v>2211.9706999999898</c:v>
                </c:pt>
                <c:pt idx="474">
                  <c:v>2222.1154999999899</c:v>
                </c:pt>
                <c:pt idx="475">
                  <c:v>2232.2442000000001</c:v>
                </c:pt>
                <c:pt idx="476">
                  <c:v>2242.3494000000001</c:v>
                </c:pt>
                <c:pt idx="477">
                  <c:v>2252.4740999999899</c:v>
                </c:pt>
                <c:pt idx="478">
                  <c:v>2262.5630999999898</c:v>
                </c:pt>
                <c:pt idx="479">
                  <c:v>2272.6010000000001</c:v>
                </c:pt>
                <c:pt idx="480">
                  <c:v>2282.6729</c:v>
                </c:pt>
                <c:pt idx="481">
                  <c:v>2292.7896000000001</c:v>
                </c:pt>
                <c:pt idx="482">
                  <c:v>2302.9187999999899</c:v>
                </c:pt>
                <c:pt idx="483">
                  <c:v>2313.0542999999898</c:v>
                </c:pt>
                <c:pt idx="484">
                  <c:v>2323.1895</c:v>
                </c:pt>
                <c:pt idx="485">
                  <c:v>2333.3092000000001</c:v>
                </c:pt>
                <c:pt idx="486">
                  <c:v>2343.4362999999898</c:v>
                </c:pt>
                <c:pt idx="487">
                  <c:v>2353.5945999999899</c:v>
                </c:pt>
                <c:pt idx="488">
                  <c:v>2363.7188000000001</c:v>
                </c:pt>
                <c:pt idx="489">
                  <c:v>2373.8136</c:v>
                </c:pt>
                <c:pt idx="490">
                  <c:v>2383.92</c:v>
                </c:pt>
                <c:pt idx="491">
                  <c:v>2394.0227</c:v>
                </c:pt>
                <c:pt idx="492">
                  <c:v>2404.1251000000002</c:v>
                </c:pt>
                <c:pt idx="493">
                  <c:v>2414.2359999999899</c:v>
                </c:pt>
                <c:pt idx="494">
                  <c:v>2424.3224</c:v>
                </c:pt>
                <c:pt idx="495">
                  <c:v>2434.3960999999899</c:v>
                </c:pt>
                <c:pt idx="496">
                  <c:v>2444.4515999999899</c:v>
                </c:pt>
                <c:pt idx="497">
                  <c:v>2454.5032000000001</c:v>
                </c:pt>
                <c:pt idx="498">
                  <c:v>2464.5987</c:v>
                </c:pt>
                <c:pt idx="499">
                  <c:v>2474.7465999999899</c:v>
                </c:pt>
                <c:pt idx="500">
                  <c:v>2484.9375</c:v>
                </c:pt>
                <c:pt idx="501">
                  <c:v>2495.1057999999898</c:v>
                </c:pt>
                <c:pt idx="502">
                  <c:v>2505.2193000000002</c:v>
                </c:pt>
                <c:pt idx="503">
                  <c:v>2515.3319000000001</c:v>
                </c:pt>
                <c:pt idx="504">
                  <c:v>2525.4074999999898</c:v>
                </c:pt>
                <c:pt idx="505">
                  <c:v>2535.4832999999899</c:v>
                </c:pt>
                <c:pt idx="506">
                  <c:v>2545.5985000000001</c:v>
                </c:pt>
                <c:pt idx="507">
                  <c:v>2555.7069999999899</c:v>
                </c:pt>
                <c:pt idx="508">
                  <c:v>2565.8287</c:v>
                </c:pt>
                <c:pt idx="509">
                  <c:v>2575.9423000000002</c:v>
                </c:pt>
                <c:pt idx="510">
                  <c:v>2586.0464999999899</c:v>
                </c:pt>
                <c:pt idx="511">
                  <c:v>2596.1430999999902</c:v>
                </c:pt>
                <c:pt idx="512">
                  <c:v>2606.2390999999898</c:v>
                </c:pt>
                <c:pt idx="513">
                  <c:v>2616.3471</c:v>
                </c:pt>
                <c:pt idx="514">
                  <c:v>2626.4904000000001</c:v>
                </c:pt>
                <c:pt idx="515">
                  <c:v>2636.6363999999899</c:v>
                </c:pt>
                <c:pt idx="516">
                  <c:v>2646.7431000000001</c:v>
                </c:pt>
                <c:pt idx="517">
                  <c:v>2656.8422</c:v>
                </c:pt>
                <c:pt idx="518">
                  <c:v>2666.9677999999899</c:v>
                </c:pt>
                <c:pt idx="519">
                  <c:v>2677.0976000000001</c:v>
                </c:pt>
                <c:pt idx="520">
                  <c:v>2687.1916999999899</c:v>
                </c:pt>
                <c:pt idx="521">
                  <c:v>2697.2746999999899</c:v>
                </c:pt>
                <c:pt idx="522">
                  <c:v>2707.3494000000001</c:v>
                </c:pt>
                <c:pt idx="523">
                  <c:v>2717.4203000000002</c:v>
                </c:pt>
                <c:pt idx="524">
                  <c:v>2727.5304000000001</c:v>
                </c:pt>
                <c:pt idx="525">
                  <c:v>2737.6705999999899</c:v>
                </c:pt>
                <c:pt idx="526">
                  <c:v>2747.8321999999898</c:v>
                </c:pt>
                <c:pt idx="527">
                  <c:v>2757.9812000000002</c:v>
                </c:pt>
                <c:pt idx="528">
                  <c:v>2768.1102000000001</c:v>
                </c:pt>
                <c:pt idx="529">
                  <c:v>2778.2498000000001</c:v>
                </c:pt>
                <c:pt idx="530">
                  <c:v>2788.3613999999902</c:v>
                </c:pt>
                <c:pt idx="531">
                  <c:v>2798.4982</c:v>
                </c:pt>
                <c:pt idx="532">
                  <c:v>2808.6327000000001</c:v>
                </c:pt>
                <c:pt idx="533">
                  <c:v>2818.6995999999899</c:v>
                </c:pt>
                <c:pt idx="534">
                  <c:v>2828.7411999999899</c:v>
                </c:pt>
                <c:pt idx="535">
                  <c:v>2838.7800999999899</c:v>
                </c:pt>
                <c:pt idx="536">
                  <c:v>2848.8742000000002</c:v>
                </c:pt>
                <c:pt idx="537">
                  <c:v>2859.0347999999899</c:v>
                </c:pt>
                <c:pt idx="538">
                  <c:v>2869.2071000000001</c:v>
                </c:pt>
                <c:pt idx="539">
                  <c:v>2879.3598999999899</c:v>
                </c:pt>
                <c:pt idx="540">
                  <c:v>2889.4823999999899</c:v>
                </c:pt>
                <c:pt idx="541">
                  <c:v>2899.5902999999898</c:v>
                </c:pt>
                <c:pt idx="542">
                  <c:v>2909.7013999999899</c:v>
                </c:pt>
                <c:pt idx="543">
                  <c:v>2919.7991000000002</c:v>
                </c:pt>
                <c:pt idx="544">
                  <c:v>2929.9043999999899</c:v>
                </c:pt>
                <c:pt idx="545">
                  <c:v>2939.9868000000001</c:v>
                </c:pt>
                <c:pt idx="546">
                  <c:v>2950.0765000000001</c:v>
                </c:pt>
                <c:pt idx="547">
                  <c:v>2960.1880000000001</c:v>
                </c:pt>
                <c:pt idx="548">
                  <c:v>2970.3184999999899</c:v>
                </c:pt>
                <c:pt idx="549">
                  <c:v>2980.4665</c:v>
                </c:pt>
                <c:pt idx="550">
                  <c:v>2990.5731000000001</c:v>
                </c:pt>
                <c:pt idx="551">
                  <c:v>3000.6199000000001</c:v>
                </c:pt>
                <c:pt idx="552">
                  <c:v>3010.7004999999899</c:v>
                </c:pt>
                <c:pt idx="553">
                  <c:v>3020.8285999999898</c:v>
                </c:pt>
                <c:pt idx="554">
                  <c:v>3030.9137999999898</c:v>
                </c:pt>
                <c:pt idx="555">
                  <c:v>3040.9854</c:v>
                </c:pt>
                <c:pt idx="556">
                  <c:v>3051.0772999999899</c:v>
                </c:pt>
                <c:pt idx="557">
                  <c:v>3061.1929</c:v>
                </c:pt>
                <c:pt idx="558">
                  <c:v>3071.4187000000002</c:v>
                </c:pt>
                <c:pt idx="559">
                  <c:v>3081.6756</c:v>
                </c:pt>
                <c:pt idx="560">
                  <c:v>3091.7944000000002</c:v>
                </c:pt>
                <c:pt idx="561">
                  <c:v>3101.8155000000002</c:v>
                </c:pt>
                <c:pt idx="562">
                  <c:v>3111.8717999999899</c:v>
                </c:pt>
                <c:pt idx="563">
                  <c:v>3121.9693000000002</c:v>
                </c:pt>
                <c:pt idx="564">
                  <c:v>3132.0891999999899</c:v>
                </c:pt>
                <c:pt idx="565">
                  <c:v>3142.2777000000001</c:v>
                </c:pt>
                <c:pt idx="566">
                  <c:v>3152.4331999999899</c:v>
                </c:pt>
                <c:pt idx="567">
                  <c:v>3162.4985999999899</c:v>
                </c:pt>
                <c:pt idx="568">
                  <c:v>3172.5219000000002</c:v>
                </c:pt>
                <c:pt idx="569">
                  <c:v>3182.6187</c:v>
                </c:pt>
                <c:pt idx="570">
                  <c:v>3192.8042999999898</c:v>
                </c:pt>
                <c:pt idx="571">
                  <c:v>3202.9367999999899</c:v>
                </c:pt>
                <c:pt idx="572">
                  <c:v>3212.9884000000002</c:v>
                </c:pt>
                <c:pt idx="573">
                  <c:v>3223.0616</c:v>
                </c:pt>
                <c:pt idx="574">
                  <c:v>3233.2329</c:v>
                </c:pt>
                <c:pt idx="575">
                  <c:v>3243.3737000000001</c:v>
                </c:pt>
                <c:pt idx="576">
                  <c:v>3253.4499999999898</c:v>
                </c:pt>
                <c:pt idx="577">
                  <c:v>3263.6237000000001</c:v>
                </c:pt>
                <c:pt idx="578">
                  <c:v>3273.7966000000001</c:v>
                </c:pt>
                <c:pt idx="579">
                  <c:v>3283.8276999999898</c:v>
                </c:pt>
                <c:pt idx="580">
                  <c:v>3293.9137999999898</c:v>
                </c:pt>
                <c:pt idx="581">
                  <c:v>3304.0859</c:v>
                </c:pt>
                <c:pt idx="582">
                  <c:v>3314.1568000000002</c:v>
                </c:pt>
                <c:pt idx="583">
                  <c:v>3324.2044000000001</c:v>
                </c:pt>
                <c:pt idx="584">
                  <c:v>3336.0718000000002</c:v>
                </c:pt>
                <c:pt idx="585">
                  <c:v>3346.4261999999899</c:v>
                </c:pt>
                <c:pt idx="586">
                  <c:v>3354.5180999999902</c:v>
                </c:pt>
                <c:pt idx="587">
                  <c:v>3364.5522000000001</c:v>
                </c:pt>
                <c:pt idx="588">
                  <c:v>3374.7175000000002</c:v>
                </c:pt>
                <c:pt idx="589">
                  <c:v>3384.7538</c:v>
                </c:pt>
                <c:pt idx="590">
                  <c:v>3394.864</c:v>
                </c:pt>
                <c:pt idx="591">
                  <c:v>3405.0744</c:v>
                </c:pt>
                <c:pt idx="592">
                  <c:v>3415.1435999999899</c:v>
                </c:pt>
                <c:pt idx="593">
                  <c:v>3425.2476000000001</c:v>
                </c:pt>
                <c:pt idx="594">
                  <c:v>3435.4701</c:v>
                </c:pt>
                <c:pt idx="595">
                  <c:v>3445.6165000000001</c:v>
                </c:pt>
                <c:pt idx="596">
                  <c:v>3455.6858999999899</c:v>
                </c:pt>
                <c:pt idx="597">
                  <c:v>3465.7777999999898</c:v>
                </c:pt>
                <c:pt idx="598">
                  <c:v>3475.8467000000001</c:v>
                </c:pt>
                <c:pt idx="599">
                  <c:v>3485.8822</c:v>
                </c:pt>
                <c:pt idx="600">
                  <c:v>3496.0104999999899</c:v>
                </c:pt>
                <c:pt idx="601">
                  <c:v>3506.1572000000001</c:v>
                </c:pt>
                <c:pt idx="602">
                  <c:v>3516.2348000000002</c:v>
                </c:pt>
                <c:pt idx="603">
                  <c:v>3526.3888000000002</c:v>
                </c:pt>
                <c:pt idx="604">
                  <c:v>3536.5808000000002</c:v>
                </c:pt>
                <c:pt idx="605">
                  <c:v>3546.6979999999899</c:v>
                </c:pt>
                <c:pt idx="606">
                  <c:v>3556.7683999999899</c:v>
                </c:pt>
                <c:pt idx="607">
                  <c:v>3566.8177999999898</c:v>
                </c:pt>
                <c:pt idx="608">
                  <c:v>3576.8874999999898</c:v>
                </c:pt>
                <c:pt idx="609">
                  <c:v>3586.9807000000001</c:v>
                </c:pt>
                <c:pt idx="610">
                  <c:v>3597.1486</c:v>
                </c:pt>
                <c:pt idx="611">
                  <c:v>3607.3487</c:v>
                </c:pt>
                <c:pt idx="612">
                  <c:v>3617.5066999999899</c:v>
                </c:pt>
                <c:pt idx="613">
                  <c:v>3627.5945000000002</c:v>
                </c:pt>
                <c:pt idx="614">
                  <c:v>3637.6579999999899</c:v>
                </c:pt>
                <c:pt idx="615">
                  <c:v>3647.7221</c:v>
                </c:pt>
                <c:pt idx="616">
                  <c:v>3657.7240000000002</c:v>
                </c:pt>
                <c:pt idx="617">
                  <c:v>3667.8013999999898</c:v>
                </c:pt>
                <c:pt idx="618">
                  <c:v>3677.9522999999899</c:v>
                </c:pt>
                <c:pt idx="619">
                  <c:v>3688.0464999999899</c:v>
                </c:pt>
                <c:pt idx="620">
                  <c:v>3698.1529999999898</c:v>
                </c:pt>
                <c:pt idx="621">
                  <c:v>3708.3638000000001</c:v>
                </c:pt>
                <c:pt idx="622">
                  <c:v>3718.4965000000002</c:v>
                </c:pt>
                <c:pt idx="623">
                  <c:v>3728.5390000000002</c:v>
                </c:pt>
                <c:pt idx="624">
                  <c:v>3738.6111999999898</c:v>
                </c:pt>
                <c:pt idx="625">
                  <c:v>3748.7408999999898</c:v>
                </c:pt>
                <c:pt idx="626">
                  <c:v>3758.9441999999899</c:v>
                </c:pt>
                <c:pt idx="627">
                  <c:v>3769.0792999999899</c:v>
                </c:pt>
                <c:pt idx="628">
                  <c:v>3779.1457</c:v>
                </c:pt>
                <c:pt idx="629">
                  <c:v>3789.1707000000001</c:v>
                </c:pt>
                <c:pt idx="630">
                  <c:v>3799.2547</c:v>
                </c:pt>
                <c:pt idx="631">
                  <c:v>3809.4238999999902</c:v>
                </c:pt>
                <c:pt idx="632">
                  <c:v>3819.5439000000001</c:v>
                </c:pt>
                <c:pt idx="633">
                  <c:v>3829.6745000000001</c:v>
                </c:pt>
                <c:pt idx="634">
                  <c:v>3839.8462</c:v>
                </c:pt>
                <c:pt idx="635">
                  <c:v>3850.0279999999898</c:v>
                </c:pt>
                <c:pt idx="636">
                  <c:v>3860.1895</c:v>
                </c:pt>
                <c:pt idx="637">
                  <c:v>3870.2467000000001</c:v>
                </c:pt>
                <c:pt idx="638">
                  <c:v>3880.2725</c:v>
                </c:pt>
                <c:pt idx="639">
                  <c:v>3890.3652000000002</c:v>
                </c:pt>
                <c:pt idx="640">
                  <c:v>3900.4283</c:v>
                </c:pt>
                <c:pt idx="641">
                  <c:v>3910.9355</c:v>
                </c:pt>
                <c:pt idx="642">
                  <c:v>3921.3557999999898</c:v>
                </c:pt>
                <c:pt idx="643">
                  <c:v>3930.9256</c:v>
                </c:pt>
                <c:pt idx="644">
                  <c:v>3940.9618</c:v>
                </c:pt>
                <c:pt idx="645">
                  <c:v>3951.0255000000002</c:v>
                </c:pt>
                <c:pt idx="646">
                  <c:v>3961.1642000000002</c:v>
                </c:pt>
                <c:pt idx="647">
                  <c:v>3971.2934</c:v>
                </c:pt>
                <c:pt idx="648">
                  <c:v>3981.3508000000002</c:v>
                </c:pt>
                <c:pt idx="649">
                  <c:v>3991.4751000000001</c:v>
                </c:pt>
                <c:pt idx="650">
                  <c:v>4001.6858999999899</c:v>
                </c:pt>
                <c:pt idx="651">
                  <c:v>4011.8692000000001</c:v>
                </c:pt>
                <c:pt idx="652">
                  <c:v>4021.9409000000001</c:v>
                </c:pt>
                <c:pt idx="653">
                  <c:v>4031.9281000000001</c:v>
                </c:pt>
                <c:pt idx="654">
                  <c:v>4041.9715000000001</c:v>
                </c:pt>
                <c:pt idx="655">
                  <c:v>4052.0409</c:v>
                </c:pt>
                <c:pt idx="656">
                  <c:v>4062.1082000000001</c:v>
                </c:pt>
                <c:pt idx="657">
                  <c:v>4072.2323000000001</c:v>
                </c:pt>
                <c:pt idx="658">
                  <c:v>4082.4969999999898</c:v>
                </c:pt>
                <c:pt idx="659">
                  <c:v>4092.7561000000001</c:v>
                </c:pt>
                <c:pt idx="660">
                  <c:v>4102.8477999999895</c:v>
                </c:pt>
                <c:pt idx="661">
                  <c:v>4112.9057000000003</c:v>
                </c:pt>
                <c:pt idx="662">
                  <c:v>4122.9808000000003</c:v>
                </c:pt>
                <c:pt idx="663">
                  <c:v>4133.0560999999898</c:v>
                </c:pt>
                <c:pt idx="664">
                  <c:v>4143.1589000000004</c:v>
                </c:pt>
                <c:pt idx="665">
                  <c:v>4153.2665999999899</c:v>
                </c:pt>
                <c:pt idx="666">
                  <c:v>4163.3230999999896</c:v>
                </c:pt>
                <c:pt idx="667">
                  <c:v>4173.3293999999896</c:v>
                </c:pt>
                <c:pt idx="668">
                  <c:v>4183.3905000000004</c:v>
                </c:pt>
                <c:pt idx="669">
                  <c:v>4193.5002999999897</c:v>
                </c:pt>
                <c:pt idx="670">
                  <c:v>4203.6742999999897</c:v>
                </c:pt>
                <c:pt idx="671">
                  <c:v>4213.8567000000003</c:v>
                </c:pt>
                <c:pt idx="672">
                  <c:v>4223.9993999999897</c:v>
                </c:pt>
                <c:pt idx="673">
                  <c:v>4234.1367</c:v>
                </c:pt>
                <c:pt idx="674">
                  <c:v>4244.1931000000004</c:v>
                </c:pt>
                <c:pt idx="675">
                  <c:v>4254.2439000000004</c:v>
                </c:pt>
                <c:pt idx="676">
                  <c:v>4264.3612000000003</c:v>
                </c:pt>
                <c:pt idx="677">
                  <c:v>4274.5824000000002</c:v>
                </c:pt>
                <c:pt idx="678">
                  <c:v>4284.7849999999899</c:v>
                </c:pt>
                <c:pt idx="679">
                  <c:v>4294.8347999999896</c:v>
                </c:pt>
                <c:pt idx="680">
                  <c:v>4304.8419999999896</c:v>
                </c:pt>
                <c:pt idx="681">
                  <c:v>4314.8915999999899</c:v>
                </c:pt>
                <c:pt idx="682">
                  <c:v>4324.9660999999896</c:v>
                </c:pt>
                <c:pt idx="683">
                  <c:v>4335.0847999999896</c:v>
                </c:pt>
                <c:pt idx="684">
                  <c:v>4345.2413999999899</c:v>
                </c:pt>
                <c:pt idx="685">
                  <c:v>4355.3546999999899</c:v>
                </c:pt>
                <c:pt idx="686">
                  <c:v>4365.7375000000002</c:v>
                </c:pt>
                <c:pt idx="687">
                  <c:v>4375.6572999999898</c:v>
                </c:pt>
                <c:pt idx="688">
                  <c:v>4385.8360000000002</c:v>
                </c:pt>
                <c:pt idx="689">
                  <c:v>4395.9614000000001</c:v>
                </c:pt>
                <c:pt idx="690">
                  <c:v>4406.0703999999896</c:v>
                </c:pt>
                <c:pt idx="691">
                  <c:v>4416.2302</c:v>
                </c:pt>
                <c:pt idx="692">
                  <c:v>4426.3770999999897</c:v>
                </c:pt>
                <c:pt idx="693">
                  <c:v>4436.4757</c:v>
                </c:pt>
                <c:pt idx="694">
                  <c:v>4446.5185000000001</c:v>
                </c:pt>
                <c:pt idx="695">
                  <c:v>4456.5704999999898</c:v>
                </c:pt>
                <c:pt idx="696">
                  <c:v>4466.7259000000004</c:v>
                </c:pt>
                <c:pt idx="697">
                  <c:v>4476.9107000000004</c:v>
                </c:pt>
                <c:pt idx="698">
                  <c:v>4486.9928</c:v>
                </c:pt>
                <c:pt idx="699">
                  <c:v>4497.0308999999897</c:v>
                </c:pt>
                <c:pt idx="700">
                  <c:v>4507.0992999999899</c:v>
                </c:pt>
                <c:pt idx="701">
                  <c:v>4517.1606000000002</c:v>
                </c:pt>
                <c:pt idx="702">
                  <c:v>4527.2259000000004</c:v>
                </c:pt>
                <c:pt idx="703">
                  <c:v>4537.3164999999899</c:v>
                </c:pt>
                <c:pt idx="704">
                  <c:v>4547.4192000000003</c:v>
                </c:pt>
                <c:pt idx="705">
                  <c:v>4557.5664999999899</c:v>
                </c:pt>
                <c:pt idx="706">
                  <c:v>4567.7605999999896</c:v>
                </c:pt>
                <c:pt idx="707">
                  <c:v>4577.9103999999897</c:v>
                </c:pt>
                <c:pt idx="708">
                  <c:v>4588.0297</c:v>
                </c:pt>
                <c:pt idx="709">
                  <c:v>4598.1620000000003</c:v>
                </c:pt>
                <c:pt idx="710">
                  <c:v>4608.2446</c:v>
                </c:pt>
                <c:pt idx="711">
                  <c:v>4618.3019000000004</c:v>
                </c:pt>
                <c:pt idx="712">
                  <c:v>4628.4171999999899</c:v>
                </c:pt>
                <c:pt idx="713">
                  <c:v>4638.5255999999899</c:v>
                </c:pt>
                <c:pt idx="714">
                  <c:v>4648.5931</c:v>
                </c:pt>
                <c:pt idx="715">
                  <c:v>4658.7353999999896</c:v>
                </c:pt>
                <c:pt idx="716">
                  <c:v>4668.9224999999897</c:v>
                </c:pt>
                <c:pt idx="717">
                  <c:v>4679.0769</c:v>
                </c:pt>
                <c:pt idx="718">
                  <c:v>4689.1779999999899</c:v>
                </c:pt>
                <c:pt idx="719">
                  <c:v>4699.2443999999896</c:v>
                </c:pt>
                <c:pt idx="720">
                  <c:v>4709.3046000000004</c:v>
                </c:pt>
                <c:pt idx="721">
                  <c:v>4719.3558000000003</c:v>
                </c:pt>
                <c:pt idx="722">
                  <c:v>4729.4323999999897</c:v>
                </c:pt>
                <c:pt idx="723">
                  <c:v>4739.5451999999896</c:v>
                </c:pt>
                <c:pt idx="724">
                  <c:v>4749.6779999999899</c:v>
                </c:pt>
                <c:pt idx="725">
                  <c:v>4759.8018000000002</c:v>
                </c:pt>
                <c:pt idx="726">
                  <c:v>4769.9114</c:v>
                </c:pt>
                <c:pt idx="727">
                  <c:v>4779.9915000000001</c:v>
                </c:pt>
                <c:pt idx="728">
                  <c:v>4790.0628999999899</c:v>
                </c:pt>
                <c:pt idx="729">
                  <c:v>4800.2022999999899</c:v>
                </c:pt>
                <c:pt idx="730">
                  <c:v>4810.3595999999898</c:v>
                </c:pt>
                <c:pt idx="731">
                  <c:v>4820.4537</c:v>
                </c:pt>
                <c:pt idx="732">
                  <c:v>4830.5236999999897</c:v>
                </c:pt>
                <c:pt idx="733">
                  <c:v>4840.6671999999899</c:v>
                </c:pt>
                <c:pt idx="734">
                  <c:v>4850.8150999999898</c:v>
                </c:pt>
                <c:pt idx="735">
                  <c:v>4860.8928999999898</c:v>
                </c:pt>
                <c:pt idx="736">
                  <c:v>4870.9985999999899</c:v>
                </c:pt>
                <c:pt idx="737">
                  <c:v>4881.1670999999897</c:v>
                </c:pt>
                <c:pt idx="738">
                  <c:v>4891.2893999999897</c:v>
                </c:pt>
                <c:pt idx="739">
                  <c:v>4901.3495000000003</c:v>
                </c:pt>
                <c:pt idx="740">
                  <c:v>4911.4386000000004</c:v>
                </c:pt>
                <c:pt idx="741">
                  <c:v>4921.5509000000002</c:v>
                </c:pt>
                <c:pt idx="742">
                  <c:v>4931.6845999999896</c:v>
                </c:pt>
                <c:pt idx="743">
                  <c:v>4941.8257000000003</c:v>
                </c:pt>
                <c:pt idx="744">
                  <c:v>4951.9143000000004</c:v>
                </c:pt>
                <c:pt idx="745">
                  <c:v>4961.9906000000001</c:v>
                </c:pt>
                <c:pt idx="746">
                  <c:v>4972.0994000000001</c:v>
                </c:pt>
                <c:pt idx="747">
                  <c:v>4982.2132000000001</c:v>
                </c:pt>
                <c:pt idx="748">
                  <c:v>4992.3498</c:v>
                </c:pt>
                <c:pt idx="749">
                  <c:v>5002.4650000000001</c:v>
                </c:pt>
                <c:pt idx="750">
                  <c:v>5012.5681000000004</c:v>
                </c:pt>
                <c:pt idx="751">
                  <c:v>5022.6751000000004</c:v>
                </c:pt>
                <c:pt idx="752">
                  <c:v>5032.7645000000002</c:v>
                </c:pt>
                <c:pt idx="753">
                  <c:v>5042.8948</c:v>
                </c:pt>
                <c:pt idx="754">
                  <c:v>5053.0326999999897</c:v>
                </c:pt>
                <c:pt idx="755">
                  <c:v>5063.1338999999898</c:v>
                </c:pt>
                <c:pt idx="756">
                  <c:v>5073.1907000000001</c:v>
                </c:pt>
                <c:pt idx="757">
                  <c:v>5083.2830000000004</c:v>
                </c:pt>
                <c:pt idx="758">
                  <c:v>5093.4327000000003</c:v>
                </c:pt>
                <c:pt idx="759">
                  <c:v>5103.5991000000004</c:v>
                </c:pt>
                <c:pt idx="760">
                  <c:v>5113.7583000000004</c:v>
                </c:pt>
                <c:pt idx="761">
                  <c:v>5123.8951999999899</c:v>
                </c:pt>
                <c:pt idx="762">
                  <c:v>5134.0793999999896</c:v>
                </c:pt>
                <c:pt idx="763">
                  <c:v>5144.2596000000003</c:v>
                </c:pt>
                <c:pt idx="764">
                  <c:v>5154.3864999999896</c:v>
                </c:pt>
                <c:pt idx="765">
                  <c:v>5164.5038000000004</c:v>
                </c:pt>
                <c:pt idx="766">
                  <c:v>5174.6381000000001</c:v>
                </c:pt>
                <c:pt idx="767">
                  <c:v>5184.7199000000001</c:v>
                </c:pt>
                <c:pt idx="768">
                  <c:v>5194.7452000000003</c:v>
                </c:pt>
                <c:pt idx="769">
                  <c:v>5204.8185000000003</c:v>
                </c:pt>
                <c:pt idx="770">
                  <c:v>5214.8985000000002</c:v>
                </c:pt>
                <c:pt idx="771">
                  <c:v>5224.9386999999897</c:v>
                </c:pt>
                <c:pt idx="772">
                  <c:v>5234.9997999999896</c:v>
                </c:pt>
                <c:pt idx="773">
                  <c:v>5245.1134000000002</c:v>
                </c:pt>
                <c:pt idx="774">
                  <c:v>5255.2578999999896</c:v>
                </c:pt>
                <c:pt idx="775">
                  <c:v>5265.4566000000004</c:v>
                </c:pt>
                <c:pt idx="776">
                  <c:v>5275.6175999999896</c:v>
                </c:pt>
                <c:pt idx="777">
                  <c:v>5285.7056000000002</c:v>
                </c:pt>
                <c:pt idx="778">
                  <c:v>5295.8166000000001</c:v>
                </c:pt>
                <c:pt idx="779">
                  <c:v>5305.9925999999896</c:v>
                </c:pt>
                <c:pt idx="780">
                  <c:v>5316.1620999999896</c:v>
                </c:pt>
                <c:pt idx="781">
                  <c:v>5326.2323999999899</c:v>
                </c:pt>
                <c:pt idx="782">
                  <c:v>5336.3072000000002</c:v>
                </c:pt>
                <c:pt idx="783">
                  <c:v>5346.3951999999899</c:v>
                </c:pt>
                <c:pt idx="784">
                  <c:v>5356.4485000000004</c:v>
                </c:pt>
                <c:pt idx="785">
                  <c:v>5366.5402000000004</c:v>
                </c:pt>
                <c:pt idx="786">
                  <c:v>5376.6594999999897</c:v>
                </c:pt>
                <c:pt idx="787">
                  <c:v>5386.7575999999899</c:v>
                </c:pt>
                <c:pt idx="788">
                  <c:v>5396.8707999999897</c:v>
                </c:pt>
                <c:pt idx="789">
                  <c:v>5407.0223999999898</c:v>
                </c:pt>
                <c:pt idx="790">
                  <c:v>5417.1832999999897</c:v>
                </c:pt>
                <c:pt idx="791">
                  <c:v>5427.3249999999898</c:v>
                </c:pt>
                <c:pt idx="792">
                  <c:v>5437.4367000000002</c:v>
                </c:pt>
                <c:pt idx="793">
                  <c:v>5447.5299999999897</c:v>
                </c:pt>
                <c:pt idx="794">
                  <c:v>5457.5699999999897</c:v>
                </c:pt>
                <c:pt idx="795">
                  <c:v>5467.5968999999895</c:v>
                </c:pt>
                <c:pt idx="796">
                  <c:v>5477.6819999999898</c:v>
                </c:pt>
                <c:pt idx="797">
                  <c:v>5487.7945</c:v>
                </c:pt>
                <c:pt idx="798">
                  <c:v>5497.9115000000002</c:v>
                </c:pt>
                <c:pt idx="799">
                  <c:v>5508.0325000000003</c:v>
                </c:pt>
                <c:pt idx="800">
                  <c:v>5518.1751999999897</c:v>
                </c:pt>
                <c:pt idx="801">
                  <c:v>5528.3774000000003</c:v>
                </c:pt>
                <c:pt idx="802">
                  <c:v>5538.5333000000001</c:v>
                </c:pt>
                <c:pt idx="803">
                  <c:v>5548.6427000000003</c:v>
                </c:pt>
                <c:pt idx="804">
                  <c:v>5558.7816999999905</c:v>
                </c:pt>
                <c:pt idx="805">
                  <c:v>5568.9101000000001</c:v>
                </c:pt>
                <c:pt idx="806">
                  <c:v>5579.0249000000003</c:v>
                </c:pt>
                <c:pt idx="807">
                  <c:v>5589.1391000000003</c:v>
                </c:pt>
                <c:pt idx="808">
                  <c:v>5599.2316000000001</c:v>
                </c:pt>
                <c:pt idx="809">
                  <c:v>5609.3316000000004</c:v>
                </c:pt>
                <c:pt idx="810">
                  <c:v>5619.4668000000001</c:v>
                </c:pt>
                <c:pt idx="811">
                  <c:v>5629.5825000000004</c:v>
                </c:pt>
                <c:pt idx="812">
                  <c:v>5639.6833999999899</c:v>
                </c:pt>
                <c:pt idx="813">
                  <c:v>5649.7740000000003</c:v>
                </c:pt>
                <c:pt idx="814">
                  <c:v>5659.8238000000001</c:v>
                </c:pt>
                <c:pt idx="815">
                  <c:v>5669.8850000000002</c:v>
                </c:pt>
                <c:pt idx="816">
                  <c:v>5679.9503000000004</c:v>
                </c:pt>
                <c:pt idx="817">
                  <c:v>5690.0010000000002</c:v>
                </c:pt>
                <c:pt idx="818">
                  <c:v>5700.0757999999896</c:v>
                </c:pt>
                <c:pt idx="819">
                  <c:v>5710.1477999999897</c:v>
                </c:pt>
                <c:pt idx="820">
                  <c:v>5720.2480999999898</c:v>
                </c:pt>
                <c:pt idx="821">
                  <c:v>5730.3573999999899</c:v>
                </c:pt>
                <c:pt idx="822">
                  <c:v>5740.4615999999896</c:v>
                </c:pt>
                <c:pt idx="823">
                  <c:v>5750.6301000000003</c:v>
                </c:pt>
                <c:pt idx="824">
                  <c:v>5760.8360000000002</c:v>
                </c:pt>
                <c:pt idx="825">
                  <c:v>5771.0122000000001</c:v>
                </c:pt>
                <c:pt idx="826">
                  <c:v>5781.1269000000002</c:v>
                </c:pt>
                <c:pt idx="827">
                  <c:v>5791.2098999999898</c:v>
                </c:pt>
                <c:pt idx="828">
                  <c:v>5801.277</c:v>
                </c:pt>
                <c:pt idx="829">
                  <c:v>5811.3157000000001</c:v>
                </c:pt>
                <c:pt idx="830">
                  <c:v>5821.3977999999897</c:v>
                </c:pt>
                <c:pt idx="831">
                  <c:v>5831.5545000000002</c:v>
                </c:pt>
                <c:pt idx="832">
                  <c:v>5841.7313000000004</c:v>
                </c:pt>
                <c:pt idx="833">
                  <c:v>5851.8757999999898</c:v>
                </c:pt>
                <c:pt idx="834">
                  <c:v>5862.0140000000001</c:v>
                </c:pt>
                <c:pt idx="835">
                  <c:v>5872.1345000000001</c:v>
                </c:pt>
                <c:pt idx="836">
                  <c:v>5882.1842999999899</c:v>
                </c:pt>
                <c:pt idx="837">
                  <c:v>5892.2008999999898</c:v>
                </c:pt>
                <c:pt idx="838">
                  <c:v>5902.2804999999898</c:v>
                </c:pt>
                <c:pt idx="839">
                  <c:v>5912.4125000000004</c:v>
                </c:pt>
                <c:pt idx="840">
                  <c:v>5922.5192999999899</c:v>
                </c:pt>
                <c:pt idx="841">
                  <c:v>5932.6387000000004</c:v>
                </c:pt>
                <c:pt idx="842">
                  <c:v>5942.8020999999899</c:v>
                </c:pt>
                <c:pt idx="843">
                  <c:v>5952.9638999999897</c:v>
                </c:pt>
                <c:pt idx="844">
                  <c:v>5963.1247999999896</c:v>
                </c:pt>
                <c:pt idx="845">
                  <c:v>5973.3130000000001</c:v>
                </c:pt>
                <c:pt idx="846">
                  <c:v>5983.4661999999898</c:v>
                </c:pt>
                <c:pt idx="847">
                  <c:v>5993.5784000000003</c:v>
                </c:pt>
                <c:pt idx="848">
                  <c:v>6003.7254000000003</c:v>
                </c:pt>
                <c:pt idx="849">
                  <c:v>6013.8429999999898</c:v>
                </c:pt>
                <c:pt idx="850">
                  <c:v>6023.9237999999896</c:v>
                </c:pt>
                <c:pt idx="851">
                  <c:v>6033.9811</c:v>
                </c:pt>
                <c:pt idx="852">
                  <c:v>6044.0371999999898</c:v>
                </c:pt>
                <c:pt idx="853">
                  <c:v>6054.1041999999898</c:v>
                </c:pt>
                <c:pt idx="854">
                  <c:v>6064.1477000000004</c:v>
                </c:pt>
                <c:pt idx="855">
                  <c:v>6074.2166999999899</c:v>
                </c:pt>
                <c:pt idx="856">
                  <c:v>6084.3177999999898</c:v>
                </c:pt>
                <c:pt idx="857">
                  <c:v>6094.4438</c:v>
                </c:pt>
                <c:pt idx="858">
                  <c:v>6104.6277</c:v>
                </c:pt>
                <c:pt idx="859">
                  <c:v>6114.8459000000003</c:v>
                </c:pt>
                <c:pt idx="860">
                  <c:v>6124.9984000000004</c:v>
                </c:pt>
                <c:pt idx="861">
                  <c:v>6135.1036000000004</c:v>
                </c:pt>
                <c:pt idx="862">
                  <c:v>6145.1947</c:v>
                </c:pt>
                <c:pt idx="863">
                  <c:v>6155.2515999999896</c:v>
                </c:pt>
                <c:pt idx="864">
                  <c:v>6165.3152</c:v>
                </c:pt>
                <c:pt idx="865">
                  <c:v>6175.3910999999898</c:v>
                </c:pt>
                <c:pt idx="866">
                  <c:v>6185.4937</c:v>
                </c:pt>
                <c:pt idx="867">
                  <c:v>6195.6166000000003</c:v>
                </c:pt>
                <c:pt idx="868">
                  <c:v>6205.7289000000001</c:v>
                </c:pt>
                <c:pt idx="869">
                  <c:v>6215.8471</c:v>
                </c:pt>
                <c:pt idx="870">
                  <c:v>6225.9476000000004</c:v>
                </c:pt>
                <c:pt idx="871">
                  <c:v>6236.0569999999898</c:v>
                </c:pt>
                <c:pt idx="872">
                  <c:v>6246.2416000000003</c:v>
                </c:pt>
                <c:pt idx="873">
                  <c:v>6256.4165000000003</c:v>
                </c:pt>
                <c:pt idx="874">
                  <c:v>6266.5146000000004</c:v>
                </c:pt>
                <c:pt idx="875">
                  <c:v>6276.6018999999897</c:v>
                </c:pt>
                <c:pt idx="876">
                  <c:v>6286.7248</c:v>
                </c:pt>
                <c:pt idx="877">
                  <c:v>6296.8298999999897</c:v>
                </c:pt>
                <c:pt idx="878">
                  <c:v>6306.8936000000003</c:v>
                </c:pt>
                <c:pt idx="879">
                  <c:v>6316.9378999999899</c:v>
                </c:pt>
                <c:pt idx="880">
                  <c:v>6326.9844000000003</c:v>
                </c:pt>
                <c:pt idx="881">
                  <c:v>6337.0573999999897</c:v>
                </c:pt>
                <c:pt idx="882">
                  <c:v>6347.1876000000002</c:v>
                </c:pt>
                <c:pt idx="883">
                  <c:v>6357.3334999999897</c:v>
                </c:pt>
                <c:pt idx="884">
                  <c:v>6367.4548000000004</c:v>
                </c:pt>
                <c:pt idx="885">
                  <c:v>6377.5916999999899</c:v>
                </c:pt>
                <c:pt idx="886">
                  <c:v>6387.7892000000002</c:v>
                </c:pt>
                <c:pt idx="887">
                  <c:v>6398.0051999999896</c:v>
                </c:pt>
                <c:pt idx="888">
                  <c:v>6408.1378000000004</c:v>
                </c:pt>
                <c:pt idx="889">
                  <c:v>6418.2235000000001</c:v>
                </c:pt>
                <c:pt idx="890">
                  <c:v>6428.2987000000003</c:v>
                </c:pt>
                <c:pt idx="891">
                  <c:v>6438.3022000000001</c:v>
                </c:pt>
                <c:pt idx="892">
                  <c:v>6448.2520000000004</c:v>
                </c:pt>
                <c:pt idx="893">
                  <c:v>6458.2685000000001</c:v>
                </c:pt>
                <c:pt idx="894">
                  <c:v>6468.4018999999898</c:v>
                </c:pt>
                <c:pt idx="895">
                  <c:v>6478.6426000000001</c:v>
                </c:pt>
                <c:pt idx="896">
                  <c:v>6488.8555999999899</c:v>
                </c:pt>
                <c:pt idx="897">
                  <c:v>6498.9728999999897</c:v>
                </c:pt>
                <c:pt idx="898">
                  <c:v>6509.018</c:v>
                </c:pt>
                <c:pt idx="899">
                  <c:v>6519.0829000000003</c:v>
                </c:pt>
                <c:pt idx="900">
                  <c:v>6529.2060000000001</c:v>
                </c:pt>
                <c:pt idx="901">
                  <c:v>6539.3245999999899</c:v>
                </c:pt>
                <c:pt idx="902">
                  <c:v>6549.4468999999899</c:v>
                </c:pt>
                <c:pt idx="903">
                  <c:v>6559.5954000000002</c:v>
                </c:pt>
                <c:pt idx="904">
                  <c:v>6569.7785999999896</c:v>
                </c:pt>
                <c:pt idx="905">
                  <c:v>6579.9043000000001</c:v>
                </c:pt>
                <c:pt idx="906">
                  <c:v>6589.9391999999898</c:v>
                </c:pt>
                <c:pt idx="907">
                  <c:v>6599.9526999999898</c:v>
                </c:pt>
                <c:pt idx="908">
                  <c:v>6610.0194000000001</c:v>
                </c:pt>
                <c:pt idx="909">
                  <c:v>6620.1346000000003</c:v>
                </c:pt>
                <c:pt idx="910">
                  <c:v>6630.2226000000001</c:v>
                </c:pt>
                <c:pt idx="911">
                  <c:v>6640.3387000000002</c:v>
                </c:pt>
                <c:pt idx="912">
                  <c:v>6650.5079999999898</c:v>
                </c:pt>
                <c:pt idx="913">
                  <c:v>6660.6468000000004</c:v>
                </c:pt>
                <c:pt idx="914">
                  <c:v>6670.7692999999899</c:v>
                </c:pt>
                <c:pt idx="915">
                  <c:v>6680.8802999999898</c:v>
                </c:pt>
                <c:pt idx="916">
                  <c:v>6690.9766</c:v>
                </c:pt>
                <c:pt idx="917">
                  <c:v>6701.0699000000004</c:v>
                </c:pt>
                <c:pt idx="918">
                  <c:v>6711.1821</c:v>
                </c:pt>
                <c:pt idx="919">
                  <c:v>6721.3073000000004</c:v>
                </c:pt>
                <c:pt idx="920">
                  <c:v>6731.4336000000003</c:v>
                </c:pt>
                <c:pt idx="921">
                  <c:v>6741.55</c:v>
                </c:pt>
                <c:pt idx="922">
                  <c:v>6751.6602000000003</c:v>
                </c:pt>
                <c:pt idx="923">
                  <c:v>6761.7640000000001</c:v>
                </c:pt>
                <c:pt idx="924">
                  <c:v>6771.8419000000004</c:v>
                </c:pt>
                <c:pt idx="925">
                  <c:v>6781.9646000000002</c:v>
                </c:pt>
                <c:pt idx="926">
                  <c:v>6792.1138000000001</c:v>
                </c:pt>
                <c:pt idx="927">
                  <c:v>6802.2169999999896</c:v>
                </c:pt>
                <c:pt idx="928">
                  <c:v>6812.2956000000004</c:v>
                </c:pt>
                <c:pt idx="929">
                  <c:v>6822.3905000000004</c:v>
                </c:pt>
                <c:pt idx="930">
                  <c:v>6832.4982</c:v>
                </c:pt>
                <c:pt idx="931">
                  <c:v>6842.5934999999899</c:v>
                </c:pt>
                <c:pt idx="932">
                  <c:v>6852.7376999999897</c:v>
                </c:pt>
                <c:pt idx="933">
                  <c:v>6862.8877000000002</c:v>
                </c:pt>
                <c:pt idx="934">
                  <c:v>6872.9872999999898</c:v>
                </c:pt>
                <c:pt idx="935">
                  <c:v>6883.0792000000001</c:v>
                </c:pt>
                <c:pt idx="936">
                  <c:v>6893.1733999999897</c:v>
                </c:pt>
                <c:pt idx="937">
                  <c:v>6903.3155999999899</c:v>
                </c:pt>
                <c:pt idx="938">
                  <c:v>6913.4723999999896</c:v>
                </c:pt>
                <c:pt idx="939">
                  <c:v>6923.6283999999896</c:v>
                </c:pt>
                <c:pt idx="940">
                  <c:v>6933.7888000000003</c:v>
                </c:pt>
                <c:pt idx="941">
                  <c:v>6943.9408000000003</c:v>
                </c:pt>
                <c:pt idx="942">
                  <c:v>6954.1157000000003</c:v>
                </c:pt>
                <c:pt idx="943">
                  <c:v>6964.2894999999899</c:v>
                </c:pt>
                <c:pt idx="944">
                  <c:v>6974.4130999999898</c:v>
                </c:pt>
                <c:pt idx="945">
                  <c:v>6984.4606000000003</c:v>
                </c:pt>
                <c:pt idx="946">
                  <c:v>6994.4781999999896</c:v>
                </c:pt>
                <c:pt idx="947">
                  <c:v>7004.4844999999896</c:v>
                </c:pt>
                <c:pt idx="948">
                  <c:v>7014.4956000000002</c:v>
                </c:pt>
                <c:pt idx="949">
                  <c:v>7024.5843000000004</c:v>
                </c:pt>
                <c:pt idx="950">
                  <c:v>7034.8037999999897</c:v>
                </c:pt>
                <c:pt idx="951">
                  <c:v>7045.0554000000002</c:v>
                </c:pt>
                <c:pt idx="952">
                  <c:v>7055.1774999999898</c:v>
                </c:pt>
                <c:pt idx="953">
                  <c:v>7065.2371999999896</c:v>
                </c:pt>
                <c:pt idx="954">
                  <c:v>7075.3293000000003</c:v>
                </c:pt>
                <c:pt idx="955">
                  <c:v>7085.4098000000004</c:v>
                </c:pt>
                <c:pt idx="956">
                  <c:v>7095.4750000000004</c:v>
                </c:pt>
                <c:pt idx="957">
                  <c:v>7105.6127999999899</c:v>
                </c:pt>
                <c:pt idx="958">
                  <c:v>7115.8036000000002</c:v>
                </c:pt>
                <c:pt idx="959">
                  <c:v>7125.9183999999896</c:v>
                </c:pt>
                <c:pt idx="960">
                  <c:v>7135.9596000000001</c:v>
                </c:pt>
                <c:pt idx="961">
                  <c:v>7145.9786999999897</c:v>
                </c:pt>
                <c:pt idx="962">
                  <c:v>7156.0334000000003</c:v>
                </c:pt>
                <c:pt idx="963">
                  <c:v>7166.1890999999896</c:v>
                </c:pt>
                <c:pt idx="964">
                  <c:v>7176.3801000000003</c:v>
                </c:pt>
                <c:pt idx="965">
                  <c:v>7186.5672999999897</c:v>
                </c:pt>
                <c:pt idx="966">
                  <c:v>7196.7591000000002</c:v>
                </c:pt>
                <c:pt idx="967">
                  <c:v>7206.9174000000003</c:v>
                </c:pt>
                <c:pt idx="968">
                  <c:v>7217.0167000000001</c:v>
                </c:pt>
                <c:pt idx="969">
                  <c:v>7227.0855000000001</c:v>
                </c:pt>
                <c:pt idx="970">
                  <c:v>7237.1584999999905</c:v>
                </c:pt>
                <c:pt idx="971">
                  <c:v>7247.2439999999897</c:v>
                </c:pt>
                <c:pt idx="972">
                  <c:v>7257.2956999999897</c:v>
                </c:pt>
                <c:pt idx="973">
                  <c:v>7267.2997999999898</c:v>
                </c:pt>
                <c:pt idx="974">
                  <c:v>7277.3487999999898</c:v>
                </c:pt>
                <c:pt idx="975">
                  <c:v>7287.4197999999897</c:v>
                </c:pt>
                <c:pt idx="976">
                  <c:v>7297.4942000000001</c:v>
                </c:pt>
                <c:pt idx="977">
                  <c:v>7307.6695</c:v>
                </c:pt>
                <c:pt idx="978">
                  <c:v>7317.9155000000001</c:v>
                </c:pt>
                <c:pt idx="979">
                  <c:v>7328.1045000000004</c:v>
                </c:pt>
                <c:pt idx="980">
                  <c:v>7338.1913000000004</c:v>
                </c:pt>
                <c:pt idx="981">
                  <c:v>7348.2403999999897</c:v>
                </c:pt>
                <c:pt idx="982">
                  <c:v>7358.3086999999896</c:v>
                </c:pt>
                <c:pt idx="983">
                  <c:v>7368.393</c:v>
                </c:pt>
                <c:pt idx="984">
                  <c:v>7378.4849999999897</c:v>
                </c:pt>
                <c:pt idx="985">
                  <c:v>7388.6040000000003</c:v>
                </c:pt>
                <c:pt idx="986">
                  <c:v>7398.7636000000002</c:v>
                </c:pt>
                <c:pt idx="987">
                  <c:v>7408.9173000000001</c:v>
                </c:pt>
                <c:pt idx="988">
                  <c:v>7419.0708999999897</c:v>
                </c:pt>
                <c:pt idx="989">
                  <c:v>7429.1761999999899</c:v>
                </c:pt>
                <c:pt idx="990">
                  <c:v>7439.1990999999898</c:v>
                </c:pt>
                <c:pt idx="991">
                  <c:v>7449.2362000000003</c:v>
                </c:pt>
                <c:pt idx="992">
                  <c:v>7459.3389999999899</c:v>
                </c:pt>
                <c:pt idx="993">
                  <c:v>7469.4687000000004</c:v>
                </c:pt>
                <c:pt idx="994">
                  <c:v>7479.6000999999897</c:v>
                </c:pt>
                <c:pt idx="995">
                  <c:v>7489.7713000000003</c:v>
                </c:pt>
                <c:pt idx="996">
                  <c:v>7499.9602999999897</c:v>
                </c:pt>
                <c:pt idx="997">
                  <c:v>7510.1256999999896</c:v>
                </c:pt>
                <c:pt idx="998">
                  <c:v>7520.2997999999898</c:v>
                </c:pt>
                <c:pt idx="999">
                  <c:v>7530.4694</c:v>
                </c:pt>
                <c:pt idx="1000">
                  <c:v>7540.6109999999899</c:v>
                </c:pt>
                <c:pt idx="1001">
                  <c:v>7550.7379000000001</c:v>
                </c:pt>
                <c:pt idx="1002">
                  <c:v>7560.8634000000002</c:v>
                </c:pt>
                <c:pt idx="1003">
                  <c:v>7570.9754000000003</c:v>
                </c:pt>
                <c:pt idx="1004">
                  <c:v>7581.0374000000002</c:v>
                </c:pt>
                <c:pt idx="1005">
                  <c:v>7591.0560999999898</c:v>
                </c:pt>
                <c:pt idx="1006">
                  <c:v>7601.0771999999897</c:v>
                </c:pt>
                <c:pt idx="1007">
                  <c:v>7611.1332000000002</c:v>
                </c:pt>
                <c:pt idx="1008">
                  <c:v>7621.1925000000001</c:v>
                </c:pt>
                <c:pt idx="1009">
                  <c:v>7631.2896000000001</c:v>
                </c:pt>
                <c:pt idx="1010">
                  <c:v>7641.3822</c:v>
                </c:pt>
                <c:pt idx="1011">
                  <c:v>7651.4519</c:v>
                </c:pt>
                <c:pt idx="1012">
                  <c:v>7661.6467000000002</c:v>
                </c:pt>
                <c:pt idx="1013">
                  <c:v>7671.8697000000002</c:v>
                </c:pt>
                <c:pt idx="1014">
                  <c:v>7681.9993000000004</c:v>
                </c:pt>
                <c:pt idx="1015">
                  <c:v>7692.0841</c:v>
                </c:pt>
                <c:pt idx="1016">
                  <c:v>7702.1688999999897</c:v>
                </c:pt>
                <c:pt idx="1017">
                  <c:v>7712.2476999999899</c:v>
                </c:pt>
                <c:pt idx="1018">
                  <c:v>7722.3083999999899</c:v>
                </c:pt>
                <c:pt idx="1019">
                  <c:v>7732.4169000000002</c:v>
                </c:pt>
                <c:pt idx="1020">
                  <c:v>7742.5945000000002</c:v>
                </c:pt>
                <c:pt idx="1021">
                  <c:v>7752.7668999999896</c:v>
                </c:pt>
                <c:pt idx="1022">
                  <c:v>7762.8530000000001</c:v>
                </c:pt>
                <c:pt idx="1023">
                  <c:v>7772.8635999999897</c:v>
                </c:pt>
                <c:pt idx="1024">
                  <c:v>7782.8672999999899</c:v>
                </c:pt>
                <c:pt idx="1025">
                  <c:v>7792.9489999999896</c:v>
                </c:pt>
                <c:pt idx="1026">
                  <c:v>7803.1107000000002</c:v>
                </c:pt>
                <c:pt idx="1027">
                  <c:v>7813.3023999999896</c:v>
                </c:pt>
                <c:pt idx="1028">
                  <c:v>7823.5316999999905</c:v>
                </c:pt>
                <c:pt idx="1029">
                  <c:v>7833.7088999999896</c:v>
                </c:pt>
                <c:pt idx="1030">
                  <c:v>7843.7927</c:v>
                </c:pt>
                <c:pt idx="1031">
                  <c:v>7853.8226000000004</c:v>
                </c:pt>
                <c:pt idx="1032">
                  <c:v>7863.7957999999899</c:v>
                </c:pt>
                <c:pt idx="1033">
                  <c:v>7873.8091000000004</c:v>
                </c:pt>
                <c:pt idx="1034">
                  <c:v>7883.8590999999897</c:v>
                </c:pt>
                <c:pt idx="1035">
                  <c:v>7893.9821000000002</c:v>
                </c:pt>
                <c:pt idx="1036">
                  <c:v>7904.2206999999898</c:v>
                </c:pt>
                <c:pt idx="1037">
                  <c:v>7914.4069</c:v>
                </c:pt>
                <c:pt idx="1038">
                  <c:v>7924.4660999999896</c:v>
                </c:pt>
                <c:pt idx="1039">
                  <c:v>7934.5177000000003</c:v>
                </c:pt>
                <c:pt idx="1040">
                  <c:v>7944.6043</c:v>
                </c:pt>
                <c:pt idx="1041">
                  <c:v>7954.6873999999898</c:v>
                </c:pt>
                <c:pt idx="1042">
                  <c:v>7964.8109000000004</c:v>
                </c:pt>
                <c:pt idx="1043">
                  <c:v>7974.9935999999898</c:v>
                </c:pt>
                <c:pt idx="1044">
                  <c:v>7985.1580000000004</c:v>
                </c:pt>
                <c:pt idx="1045">
                  <c:v>7995.2204000000002</c:v>
                </c:pt>
                <c:pt idx="1046">
                  <c:v>8005.2190000000001</c:v>
                </c:pt>
                <c:pt idx="1047">
                  <c:v>8015.2924999999896</c:v>
                </c:pt>
                <c:pt idx="1048">
                  <c:v>8025.4305999999897</c:v>
                </c:pt>
                <c:pt idx="1049">
                  <c:v>8035.5864000000001</c:v>
                </c:pt>
                <c:pt idx="1050">
                  <c:v>8045.7236999999895</c:v>
                </c:pt>
                <c:pt idx="1051">
                  <c:v>8055.8918999999896</c:v>
                </c:pt>
                <c:pt idx="1052">
                  <c:v>8066.1017000000002</c:v>
                </c:pt>
                <c:pt idx="1053">
                  <c:v>8076.2735000000002</c:v>
                </c:pt>
                <c:pt idx="1054">
                  <c:v>8086.4528</c:v>
                </c:pt>
                <c:pt idx="1055">
                  <c:v>8096.6054999999897</c:v>
                </c:pt>
                <c:pt idx="1056">
                  <c:v>8106.6968999999899</c:v>
                </c:pt>
                <c:pt idx="1057">
                  <c:v>8116.8069999999898</c:v>
                </c:pt>
                <c:pt idx="1058">
                  <c:v>8126.9745000000003</c:v>
                </c:pt>
                <c:pt idx="1059">
                  <c:v>8137.1063999999897</c:v>
                </c:pt>
                <c:pt idx="1060">
                  <c:v>8147.1837999999898</c:v>
                </c:pt>
                <c:pt idx="1061">
                  <c:v>8157.2997999999898</c:v>
                </c:pt>
                <c:pt idx="1062">
                  <c:v>8167.4105</c:v>
                </c:pt>
                <c:pt idx="1063">
                  <c:v>8177.5023000000001</c:v>
                </c:pt>
                <c:pt idx="1064">
                  <c:v>8187.5825000000004</c:v>
                </c:pt>
                <c:pt idx="1065">
                  <c:v>8197.6710000000003</c:v>
                </c:pt>
                <c:pt idx="1066">
                  <c:v>8207.7891999999902</c:v>
                </c:pt>
                <c:pt idx="1067">
                  <c:v>8217.8837999999905</c:v>
                </c:pt>
                <c:pt idx="1068">
                  <c:v>8227.9871999999905</c:v>
                </c:pt>
                <c:pt idx="1069">
                  <c:v>8238.0740999999907</c:v>
                </c:pt>
                <c:pt idx="1070">
                  <c:v>8248.1466</c:v>
                </c:pt>
                <c:pt idx="1071">
                  <c:v>8258.2396000000008</c:v>
                </c:pt>
                <c:pt idx="1072">
                  <c:v>8268.3696</c:v>
                </c:pt>
                <c:pt idx="1073">
                  <c:v>8278.5059000000001</c:v>
                </c:pt>
                <c:pt idx="1074">
                  <c:v>8288.6141000000007</c:v>
                </c:pt>
                <c:pt idx="1075">
                  <c:v>8298.7248999999902</c:v>
                </c:pt>
                <c:pt idx="1076">
                  <c:v>8308.84039999999</c:v>
                </c:pt>
                <c:pt idx="1077">
                  <c:v>8318.9611000000004</c:v>
                </c:pt>
                <c:pt idx="1078">
                  <c:v>8329.0697</c:v>
                </c:pt>
                <c:pt idx="1079">
                  <c:v>8339.1857999999902</c:v>
                </c:pt>
                <c:pt idx="1080">
                  <c:v>8349.3107</c:v>
                </c:pt>
                <c:pt idx="1081">
                  <c:v>8359.4336000000003</c:v>
                </c:pt>
                <c:pt idx="1082">
                  <c:v>8369.5524999999907</c:v>
                </c:pt>
                <c:pt idx="1083">
                  <c:v>8379.6522000000004</c:v>
                </c:pt>
                <c:pt idx="1084">
                  <c:v>8389.7399999999907</c:v>
                </c:pt>
                <c:pt idx="1085">
                  <c:v>8399.8425000000007</c:v>
                </c:pt>
                <c:pt idx="1086">
                  <c:v>8409.95279999999</c:v>
                </c:pt>
                <c:pt idx="1087">
                  <c:v>8420.0362999999907</c:v>
                </c:pt>
                <c:pt idx="1088">
                  <c:v>8430.0840000000007</c:v>
                </c:pt>
                <c:pt idx="1089">
                  <c:v>8440.1</c:v>
                </c:pt>
                <c:pt idx="1090">
                  <c:v>8450.1283000000003</c:v>
                </c:pt>
                <c:pt idx="1091">
                  <c:v>8460.1957000000002</c:v>
                </c:pt>
                <c:pt idx="1092">
                  <c:v>8470.2708999999904</c:v>
                </c:pt>
                <c:pt idx="1093">
                  <c:v>8480.3487999999907</c:v>
                </c:pt>
                <c:pt idx="1094">
                  <c:v>8490.4644000000008</c:v>
                </c:pt>
                <c:pt idx="1095">
                  <c:v>8500.5879999999906</c:v>
                </c:pt>
                <c:pt idx="1096">
                  <c:v>8510.7983999999906</c:v>
                </c:pt>
                <c:pt idx="1097">
                  <c:v>8521.0413000000008</c:v>
                </c:pt>
                <c:pt idx="1098">
                  <c:v>8531.1429000000007</c:v>
                </c:pt>
                <c:pt idx="1099">
                  <c:v>8541.1826000000001</c:v>
                </c:pt>
                <c:pt idx="1100">
                  <c:v>8551.2422999999908</c:v>
                </c:pt>
                <c:pt idx="1101">
                  <c:v>8561.3174999999901</c:v>
                </c:pt>
                <c:pt idx="1102">
                  <c:v>8571.4125000000004</c:v>
                </c:pt>
                <c:pt idx="1103">
                  <c:v>8581.5357000000004</c:v>
                </c:pt>
                <c:pt idx="1104">
                  <c:v>8591.6676000000007</c:v>
                </c:pt>
                <c:pt idx="1105">
                  <c:v>8601.8183000000008</c:v>
                </c:pt>
                <c:pt idx="1106">
                  <c:v>8611.9665000000005</c:v>
                </c:pt>
                <c:pt idx="1107">
                  <c:v>8622.0508000000009</c:v>
                </c:pt>
                <c:pt idx="1108">
                  <c:v>8632.0465000000004</c:v>
                </c:pt>
                <c:pt idx="1109">
                  <c:v>8642.0504999999903</c:v>
                </c:pt>
                <c:pt idx="1110">
                  <c:v>8652.1543000000001</c:v>
                </c:pt>
                <c:pt idx="1111">
                  <c:v>8662.3132000000005</c:v>
                </c:pt>
                <c:pt idx="1112">
                  <c:v>8672.5074000000004</c:v>
                </c:pt>
                <c:pt idx="1113">
                  <c:v>8682.7196999999906</c:v>
                </c:pt>
                <c:pt idx="1114">
                  <c:v>8692.9177</c:v>
                </c:pt>
                <c:pt idx="1115">
                  <c:v>8703.0048999999908</c:v>
                </c:pt>
                <c:pt idx="1116">
                  <c:v>8712.9452999999903</c:v>
                </c:pt>
                <c:pt idx="1117">
                  <c:v>8722.9037000000008</c:v>
                </c:pt>
                <c:pt idx="1118">
                  <c:v>8732.9405999999908</c:v>
                </c:pt>
                <c:pt idx="1119">
                  <c:v>8743.1108999999906</c:v>
                </c:pt>
                <c:pt idx="1120">
                  <c:v>8753.3438999999908</c:v>
                </c:pt>
                <c:pt idx="1121">
                  <c:v>8763.4328000000005</c:v>
                </c:pt>
                <c:pt idx="1122">
                  <c:v>8773.4683000000005</c:v>
                </c:pt>
                <c:pt idx="1123">
                  <c:v>8783.5591000000004</c:v>
                </c:pt>
                <c:pt idx="1124">
                  <c:v>8793.7011999999904</c:v>
                </c:pt>
                <c:pt idx="1125">
                  <c:v>8803.8770000000004</c:v>
                </c:pt>
                <c:pt idx="1126">
                  <c:v>8814.0146000000004</c:v>
                </c:pt>
                <c:pt idx="1127">
                  <c:v>8824.0360000000001</c:v>
                </c:pt>
                <c:pt idx="1128">
                  <c:v>8834.0491000000002</c:v>
                </c:pt>
                <c:pt idx="1129">
                  <c:v>8844.1638999999905</c:v>
                </c:pt>
                <c:pt idx="1130">
                  <c:v>8854.3245000000006</c:v>
                </c:pt>
                <c:pt idx="1131">
                  <c:v>8864.4956000000002</c:v>
                </c:pt>
                <c:pt idx="1132">
                  <c:v>8874.6576999999907</c:v>
                </c:pt>
                <c:pt idx="1133">
                  <c:v>8884.8714</c:v>
                </c:pt>
                <c:pt idx="1134">
                  <c:v>8895.1098999999904</c:v>
                </c:pt>
                <c:pt idx="1135">
                  <c:v>8905.2913000000008</c:v>
                </c:pt>
                <c:pt idx="1136">
                  <c:v>8915.3852000000006</c:v>
                </c:pt>
                <c:pt idx="1137">
                  <c:v>8925.3968999999906</c:v>
                </c:pt>
                <c:pt idx="1138">
                  <c:v>8935.3943999999901</c:v>
                </c:pt>
                <c:pt idx="1139">
                  <c:v>8945.4079000000002</c:v>
                </c:pt>
                <c:pt idx="1140">
                  <c:v>8955.4609999999902</c:v>
                </c:pt>
                <c:pt idx="1141">
                  <c:v>8965.5539000000008</c:v>
                </c:pt>
                <c:pt idx="1142">
                  <c:v>8975.6427000000003</c:v>
                </c:pt>
                <c:pt idx="1143">
                  <c:v>8985.7397000000001</c:v>
                </c:pt>
                <c:pt idx="1144">
                  <c:v>8995.8598999999904</c:v>
                </c:pt>
                <c:pt idx="1145">
                  <c:v>9006.0012999999908</c:v>
                </c:pt>
                <c:pt idx="1146">
                  <c:v>9016.1540000000005</c:v>
                </c:pt>
                <c:pt idx="1147">
                  <c:v>9026.3207000000002</c:v>
                </c:pt>
                <c:pt idx="1148">
                  <c:v>9036.4601999999904</c:v>
                </c:pt>
                <c:pt idx="1149">
                  <c:v>9046.5905999999904</c:v>
                </c:pt>
                <c:pt idx="1150">
                  <c:v>9056.7090000000007</c:v>
                </c:pt>
                <c:pt idx="1151">
                  <c:v>9066.7867000000006</c:v>
                </c:pt>
                <c:pt idx="1152">
                  <c:v>9076.8610000000008</c:v>
                </c:pt>
                <c:pt idx="1153">
                  <c:v>9086.9174999999905</c:v>
                </c:pt>
                <c:pt idx="1154">
                  <c:v>9096.9542000000001</c:v>
                </c:pt>
                <c:pt idx="1155">
                  <c:v>9107.0071000000007</c:v>
                </c:pt>
                <c:pt idx="1156">
                  <c:v>9117.1088999999902</c:v>
                </c:pt>
                <c:pt idx="1157">
                  <c:v>9127.2464999999902</c:v>
                </c:pt>
                <c:pt idx="1158">
                  <c:v>9137.3763999999901</c:v>
                </c:pt>
                <c:pt idx="1159">
                  <c:v>9147.5174000000006</c:v>
                </c:pt>
                <c:pt idx="1160">
                  <c:v>9157.6602000000003</c:v>
                </c:pt>
                <c:pt idx="1161">
                  <c:v>9167.7872000000007</c:v>
                </c:pt>
                <c:pt idx="1162">
                  <c:v>9177.9204000000009</c:v>
                </c:pt>
                <c:pt idx="1163">
                  <c:v>9188.0784000000003</c:v>
                </c:pt>
                <c:pt idx="1164">
                  <c:v>9198.2407999999905</c:v>
                </c:pt>
                <c:pt idx="1165">
                  <c:v>9208.4117000000006</c:v>
                </c:pt>
                <c:pt idx="1166">
                  <c:v>9218.6103000000003</c:v>
                </c:pt>
                <c:pt idx="1167">
                  <c:v>9228.7692999999908</c:v>
                </c:pt>
                <c:pt idx="1168">
                  <c:v>9238.8853999999901</c:v>
                </c:pt>
                <c:pt idx="1169">
                  <c:v>9248.9843000000001</c:v>
                </c:pt>
                <c:pt idx="1170">
                  <c:v>9259.0391</c:v>
                </c:pt>
                <c:pt idx="1171">
                  <c:v>9269.0344999999907</c:v>
                </c:pt>
                <c:pt idx="1172">
                  <c:v>9279.0295999999908</c:v>
                </c:pt>
                <c:pt idx="1173">
                  <c:v>9289.0789999999906</c:v>
                </c:pt>
                <c:pt idx="1174">
                  <c:v>9299.1550000000007</c:v>
                </c:pt>
                <c:pt idx="1175">
                  <c:v>9309.2281999999905</c:v>
                </c:pt>
                <c:pt idx="1176">
                  <c:v>9319.3111000000008</c:v>
                </c:pt>
                <c:pt idx="1177">
                  <c:v>9329.4159999999902</c:v>
                </c:pt>
                <c:pt idx="1178">
                  <c:v>9339.5092000000004</c:v>
                </c:pt>
                <c:pt idx="1179">
                  <c:v>9349.6088</c:v>
                </c:pt>
                <c:pt idx="1180">
                  <c:v>9359.7307000000001</c:v>
                </c:pt>
                <c:pt idx="1181">
                  <c:v>9369.8534999999902</c:v>
                </c:pt>
                <c:pt idx="1182">
                  <c:v>9379.9529999999904</c:v>
                </c:pt>
                <c:pt idx="1183">
                  <c:v>9390.0334000000003</c:v>
                </c:pt>
                <c:pt idx="1184">
                  <c:v>9400.1396000000004</c:v>
                </c:pt>
                <c:pt idx="1185">
                  <c:v>9410.2901000000002</c:v>
                </c:pt>
                <c:pt idx="1186">
                  <c:v>9420.4238000000005</c:v>
                </c:pt>
                <c:pt idx="1187">
                  <c:v>9430.52429999999</c:v>
                </c:pt>
                <c:pt idx="1188">
                  <c:v>9440.63669999999</c:v>
                </c:pt>
                <c:pt idx="1189">
                  <c:v>9450.7556000000004</c:v>
                </c:pt>
                <c:pt idx="1190">
                  <c:v>9460.8649000000005</c:v>
                </c:pt>
                <c:pt idx="1191">
                  <c:v>9470.9845999999907</c:v>
                </c:pt>
                <c:pt idx="1192">
                  <c:v>9481.1268</c:v>
                </c:pt>
                <c:pt idx="1193">
                  <c:v>9491.2957000000006</c:v>
                </c:pt>
                <c:pt idx="1194">
                  <c:v>9501.4982</c:v>
                </c:pt>
                <c:pt idx="1195">
                  <c:v>9511.7049000000006</c:v>
                </c:pt>
                <c:pt idx="1196">
                  <c:v>9521.8821000000007</c:v>
                </c:pt>
                <c:pt idx="1197">
                  <c:v>9532.0030999999908</c:v>
                </c:pt>
                <c:pt idx="1198">
                  <c:v>9542.08139999999</c:v>
                </c:pt>
                <c:pt idx="1199">
                  <c:v>9552.0936000000002</c:v>
                </c:pt>
                <c:pt idx="1200">
                  <c:v>9562.0764999999901</c:v>
                </c:pt>
                <c:pt idx="1201">
                  <c:v>9572.1193000000003</c:v>
                </c:pt>
                <c:pt idx="1202">
                  <c:v>9582.1818999999905</c:v>
                </c:pt>
                <c:pt idx="1203">
                  <c:v>9592.2340999999906</c:v>
                </c:pt>
                <c:pt idx="1204">
                  <c:v>9602.3291000000008</c:v>
                </c:pt>
                <c:pt idx="1205">
                  <c:v>9612.4750000000004</c:v>
                </c:pt>
                <c:pt idx="1206">
                  <c:v>9622.6509000000005</c:v>
                </c:pt>
                <c:pt idx="1207">
                  <c:v>9632.8232000000007</c:v>
                </c:pt>
                <c:pt idx="1208">
                  <c:v>9642.9989999999907</c:v>
                </c:pt>
                <c:pt idx="1209">
                  <c:v>9653.1733999999906</c:v>
                </c:pt>
                <c:pt idx="1210">
                  <c:v>9663.3009000000002</c:v>
                </c:pt>
                <c:pt idx="1211">
                  <c:v>9673.4259000000002</c:v>
                </c:pt>
                <c:pt idx="1212">
                  <c:v>9683.5203999999903</c:v>
                </c:pt>
                <c:pt idx="1213">
                  <c:v>9693.6036999999906</c:v>
                </c:pt>
                <c:pt idx="1214">
                  <c:v>9703.7013000000006</c:v>
                </c:pt>
                <c:pt idx="1215">
                  <c:v>9713.8001000000004</c:v>
                </c:pt>
                <c:pt idx="1216">
                  <c:v>9723.9282000000003</c:v>
                </c:pt>
                <c:pt idx="1217">
                  <c:v>9734.0509999999904</c:v>
                </c:pt>
                <c:pt idx="1218">
                  <c:v>9744.1653999999908</c:v>
                </c:pt>
                <c:pt idx="1219">
                  <c:v>9754.2772999999906</c:v>
                </c:pt>
                <c:pt idx="1220">
                  <c:v>9764.3528000000006</c:v>
                </c:pt>
                <c:pt idx="1221">
                  <c:v>9774.3858999999902</c:v>
                </c:pt>
                <c:pt idx="1222">
                  <c:v>9784.4154999999901</c:v>
                </c:pt>
                <c:pt idx="1223">
                  <c:v>9794.4642000000003</c:v>
                </c:pt>
                <c:pt idx="1224">
                  <c:v>9804.5174999999908</c:v>
                </c:pt>
                <c:pt idx="1225">
                  <c:v>9814.6043000000009</c:v>
                </c:pt>
                <c:pt idx="1226">
                  <c:v>9824.7109999999902</c:v>
                </c:pt>
                <c:pt idx="1227">
                  <c:v>9834.8019000000004</c:v>
                </c:pt>
                <c:pt idx="1228">
                  <c:v>9844.8868000000002</c:v>
                </c:pt>
                <c:pt idx="1229">
                  <c:v>9855.0046999999904</c:v>
                </c:pt>
                <c:pt idx="1230">
                  <c:v>9865.1335999999901</c:v>
                </c:pt>
                <c:pt idx="1231">
                  <c:v>9875.2410999999902</c:v>
                </c:pt>
                <c:pt idx="1232">
                  <c:v>9885.3469000000005</c:v>
                </c:pt>
                <c:pt idx="1233">
                  <c:v>9895.4539000000004</c:v>
                </c:pt>
                <c:pt idx="1234">
                  <c:v>9905.5519000000004</c:v>
                </c:pt>
                <c:pt idx="1235">
                  <c:v>9915.6512999999904</c:v>
                </c:pt>
                <c:pt idx="1236">
                  <c:v>9925.7754000000004</c:v>
                </c:pt>
                <c:pt idx="1237">
                  <c:v>9935.8948999999902</c:v>
                </c:pt>
                <c:pt idx="1238">
                  <c:v>9945.9979999999905</c:v>
                </c:pt>
                <c:pt idx="1239">
                  <c:v>9956.0990999999904</c:v>
                </c:pt>
                <c:pt idx="1240">
                  <c:v>9966.2032999999901</c:v>
                </c:pt>
                <c:pt idx="1241">
                  <c:v>9976.3058999999903</c:v>
                </c:pt>
                <c:pt idx="1242">
                  <c:v>9986.4076000000005</c:v>
                </c:pt>
                <c:pt idx="1243">
                  <c:v>9996.5534000000007</c:v>
                </c:pt>
                <c:pt idx="1244">
                  <c:v>10006.713</c:v>
                </c:pt>
                <c:pt idx="1245">
                  <c:v>10016.879000000001</c:v>
                </c:pt>
                <c:pt idx="1246">
                  <c:v>10027.603999999899</c:v>
                </c:pt>
                <c:pt idx="1247">
                  <c:v>10037.287</c:v>
                </c:pt>
                <c:pt idx="1248">
                  <c:v>10047.411</c:v>
                </c:pt>
                <c:pt idx="1249">
                  <c:v>10057.48</c:v>
                </c:pt>
                <c:pt idx="1250">
                  <c:v>10067.547</c:v>
                </c:pt>
                <c:pt idx="1251">
                  <c:v>10077.612999999899</c:v>
                </c:pt>
                <c:pt idx="1252">
                  <c:v>10087.672</c:v>
                </c:pt>
                <c:pt idx="1253">
                  <c:v>10097.752</c:v>
                </c:pt>
                <c:pt idx="1254">
                  <c:v>10107.859</c:v>
                </c:pt>
                <c:pt idx="1255">
                  <c:v>10117.983</c:v>
                </c:pt>
                <c:pt idx="1256">
                  <c:v>10128.093000000001</c:v>
                </c:pt>
                <c:pt idx="1257">
                  <c:v>10138.201999999899</c:v>
                </c:pt>
                <c:pt idx="1258">
                  <c:v>10148.306</c:v>
                </c:pt>
                <c:pt idx="1259">
                  <c:v>10158.394</c:v>
                </c:pt>
                <c:pt idx="1260">
                  <c:v>10168.502</c:v>
                </c:pt>
                <c:pt idx="1261">
                  <c:v>10178.623</c:v>
                </c:pt>
                <c:pt idx="1262">
                  <c:v>10188.733</c:v>
                </c:pt>
                <c:pt idx="1263">
                  <c:v>10198.84</c:v>
                </c:pt>
                <c:pt idx="1264">
                  <c:v>10208.968999999899</c:v>
                </c:pt>
                <c:pt idx="1265">
                  <c:v>10219.117</c:v>
                </c:pt>
                <c:pt idx="1266">
                  <c:v>10229.272999999899</c:v>
                </c:pt>
                <c:pt idx="1267">
                  <c:v>10239.438</c:v>
                </c:pt>
                <c:pt idx="1268">
                  <c:v>10249.579</c:v>
                </c:pt>
                <c:pt idx="1269">
                  <c:v>10259.662</c:v>
                </c:pt>
                <c:pt idx="1270">
                  <c:v>10269.698</c:v>
                </c:pt>
                <c:pt idx="1271">
                  <c:v>10279.736000000001</c:v>
                </c:pt>
                <c:pt idx="1272">
                  <c:v>10289.758</c:v>
                </c:pt>
                <c:pt idx="1273">
                  <c:v>10299.775</c:v>
                </c:pt>
                <c:pt idx="1274">
                  <c:v>10309.877</c:v>
                </c:pt>
                <c:pt idx="1275">
                  <c:v>10320.001</c:v>
                </c:pt>
                <c:pt idx="1276">
                  <c:v>10330.115</c:v>
                </c:pt>
                <c:pt idx="1277">
                  <c:v>10340.241</c:v>
                </c:pt>
                <c:pt idx="1278">
                  <c:v>10350.373</c:v>
                </c:pt>
                <c:pt idx="1279">
                  <c:v>10360.493</c:v>
                </c:pt>
                <c:pt idx="1280">
                  <c:v>10370.593000000001</c:v>
                </c:pt>
                <c:pt idx="1281">
                  <c:v>10380.700999999901</c:v>
                </c:pt>
                <c:pt idx="1282">
                  <c:v>10390.800999999899</c:v>
                </c:pt>
                <c:pt idx="1283">
                  <c:v>10400.906000000001</c:v>
                </c:pt>
                <c:pt idx="1284">
                  <c:v>10411.017</c:v>
                </c:pt>
                <c:pt idx="1285">
                  <c:v>10421.123</c:v>
                </c:pt>
                <c:pt idx="1286">
                  <c:v>10431.24</c:v>
                </c:pt>
                <c:pt idx="1287">
                  <c:v>10441.35</c:v>
                </c:pt>
                <c:pt idx="1288">
                  <c:v>10451.468000000001</c:v>
                </c:pt>
                <c:pt idx="1289">
                  <c:v>10461.574000000001</c:v>
                </c:pt>
                <c:pt idx="1290">
                  <c:v>10471.644</c:v>
                </c:pt>
                <c:pt idx="1291">
                  <c:v>10481.724</c:v>
                </c:pt>
                <c:pt idx="1292">
                  <c:v>10491.839</c:v>
                </c:pt>
                <c:pt idx="1293">
                  <c:v>10501.968999999899</c:v>
                </c:pt>
                <c:pt idx="1294">
                  <c:v>10512.058999999899</c:v>
                </c:pt>
                <c:pt idx="1295">
                  <c:v>10522.157999999899</c:v>
                </c:pt>
                <c:pt idx="1296">
                  <c:v>10532.296</c:v>
                </c:pt>
                <c:pt idx="1297">
                  <c:v>10542.415000000001</c:v>
                </c:pt>
                <c:pt idx="1298">
                  <c:v>10552.546</c:v>
                </c:pt>
                <c:pt idx="1299">
                  <c:v>10562.733</c:v>
                </c:pt>
                <c:pt idx="1300">
                  <c:v>10572.942999999899</c:v>
                </c:pt>
                <c:pt idx="1301">
                  <c:v>10583.120999999899</c:v>
                </c:pt>
                <c:pt idx="1302">
                  <c:v>10593.273999999899</c:v>
                </c:pt>
                <c:pt idx="1303">
                  <c:v>10603.384</c:v>
                </c:pt>
                <c:pt idx="1304">
                  <c:v>10613.424999999899</c:v>
                </c:pt>
                <c:pt idx="1305">
                  <c:v>10623.451999999899</c:v>
                </c:pt>
                <c:pt idx="1306">
                  <c:v>10633.52</c:v>
                </c:pt>
                <c:pt idx="1307">
                  <c:v>10643.625</c:v>
                </c:pt>
                <c:pt idx="1308">
                  <c:v>10653.712</c:v>
                </c:pt>
                <c:pt idx="1309">
                  <c:v>10663.808000000001</c:v>
                </c:pt>
                <c:pt idx="1310">
                  <c:v>10673.911</c:v>
                </c:pt>
                <c:pt idx="1311">
                  <c:v>10684.004000000001</c:v>
                </c:pt>
                <c:pt idx="1312">
                  <c:v>10694.105</c:v>
                </c:pt>
                <c:pt idx="1313">
                  <c:v>10704.257</c:v>
                </c:pt>
                <c:pt idx="1314">
                  <c:v>10714.433000000001</c:v>
                </c:pt>
                <c:pt idx="1315">
                  <c:v>10724.572</c:v>
                </c:pt>
                <c:pt idx="1316">
                  <c:v>10734.712</c:v>
                </c:pt>
                <c:pt idx="1317">
                  <c:v>10744.825000000001</c:v>
                </c:pt>
                <c:pt idx="1318">
                  <c:v>10754.924000000001</c:v>
                </c:pt>
                <c:pt idx="1319">
                  <c:v>10765.03</c:v>
                </c:pt>
                <c:pt idx="1320">
                  <c:v>10775.132</c:v>
                </c:pt>
                <c:pt idx="1321">
                  <c:v>10785.223</c:v>
                </c:pt>
                <c:pt idx="1322">
                  <c:v>10795.273999999899</c:v>
                </c:pt>
                <c:pt idx="1323">
                  <c:v>10805.311</c:v>
                </c:pt>
                <c:pt idx="1324">
                  <c:v>10815.347</c:v>
                </c:pt>
                <c:pt idx="1325">
                  <c:v>10825.391</c:v>
                </c:pt>
                <c:pt idx="1326">
                  <c:v>10835.48</c:v>
                </c:pt>
                <c:pt idx="1327">
                  <c:v>10845.609</c:v>
                </c:pt>
                <c:pt idx="1328">
                  <c:v>10855.727000000001</c:v>
                </c:pt>
                <c:pt idx="1329">
                  <c:v>10865.816000000001</c:v>
                </c:pt>
                <c:pt idx="1330">
                  <c:v>10875.924999999899</c:v>
                </c:pt>
                <c:pt idx="1331">
                  <c:v>10886.049999999899</c:v>
                </c:pt>
                <c:pt idx="1332">
                  <c:v>10896.165999999899</c:v>
                </c:pt>
                <c:pt idx="1333">
                  <c:v>10906.295</c:v>
                </c:pt>
                <c:pt idx="1334">
                  <c:v>10916.434999999899</c:v>
                </c:pt>
                <c:pt idx="1335">
                  <c:v>10926.564</c:v>
                </c:pt>
                <c:pt idx="1336">
                  <c:v>10936.661</c:v>
                </c:pt>
                <c:pt idx="1337">
                  <c:v>10946.781999999899</c:v>
                </c:pt>
                <c:pt idx="1338">
                  <c:v>10956.898999999899</c:v>
                </c:pt>
                <c:pt idx="1339">
                  <c:v>10966.984</c:v>
                </c:pt>
                <c:pt idx="1340">
                  <c:v>10977.089</c:v>
                </c:pt>
                <c:pt idx="1341">
                  <c:v>10987.213</c:v>
                </c:pt>
                <c:pt idx="1342">
                  <c:v>10997.302</c:v>
                </c:pt>
                <c:pt idx="1343">
                  <c:v>11007.374</c:v>
                </c:pt>
                <c:pt idx="1344">
                  <c:v>11017.483</c:v>
                </c:pt>
                <c:pt idx="1345">
                  <c:v>11027.584000000001</c:v>
                </c:pt>
                <c:pt idx="1346">
                  <c:v>11037.664000000001</c:v>
                </c:pt>
                <c:pt idx="1347">
                  <c:v>11047.753000000001</c:v>
                </c:pt>
                <c:pt idx="1348">
                  <c:v>11057.86</c:v>
                </c:pt>
                <c:pt idx="1349">
                  <c:v>11067.983</c:v>
                </c:pt>
                <c:pt idx="1350">
                  <c:v>11078.124</c:v>
                </c:pt>
                <c:pt idx="1351">
                  <c:v>11088.281000000001</c:v>
                </c:pt>
                <c:pt idx="1352">
                  <c:v>11098.407999999899</c:v>
                </c:pt>
                <c:pt idx="1353">
                  <c:v>11108.504000000001</c:v>
                </c:pt>
                <c:pt idx="1354">
                  <c:v>11118.589</c:v>
                </c:pt>
                <c:pt idx="1355">
                  <c:v>11128.668</c:v>
                </c:pt>
                <c:pt idx="1356">
                  <c:v>11138.755999999899</c:v>
                </c:pt>
                <c:pt idx="1357">
                  <c:v>11148.832</c:v>
                </c:pt>
                <c:pt idx="1358">
                  <c:v>11158.953</c:v>
                </c:pt>
                <c:pt idx="1359">
                  <c:v>11169.096</c:v>
                </c:pt>
                <c:pt idx="1360">
                  <c:v>11179.2</c:v>
                </c:pt>
                <c:pt idx="1361">
                  <c:v>11189.300999999899</c:v>
                </c:pt>
                <c:pt idx="1362">
                  <c:v>11199.444</c:v>
                </c:pt>
                <c:pt idx="1363">
                  <c:v>11209.597</c:v>
                </c:pt>
                <c:pt idx="1364">
                  <c:v>11219.722</c:v>
                </c:pt>
                <c:pt idx="1365">
                  <c:v>11229.697</c:v>
                </c:pt>
                <c:pt idx="1366">
                  <c:v>11238.383</c:v>
                </c:pt>
                <c:pt idx="1367">
                  <c:v>11244.679</c:v>
                </c:pt>
                <c:pt idx="1368">
                  <c:v>11248.466</c:v>
                </c:pt>
                <c:pt idx="1369">
                  <c:v>11249.92</c:v>
                </c:pt>
                <c:pt idx="1370">
                  <c:v>11250.16</c:v>
                </c:pt>
                <c:pt idx="1371">
                  <c:v>11250.219999999899</c:v>
                </c:pt>
                <c:pt idx="1372">
                  <c:v>11250.205</c:v>
                </c:pt>
                <c:pt idx="1373">
                  <c:v>11250.126</c:v>
                </c:pt>
                <c:pt idx="1374">
                  <c:v>11250.004000000001</c:v>
                </c:pt>
                <c:pt idx="1375">
                  <c:v>11249.887000000001</c:v>
                </c:pt>
                <c:pt idx="1376">
                  <c:v>11249.814</c:v>
                </c:pt>
                <c:pt idx="1377">
                  <c:v>11249.763000000001</c:v>
                </c:pt>
                <c:pt idx="1378">
                  <c:v>11249.741</c:v>
                </c:pt>
                <c:pt idx="1379">
                  <c:v>11249.717000000001</c:v>
                </c:pt>
                <c:pt idx="1380">
                  <c:v>11249.67</c:v>
                </c:pt>
                <c:pt idx="1381">
                  <c:v>11249.651</c:v>
                </c:pt>
                <c:pt idx="1382">
                  <c:v>11249.651</c:v>
                </c:pt>
                <c:pt idx="1383">
                  <c:v>11249.647999999899</c:v>
                </c:pt>
                <c:pt idx="1384">
                  <c:v>11249.651</c:v>
                </c:pt>
                <c:pt idx="1385">
                  <c:v>11249.665000000001</c:v>
                </c:pt>
                <c:pt idx="1386">
                  <c:v>11249.674999999899</c:v>
                </c:pt>
                <c:pt idx="1387">
                  <c:v>11249.697</c:v>
                </c:pt>
                <c:pt idx="1388">
                  <c:v>11249.741</c:v>
                </c:pt>
                <c:pt idx="1389">
                  <c:v>11249.790999999899</c:v>
                </c:pt>
                <c:pt idx="1390">
                  <c:v>11249.888000000001</c:v>
                </c:pt>
                <c:pt idx="1391">
                  <c:v>11250.02</c:v>
                </c:pt>
                <c:pt idx="1392">
                  <c:v>11250.148999999899</c:v>
                </c:pt>
                <c:pt idx="1393">
                  <c:v>11250.221</c:v>
                </c:pt>
                <c:pt idx="1394">
                  <c:v>11250.225</c:v>
                </c:pt>
                <c:pt idx="1395">
                  <c:v>11250.18</c:v>
                </c:pt>
                <c:pt idx="1396">
                  <c:v>11250.084999999901</c:v>
                </c:pt>
                <c:pt idx="1397">
                  <c:v>11249.998</c:v>
                </c:pt>
                <c:pt idx="1398">
                  <c:v>11249.941999999901</c:v>
                </c:pt>
                <c:pt idx="1399">
                  <c:v>11249.904</c:v>
                </c:pt>
                <c:pt idx="1400">
                  <c:v>11249.889999999899</c:v>
                </c:pt>
                <c:pt idx="1401">
                  <c:v>11249.894</c:v>
                </c:pt>
                <c:pt idx="1402">
                  <c:v>11249.891</c:v>
                </c:pt>
                <c:pt idx="1403">
                  <c:v>11249.893</c:v>
                </c:pt>
                <c:pt idx="1404">
                  <c:v>11249.902</c:v>
                </c:pt>
                <c:pt idx="1405">
                  <c:v>11249.918</c:v>
                </c:pt>
                <c:pt idx="1406">
                  <c:v>11249.92</c:v>
                </c:pt>
                <c:pt idx="1407">
                  <c:v>11249.937</c:v>
                </c:pt>
                <c:pt idx="1408">
                  <c:v>11249.977999999899</c:v>
                </c:pt>
                <c:pt idx="1409">
                  <c:v>11250.03</c:v>
                </c:pt>
                <c:pt idx="1410">
                  <c:v>11250.082</c:v>
                </c:pt>
                <c:pt idx="1411">
                  <c:v>11250.133</c:v>
                </c:pt>
                <c:pt idx="1412">
                  <c:v>11250.179</c:v>
                </c:pt>
                <c:pt idx="1413">
                  <c:v>11250.204</c:v>
                </c:pt>
                <c:pt idx="1414">
                  <c:v>11250.219999999899</c:v>
                </c:pt>
                <c:pt idx="1415">
                  <c:v>11250.198</c:v>
                </c:pt>
                <c:pt idx="1416">
                  <c:v>11250.147000000001</c:v>
                </c:pt>
                <c:pt idx="1417">
                  <c:v>11250.094999999899</c:v>
                </c:pt>
                <c:pt idx="1418">
                  <c:v>11250.01</c:v>
                </c:pt>
                <c:pt idx="1419">
                  <c:v>11249.924999999899</c:v>
                </c:pt>
                <c:pt idx="1420">
                  <c:v>11249.851000000001</c:v>
                </c:pt>
                <c:pt idx="1421">
                  <c:v>11249.787</c:v>
                </c:pt>
                <c:pt idx="1422">
                  <c:v>11249.749</c:v>
                </c:pt>
                <c:pt idx="1423">
                  <c:v>11249.707</c:v>
                </c:pt>
                <c:pt idx="1424">
                  <c:v>11249.662</c:v>
                </c:pt>
                <c:pt idx="1425">
                  <c:v>11249.633</c:v>
                </c:pt>
                <c:pt idx="1426">
                  <c:v>11249.674999999899</c:v>
                </c:pt>
                <c:pt idx="1427">
                  <c:v>11249.778</c:v>
                </c:pt>
                <c:pt idx="1428">
                  <c:v>11249.875</c:v>
                </c:pt>
                <c:pt idx="1429">
                  <c:v>11249.947</c:v>
                </c:pt>
                <c:pt idx="1430">
                  <c:v>11249.99</c:v>
                </c:pt>
                <c:pt idx="1431">
                  <c:v>11249.98</c:v>
                </c:pt>
                <c:pt idx="1432">
                  <c:v>11249.937</c:v>
                </c:pt>
                <c:pt idx="1433">
                  <c:v>11249.886</c:v>
                </c:pt>
                <c:pt idx="1434">
                  <c:v>11249.846</c:v>
                </c:pt>
                <c:pt idx="1435">
                  <c:v>11249.817999999899</c:v>
                </c:pt>
                <c:pt idx="1436">
                  <c:v>11249.791999999899</c:v>
                </c:pt>
                <c:pt idx="1437">
                  <c:v>11249.776</c:v>
                </c:pt>
                <c:pt idx="1438">
                  <c:v>11249.775</c:v>
                </c:pt>
                <c:pt idx="1439">
                  <c:v>11249.776</c:v>
                </c:pt>
                <c:pt idx="1440">
                  <c:v>11249.789000000001</c:v>
                </c:pt>
                <c:pt idx="1441">
                  <c:v>11249.856</c:v>
                </c:pt>
                <c:pt idx="1442">
                  <c:v>11249.946</c:v>
                </c:pt>
                <c:pt idx="1443">
                  <c:v>11249.976000000001</c:v>
                </c:pt>
                <c:pt idx="1444">
                  <c:v>11249.873</c:v>
                </c:pt>
                <c:pt idx="1445">
                  <c:v>11249.733</c:v>
                </c:pt>
                <c:pt idx="1446">
                  <c:v>11249.707</c:v>
                </c:pt>
                <c:pt idx="1447">
                  <c:v>11249.773999999899</c:v>
                </c:pt>
                <c:pt idx="1448">
                  <c:v>11249.855</c:v>
                </c:pt>
                <c:pt idx="1449">
                  <c:v>11249.938</c:v>
                </c:pt>
                <c:pt idx="1450">
                  <c:v>11250.066000000001</c:v>
                </c:pt>
                <c:pt idx="1451">
                  <c:v>11250.233</c:v>
                </c:pt>
                <c:pt idx="1452">
                  <c:v>11250.324000000001</c:v>
                </c:pt>
                <c:pt idx="1453">
                  <c:v>11250.25</c:v>
                </c:pt>
                <c:pt idx="1454">
                  <c:v>11250.076999999899</c:v>
                </c:pt>
                <c:pt idx="1455">
                  <c:v>11249.932000000001</c:v>
                </c:pt>
                <c:pt idx="1456">
                  <c:v>11249.847</c:v>
                </c:pt>
                <c:pt idx="1457">
                  <c:v>11249.798000000001</c:v>
                </c:pt>
                <c:pt idx="1458">
                  <c:v>11249.83</c:v>
                </c:pt>
                <c:pt idx="1459">
                  <c:v>11249.993</c:v>
                </c:pt>
                <c:pt idx="1460">
                  <c:v>11250.127</c:v>
                </c:pt>
                <c:pt idx="1461">
                  <c:v>11250.098</c:v>
                </c:pt>
                <c:pt idx="1462">
                  <c:v>11250.012000000001</c:v>
                </c:pt>
                <c:pt idx="1463">
                  <c:v>11249.959000000001</c:v>
                </c:pt>
                <c:pt idx="1464">
                  <c:v>11249.933000000001</c:v>
                </c:pt>
                <c:pt idx="1465">
                  <c:v>11249.93</c:v>
                </c:pt>
                <c:pt idx="1466">
                  <c:v>11250.005999999899</c:v>
                </c:pt>
                <c:pt idx="1467">
                  <c:v>11250.061</c:v>
                </c:pt>
                <c:pt idx="1468">
                  <c:v>11249.938</c:v>
                </c:pt>
                <c:pt idx="1469">
                  <c:v>11249.809999999899</c:v>
                </c:pt>
                <c:pt idx="1470">
                  <c:v>11249.839</c:v>
                </c:pt>
                <c:pt idx="1471">
                  <c:v>11249.931</c:v>
                </c:pt>
                <c:pt idx="1472">
                  <c:v>11250.079</c:v>
                </c:pt>
                <c:pt idx="1473">
                  <c:v>11250.194</c:v>
                </c:pt>
                <c:pt idx="1474">
                  <c:v>11250.094999999899</c:v>
                </c:pt>
                <c:pt idx="1475">
                  <c:v>11249.876</c:v>
                </c:pt>
                <c:pt idx="1476">
                  <c:v>11249.710999999899</c:v>
                </c:pt>
                <c:pt idx="1477">
                  <c:v>11249.661</c:v>
                </c:pt>
                <c:pt idx="1478">
                  <c:v>11249.807000000001</c:v>
                </c:pt>
                <c:pt idx="1479">
                  <c:v>11249.93</c:v>
                </c:pt>
                <c:pt idx="1480">
                  <c:v>11249.861000000001</c:v>
                </c:pt>
                <c:pt idx="1481">
                  <c:v>11249.799999999899</c:v>
                </c:pt>
                <c:pt idx="1482">
                  <c:v>11249.782999999899</c:v>
                </c:pt>
                <c:pt idx="1483">
                  <c:v>11249.834000000001</c:v>
                </c:pt>
                <c:pt idx="1484">
                  <c:v>11249.925999999899</c:v>
                </c:pt>
                <c:pt idx="1485">
                  <c:v>11249.861000000001</c:v>
                </c:pt>
                <c:pt idx="1486">
                  <c:v>11249.727999999899</c:v>
                </c:pt>
                <c:pt idx="1487">
                  <c:v>11249.745999999899</c:v>
                </c:pt>
                <c:pt idx="1488">
                  <c:v>11249.825999999901</c:v>
                </c:pt>
                <c:pt idx="1489">
                  <c:v>11249.896000000001</c:v>
                </c:pt>
                <c:pt idx="1490">
                  <c:v>11250.066999999901</c:v>
                </c:pt>
                <c:pt idx="1491">
                  <c:v>11250.275</c:v>
                </c:pt>
                <c:pt idx="1492">
                  <c:v>11250.316000000001</c:v>
                </c:pt>
                <c:pt idx="1493">
                  <c:v>11250.173000000001</c:v>
                </c:pt>
                <c:pt idx="1494">
                  <c:v>11249.999</c:v>
                </c:pt>
                <c:pt idx="1495">
                  <c:v>11249.887000000001</c:v>
                </c:pt>
                <c:pt idx="1496">
                  <c:v>11249.843000000001</c:v>
                </c:pt>
                <c:pt idx="1497">
                  <c:v>11249.811</c:v>
                </c:pt>
                <c:pt idx="1498">
                  <c:v>11249.817999999899</c:v>
                </c:pt>
                <c:pt idx="1499">
                  <c:v>11249.927</c:v>
                </c:pt>
                <c:pt idx="1500">
                  <c:v>11250.066000000001</c:v>
                </c:pt>
                <c:pt idx="1501">
                  <c:v>11250.144</c:v>
                </c:pt>
                <c:pt idx="1502">
                  <c:v>11250.114</c:v>
                </c:pt>
                <c:pt idx="1503">
                  <c:v>11250.032999999899</c:v>
                </c:pt>
                <c:pt idx="1504">
                  <c:v>11249.984</c:v>
                </c:pt>
                <c:pt idx="1505">
                  <c:v>11249.965</c:v>
                </c:pt>
                <c:pt idx="1506">
                  <c:v>11249.957</c:v>
                </c:pt>
                <c:pt idx="1507">
                  <c:v>11249.936</c:v>
                </c:pt>
                <c:pt idx="1508">
                  <c:v>11249.929</c:v>
                </c:pt>
                <c:pt idx="1509">
                  <c:v>11249.982</c:v>
                </c:pt>
                <c:pt idx="1510">
                  <c:v>11250.064</c:v>
                </c:pt>
                <c:pt idx="1511">
                  <c:v>11250.062</c:v>
                </c:pt>
                <c:pt idx="1512">
                  <c:v>11249.936</c:v>
                </c:pt>
                <c:pt idx="1513">
                  <c:v>11249.814</c:v>
                </c:pt>
                <c:pt idx="1514">
                  <c:v>11249.784</c:v>
                </c:pt>
                <c:pt idx="1515">
                  <c:v>11249.826999999899</c:v>
                </c:pt>
                <c:pt idx="1516">
                  <c:v>11249.889999999899</c:v>
                </c:pt>
                <c:pt idx="1517">
                  <c:v>11249.937</c:v>
                </c:pt>
                <c:pt idx="1518">
                  <c:v>11250.014999999899</c:v>
                </c:pt>
                <c:pt idx="1519">
                  <c:v>11250.134</c:v>
                </c:pt>
                <c:pt idx="1520">
                  <c:v>11250.218999999899</c:v>
                </c:pt>
                <c:pt idx="1521">
                  <c:v>11250.197</c:v>
                </c:pt>
                <c:pt idx="1522">
                  <c:v>11250.091</c:v>
                </c:pt>
                <c:pt idx="1523">
                  <c:v>11249.957</c:v>
                </c:pt>
                <c:pt idx="1524">
                  <c:v>11249.838</c:v>
                </c:pt>
                <c:pt idx="1525">
                  <c:v>11249.762000000001</c:v>
                </c:pt>
                <c:pt idx="1526">
                  <c:v>11249.694</c:v>
                </c:pt>
                <c:pt idx="1527">
                  <c:v>11249.644</c:v>
                </c:pt>
                <c:pt idx="1528">
                  <c:v>11249.714</c:v>
                </c:pt>
                <c:pt idx="1529">
                  <c:v>11249.884</c:v>
                </c:pt>
                <c:pt idx="1530">
                  <c:v>11249.951999999899</c:v>
                </c:pt>
                <c:pt idx="1531">
                  <c:v>11249.876</c:v>
                </c:pt>
                <c:pt idx="1532">
                  <c:v>11249.807000000001</c:v>
                </c:pt>
                <c:pt idx="1533">
                  <c:v>11249.781999999899</c:v>
                </c:pt>
                <c:pt idx="1534">
                  <c:v>11249.786</c:v>
                </c:pt>
                <c:pt idx="1535">
                  <c:v>11249.86</c:v>
                </c:pt>
                <c:pt idx="1536">
                  <c:v>11249.951999999899</c:v>
                </c:pt>
                <c:pt idx="1537">
                  <c:v>11249.886</c:v>
                </c:pt>
                <c:pt idx="1538">
                  <c:v>11249.743</c:v>
                </c:pt>
                <c:pt idx="1539">
                  <c:v>11249.724</c:v>
                </c:pt>
                <c:pt idx="1540">
                  <c:v>11249.805</c:v>
                </c:pt>
                <c:pt idx="1541">
                  <c:v>11249.882</c:v>
                </c:pt>
                <c:pt idx="1542">
                  <c:v>11249.984</c:v>
                </c:pt>
                <c:pt idx="1543">
                  <c:v>11250.184999999899</c:v>
                </c:pt>
                <c:pt idx="1544">
                  <c:v>11250.338</c:v>
                </c:pt>
                <c:pt idx="1545">
                  <c:v>11250.289000000001</c:v>
                </c:pt>
                <c:pt idx="1546">
                  <c:v>11250.093999999899</c:v>
                </c:pt>
                <c:pt idx="1547">
                  <c:v>11249.928</c:v>
                </c:pt>
                <c:pt idx="1548">
                  <c:v>11249.855</c:v>
                </c:pt>
                <c:pt idx="1549">
                  <c:v>11249.816000000001</c:v>
                </c:pt>
                <c:pt idx="1550">
                  <c:v>11249.879999999899</c:v>
                </c:pt>
                <c:pt idx="1551">
                  <c:v>11250.059999999899</c:v>
                </c:pt>
                <c:pt idx="1552">
                  <c:v>11250.115</c:v>
                </c:pt>
                <c:pt idx="1553">
                  <c:v>11250.019</c:v>
                </c:pt>
                <c:pt idx="1554">
                  <c:v>11249.954</c:v>
                </c:pt>
                <c:pt idx="1555">
                  <c:v>11249.937</c:v>
                </c:pt>
                <c:pt idx="1556">
                  <c:v>11249.968000000001</c:v>
                </c:pt>
                <c:pt idx="1557">
                  <c:v>11250.053</c:v>
                </c:pt>
                <c:pt idx="1558">
                  <c:v>11250.031000000001</c:v>
                </c:pt>
                <c:pt idx="1559">
                  <c:v>11249.869000000001</c:v>
                </c:pt>
                <c:pt idx="1560">
                  <c:v>11249.803</c:v>
                </c:pt>
                <c:pt idx="1561">
                  <c:v>11249.862999999899</c:v>
                </c:pt>
                <c:pt idx="1562">
                  <c:v>11249.923000000001</c:v>
                </c:pt>
                <c:pt idx="1563">
                  <c:v>11249.998</c:v>
                </c:pt>
                <c:pt idx="1564">
                  <c:v>11250.117</c:v>
                </c:pt>
                <c:pt idx="1565">
                  <c:v>11250.201999999899</c:v>
                </c:pt>
                <c:pt idx="1566">
                  <c:v>11250.173000000001</c:v>
                </c:pt>
                <c:pt idx="1567">
                  <c:v>11250.028</c:v>
                </c:pt>
                <c:pt idx="1568">
                  <c:v>11249.842000000001</c:v>
                </c:pt>
                <c:pt idx="1569">
                  <c:v>11249.731</c:v>
                </c:pt>
                <c:pt idx="1570">
                  <c:v>11249.668</c:v>
                </c:pt>
                <c:pt idx="1571">
                  <c:v>11249.677</c:v>
                </c:pt>
                <c:pt idx="1572">
                  <c:v>11249.834999999901</c:v>
                </c:pt>
                <c:pt idx="1573">
                  <c:v>11249.929</c:v>
                </c:pt>
                <c:pt idx="1574">
                  <c:v>11249.86</c:v>
                </c:pt>
                <c:pt idx="1575">
                  <c:v>11249.802</c:v>
                </c:pt>
                <c:pt idx="1576">
                  <c:v>11249.785</c:v>
                </c:pt>
                <c:pt idx="1577">
                  <c:v>11249.798000000001</c:v>
                </c:pt>
                <c:pt idx="1578">
                  <c:v>11249.893</c:v>
                </c:pt>
                <c:pt idx="1579">
                  <c:v>11249.869000000001</c:v>
                </c:pt>
                <c:pt idx="1580">
                  <c:v>11249.736999999899</c:v>
                </c:pt>
                <c:pt idx="1581">
                  <c:v>11249.772000000001</c:v>
                </c:pt>
                <c:pt idx="1582">
                  <c:v>11249.915000000001</c:v>
                </c:pt>
                <c:pt idx="1583">
                  <c:v>11250.156999999899</c:v>
                </c:pt>
                <c:pt idx="1584">
                  <c:v>11250.255999999899</c:v>
                </c:pt>
                <c:pt idx="1585">
                  <c:v>11250.053</c:v>
                </c:pt>
                <c:pt idx="1586">
                  <c:v>11249.880999999899</c:v>
                </c:pt>
                <c:pt idx="1587">
                  <c:v>11249.85</c:v>
                </c:pt>
                <c:pt idx="1588">
                  <c:v>11249.995000000001</c:v>
                </c:pt>
                <c:pt idx="1589">
                  <c:v>11250.11</c:v>
                </c:pt>
                <c:pt idx="1590">
                  <c:v>11250.012000000001</c:v>
                </c:pt>
                <c:pt idx="1591">
                  <c:v>11249.938</c:v>
                </c:pt>
                <c:pt idx="1592">
                  <c:v>11249.948</c:v>
                </c:pt>
                <c:pt idx="1593">
                  <c:v>11250.036</c:v>
                </c:pt>
                <c:pt idx="1594">
                  <c:v>11249.953</c:v>
                </c:pt>
                <c:pt idx="1595">
                  <c:v>11249.821</c:v>
                </c:pt>
                <c:pt idx="1596">
                  <c:v>11249.870999999899</c:v>
                </c:pt>
                <c:pt idx="1597">
                  <c:v>11250.011</c:v>
                </c:pt>
                <c:pt idx="1598">
                  <c:v>11250.156999999899</c:v>
                </c:pt>
                <c:pt idx="1599">
                  <c:v>11250.038</c:v>
                </c:pt>
                <c:pt idx="1600">
                  <c:v>11249.806</c:v>
                </c:pt>
                <c:pt idx="1601">
                  <c:v>11249.697</c:v>
                </c:pt>
                <c:pt idx="1602">
                  <c:v>11249.806</c:v>
                </c:pt>
                <c:pt idx="1603">
                  <c:v>11249.906000000001</c:v>
                </c:pt>
                <c:pt idx="1604">
                  <c:v>11249.834000000001</c:v>
                </c:pt>
                <c:pt idx="1605">
                  <c:v>11249.79</c:v>
                </c:pt>
                <c:pt idx="1606">
                  <c:v>11249.808999999899</c:v>
                </c:pt>
                <c:pt idx="1607">
                  <c:v>11249.92</c:v>
                </c:pt>
                <c:pt idx="1608">
                  <c:v>11249.888999999899</c:v>
                </c:pt>
                <c:pt idx="1609">
                  <c:v>11249.73</c:v>
                </c:pt>
                <c:pt idx="1610">
                  <c:v>11249.745999999899</c:v>
                </c:pt>
                <c:pt idx="1611">
                  <c:v>11249.861000000001</c:v>
                </c:pt>
                <c:pt idx="1612">
                  <c:v>11250.043</c:v>
                </c:pt>
                <c:pt idx="1613">
                  <c:v>11250.271000000001</c:v>
                </c:pt>
                <c:pt idx="1614">
                  <c:v>11250.288</c:v>
                </c:pt>
                <c:pt idx="1615">
                  <c:v>11250.088</c:v>
                </c:pt>
                <c:pt idx="1616">
                  <c:v>11249.915999999899</c:v>
                </c:pt>
                <c:pt idx="1617">
                  <c:v>11249.835999999899</c:v>
                </c:pt>
                <c:pt idx="1618">
                  <c:v>11249.83</c:v>
                </c:pt>
                <c:pt idx="1619">
                  <c:v>11249.964</c:v>
                </c:pt>
                <c:pt idx="1620">
                  <c:v>11250.123</c:v>
                </c:pt>
                <c:pt idx="1621">
                  <c:v>11250.102999999899</c:v>
                </c:pt>
                <c:pt idx="1622">
                  <c:v>11249.992</c:v>
                </c:pt>
                <c:pt idx="1623">
                  <c:v>11249.945</c:v>
                </c:pt>
                <c:pt idx="1624">
                  <c:v>11249.94</c:v>
                </c:pt>
                <c:pt idx="1625">
                  <c:v>11249.955</c:v>
                </c:pt>
                <c:pt idx="1626">
                  <c:v>11250.035</c:v>
                </c:pt>
                <c:pt idx="1627">
                  <c:v>11250.069</c:v>
                </c:pt>
                <c:pt idx="1628">
                  <c:v>11249.937</c:v>
                </c:pt>
                <c:pt idx="1629">
                  <c:v>11249.800999999899</c:v>
                </c:pt>
                <c:pt idx="1630">
                  <c:v>11249.82</c:v>
                </c:pt>
                <c:pt idx="1631">
                  <c:v>11249.889999999899</c:v>
                </c:pt>
                <c:pt idx="1632">
                  <c:v>11249.971</c:v>
                </c:pt>
                <c:pt idx="1633">
                  <c:v>11250.127</c:v>
                </c:pt>
                <c:pt idx="1634">
                  <c:v>11250.209000000001</c:v>
                </c:pt>
                <c:pt idx="1635">
                  <c:v>11250.101000000001</c:v>
                </c:pt>
                <c:pt idx="1636">
                  <c:v>11249.909</c:v>
                </c:pt>
                <c:pt idx="1637">
                  <c:v>11249.768</c:v>
                </c:pt>
                <c:pt idx="1638">
                  <c:v>11249.68</c:v>
                </c:pt>
                <c:pt idx="1639">
                  <c:v>11249.68</c:v>
                </c:pt>
                <c:pt idx="1640">
                  <c:v>11249.831</c:v>
                </c:pt>
                <c:pt idx="1641">
                  <c:v>11249.931</c:v>
                </c:pt>
                <c:pt idx="1642">
                  <c:v>11249.873</c:v>
                </c:pt>
                <c:pt idx="1643">
                  <c:v>11249.803</c:v>
                </c:pt>
                <c:pt idx="1644">
                  <c:v>11249.793</c:v>
                </c:pt>
                <c:pt idx="1645">
                  <c:v>11249.797</c:v>
                </c:pt>
                <c:pt idx="1646">
                  <c:v>11249.861000000001</c:v>
                </c:pt>
                <c:pt idx="1647">
                  <c:v>11249.939</c:v>
                </c:pt>
                <c:pt idx="1648">
                  <c:v>11249.834000000001</c:v>
                </c:pt>
                <c:pt idx="1649">
                  <c:v>11249.723</c:v>
                </c:pt>
                <c:pt idx="1650">
                  <c:v>11249.787</c:v>
                </c:pt>
                <c:pt idx="1651">
                  <c:v>11249.891</c:v>
                </c:pt>
                <c:pt idx="1652">
                  <c:v>11250.067999999899</c:v>
                </c:pt>
                <c:pt idx="1653">
                  <c:v>11250.277</c:v>
                </c:pt>
                <c:pt idx="1654">
                  <c:v>11250.298000000001</c:v>
                </c:pt>
                <c:pt idx="1655">
                  <c:v>11250.120999999899</c:v>
                </c:pt>
                <c:pt idx="1656">
                  <c:v>11249.94</c:v>
                </c:pt>
                <c:pt idx="1657">
                  <c:v>11249.851000000001</c:v>
                </c:pt>
                <c:pt idx="1658">
                  <c:v>11249.816000000001</c:v>
                </c:pt>
                <c:pt idx="1659">
                  <c:v>11249.911</c:v>
                </c:pt>
                <c:pt idx="1660">
                  <c:v>11250.085999999899</c:v>
                </c:pt>
                <c:pt idx="1661">
                  <c:v>11250.111999999899</c:v>
                </c:pt>
                <c:pt idx="1662">
                  <c:v>11250.025</c:v>
                </c:pt>
                <c:pt idx="1663">
                  <c:v>11249.967000000001</c:v>
                </c:pt>
                <c:pt idx="1664">
                  <c:v>11249.944</c:v>
                </c:pt>
                <c:pt idx="1665">
                  <c:v>11249.962</c:v>
                </c:pt>
                <c:pt idx="1666">
                  <c:v>11249.633</c:v>
                </c:pt>
                <c:pt idx="1667">
                  <c:v>11247.5</c:v>
                </c:pt>
                <c:pt idx="1668">
                  <c:v>11242.76</c:v>
                </c:pt>
                <c:pt idx="1669">
                  <c:v>11235.61</c:v>
                </c:pt>
                <c:pt idx="1670">
                  <c:v>11226.428</c:v>
                </c:pt>
                <c:pt idx="1671">
                  <c:v>11216.501</c:v>
                </c:pt>
                <c:pt idx="1672">
                  <c:v>11206.5</c:v>
                </c:pt>
                <c:pt idx="1673">
                  <c:v>11196.258</c:v>
                </c:pt>
                <c:pt idx="1674">
                  <c:v>11185.938</c:v>
                </c:pt>
                <c:pt idx="1675">
                  <c:v>11175.69</c:v>
                </c:pt>
                <c:pt idx="1676">
                  <c:v>11165.605</c:v>
                </c:pt>
                <c:pt idx="1677">
                  <c:v>11155.65</c:v>
                </c:pt>
                <c:pt idx="1678">
                  <c:v>11145.585999999899</c:v>
                </c:pt>
                <c:pt idx="1679">
                  <c:v>11135.4</c:v>
                </c:pt>
                <c:pt idx="1680">
                  <c:v>11125.25</c:v>
                </c:pt>
                <c:pt idx="1681">
                  <c:v>11115.129999999899</c:v>
                </c:pt>
                <c:pt idx="1682">
                  <c:v>11105.055</c:v>
                </c:pt>
                <c:pt idx="1683">
                  <c:v>11095.053</c:v>
                </c:pt>
                <c:pt idx="1684">
                  <c:v>11084.928</c:v>
                </c:pt>
                <c:pt idx="1685">
                  <c:v>11074.663</c:v>
                </c:pt>
                <c:pt idx="1686">
                  <c:v>11064.495000000001</c:v>
                </c:pt>
                <c:pt idx="1687">
                  <c:v>11054.478999999899</c:v>
                </c:pt>
                <c:pt idx="1688">
                  <c:v>11044.451999999899</c:v>
                </c:pt>
                <c:pt idx="1689">
                  <c:v>11034.431</c:v>
                </c:pt>
                <c:pt idx="1690">
                  <c:v>11024.512000000001</c:v>
                </c:pt>
                <c:pt idx="1691">
                  <c:v>11014.537</c:v>
                </c:pt>
                <c:pt idx="1692">
                  <c:v>11004.415000000001</c:v>
                </c:pt>
                <c:pt idx="1693">
                  <c:v>10994.172</c:v>
                </c:pt>
                <c:pt idx="1694">
                  <c:v>10983.896000000001</c:v>
                </c:pt>
                <c:pt idx="1695">
                  <c:v>10973.696</c:v>
                </c:pt>
                <c:pt idx="1696">
                  <c:v>10963.531000000001</c:v>
                </c:pt>
                <c:pt idx="1697">
                  <c:v>10953.382</c:v>
                </c:pt>
                <c:pt idx="1698">
                  <c:v>10943.299999999899</c:v>
                </c:pt>
                <c:pt idx="1699">
                  <c:v>10933.299000000001</c:v>
                </c:pt>
                <c:pt idx="1700">
                  <c:v>10923.331</c:v>
                </c:pt>
                <c:pt idx="1701">
                  <c:v>10913.293</c:v>
                </c:pt>
                <c:pt idx="1702">
                  <c:v>10903.163</c:v>
                </c:pt>
                <c:pt idx="1703">
                  <c:v>10892.987999999899</c:v>
                </c:pt>
                <c:pt idx="1704">
                  <c:v>10882.806</c:v>
                </c:pt>
                <c:pt idx="1705">
                  <c:v>10872.643</c:v>
                </c:pt>
                <c:pt idx="1706">
                  <c:v>10862.511</c:v>
                </c:pt>
                <c:pt idx="1707">
                  <c:v>10852.398999999899</c:v>
                </c:pt>
                <c:pt idx="1708">
                  <c:v>10842.295</c:v>
                </c:pt>
                <c:pt idx="1709">
                  <c:v>10832.236000000001</c:v>
                </c:pt>
                <c:pt idx="1710">
                  <c:v>10822.209000000001</c:v>
                </c:pt>
                <c:pt idx="1711">
                  <c:v>10812.028</c:v>
                </c:pt>
                <c:pt idx="1712">
                  <c:v>10801.745999999899</c:v>
                </c:pt>
                <c:pt idx="1713">
                  <c:v>10791.627</c:v>
                </c:pt>
                <c:pt idx="1714">
                  <c:v>10781.616</c:v>
                </c:pt>
                <c:pt idx="1715">
                  <c:v>10771.62</c:v>
                </c:pt>
                <c:pt idx="1716">
                  <c:v>10761.641</c:v>
                </c:pt>
                <c:pt idx="1717">
                  <c:v>10751.544</c:v>
                </c:pt>
                <c:pt idx="1718">
                  <c:v>10741.282999999899</c:v>
                </c:pt>
                <c:pt idx="1719">
                  <c:v>10738.277</c:v>
                </c:pt>
                <c:pt idx="1720">
                  <c:v>10727.281999999899</c:v>
                </c:pt>
                <c:pt idx="1721">
                  <c:v>10710.620999999899</c:v>
                </c:pt>
                <c:pt idx="1722">
                  <c:v>10700.511</c:v>
                </c:pt>
                <c:pt idx="1723">
                  <c:v>10690.508</c:v>
                </c:pt>
                <c:pt idx="1724">
                  <c:v>10680.535</c:v>
                </c:pt>
                <c:pt idx="1725">
                  <c:v>10670.467000000001</c:v>
                </c:pt>
                <c:pt idx="1726">
                  <c:v>10660.281999999899</c:v>
                </c:pt>
                <c:pt idx="1727">
                  <c:v>10650.101000000001</c:v>
                </c:pt>
                <c:pt idx="1728">
                  <c:v>10639.98</c:v>
                </c:pt>
                <c:pt idx="1729">
                  <c:v>10629.859</c:v>
                </c:pt>
                <c:pt idx="1730">
                  <c:v>10619.742</c:v>
                </c:pt>
                <c:pt idx="1731">
                  <c:v>10609.637000000001</c:v>
                </c:pt>
                <c:pt idx="1732">
                  <c:v>10599.528</c:v>
                </c:pt>
                <c:pt idx="1733">
                  <c:v>10589.436</c:v>
                </c:pt>
                <c:pt idx="1734">
                  <c:v>10579.396000000001</c:v>
                </c:pt>
                <c:pt idx="1735">
                  <c:v>10569.359</c:v>
                </c:pt>
                <c:pt idx="1736">
                  <c:v>10559.261</c:v>
                </c:pt>
                <c:pt idx="1737">
                  <c:v>10549.12</c:v>
                </c:pt>
                <c:pt idx="1738">
                  <c:v>10538.933999999899</c:v>
                </c:pt>
                <c:pt idx="1739">
                  <c:v>10528.735000000001</c:v>
                </c:pt>
                <c:pt idx="1740">
                  <c:v>10518.557000000001</c:v>
                </c:pt>
                <c:pt idx="1741">
                  <c:v>10508.429</c:v>
                </c:pt>
                <c:pt idx="1742">
                  <c:v>10498.376</c:v>
                </c:pt>
                <c:pt idx="1743">
                  <c:v>10488.33</c:v>
                </c:pt>
                <c:pt idx="1744">
                  <c:v>10478.263000000001</c:v>
                </c:pt>
                <c:pt idx="1745">
                  <c:v>10468.227999999899</c:v>
                </c:pt>
                <c:pt idx="1746">
                  <c:v>10458.282999999899</c:v>
                </c:pt>
                <c:pt idx="1747">
                  <c:v>10448.335999999899</c:v>
                </c:pt>
                <c:pt idx="1748">
                  <c:v>10438.272999999899</c:v>
                </c:pt>
                <c:pt idx="1749">
                  <c:v>10428.093999999899</c:v>
                </c:pt>
                <c:pt idx="1750">
                  <c:v>10417.825000000001</c:v>
                </c:pt>
                <c:pt idx="1751">
                  <c:v>10407.566000000001</c:v>
                </c:pt>
                <c:pt idx="1752">
                  <c:v>10397.389999999899</c:v>
                </c:pt>
                <c:pt idx="1753">
                  <c:v>10387.241</c:v>
                </c:pt>
                <c:pt idx="1754">
                  <c:v>10377.11</c:v>
                </c:pt>
                <c:pt idx="1755">
                  <c:v>10367.075000000001</c:v>
                </c:pt>
                <c:pt idx="1756">
                  <c:v>10357.121999999899</c:v>
                </c:pt>
                <c:pt idx="1757">
                  <c:v>10347.108</c:v>
                </c:pt>
                <c:pt idx="1758">
                  <c:v>10336.962</c:v>
                </c:pt>
                <c:pt idx="1759">
                  <c:v>10326.766</c:v>
                </c:pt>
                <c:pt idx="1760">
                  <c:v>10316.605</c:v>
                </c:pt>
                <c:pt idx="1761">
                  <c:v>10306.456</c:v>
                </c:pt>
                <c:pt idx="1762">
                  <c:v>10296.325000000001</c:v>
                </c:pt>
                <c:pt idx="1763">
                  <c:v>10286.239</c:v>
                </c:pt>
                <c:pt idx="1764">
                  <c:v>10276.207</c:v>
                </c:pt>
                <c:pt idx="1765">
                  <c:v>10266.163</c:v>
                </c:pt>
                <c:pt idx="1766">
                  <c:v>10255.996999999899</c:v>
                </c:pt>
                <c:pt idx="1767">
                  <c:v>10245.746999999899</c:v>
                </c:pt>
                <c:pt idx="1768">
                  <c:v>10235.539000000001</c:v>
                </c:pt>
                <c:pt idx="1769">
                  <c:v>10225.459999999901</c:v>
                </c:pt>
                <c:pt idx="1770">
                  <c:v>10215.429</c:v>
                </c:pt>
                <c:pt idx="1771">
                  <c:v>10205.362999999899</c:v>
                </c:pt>
                <c:pt idx="1772">
                  <c:v>10195.341</c:v>
                </c:pt>
                <c:pt idx="1773">
                  <c:v>10185.352999999899</c:v>
                </c:pt>
                <c:pt idx="1774">
                  <c:v>10175.304</c:v>
                </c:pt>
                <c:pt idx="1775">
                  <c:v>10165.162</c:v>
                </c:pt>
                <c:pt idx="1776">
                  <c:v>10154.959000000001</c:v>
                </c:pt>
                <c:pt idx="1777">
                  <c:v>10144.736000000001</c:v>
                </c:pt>
                <c:pt idx="1778">
                  <c:v>10134.521000000001</c:v>
                </c:pt>
                <c:pt idx="1779">
                  <c:v>10124.326999999899</c:v>
                </c:pt>
                <c:pt idx="1780">
                  <c:v>10114.155000000001</c:v>
                </c:pt>
                <c:pt idx="1781">
                  <c:v>10104</c:v>
                </c:pt>
                <c:pt idx="1782">
                  <c:v>10093.867</c:v>
                </c:pt>
                <c:pt idx="1783">
                  <c:v>10083.803</c:v>
                </c:pt>
                <c:pt idx="1784">
                  <c:v>10073.816999999901</c:v>
                </c:pt>
                <c:pt idx="1785">
                  <c:v>10063.819</c:v>
                </c:pt>
                <c:pt idx="1786">
                  <c:v>10053.766</c:v>
                </c:pt>
                <c:pt idx="1787">
                  <c:v>10043.643</c:v>
                </c:pt>
                <c:pt idx="1788">
                  <c:v>10033.48</c:v>
                </c:pt>
                <c:pt idx="1789">
                  <c:v>10023.306</c:v>
                </c:pt>
                <c:pt idx="1790">
                  <c:v>10013.15</c:v>
                </c:pt>
                <c:pt idx="1791">
                  <c:v>10003.041999999899</c:v>
                </c:pt>
                <c:pt idx="1792">
                  <c:v>9992.9300999999905</c:v>
                </c:pt>
                <c:pt idx="1793">
                  <c:v>9982.7999999999902</c:v>
                </c:pt>
                <c:pt idx="1794">
                  <c:v>9972.69739999999</c:v>
                </c:pt>
                <c:pt idx="1795">
                  <c:v>9962.6358999999902</c:v>
                </c:pt>
                <c:pt idx="1796">
                  <c:v>9952.6003999999903</c:v>
                </c:pt>
                <c:pt idx="1797">
                  <c:v>9942.5360000000001</c:v>
                </c:pt>
                <c:pt idx="1798">
                  <c:v>9932.4084000000003</c:v>
                </c:pt>
                <c:pt idx="1799">
                  <c:v>9922.2119999999904</c:v>
                </c:pt>
                <c:pt idx="1800">
                  <c:v>9912.0031999999901</c:v>
                </c:pt>
                <c:pt idx="1801">
                  <c:v>9901.8577999999907</c:v>
                </c:pt>
                <c:pt idx="1802">
                  <c:v>9891.7674000000006</c:v>
                </c:pt>
                <c:pt idx="1803">
                  <c:v>9881.6944999999905</c:v>
                </c:pt>
                <c:pt idx="1804">
                  <c:v>9871.6308000000008</c:v>
                </c:pt>
                <c:pt idx="1805">
                  <c:v>9861.5545999999904</c:v>
                </c:pt>
                <c:pt idx="1806">
                  <c:v>9851.4459999999908</c:v>
                </c:pt>
                <c:pt idx="1807">
                  <c:v>9841.3557000000001</c:v>
                </c:pt>
                <c:pt idx="1808">
                  <c:v>9831.2952000000005</c:v>
                </c:pt>
                <c:pt idx="1809">
                  <c:v>9821.2512999999908</c:v>
                </c:pt>
                <c:pt idx="1810">
                  <c:v>9811.2091</c:v>
                </c:pt>
                <c:pt idx="1811">
                  <c:v>9801.1741999999904</c:v>
                </c:pt>
                <c:pt idx="1812">
                  <c:v>9791.1242999999904</c:v>
                </c:pt>
                <c:pt idx="1813">
                  <c:v>9781.0445999999902</c:v>
                </c:pt>
                <c:pt idx="1814">
                  <c:v>9770.9819000000007</c:v>
                </c:pt>
                <c:pt idx="1815">
                  <c:v>9760.8894999999902</c:v>
                </c:pt>
                <c:pt idx="1816">
                  <c:v>9750.7623000000003</c:v>
                </c:pt>
                <c:pt idx="1817">
                  <c:v>9740.6039000000001</c:v>
                </c:pt>
                <c:pt idx="1818">
                  <c:v>9730.4146000000001</c:v>
                </c:pt>
                <c:pt idx="1819">
                  <c:v>9720.2494999999908</c:v>
                </c:pt>
                <c:pt idx="1820">
                  <c:v>9710.0879999999906</c:v>
                </c:pt>
                <c:pt idx="1821">
                  <c:v>9699.9210000000003</c:v>
                </c:pt>
                <c:pt idx="1822">
                  <c:v>9689.7646000000004</c:v>
                </c:pt>
                <c:pt idx="1823">
                  <c:v>9679.6183999999903</c:v>
                </c:pt>
                <c:pt idx="1824">
                  <c:v>9669.4709999999905</c:v>
                </c:pt>
                <c:pt idx="1825">
                  <c:v>9659.3209000000006</c:v>
                </c:pt>
                <c:pt idx="1826">
                  <c:v>9656.6628000000001</c:v>
                </c:pt>
                <c:pt idx="1827">
                  <c:v>9646.8098000000009</c:v>
                </c:pt>
                <c:pt idx="1828">
                  <c:v>9629.0177000000003</c:v>
                </c:pt>
                <c:pt idx="1829">
                  <c:v>9619.0336000000007</c:v>
                </c:pt>
                <c:pt idx="1830">
                  <c:v>9609.0331000000006</c:v>
                </c:pt>
                <c:pt idx="1831">
                  <c:v>9598.9611000000004</c:v>
                </c:pt>
                <c:pt idx="1832">
                  <c:v>9588.8245999999908</c:v>
                </c:pt>
                <c:pt idx="1833">
                  <c:v>9578.6805000000004</c:v>
                </c:pt>
                <c:pt idx="1834">
                  <c:v>9568.5175999999901</c:v>
                </c:pt>
                <c:pt idx="1835">
                  <c:v>9558.3518000000004</c:v>
                </c:pt>
                <c:pt idx="1836">
                  <c:v>9548.2412000000004</c:v>
                </c:pt>
                <c:pt idx="1837">
                  <c:v>9538.1344000000008</c:v>
                </c:pt>
                <c:pt idx="1838">
                  <c:v>9527.9941999999901</c:v>
                </c:pt>
                <c:pt idx="1839">
                  <c:v>9517.8683999999903</c:v>
                </c:pt>
                <c:pt idx="1840">
                  <c:v>9507.7695999999905</c:v>
                </c:pt>
                <c:pt idx="1841">
                  <c:v>9497.6821</c:v>
                </c:pt>
                <c:pt idx="1842">
                  <c:v>9487.6103000000003</c:v>
                </c:pt>
                <c:pt idx="1843">
                  <c:v>9477.5447999999906</c:v>
                </c:pt>
                <c:pt idx="1844">
                  <c:v>9467.4809000000005</c:v>
                </c:pt>
                <c:pt idx="1845">
                  <c:v>9457.3701000000001</c:v>
                </c:pt>
                <c:pt idx="1846">
                  <c:v>9447.2075000000004</c:v>
                </c:pt>
                <c:pt idx="1847">
                  <c:v>9437.0373999999902</c:v>
                </c:pt>
                <c:pt idx="1848">
                  <c:v>9426.8423999999904</c:v>
                </c:pt>
                <c:pt idx="1849">
                  <c:v>9416.6725000000006</c:v>
                </c:pt>
                <c:pt idx="1850">
                  <c:v>9406.5550000000003</c:v>
                </c:pt>
                <c:pt idx="1851">
                  <c:v>9396.4470000000001</c:v>
                </c:pt>
                <c:pt idx="1852">
                  <c:v>9386.3485000000001</c:v>
                </c:pt>
                <c:pt idx="1853">
                  <c:v>9376.2811999999903</c:v>
                </c:pt>
                <c:pt idx="1854">
                  <c:v>9366.2003999999906</c:v>
                </c:pt>
                <c:pt idx="1855">
                  <c:v>9356.0686999999907</c:v>
                </c:pt>
                <c:pt idx="1856">
                  <c:v>9345.9482000000007</c:v>
                </c:pt>
                <c:pt idx="1857">
                  <c:v>9335.8606999999902</c:v>
                </c:pt>
                <c:pt idx="1858">
                  <c:v>9325.7793999999903</c:v>
                </c:pt>
                <c:pt idx="1859">
                  <c:v>9315.6663000000008</c:v>
                </c:pt>
                <c:pt idx="1860">
                  <c:v>9305.5393999999906</c:v>
                </c:pt>
                <c:pt idx="1861">
                  <c:v>9295.4449000000004</c:v>
                </c:pt>
                <c:pt idx="1862">
                  <c:v>9285.3261999999904</c:v>
                </c:pt>
                <c:pt idx="1863">
                  <c:v>9275.1826000000001</c:v>
                </c:pt>
                <c:pt idx="1864">
                  <c:v>9265.0472000000009</c:v>
                </c:pt>
                <c:pt idx="1865">
                  <c:v>9254.9110000000001</c:v>
                </c:pt>
                <c:pt idx="1866">
                  <c:v>9244.7803999999905</c:v>
                </c:pt>
                <c:pt idx="1867">
                  <c:v>9234.7178999999905</c:v>
                </c:pt>
                <c:pt idx="1868">
                  <c:v>9224.7253000000001</c:v>
                </c:pt>
                <c:pt idx="1869">
                  <c:v>9214.6993999999904</c:v>
                </c:pt>
                <c:pt idx="1870">
                  <c:v>9204.6062999999904</c:v>
                </c:pt>
                <c:pt idx="1871">
                  <c:v>9194.4619000000002</c:v>
                </c:pt>
                <c:pt idx="1872">
                  <c:v>9184.3032999999905</c:v>
                </c:pt>
                <c:pt idx="1873">
                  <c:v>9174.1602000000003</c:v>
                </c:pt>
                <c:pt idx="1874">
                  <c:v>9164.0401000000002</c:v>
                </c:pt>
                <c:pt idx="1875">
                  <c:v>9153.9295999999904</c:v>
                </c:pt>
                <c:pt idx="1876">
                  <c:v>9143.8012999999901</c:v>
                </c:pt>
                <c:pt idx="1877">
                  <c:v>9133.6857999999902</c:v>
                </c:pt>
                <c:pt idx="1878">
                  <c:v>9123.5918999999903</c:v>
                </c:pt>
                <c:pt idx="1879">
                  <c:v>9113.4992000000002</c:v>
                </c:pt>
                <c:pt idx="1880">
                  <c:v>9103.39209999999</c:v>
                </c:pt>
                <c:pt idx="1881">
                  <c:v>9093.2713000000003</c:v>
                </c:pt>
                <c:pt idx="1882">
                  <c:v>9083.1538999999902</c:v>
                </c:pt>
                <c:pt idx="1883">
                  <c:v>9073.0342999999903</c:v>
                </c:pt>
                <c:pt idx="1884">
                  <c:v>9062.9238000000005</c:v>
                </c:pt>
                <c:pt idx="1885">
                  <c:v>9052.8286000000007</c:v>
                </c:pt>
                <c:pt idx="1886">
                  <c:v>9042.7227000000003</c:v>
                </c:pt>
                <c:pt idx="1887">
                  <c:v>9032.6177000000007</c:v>
                </c:pt>
                <c:pt idx="1888">
                  <c:v>9022.5269000000008</c:v>
                </c:pt>
                <c:pt idx="1889">
                  <c:v>9012.4724999999908</c:v>
                </c:pt>
                <c:pt idx="1890">
                  <c:v>9002.4079999999904</c:v>
                </c:pt>
                <c:pt idx="1891">
                  <c:v>8992.3055000000004</c:v>
                </c:pt>
                <c:pt idx="1892">
                  <c:v>8982.1592999999903</c:v>
                </c:pt>
                <c:pt idx="1893">
                  <c:v>8971.9760000000006</c:v>
                </c:pt>
                <c:pt idx="1894">
                  <c:v>8961.7774000000009</c:v>
                </c:pt>
                <c:pt idx="1895">
                  <c:v>8951.5889000000006</c:v>
                </c:pt>
                <c:pt idx="1896">
                  <c:v>8941.4665000000005</c:v>
                </c:pt>
                <c:pt idx="1897">
                  <c:v>8931.3755999999903</c:v>
                </c:pt>
                <c:pt idx="1898">
                  <c:v>8921.2924000000003</c:v>
                </c:pt>
                <c:pt idx="1899">
                  <c:v>8911.2168999999903</c:v>
                </c:pt>
                <c:pt idx="1900">
                  <c:v>8901.1147999999903</c:v>
                </c:pt>
                <c:pt idx="1901">
                  <c:v>8891.0108999999902</c:v>
                </c:pt>
                <c:pt idx="1902">
                  <c:v>8880.9231</c:v>
                </c:pt>
                <c:pt idx="1903">
                  <c:v>8870.8569000000007</c:v>
                </c:pt>
                <c:pt idx="1904">
                  <c:v>8860.7839000000004</c:v>
                </c:pt>
                <c:pt idx="1905">
                  <c:v>8850.7011999999904</c:v>
                </c:pt>
                <c:pt idx="1906">
                  <c:v>8840.6270999999906</c:v>
                </c:pt>
                <c:pt idx="1907">
                  <c:v>8830.5318000000007</c:v>
                </c:pt>
                <c:pt idx="1908">
                  <c:v>8820.4346999999907</c:v>
                </c:pt>
                <c:pt idx="1909">
                  <c:v>8810.3546999999908</c:v>
                </c:pt>
                <c:pt idx="1910">
                  <c:v>8800.2713000000003</c:v>
                </c:pt>
                <c:pt idx="1911">
                  <c:v>8790.1650000000009</c:v>
                </c:pt>
                <c:pt idx="1912">
                  <c:v>8780.0581999999904</c:v>
                </c:pt>
                <c:pt idx="1913">
                  <c:v>8769.9685000000009</c:v>
                </c:pt>
                <c:pt idx="1914">
                  <c:v>8759.8642999999902</c:v>
                </c:pt>
                <c:pt idx="1915">
                  <c:v>8749.7502000000004</c:v>
                </c:pt>
                <c:pt idx="1916">
                  <c:v>8739.6324999999906</c:v>
                </c:pt>
                <c:pt idx="1917">
                  <c:v>8729.5388999999905</c:v>
                </c:pt>
                <c:pt idx="1918">
                  <c:v>8719.4194000000007</c:v>
                </c:pt>
                <c:pt idx="1919">
                  <c:v>8709.2819</c:v>
                </c:pt>
                <c:pt idx="1920">
                  <c:v>8699.1535000000003</c:v>
                </c:pt>
                <c:pt idx="1921">
                  <c:v>8688.9994000000006</c:v>
                </c:pt>
                <c:pt idx="1922">
                  <c:v>8678.8078000000005</c:v>
                </c:pt>
                <c:pt idx="1923">
                  <c:v>8668.5925999999909</c:v>
                </c:pt>
                <c:pt idx="1924">
                  <c:v>8658.3968000000004</c:v>
                </c:pt>
                <c:pt idx="1925">
                  <c:v>8648.2039999999906</c:v>
                </c:pt>
                <c:pt idx="1926">
                  <c:v>8638.0589999999902</c:v>
                </c:pt>
                <c:pt idx="1927">
                  <c:v>8628.0553</c:v>
                </c:pt>
                <c:pt idx="1928">
                  <c:v>8618.0966000000008</c:v>
                </c:pt>
                <c:pt idx="1929">
                  <c:v>8608.0115000000005</c:v>
                </c:pt>
                <c:pt idx="1930">
                  <c:v>8597.83859999999</c:v>
                </c:pt>
                <c:pt idx="1931">
                  <c:v>8587.6880999999903</c:v>
                </c:pt>
                <c:pt idx="1932">
                  <c:v>8577.5334000000003</c:v>
                </c:pt>
                <c:pt idx="1933">
                  <c:v>8567.3891000000003</c:v>
                </c:pt>
                <c:pt idx="1934">
                  <c:v>8557.3158999999905</c:v>
                </c:pt>
                <c:pt idx="1935">
                  <c:v>8547.3081000000002</c:v>
                </c:pt>
                <c:pt idx="1936">
                  <c:v>8537.2808999999907</c:v>
                </c:pt>
                <c:pt idx="1937">
                  <c:v>8527.1407999999901</c:v>
                </c:pt>
                <c:pt idx="1938">
                  <c:v>8516.9277000000002</c:v>
                </c:pt>
                <c:pt idx="1939">
                  <c:v>8506.7086999999901</c:v>
                </c:pt>
                <c:pt idx="1940">
                  <c:v>8496.5627999999906</c:v>
                </c:pt>
                <c:pt idx="1941">
                  <c:v>8486.5041999999903</c:v>
                </c:pt>
                <c:pt idx="1942">
                  <c:v>8476.4578999999903</c:v>
                </c:pt>
                <c:pt idx="1943">
                  <c:v>8466.3762000000006</c:v>
                </c:pt>
                <c:pt idx="1944">
                  <c:v>8456.2783999999901</c:v>
                </c:pt>
                <c:pt idx="1945">
                  <c:v>8446.2059000000008</c:v>
                </c:pt>
                <c:pt idx="1946">
                  <c:v>8436.1383000000005</c:v>
                </c:pt>
                <c:pt idx="1947">
                  <c:v>8426.0993999999901</c:v>
                </c:pt>
                <c:pt idx="1948">
                  <c:v>8416.0915999999906</c:v>
                </c:pt>
                <c:pt idx="1949">
                  <c:v>8406.0627999999906</c:v>
                </c:pt>
                <c:pt idx="1950">
                  <c:v>8395.9884999999904</c:v>
                </c:pt>
                <c:pt idx="1951">
                  <c:v>8385.8817999999901</c:v>
                </c:pt>
                <c:pt idx="1952">
                  <c:v>8375.7708000000002</c:v>
                </c:pt>
                <c:pt idx="1953">
                  <c:v>8365.6221999999907</c:v>
                </c:pt>
                <c:pt idx="1954">
                  <c:v>8355.4405999999908</c:v>
                </c:pt>
                <c:pt idx="1955">
                  <c:v>8345.2882000000009</c:v>
                </c:pt>
                <c:pt idx="1956">
                  <c:v>8335.1368000000002</c:v>
                </c:pt>
                <c:pt idx="1957">
                  <c:v>8324.9534999999905</c:v>
                </c:pt>
                <c:pt idx="1958">
                  <c:v>8314.7824999999903</c:v>
                </c:pt>
                <c:pt idx="1959">
                  <c:v>8304.6388999999908</c:v>
                </c:pt>
                <c:pt idx="1960">
                  <c:v>8294.4933999999903</c:v>
                </c:pt>
                <c:pt idx="1961">
                  <c:v>8284.3446000000004</c:v>
                </c:pt>
                <c:pt idx="1962">
                  <c:v>8274.2399999999907</c:v>
                </c:pt>
                <c:pt idx="1963">
                  <c:v>8264.1643999999906</c:v>
                </c:pt>
                <c:pt idx="1964">
                  <c:v>8254.1218000000008</c:v>
                </c:pt>
                <c:pt idx="1965">
                  <c:v>8244.1157000000003</c:v>
                </c:pt>
                <c:pt idx="1966">
                  <c:v>8234.0848000000005</c:v>
                </c:pt>
                <c:pt idx="1967">
                  <c:v>8223.9735000000001</c:v>
                </c:pt>
                <c:pt idx="1968">
                  <c:v>8213.7962000000007</c:v>
                </c:pt>
                <c:pt idx="1969">
                  <c:v>8203.6335999999901</c:v>
                </c:pt>
                <c:pt idx="1970">
                  <c:v>8193.4935999999907</c:v>
                </c:pt>
                <c:pt idx="1971">
                  <c:v>8183.3568999999898</c:v>
                </c:pt>
                <c:pt idx="1972">
                  <c:v>8173.2433000000001</c:v>
                </c:pt>
                <c:pt idx="1973">
                  <c:v>8163.1431000000002</c:v>
                </c:pt>
                <c:pt idx="1974">
                  <c:v>8153.0303000000004</c:v>
                </c:pt>
                <c:pt idx="1975">
                  <c:v>8142.9493000000002</c:v>
                </c:pt>
                <c:pt idx="1976">
                  <c:v>8132.8971000000001</c:v>
                </c:pt>
                <c:pt idx="1977">
                  <c:v>8122.8218999999899</c:v>
                </c:pt>
                <c:pt idx="1978">
                  <c:v>8112.7268000000004</c:v>
                </c:pt>
                <c:pt idx="1979">
                  <c:v>8102.6331</c:v>
                </c:pt>
                <c:pt idx="1980">
                  <c:v>8092.5228999999899</c:v>
                </c:pt>
                <c:pt idx="1981">
                  <c:v>8082.3899000000001</c:v>
                </c:pt>
                <c:pt idx="1982">
                  <c:v>8072.2627000000002</c:v>
                </c:pt>
                <c:pt idx="1983">
                  <c:v>8062.1611000000003</c:v>
                </c:pt>
                <c:pt idx="1984">
                  <c:v>8052.0555999999897</c:v>
                </c:pt>
                <c:pt idx="1985">
                  <c:v>8041.9538000000002</c:v>
                </c:pt>
                <c:pt idx="1986">
                  <c:v>8031.8530000000001</c:v>
                </c:pt>
                <c:pt idx="1987">
                  <c:v>8021.7407999999896</c:v>
                </c:pt>
                <c:pt idx="1988">
                  <c:v>8011.6283000000003</c:v>
                </c:pt>
                <c:pt idx="1989">
                  <c:v>8001.5162</c:v>
                </c:pt>
                <c:pt idx="1990">
                  <c:v>7991.4018999999898</c:v>
                </c:pt>
                <c:pt idx="1991">
                  <c:v>7981.2704999999896</c:v>
                </c:pt>
                <c:pt idx="1992">
                  <c:v>7971.1635999999899</c:v>
                </c:pt>
                <c:pt idx="1993">
                  <c:v>7961.0528000000004</c:v>
                </c:pt>
                <c:pt idx="1994">
                  <c:v>7950.9186</c:v>
                </c:pt>
                <c:pt idx="1995">
                  <c:v>7940.7690000000002</c:v>
                </c:pt>
                <c:pt idx="1996">
                  <c:v>7930.6153999999897</c:v>
                </c:pt>
                <c:pt idx="1997">
                  <c:v>7920.4872999999898</c:v>
                </c:pt>
                <c:pt idx="1998">
                  <c:v>7910.3766999999898</c:v>
                </c:pt>
                <c:pt idx="1999">
                  <c:v>7900.2719999999899</c:v>
                </c:pt>
                <c:pt idx="2000">
                  <c:v>7890.1715000000004</c:v>
                </c:pt>
                <c:pt idx="2001">
                  <c:v>7880.0748999999896</c:v>
                </c:pt>
                <c:pt idx="2002">
                  <c:v>7869.9488000000001</c:v>
                </c:pt>
                <c:pt idx="2003">
                  <c:v>7859.8190999999897</c:v>
                </c:pt>
                <c:pt idx="2004">
                  <c:v>7849.7250999999897</c:v>
                </c:pt>
                <c:pt idx="2005">
                  <c:v>7839.6274999999896</c:v>
                </c:pt>
                <c:pt idx="2006">
                  <c:v>7829.5325000000003</c:v>
                </c:pt>
                <c:pt idx="2007">
                  <c:v>7819.4449000000004</c:v>
                </c:pt>
                <c:pt idx="2008">
                  <c:v>7809.3308999999899</c:v>
                </c:pt>
                <c:pt idx="2009">
                  <c:v>7799.2178000000004</c:v>
                </c:pt>
                <c:pt idx="2010">
                  <c:v>7789.1532999999899</c:v>
                </c:pt>
                <c:pt idx="2011">
                  <c:v>7779.1153999999897</c:v>
                </c:pt>
                <c:pt idx="2012">
                  <c:v>7769.0356000000002</c:v>
                </c:pt>
                <c:pt idx="2013">
                  <c:v>7758.9384</c:v>
                </c:pt>
                <c:pt idx="2014">
                  <c:v>7748.8279000000002</c:v>
                </c:pt>
                <c:pt idx="2015">
                  <c:v>7738.701</c:v>
                </c:pt>
                <c:pt idx="2016">
                  <c:v>7728.5568000000003</c:v>
                </c:pt>
                <c:pt idx="2017">
                  <c:v>7718.4079000000002</c:v>
                </c:pt>
                <c:pt idx="2018">
                  <c:v>7708.2617</c:v>
                </c:pt>
                <c:pt idx="2019">
                  <c:v>7698.0702000000001</c:v>
                </c:pt>
                <c:pt idx="2020">
                  <c:v>7687.8894</c:v>
                </c:pt>
                <c:pt idx="2021">
                  <c:v>7677.7556999999897</c:v>
                </c:pt>
                <c:pt idx="2022">
                  <c:v>7667.6283999999896</c:v>
                </c:pt>
                <c:pt idx="2023">
                  <c:v>7657.5164000000004</c:v>
                </c:pt>
                <c:pt idx="2024">
                  <c:v>7647.4368000000004</c:v>
                </c:pt>
                <c:pt idx="2025">
                  <c:v>7637.3796000000002</c:v>
                </c:pt>
                <c:pt idx="2026">
                  <c:v>7627.3233</c:v>
                </c:pt>
                <c:pt idx="2027">
                  <c:v>7617.2682000000004</c:v>
                </c:pt>
                <c:pt idx="2028">
                  <c:v>7607.2011000000002</c:v>
                </c:pt>
                <c:pt idx="2029">
                  <c:v>7597.1445999999896</c:v>
                </c:pt>
                <c:pt idx="2030">
                  <c:v>7587.0893999999898</c:v>
                </c:pt>
                <c:pt idx="2031">
                  <c:v>7577.0042000000003</c:v>
                </c:pt>
                <c:pt idx="2032">
                  <c:v>7566.9273999999896</c:v>
                </c:pt>
                <c:pt idx="2033">
                  <c:v>7556.8549999999896</c:v>
                </c:pt>
                <c:pt idx="2034">
                  <c:v>7546.7413999999899</c:v>
                </c:pt>
                <c:pt idx="2035">
                  <c:v>7536.5886</c:v>
                </c:pt>
                <c:pt idx="2036">
                  <c:v>7526.4664000000002</c:v>
                </c:pt>
                <c:pt idx="2037">
                  <c:v>7516.3132999999898</c:v>
                </c:pt>
                <c:pt idx="2038">
                  <c:v>7506.1500999999898</c:v>
                </c:pt>
                <c:pt idx="2039">
                  <c:v>7496.0232999999898</c:v>
                </c:pt>
                <c:pt idx="2040">
                  <c:v>7485.8203999999896</c:v>
                </c:pt>
                <c:pt idx="2041">
                  <c:v>7475.6189999999897</c:v>
                </c:pt>
                <c:pt idx="2042">
                  <c:v>7465.4948999999897</c:v>
                </c:pt>
                <c:pt idx="2043">
                  <c:v>7455.3818000000001</c:v>
                </c:pt>
                <c:pt idx="2044">
                  <c:v>7445.2248</c:v>
                </c:pt>
                <c:pt idx="2045">
                  <c:v>7435.0582999999897</c:v>
                </c:pt>
                <c:pt idx="2046">
                  <c:v>7424.9632000000001</c:v>
                </c:pt>
                <c:pt idx="2047">
                  <c:v>7414.8666999999896</c:v>
                </c:pt>
                <c:pt idx="2048">
                  <c:v>7404.7893000000004</c:v>
                </c:pt>
                <c:pt idx="2049">
                  <c:v>7394.7703000000001</c:v>
                </c:pt>
                <c:pt idx="2050">
                  <c:v>7384.7437</c:v>
                </c:pt>
                <c:pt idx="2051">
                  <c:v>7374.6243000000004</c:v>
                </c:pt>
                <c:pt idx="2052">
                  <c:v>7364.4390999999896</c:v>
                </c:pt>
                <c:pt idx="2053">
                  <c:v>7354.2902000000004</c:v>
                </c:pt>
                <c:pt idx="2054">
                  <c:v>7344.1243999999897</c:v>
                </c:pt>
                <c:pt idx="2055">
                  <c:v>7333.9948000000004</c:v>
                </c:pt>
                <c:pt idx="2056">
                  <c:v>7323.9157999999898</c:v>
                </c:pt>
                <c:pt idx="2057">
                  <c:v>7313.8145999999897</c:v>
                </c:pt>
                <c:pt idx="2058">
                  <c:v>7303.7064</c:v>
                </c:pt>
                <c:pt idx="2059">
                  <c:v>7293.6081000000004</c:v>
                </c:pt>
                <c:pt idx="2060">
                  <c:v>7283.549</c:v>
                </c:pt>
                <c:pt idx="2061">
                  <c:v>7273.4937</c:v>
                </c:pt>
                <c:pt idx="2062">
                  <c:v>7263.3774000000003</c:v>
                </c:pt>
                <c:pt idx="2063">
                  <c:v>7253.2111000000004</c:v>
                </c:pt>
                <c:pt idx="2064">
                  <c:v>7243.0384000000004</c:v>
                </c:pt>
                <c:pt idx="2065">
                  <c:v>7232.8500999999897</c:v>
                </c:pt>
                <c:pt idx="2066">
                  <c:v>7222.6972999999898</c:v>
                </c:pt>
                <c:pt idx="2067">
                  <c:v>7212.6112999999896</c:v>
                </c:pt>
                <c:pt idx="2068">
                  <c:v>7202.5132000000003</c:v>
                </c:pt>
                <c:pt idx="2069">
                  <c:v>7192.4431000000004</c:v>
                </c:pt>
                <c:pt idx="2070">
                  <c:v>7182.3994000000002</c:v>
                </c:pt>
                <c:pt idx="2071">
                  <c:v>7172.3487999999898</c:v>
                </c:pt>
                <c:pt idx="2072">
                  <c:v>7163.2635</c:v>
                </c:pt>
                <c:pt idx="2073">
                  <c:v>7153.6094999999896</c:v>
                </c:pt>
                <c:pt idx="2074">
                  <c:v>7142.2039999999897</c:v>
                </c:pt>
                <c:pt idx="2075">
                  <c:v>7132.0941999999905</c:v>
                </c:pt>
                <c:pt idx="2076">
                  <c:v>7121.9697999999898</c:v>
                </c:pt>
                <c:pt idx="2077">
                  <c:v>7111.8522999999896</c:v>
                </c:pt>
                <c:pt idx="2078">
                  <c:v>7101.6734999999899</c:v>
                </c:pt>
                <c:pt idx="2079">
                  <c:v>7091.4862000000003</c:v>
                </c:pt>
                <c:pt idx="2080">
                  <c:v>7081.3265000000001</c:v>
                </c:pt>
                <c:pt idx="2081">
                  <c:v>7071.2011000000002</c:v>
                </c:pt>
                <c:pt idx="2082">
                  <c:v>7061.0536000000002</c:v>
                </c:pt>
                <c:pt idx="2083">
                  <c:v>7050.9539000000004</c:v>
                </c:pt>
                <c:pt idx="2084">
                  <c:v>7040.9246000000003</c:v>
                </c:pt>
                <c:pt idx="2085">
                  <c:v>7030.8963999999896</c:v>
                </c:pt>
                <c:pt idx="2086">
                  <c:v>7020.8239999999896</c:v>
                </c:pt>
                <c:pt idx="2087">
                  <c:v>7010.6893</c:v>
                </c:pt>
                <c:pt idx="2088">
                  <c:v>7000.5519000000004</c:v>
                </c:pt>
                <c:pt idx="2089">
                  <c:v>6990.4053999999896</c:v>
                </c:pt>
                <c:pt idx="2090">
                  <c:v>6980.2507999999898</c:v>
                </c:pt>
                <c:pt idx="2091">
                  <c:v>6970.1244999999899</c:v>
                </c:pt>
                <c:pt idx="2092">
                  <c:v>6960.0343999999895</c:v>
                </c:pt>
                <c:pt idx="2093">
                  <c:v>6949.9564</c:v>
                </c:pt>
                <c:pt idx="2094">
                  <c:v>6939.8616000000002</c:v>
                </c:pt>
                <c:pt idx="2095">
                  <c:v>6929.8040000000001</c:v>
                </c:pt>
                <c:pt idx="2096">
                  <c:v>6919.759</c:v>
                </c:pt>
                <c:pt idx="2097">
                  <c:v>6909.6810999999898</c:v>
                </c:pt>
                <c:pt idx="2098">
                  <c:v>6899.5581000000002</c:v>
                </c:pt>
                <c:pt idx="2099">
                  <c:v>6889.3693999999896</c:v>
                </c:pt>
                <c:pt idx="2100">
                  <c:v>6879.1496999999899</c:v>
                </c:pt>
                <c:pt idx="2101">
                  <c:v>6868.9660999999896</c:v>
                </c:pt>
                <c:pt idx="2102">
                  <c:v>6858.8801999999896</c:v>
                </c:pt>
                <c:pt idx="2103">
                  <c:v>6848.8101999999899</c:v>
                </c:pt>
                <c:pt idx="2104">
                  <c:v>6838.7533999999896</c:v>
                </c:pt>
                <c:pt idx="2105">
                  <c:v>6828.7749999999896</c:v>
                </c:pt>
                <c:pt idx="2106">
                  <c:v>6818.7424000000001</c:v>
                </c:pt>
                <c:pt idx="2107">
                  <c:v>6808.5860000000002</c:v>
                </c:pt>
                <c:pt idx="2108">
                  <c:v>6798.3670000000002</c:v>
                </c:pt>
                <c:pt idx="2109">
                  <c:v>6788.1625000000004</c:v>
                </c:pt>
                <c:pt idx="2110">
                  <c:v>6777.9628000000002</c:v>
                </c:pt>
                <c:pt idx="2111">
                  <c:v>6767.7776999999896</c:v>
                </c:pt>
                <c:pt idx="2112">
                  <c:v>6757.6930000000002</c:v>
                </c:pt>
                <c:pt idx="2113">
                  <c:v>6747.7091</c:v>
                </c:pt>
                <c:pt idx="2114">
                  <c:v>6737.6837999999898</c:v>
                </c:pt>
                <c:pt idx="2115">
                  <c:v>6727.5441000000001</c:v>
                </c:pt>
                <c:pt idx="2116">
                  <c:v>6717.3491999999897</c:v>
                </c:pt>
                <c:pt idx="2117">
                  <c:v>6707.1827000000003</c:v>
                </c:pt>
                <c:pt idx="2118">
                  <c:v>6697.0901999999896</c:v>
                </c:pt>
                <c:pt idx="2119">
                  <c:v>6686.9871999999896</c:v>
                </c:pt>
                <c:pt idx="2120">
                  <c:v>6676.8901999999898</c:v>
                </c:pt>
                <c:pt idx="2121">
                  <c:v>6666.7771000000002</c:v>
                </c:pt>
                <c:pt idx="2122">
                  <c:v>6656.6489000000001</c:v>
                </c:pt>
                <c:pt idx="2123">
                  <c:v>6646.5765000000001</c:v>
                </c:pt>
                <c:pt idx="2124">
                  <c:v>6636.5055000000002</c:v>
                </c:pt>
                <c:pt idx="2125">
                  <c:v>6626.4403000000002</c:v>
                </c:pt>
                <c:pt idx="2126">
                  <c:v>6616.3676999999898</c:v>
                </c:pt>
                <c:pt idx="2127">
                  <c:v>6606.2516999999898</c:v>
                </c:pt>
                <c:pt idx="2128">
                  <c:v>6596.0762000000004</c:v>
                </c:pt>
                <c:pt idx="2129">
                  <c:v>6585.8675999999896</c:v>
                </c:pt>
                <c:pt idx="2130">
                  <c:v>6575.7053999999898</c:v>
                </c:pt>
                <c:pt idx="2131">
                  <c:v>6565.5514999999896</c:v>
                </c:pt>
                <c:pt idx="2132">
                  <c:v>6555.4179000000004</c:v>
                </c:pt>
                <c:pt idx="2133">
                  <c:v>6545.3478999999897</c:v>
                </c:pt>
                <c:pt idx="2134">
                  <c:v>6535.2735000000002</c:v>
                </c:pt>
                <c:pt idx="2135">
                  <c:v>6525.1558999999897</c:v>
                </c:pt>
                <c:pt idx="2136">
                  <c:v>6515.0244000000002</c:v>
                </c:pt>
                <c:pt idx="2137">
                  <c:v>6504.902</c:v>
                </c:pt>
                <c:pt idx="2138">
                  <c:v>6494.7638999999899</c:v>
                </c:pt>
                <c:pt idx="2139">
                  <c:v>6484.6587</c:v>
                </c:pt>
                <c:pt idx="2140">
                  <c:v>6474.5797000000002</c:v>
                </c:pt>
                <c:pt idx="2141">
                  <c:v>6464.4921999999897</c:v>
                </c:pt>
                <c:pt idx="2142">
                  <c:v>6454.4288999999899</c:v>
                </c:pt>
                <c:pt idx="2143">
                  <c:v>6444.3747999999896</c:v>
                </c:pt>
                <c:pt idx="2144">
                  <c:v>6434.3333000000002</c:v>
                </c:pt>
                <c:pt idx="2145">
                  <c:v>6424.2442000000001</c:v>
                </c:pt>
                <c:pt idx="2146">
                  <c:v>6414.1264000000001</c:v>
                </c:pt>
                <c:pt idx="2147">
                  <c:v>6404.0598</c:v>
                </c:pt>
                <c:pt idx="2148">
                  <c:v>6393.9598999999898</c:v>
                </c:pt>
                <c:pt idx="2149">
                  <c:v>6383.8092999999899</c:v>
                </c:pt>
                <c:pt idx="2150">
                  <c:v>6373.6634000000004</c:v>
                </c:pt>
                <c:pt idx="2151">
                  <c:v>6363.5487999999896</c:v>
                </c:pt>
                <c:pt idx="2152">
                  <c:v>6353.4327000000003</c:v>
                </c:pt>
                <c:pt idx="2153">
                  <c:v>6343.3294999999898</c:v>
                </c:pt>
                <c:pt idx="2154">
                  <c:v>6333.2498999999898</c:v>
                </c:pt>
                <c:pt idx="2155">
                  <c:v>6323.1333999999897</c:v>
                </c:pt>
                <c:pt idx="2156">
                  <c:v>6313.0177999999896</c:v>
                </c:pt>
                <c:pt idx="2157">
                  <c:v>6302.9115000000002</c:v>
                </c:pt>
                <c:pt idx="2158">
                  <c:v>6292.8122999999896</c:v>
                </c:pt>
                <c:pt idx="2159">
                  <c:v>6282.7025000000003</c:v>
                </c:pt>
                <c:pt idx="2160">
                  <c:v>6272.5830999999898</c:v>
                </c:pt>
                <c:pt idx="2161">
                  <c:v>6262.4459999999899</c:v>
                </c:pt>
                <c:pt idx="2162">
                  <c:v>6252.2752</c:v>
                </c:pt>
                <c:pt idx="2163">
                  <c:v>6242.1027000000004</c:v>
                </c:pt>
                <c:pt idx="2164">
                  <c:v>6231.9476000000004</c:v>
                </c:pt>
                <c:pt idx="2165">
                  <c:v>6221.8409000000001</c:v>
                </c:pt>
                <c:pt idx="2166">
                  <c:v>6211.7563</c:v>
                </c:pt>
                <c:pt idx="2167">
                  <c:v>6201.6908999999896</c:v>
                </c:pt>
                <c:pt idx="2168">
                  <c:v>6191.665</c:v>
                </c:pt>
                <c:pt idx="2169">
                  <c:v>6181.6396999999897</c:v>
                </c:pt>
                <c:pt idx="2170">
                  <c:v>6171.5698000000002</c:v>
                </c:pt>
                <c:pt idx="2171">
                  <c:v>6161.4834000000001</c:v>
                </c:pt>
                <c:pt idx="2172">
                  <c:v>6151.4336999999896</c:v>
                </c:pt>
                <c:pt idx="2173">
                  <c:v>6141.3422</c:v>
                </c:pt>
                <c:pt idx="2174">
                  <c:v>6131.2003000000004</c:v>
                </c:pt>
                <c:pt idx="2175">
                  <c:v>6121.0634</c:v>
                </c:pt>
                <c:pt idx="2176">
                  <c:v>6110.9233999999897</c:v>
                </c:pt>
                <c:pt idx="2177">
                  <c:v>6100.7892000000002</c:v>
                </c:pt>
                <c:pt idx="2178">
                  <c:v>6090.6356999999898</c:v>
                </c:pt>
                <c:pt idx="2179">
                  <c:v>6080.4611000000004</c:v>
                </c:pt>
                <c:pt idx="2180">
                  <c:v>6070.2955000000002</c:v>
                </c:pt>
                <c:pt idx="2181">
                  <c:v>6060.1463000000003</c:v>
                </c:pt>
                <c:pt idx="2182">
                  <c:v>6050.0643</c:v>
                </c:pt>
                <c:pt idx="2183">
                  <c:v>6039.9922999999899</c:v>
                </c:pt>
                <c:pt idx="2184">
                  <c:v>6029.8762999999899</c:v>
                </c:pt>
                <c:pt idx="2185">
                  <c:v>6019.7380000000003</c:v>
                </c:pt>
                <c:pt idx="2186">
                  <c:v>6009.5972000000002</c:v>
                </c:pt>
                <c:pt idx="2187">
                  <c:v>5999.4476999999897</c:v>
                </c:pt>
                <c:pt idx="2188">
                  <c:v>5989.3405000000002</c:v>
                </c:pt>
                <c:pt idx="2189">
                  <c:v>5979.2746999999899</c:v>
                </c:pt>
                <c:pt idx="2190">
                  <c:v>5969.1857</c:v>
                </c:pt>
                <c:pt idx="2191">
                  <c:v>5959.1007</c:v>
                </c:pt>
                <c:pt idx="2192">
                  <c:v>5949.0186000000003</c:v>
                </c:pt>
                <c:pt idx="2193">
                  <c:v>5938.9453999999896</c:v>
                </c:pt>
                <c:pt idx="2194">
                  <c:v>5928.8540999999896</c:v>
                </c:pt>
                <c:pt idx="2195">
                  <c:v>5918.7717000000002</c:v>
                </c:pt>
                <c:pt idx="2196">
                  <c:v>5908.7073</c:v>
                </c:pt>
                <c:pt idx="2197">
                  <c:v>5898.6257999999898</c:v>
                </c:pt>
                <c:pt idx="2198">
                  <c:v>5888.5267999999896</c:v>
                </c:pt>
                <c:pt idx="2199">
                  <c:v>5878.4084999999905</c:v>
                </c:pt>
                <c:pt idx="2200">
                  <c:v>5868.2746999999899</c:v>
                </c:pt>
                <c:pt idx="2201">
                  <c:v>5858.1144000000004</c:v>
                </c:pt>
                <c:pt idx="2202">
                  <c:v>5847.9831999999897</c:v>
                </c:pt>
                <c:pt idx="2203">
                  <c:v>5837.8562000000002</c:v>
                </c:pt>
                <c:pt idx="2204">
                  <c:v>5827.7250000000004</c:v>
                </c:pt>
                <c:pt idx="2205">
                  <c:v>5817.6212999999898</c:v>
                </c:pt>
                <c:pt idx="2206">
                  <c:v>5807.5183999999899</c:v>
                </c:pt>
                <c:pt idx="2207">
                  <c:v>5797.4220999999898</c:v>
                </c:pt>
                <c:pt idx="2208">
                  <c:v>5787.3249999999898</c:v>
                </c:pt>
                <c:pt idx="2209">
                  <c:v>5777.2435999999898</c:v>
                </c:pt>
                <c:pt idx="2210">
                  <c:v>5767.1827000000003</c:v>
                </c:pt>
                <c:pt idx="2211">
                  <c:v>5757.0906999999897</c:v>
                </c:pt>
                <c:pt idx="2212">
                  <c:v>5746.9895999999899</c:v>
                </c:pt>
                <c:pt idx="2213">
                  <c:v>5736.8773000000001</c:v>
                </c:pt>
                <c:pt idx="2214">
                  <c:v>5726.7318999999898</c:v>
                </c:pt>
                <c:pt idx="2215">
                  <c:v>5716.5644000000002</c:v>
                </c:pt>
                <c:pt idx="2216">
                  <c:v>5706.4025000000001</c:v>
                </c:pt>
                <c:pt idx="2217">
                  <c:v>5696.2672000000002</c:v>
                </c:pt>
                <c:pt idx="2218">
                  <c:v>5686.1238000000003</c:v>
                </c:pt>
                <c:pt idx="2219">
                  <c:v>5675.9757</c:v>
                </c:pt>
                <c:pt idx="2220">
                  <c:v>5665.8692000000001</c:v>
                </c:pt>
                <c:pt idx="2221">
                  <c:v>5655.7844999999897</c:v>
                </c:pt>
                <c:pt idx="2222">
                  <c:v>5645.6891999999898</c:v>
                </c:pt>
                <c:pt idx="2223">
                  <c:v>5635.6036000000004</c:v>
                </c:pt>
                <c:pt idx="2224">
                  <c:v>5625.4997000000003</c:v>
                </c:pt>
                <c:pt idx="2225">
                  <c:v>5615.3707999999897</c:v>
                </c:pt>
                <c:pt idx="2226">
                  <c:v>5605.2855</c:v>
                </c:pt>
                <c:pt idx="2227">
                  <c:v>5595.1994999999897</c:v>
                </c:pt>
                <c:pt idx="2228">
                  <c:v>5585.0974999999899</c:v>
                </c:pt>
                <c:pt idx="2229">
                  <c:v>5574.9996000000001</c:v>
                </c:pt>
                <c:pt idx="2230">
                  <c:v>5564.8729000000003</c:v>
                </c:pt>
                <c:pt idx="2231">
                  <c:v>5554.7392</c:v>
                </c:pt>
                <c:pt idx="2232">
                  <c:v>5544.6175000000003</c:v>
                </c:pt>
                <c:pt idx="2233">
                  <c:v>5534.5099</c:v>
                </c:pt>
                <c:pt idx="2234">
                  <c:v>5524.3666000000003</c:v>
                </c:pt>
                <c:pt idx="2235">
                  <c:v>5514.2430999999897</c:v>
                </c:pt>
                <c:pt idx="2236">
                  <c:v>5504.1736000000001</c:v>
                </c:pt>
                <c:pt idx="2237">
                  <c:v>5494.0654999999897</c:v>
                </c:pt>
                <c:pt idx="2238">
                  <c:v>5483.9219999999896</c:v>
                </c:pt>
                <c:pt idx="2239">
                  <c:v>5473.7897999999896</c:v>
                </c:pt>
                <c:pt idx="2240">
                  <c:v>5463.6862000000001</c:v>
                </c:pt>
                <c:pt idx="2241">
                  <c:v>5453.6064999999899</c:v>
                </c:pt>
                <c:pt idx="2242">
                  <c:v>5443.5093999999899</c:v>
                </c:pt>
                <c:pt idx="2243">
                  <c:v>5433.3661000000002</c:v>
                </c:pt>
                <c:pt idx="2244">
                  <c:v>5423.2628000000004</c:v>
                </c:pt>
                <c:pt idx="2245">
                  <c:v>5413.2025000000003</c:v>
                </c:pt>
                <c:pt idx="2246">
                  <c:v>5403.1174000000001</c:v>
                </c:pt>
                <c:pt idx="2247">
                  <c:v>5393.0230000000001</c:v>
                </c:pt>
                <c:pt idx="2248">
                  <c:v>5382.9204</c:v>
                </c:pt>
                <c:pt idx="2249">
                  <c:v>5372.8197</c:v>
                </c:pt>
                <c:pt idx="2250">
                  <c:v>5362.7244000000001</c:v>
                </c:pt>
                <c:pt idx="2251">
                  <c:v>5352.6103999999896</c:v>
                </c:pt>
                <c:pt idx="2252">
                  <c:v>5342.4998999999898</c:v>
                </c:pt>
                <c:pt idx="2253">
                  <c:v>5332.4139999999898</c:v>
                </c:pt>
                <c:pt idx="2254">
                  <c:v>5322.3275000000003</c:v>
                </c:pt>
                <c:pt idx="2255">
                  <c:v>5312.2033000000001</c:v>
                </c:pt>
                <c:pt idx="2256">
                  <c:v>5302.1080000000002</c:v>
                </c:pt>
                <c:pt idx="2257">
                  <c:v>5292.0101000000004</c:v>
                </c:pt>
                <c:pt idx="2258">
                  <c:v>5281.9129000000003</c:v>
                </c:pt>
                <c:pt idx="2259">
                  <c:v>5271.8696</c:v>
                </c:pt>
                <c:pt idx="2260">
                  <c:v>5261.7921999999899</c:v>
                </c:pt>
                <c:pt idx="2261">
                  <c:v>5251.6579000000002</c:v>
                </c:pt>
                <c:pt idx="2262">
                  <c:v>5241.5190000000002</c:v>
                </c:pt>
                <c:pt idx="2263">
                  <c:v>5231.4125000000004</c:v>
                </c:pt>
                <c:pt idx="2264">
                  <c:v>5221.2997999999898</c:v>
                </c:pt>
                <c:pt idx="2265">
                  <c:v>5211.1261999999897</c:v>
                </c:pt>
                <c:pt idx="2266">
                  <c:v>5200.9413999999897</c:v>
                </c:pt>
                <c:pt idx="2267">
                  <c:v>5190.7734</c:v>
                </c:pt>
                <c:pt idx="2268">
                  <c:v>5180.5954000000002</c:v>
                </c:pt>
                <c:pt idx="2269">
                  <c:v>5170.4345999999896</c:v>
                </c:pt>
                <c:pt idx="2270">
                  <c:v>5160.3639999999896</c:v>
                </c:pt>
                <c:pt idx="2271">
                  <c:v>5150.3692000000001</c:v>
                </c:pt>
                <c:pt idx="2272">
                  <c:v>5140.3235999999897</c:v>
                </c:pt>
                <c:pt idx="2273">
                  <c:v>5130.2093000000004</c:v>
                </c:pt>
                <c:pt idx="2274">
                  <c:v>5120.0901999999896</c:v>
                </c:pt>
                <c:pt idx="2275">
                  <c:v>5109.9340000000002</c:v>
                </c:pt>
                <c:pt idx="2276">
                  <c:v>5099.7551000000003</c:v>
                </c:pt>
                <c:pt idx="2277">
                  <c:v>5089.6355000000003</c:v>
                </c:pt>
                <c:pt idx="2278">
                  <c:v>5079.5446000000002</c:v>
                </c:pt>
                <c:pt idx="2279">
                  <c:v>5069.4375</c:v>
                </c:pt>
                <c:pt idx="2280">
                  <c:v>5059.3310000000001</c:v>
                </c:pt>
                <c:pt idx="2281">
                  <c:v>5049.2313999999897</c:v>
                </c:pt>
                <c:pt idx="2282">
                  <c:v>5039.1108999999897</c:v>
                </c:pt>
                <c:pt idx="2283">
                  <c:v>5029.0097999999898</c:v>
                </c:pt>
                <c:pt idx="2284">
                  <c:v>5018.9165000000003</c:v>
                </c:pt>
                <c:pt idx="2285">
                  <c:v>5008.8213999999898</c:v>
                </c:pt>
                <c:pt idx="2286">
                  <c:v>4998.7308999999896</c:v>
                </c:pt>
                <c:pt idx="2287">
                  <c:v>4988.6544000000004</c:v>
                </c:pt>
                <c:pt idx="2288">
                  <c:v>4978.5537000000004</c:v>
                </c:pt>
                <c:pt idx="2289">
                  <c:v>4968.4238999999898</c:v>
                </c:pt>
                <c:pt idx="2290">
                  <c:v>4958.3140999999896</c:v>
                </c:pt>
                <c:pt idx="2291">
                  <c:v>4948.2210999999897</c:v>
                </c:pt>
                <c:pt idx="2292">
                  <c:v>4938.1116000000002</c:v>
                </c:pt>
                <c:pt idx="2293">
                  <c:v>4927.9656999999897</c:v>
                </c:pt>
                <c:pt idx="2294">
                  <c:v>4917.8212999999896</c:v>
                </c:pt>
                <c:pt idx="2295">
                  <c:v>4907.7040999999899</c:v>
                </c:pt>
                <c:pt idx="2296">
                  <c:v>4897.6034</c:v>
                </c:pt>
                <c:pt idx="2297">
                  <c:v>4887.4857000000002</c:v>
                </c:pt>
                <c:pt idx="2298">
                  <c:v>4877.3433000000005</c:v>
                </c:pt>
                <c:pt idx="2299">
                  <c:v>4867.1967999999897</c:v>
                </c:pt>
                <c:pt idx="2300">
                  <c:v>4857.0419000000002</c:v>
                </c:pt>
                <c:pt idx="2301">
                  <c:v>4846.9007000000001</c:v>
                </c:pt>
                <c:pt idx="2302">
                  <c:v>4836.7709999999897</c:v>
                </c:pt>
                <c:pt idx="2303">
                  <c:v>4826.6605</c:v>
                </c:pt>
                <c:pt idx="2304">
                  <c:v>4816.5739999999896</c:v>
                </c:pt>
                <c:pt idx="2305">
                  <c:v>4806.4940999999899</c:v>
                </c:pt>
                <c:pt idx="2306">
                  <c:v>4796.4152000000004</c:v>
                </c:pt>
                <c:pt idx="2307">
                  <c:v>4786.2762000000002</c:v>
                </c:pt>
                <c:pt idx="2308">
                  <c:v>4776.1314000000002</c:v>
                </c:pt>
                <c:pt idx="2309">
                  <c:v>4766.0632999999898</c:v>
                </c:pt>
                <c:pt idx="2310">
                  <c:v>4755.9975000000004</c:v>
                </c:pt>
                <c:pt idx="2311">
                  <c:v>4745.9013999999897</c:v>
                </c:pt>
                <c:pt idx="2312">
                  <c:v>4735.7996999999896</c:v>
                </c:pt>
                <c:pt idx="2313">
                  <c:v>4725.7034999999896</c:v>
                </c:pt>
                <c:pt idx="2314">
                  <c:v>4715.6269000000002</c:v>
                </c:pt>
                <c:pt idx="2315">
                  <c:v>4705.5842000000002</c:v>
                </c:pt>
                <c:pt idx="2316">
                  <c:v>4695.5495000000001</c:v>
                </c:pt>
                <c:pt idx="2317">
                  <c:v>4685.4709000000003</c:v>
                </c:pt>
                <c:pt idx="2318">
                  <c:v>4675.3531999999896</c:v>
                </c:pt>
                <c:pt idx="2319">
                  <c:v>4665.1992</c:v>
                </c:pt>
                <c:pt idx="2320">
                  <c:v>4655.0087000000003</c:v>
                </c:pt>
                <c:pt idx="2321">
                  <c:v>4644.9050999999899</c:v>
                </c:pt>
                <c:pt idx="2322">
                  <c:v>4634.8779999999897</c:v>
                </c:pt>
                <c:pt idx="2323">
                  <c:v>4624.7696999999898</c:v>
                </c:pt>
                <c:pt idx="2324">
                  <c:v>4614.6279999999897</c:v>
                </c:pt>
                <c:pt idx="2325">
                  <c:v>4604.4757</c:v>
                </c:pt>
                <c:pt idx="2326">
                  <c:v>4594.3117000000002</c:v>
                </c:pt>
                <c:pt idx="2327">
                  <c:v>4584.1661000000004</c:v>
                </c:pt>
                <c:pt idx="2328">
                  <c:v>4574.0393999999897</c:v>
                </c:pt>
                <c:pt idx="2329">
                  <c:v>4563.9450999999899</c:v>
                </c:pt>
                <c:pt idx="2330">
                  <c:v>4553.8711000000003</c:v>
                </c:pt>
                <c:pt idx="2331">
                  <c:v>4543.7734</c:v>
                </c:pt>
                <c:pt idx="2332">
                  <c:v>4533.6927999999898</c:v>
                </c:pt>
                <c:pt idx="2333">
                  <c:v>4523.6480000000001</c:v>
                </c:pt>
                <c:pt idx="2334">
                  <c:v>4513.5348000000004</c:v>
                </c:pt>
                <c:pt idx="2335">
                  <c:v>4503.3990999999896</c:v>
                </c:pt>
                <c:pt idx="2336">
                  <c:v>4493.3077000000003</c:v>
                </c:pt>
                <c:pt idx="2337">
                  <c:v>4483.1954999999898</c:v>
                </c:pt>
                <c:pt idx="2338">
                  <c:v>4473.0847999999896</c:v>
                </c:pt>
                <c:pt idx="2339">
                  <c:v>4462.9345000000003</c:v>
                </c:pt>
                <c:pt idx="2340">
                  <c:v>4452.7762000000002</c:v>
                </c:pt>
                <c:pt idx="2341">
                  <c:v>4442.6629999999896</c:v>
                </c:pt>
                <c:pt idx="2342">
                  <c:v>4432.5488999999898</c:v>
                </c:pt>
                <c:pt idx="2343">
                  <c:v>4422.4775</c:v>
                </c:pt>
                <c:pt idx="2344">
                  <c:v>4412.3764000000001</c:v>
                </c:pt>
                <c:pt idx="2345">
                  <c:v>4402.2847000000002</c:v>
                </c:pt>
                <c:pt idx="2346">
                  <c:v>4392.2012999999897</c:v>
                </c:pt>
                <c:pt idx="2347">
                  <c:v>4382.0407999999898</c:v>
                </c:pt>
                <c:pt idx="2348">
                  <c:v>4371.9137000000001</c:v>
                </c:pt>
                <c:pt idx="2349">
                  <c:v>4361.8864000000003</c:v>
                </c:pt>
                <c:pt idx="2350">
                  <c:v>4351.8481000000002</c:v>
                </c:pt>
                <c:pt idx="2351">
                  <c:v>4341.7161999999898</c:v>
                </c:pt>
                <c:pt idx="2352">
                  <c:v>4331.5299000000005</c:v>
                </c:pt>
                <c:pt idx="2353">
                  <c:v>4321.3707999999897</c:v>
                </c:pt>
                <c:pt idx="2354">
                  <c:v>4311.2584999999899</c:v>
                </c:pt>
                <c:pt idx="2355">
                  <c:v>4301.1836000000003</c:v>
                </c:pt>
                <c:pt idx="2356">
                  <c:v>4291.085</c:v>
                </c:pt>
                <c:pt idx="2357">
                  <c:v>4280.9054999999898</c:v>
                </c:pt>
                <c:pt idx="2358">
                  <c:v>4270.7101000000002</c:v>
                </c:pt>
                <c:pt idx="2359">
                  <c:v>4260.5978999999897</c:v>
                </c:pt>
                <c:pt idx="2360">
                  <c:v>4250.5590000000002</c:v>
                </c:pt>
                <c:pt idx="2361">
                  <c:v>4240.4835999999896</c:v>
                </c:pt>
                <c:pt idx="2362">
                  <c:v>4230.3636999999899</c:v>
                </c:pt>
                <c:pt idx="2363">
                  <c:v>4220.2974000000004</c:v>
                </c:pt>
                <c:pt idx="2364">
                  <c:v>4210.2559000000001</c:v>
                </c:pt>
                <c:pt idx="2365">
                  <c:v>4200.1763000000001</c:v>
                </c:pt>
                <c:pt idx="2366">
                  <c:v>4190.0776999999898</c:v>
                </c:pt>
                <c:pt idx="2367">
                  <c:v>4179.9674999999897</c:v>
                </c:pt>
                <c:pt idx="2368">
                  <c:v>4169.8714</c:v>
                </c:pt>
                <c:pt idx="2369">
                  <c:v>4159.7803999999896</c:v>
                </c:pt>
                <c:pt idx="2370">
                  <c:v>4149.6495000000004</c:v>
                </c:pt>
                <c:pt idx="2371">
                  <c:v>4139.5066999999899</c:v>
                </c:pt>
                <c:pt idx="2372">
                  <c:v>4129.3729999999896</c:v>
                </c:pt>
                <c:pt idx="2373">
                  <c:v>4119.2344999999896</c:v>
                </c:pt>
                <c:pt idx="2374">
                  <c:v>4109.1306999999897</c:v>
                </c:pt>
                <c:pt idx="2375">
                  <c:v>4099.0763999999899</c:v>
                </c:pt>
                <c:pt idx="2376">
                  <c:v>4088.9798000000001</c:v>
                </c:pt>
                <c:pt idx="2377">
                  <c:v>4078.8150999999898</c:v>
                </c:pt>
                <c:pt idx="2378">
                  <c:v>4068.6244999999899</c:v>
                </c:pt>
                <c:pt idx="2379">
                  <c:v>4058.4618</c:v>
                </c:pt>
                <c:pt idx="2380">
                  <c:v>4048.3755999999898</c:v>
                </c:pt>
                <c:pt idx="2381">
                  <c:v>4038.2674999999899</c:v>
                </c:pt>
                <c:pt idx="2382">
                  <c:v>4028.0783000000001</c:v>
                </c:pt>
                <c:pt idx="2383">
                  <c:v>4017.9081999999898</c:v>
                </c:pt>
                <c:pt idx="2384">
                  <c:v>4007.8328000000001</c:v>
                </c:pt>
                <c:pt idx="2385">
                  <c:v>3997.7732999999898</c:v>
                </c:pt>
                <c:pt idx="2386">
                  <c:v>3987.6129000000001</c:v>
                </c:pt>
                <c:pt idx="2387">
                  <c:v>3977.4926</c:v>
                </c:pt>
                <c:pt idx="2388">
                  <c:v>3967.4569999999899</c:v>
                </c:pt>
                <c:pt idx="2389">
                  <c:v>3957.3827000000001</c:v>
                </c:pt>
                <c:pt idx="2390">
                  <c:v>3947.2710999999899</c:v>
                </c:pt>
                <c:pt idx="2391">
                  <c:v>3937.1498000000001</c:v>
                </c:pt>
                <c:pt idx="2392">
                  <c:v>3927.0288</c:v>
                </c:pt>
                <c:pt idx="2393">
                  <c:v>3916.8944000000001</c:v>
                </c:pt>
                <c:pt idx="2394">
                  <c:v>3906.8717000000001</c:v>
                </c:pt>
                <c:pt idx="2395">
                  <c:v>3896.8166000000001</c:v>
                </c:pt>
                <c:pt idx="2396">
                  <c:v>3886.5936000000002</c:v>
                </c:pt>
                <c:pt idx="2397">
                  <c:v>3876.4041000000002</c:v>
                </c:pt>
                <c:pt idx="2398">
                  <c:v>3866.3470000000002</c:v>
                </c:pt>
                <c:pt idx="2399">
                  <c:v>3856.3271</c:v>
                </c:pt>
                <c:pt idx="2400">
                  <c:v>3846.2406999999898</c:v>
                </c:pt>
                <c:pt idx="2401">
                  <c:v>3836.1097</c:v>
                </c:pt>
                <c:pt idx="2402">
                  <c:v>3825.9432999999899</c:v>
                </c:pt>
                <c:pt idx="2403">
                  <c:v>3815.8211000000001</c:v>
                </c:pt>
                <c:pt idx="2404">
                  <c:v>3805.7523999999898</c:v>
                </c:pt>
                <c:pt idx="2405">
                  <c:v>3795.5864000000001</c:v>
                </c:pt>
                <c:pt idx="2406">
                  <c:v>3785.4164000000001</c:v>
                </c:pt>
                <c:pt idx="2407">
                  <c:v>3775.3382000000001</c:v>
                </c:pt>
                <c:pt idx="2408">
                  <c:v>3765.2330999999899</c:v>
                </c:pt>
                <c:pt idx="2409">
                  <c:v>3755.1500999999898</c:v>
                </c:pt>
                <c:pt idx="2410">
                  <c:v>3745.0889000000002</c:v>
                </c:pt>
                <c:pt idx="2411">
                  <c:v>3734.9847</c:v>
                </c:pt>
                <c:pt idx="2412">
                  <c:v>3724.9099999999899</c:v>
                </c:pt>
                <c:pt idx="2413">
                  <c:v>3714.7755000000002</c:v>
                </c:pt>
                <c:pt idx="2414">
                  <c:v>3704.5907000000002</c:v>
                </c:pt>
                <c:pt idx="2415">
                  <c:v>3694.4553999999898</c:v>
                </c:pt>
                <c:pt idx="2416">
                  <c:v>3684.3319000000001</c:v>
                </c:pt>
                <c:pt idx="2417">
                  <c:v>3674.2667000000001</c:v>
                </c:pt>
                <c:pt idx="2418">
                  <c:v>3665.2791000000002</c:v>
                </c:pt>
                <c:pt idx="2419">
                  <c:v>3655.3584000000001</c:v>
                </c:pt>
                <c:pt idx="2420">
                  <c:v>3643.9340000000002</c:v>
                </c:pt>
                <c:pt idx="2421">
                  <c:v>3633.8296999999902</c:v>
                </c:pt>
                <c:pt idx="2422">
                  <c:v>3623.7948000000001</c:v>
                </c:pt>
                <c:pt idx="2423">
                  <c:v>3613.7415000000001</c:v>
                </c:pt>
                <c:pt idx="2424">
                  <c:v>3603.6383000000001</c:v>
                </c:pt>
                <c:pt idx="2425">
                  <c:v>3593.5147999999899</c:v>
                </c:pt>
                <c:pt idx="2426">
                  <c:v>3583.3797</c:v>
                </c:pt>
                <c:pt idx="2427">
                  <c:v>3573.2557000000002</c:v>
                </c:pt>
                <c:pt idx="2428">
                  <c:v>3563.1612</c:v>
                </c:pt>
                <c:pt idx="2429">
                  <c:v>3553.0517</c:v>
                </c:pt>
                <c:pt idx="2430">
                  <c:v>3542.9205999999899</c:v>
                </c:pt>
                <c:pt idx="2431">
                  <c:v>3532.8453</c:v>
                </c:pt>
                <c:pt idx="2432">
                  <c:v>3522.8018000000002</c:v>
                </c:pt>
                <c:pt idx="2433">
                  <c:v>3512.6905999999899</c:v>
                </c:pt>
                <c:pt idx="2434">
                  <c:v>3502.5347999999899</c:v>
                </c:pt>
                <c:pt idx="2435">
                  <c:v>3492.3681000000001</c:v>
                </c:pt>
                <c:pt idx="2436">
                  <c:v>3482.2761</c:v>
                </c:pt>
                <c:pt idx="2437">
                  <c:v>3472.1853999999898</c:v>
                </c:pt>
                <c:pt idx="2438">
                  <c:v>3462.0581000000002</c:v>
                </c:pt>
                <c:pt idx="2439">
                  <c:v>3451.9533999999899</c:v>
                </c:pt>
                <c:pt idx="2440">
                  <c:v>3441.8674999999898</c:v>
                </c:pt>
                <c:pt idx="2441">
                  <c:v>3431.7238000000002</c:v>
                </c:pt>
                <c:pt idx="2442">
                  <c:v>3421.5716000000002</c:v>
                </c:pt>
                <c:pt idx="2443">
                  <c:v>3411.4801000000002</c:v>
                </c:pt>
                <c:pt idx="2444">
                  <c:v>3401.3912</c:v>
                </c:pt>
                <c:pt idx="2445">
                  <c:v>3391.2986000000001</c:v>
                </c:pt>
                <c:pt idx="2446">
                  <c:v>3381.163</c:v>
                </c:pt>
                <c:pt idx="2447">
                  <c:v>3371.0531999999898</c:v>
                </c:pt>
                <c:pt idx="2448">
                  <c:v>3360.9648999999899</c:v>
                </c:pt>
                <c:pt idx="2449">
                  <c:v>3350.8602000000001</c:v>
                </c:pt>
                <c:pt idx="2450">
                  <c:v>3340.7429000000002</c:v>
                </c:pt>
                <c:pt idx="2451">
                  <c:v>3330.6190999999899</c:v>
                </c:pt>
                <c:pt idx="2452">
                  <c:v>3320.4241999999899</c:v>
                </c:pt>
                <c:pt idx="2453">
                  <c:v>3310.2745</c:v>
                </c:pt>
                <c:pt idx="2454">
                  <c:v>3300.2334999999898</c:v>
                </c:pt>
                <c:pt idx="2455">
                  <c:v>3290.2361999999898</c:v>
                </c:pt>
                <c:pt idx="2456">
                  <c:v>3280.1734999999899</c:v>
                </c:pt>
                <c:pt idx="2457">
                  <c:v>3270.0236</c:v>
                </c:pt>
                <c:pt idx="2458">
                  <c:v>3259.8784999999898</c:v>
                </c:pt>
                <c:pt idx="2459">
                  <c:v>3249.7240999999899</c:v>
                </c:pt>
                <c:pt idx="2460">
                  <c:v>3239.5607</c:v>
                </c:pt>
                <c:pt idx="2461">
                  <c:v>3230.9983000000002</c:v>
                </c:pt>
                <c:pt idx="2462">
                  <c:v>3220.6774</c:v>
                </c:pt>
                <c:pt idx="2463">
                  <c:v>3209.2159999999899</c:v>
                </c:pt>
                <c:pt idx="2464">
                  <c:v>3199.1655999999898</c:v>
                </c:pt>
                <c:pt idx="2465">
                  <c:v>3189.0475000000001</c:v>
                </c:pt>
                <c:pt idx="2466">
                  <c:v>3178.8957</c:v>
                </c:pt>
                <c:pt idx="2467">
                  <c:v>3168.7197000000001</c:v>
                </c:pt>
                <c:pt idx="2468">
                  <c:v>3158.59</c:v>
                </c:pt>
                <c:pt idx="2469">
                  <c:v>3148.5230999999899</c:v>
                </c:pt>
                <c:pt idx="2470">
                  <c:v>3138.4692</c:v>
                </c:pt>
                <c:pt idx="2471">
                  <c:v>3128.375</c:v>
                </c:pt>
                <c:pt idx="2472">
                  <c:v>3118.2548999999899</c:v>
                </c:pt>
                <c:pt idx="2473">
                  <c:v>3108.1875</c:v>
                </c:pt>
                <c:pt idx="2474">
                  <c:v>3098.1161999999899</c:v>
                </c:pt>
                <c:pt idx="2475">
                  <c:v>3087.9630000000002</c:v>
                </c:pt>
                <c:pt idx="2476">
                  <c:v>3077.7910999999899</c:v>
                </c:pt>
                <c:pt idx="2477">
                  <c:v>3067.6594</c:v>
                </c:pt>
                <c:pt idx="2478">
                  <c:v>3057.5101</c:v>
                </c:pt>
                <c:pt idx="2479">
                  <c:v>3047.3924999999899</c:v>
                </c:pt>
                <c:pt idx="2480">
                  <c:v>3037.2521000000002</c:v>
                </c:pt>
                <c:pt idx="2481">
                  <c:v>3027.1341000000002</c:v>
                </c:pt>
                <c:pt idx="2482">
                  <c:v>3017.0877999999898</c:v>
                </c:pt>
                <c:pt idx="2483">
                  <c:v>3006.9884999999899</c:v>
                </c:pt>
                <c:pt idx="2484">
                  <c:v>2996.8063999999899</c:v>
                </c:pt>
                <c:pt idx="2485">
                  <c:v>2986.6583999999898</c:v>
                </c:pt>
                <c:pt idx="2486">
                  <c:v>2976.6043</c:v>
                </c:pt>
                <c:pt idx="2487">
                  <c:v>2966.5551</c:v>
                </c:pt>
                <c:pt idx="2488">
                  <c:v>2956.4384</c:v>
                </c:pt>
                <c:pt idx="2489">
                  <c:v>2946.2775000000001</c:v>
                </c:pt>
                <c:pt idx="2490">
                  <c:v>2936.1695</c:v>
                </c:pt>
                <c:pt idx="2491">
                  <c:v>2926.0662000000002</c:v>
                </c:pt>
                <c:pt idx="2492">
                  <c:v>2915.9735000000001</c:v>
                </c:pt>
                <c:pt idx="2493">
                  <c:v>2905.8519999999899</c:v>
                </c:pt>
                <c:pt idx="2494">
                  <c:v>2896.3948999999898</c:v>
                </c:pt>
                <c:pt idx="2495">
                  <c:v>2886.4989999999898</c:v>
                </c:pt>
                <c:pt idx="2496">
                  <c:v>2875.5243</c:v>
                </c:pt>
                <c:pt idx="2497">
                  <c:v>2865.4324999999899</c:v>
                </c:pt>
                <c:pt idx="2498">
                  <c:v>2855.3418999999899</c:v>
                </c:pt>
                <c:pt idx="2499">
                  <c:v>2845.2139999999899</c:v>
                </c:pt>
                <c:pt idx="2500">
                  <c:v>2835.0859</c:v>
                </c:pt>
                <c:pt idx="2501">
                  <c:v>2825.0027</c:v>
                </c:pt>
                <c:pt idx="2502">
                  <c:v>2814.9404</c:v>
                </c:pt>
                <c:pt idx="2503">
                  <c:v>2804.8305999999902</c:v>
                </c:pt>
                <c:pt idx="2504">
                  <c:v>2794.7069999999899</c:v>
                </c:pt>
                <c:pt idx="2505">
                  <c:v>2784.6423</c:v>
                </c:pt>
                <c:pt idx="2506">
                  <c:v>2774.5365000000002</c:v>
                </c:pt>
                <c:pt idx="2507">
                  <c:v>2764.4672999999898</c:v>
                </c:pt>
                <c:pt idx="2508">
                  <c:v>2754.4059999999899</c:v>
                </c:pt>
                <c:pt idx="2509">
                  <c:v>2744.2570000000001</c:v>
                </c:pt>
                <c:pt idx="2510">
                  <c:v>2734.1026000000002</c:v>
                </c:pt>
                <c:pt idx="2511">
                  <c:v>2724.0295999999898</c:v>
                </c:pt>
                <c:pt idx="2512">
                  <c:v>2714.0027</c:v>
                </c:pt>
                <c:pt idx="2513">
                  <c:v>2703.9133999999899</c:v>
                </c:pt>
                <c:pt idx="2514">
                  <c:v>2693.7644</c:v>
                </c:pt>
                <c:pt idx="2515">
                  <c:v>2683.6055000000001</c:v>
                </c:pt>
                <c:pt idx="2516">
                  <c:v>2673.4904000000001</c:v>
                </c:pt>
                <c:pt idx="2517">
                  <c:v>2663.3890000000001</c:v>
                </c:pt>
                <c:pt idx="2518">
                  <c:v>2653.2858999999899</c:v>
                </c:pt>
                <c:pt idx="2519">
                  <c:v>2643.17</c:v>
                </c:pt>
                <c:pt idx="2520">
                  <c:v>2633.0771</c:v>
                </c:pt>
                <c:pt idx="2521">
                  <c:v>2622.9971999999898</c:v>
                </c:pt>
                <c:pt idx="2522">
                  <c:v>2612.8843999999899</c:v>
                </c:pt>
                <c:pt idx="2523">
                  <c:v>2602.7386000000001</c:v>
                </c:pt>
                <c:pt idx="2524">
                  <c:v>2592.6437000000001</c:v>
                </c:pt>
                <c:pt idx="2525">
                  <c:v>2582.5372000000002</c:v>
                </c:pt>
                <c:pt idx="2526">
                  <c:v>2572.3804</c:v>
                </c:pt>
                <c:pt idx="2527">
                  <c:v>2562.2442000000001</c:v>
                </c:pt>
                <c:pt idx="2528">
                  <c:v>2552.1062999999899</c:v>
                </c:pt>
                <c:pt idx="2529">
                  <c:v>2541.9767999999899</c:v>
                </c:pt>
                <c:pt idx="2530">
                  <c:v>2531.8281000000002</c:v>
                </c:pt>
                <c:pt idx="2531">
                  <c:v>2521.7015999999899</c:v>
                </c:pt>
                <c:pt idx="2532">
                  <c:v>2511.6069000000002</c:v>
                </c:pt>
                <c:pt idx="2533">
                  <c:v>2501.5277000000001</c:v>
                </c:pt>
                <c:pt idx="2534">
                  <c:v>2491.4346999999898</c:v>
                </c:pt>
                <c:pt idx="2535">
                  <c:v>2481.3200999999899</c:v>
                </c:pt>
                <c:pt idx="2536">
                  <c:v>2471.2082</c:v>
                </c:pt>
                <c:pt idx="2537">
                  <c:v>2461.1392000000001</c:v>
                </c:pt>
                <c:pt idx="2538">
                  <c:v>2451.0769</c:v>
                </c:pt>
                <c:pt idx="2539">
                  <c:v>2440.9836</c:v>
                </c:pt>
                <c:pt idx="2540">
                  <c:v>2430.8771999999899</c:v>
                </c:pt>
                <c:pt idx="2541">
                  <c:v>2420.7627000000002</c:v>
                </c:pt>
                <c:pt idx="2542">
                  <c:v>2410.6237999999898</c:v>
                </c:pt>
                <c:pt idx="2543">
                  <c:v>2400.4758000000002</c:v>
                </c:pt>
                <c:pt idx="2544">
                  <c:v>2390.3508999999899</c:v>
                </c:pt>
                <c:pt idx="2545">
                  <c:v>2380.2512000000002</c:v>
                </c:pt>
                <c:pt idx="2546">
                  <c:v>2370.1682999999898</c:v>
                </c:pt>
                <c:pt idx="2547">
                  <c:v>2360.0446999999899</c:v>
                </c:pt>
                <c:pt idx="2548">
                  <c:v>2349.9054999999898</c:v>
                </c:pt>
                <c:pt idx="2549">
                  <c:v>2339.7854000000002</c:v>
                </c:pt>
                <c:pt idx="2550">
                  <c:v>2329.6912000000002</c:v>
                </c:pt>
                <c:pt idx="2551">
                  <c:v>2319.5925999999899</c:v>
                </c:pt>
                <c:pt idx="2552">
                  <c:v>2309.4899</c:v>
                </c:pt>
                <c:pt idx="2553">
                  <c:v>2299.4056999999898</c:v>
                </c:pt>
                <c:pt idx="2554">
                  <c:v>2289.2941000000001</c:v>
                </c:pt>
                <c:pt idx="2555">
                  <c:v>2279.1536000000001</c:v>
                </c:pt>
                <c:pt idx="2556">
                  <c:v>2269.018</c:v>
                </c:pt>
                <c:pt idx="2557">
                  <c:v>2258.9094</c:v>
                </c:pt>
                <c:pt idx="2558">
                  <c:v>2248.8166999999899</c:v>
                </c:pt>
                <c:pt idx="2559">
                  <c:v>2238.7188000000001</c:v>
                </c:pt>
                <c:pt idx="2560">
                  <c:v>2228.6129000000001</c:v>
                </c:pt>
                <c:pt idx="2561">
                  <c:v>2218.4861000000001</c:v>
                </c:pt>
                <c:pt idx="2562">
                  <c:v>2208.3661000000002</c:v>
                </c:pt>
                <c:pt idx="2563">
                  <c:v>2198.2669999999898</c:v>
                </c:pt>
                <c:pt idx="2564">
                  <c:v>2188.1614</c:v>
                </c:pt>
                <c:pt idx="2565">
                  <c:v>2178.0585999999898</c:v>
                </c:pt>
                <c:pt idx="2566">
                  <c:v>2167.9427000000001</c:v>
                </c:pt>
                <c:pt idx="2567">
                  <c:v>2157.8368999999898</c:v>
                </c:pt>
                <c:pt idx="2568">
                  <c:v>2147.7336</c:v>
                </c:pt>
                <c:pt idx="2569">
                  <c:v>2137.6223</c:v>
                </c:pt>
                <c:pt idx="2570">
                  <c:v>2127.5140000000001</c:v>
                </c:pt>
                <c:pt idx="2571">
                  <c:v>2117.4025999999899</c:v>
                </c:pt>
                <c:pt idx="2572">
                  <c:v>2107.2957999999899</c:v>
                </c:pt>
                <c:pt idx="2573">
                  <c:v>2097.1776</c:v>
                </c:pt>
                <c:pt idx="2574">
                  <c:v>2087.0679</c:v>
                </c:pt>
                <c:pt idx="2575">
                  <c:v>2076.9641000000001</c:v>
                </c:pt>
                <c:pt idx="2576">
                  <c:v>2066.8708000000001</c:v>
                </c:pt>
                <c:pt idx="2577">
                  <c:v>2056.7608</c:v>
                </c:pt>
                <c:pt idx="2578">
                  <c:v>2046.6383000000001</c:v>
                </c:pt>
                <c:pt idx="2579">
                  <c:v>2036.5418999999899</c:v>
                </c:pt>
                <c:pt idx="2580">
                  <c:v>2026.4283</c:v>
                </c:pt>
                <c:pt idx="2581">
                  <c:v>2016.3085000000001</c:v>
                </c:pt>
                <c:pt idx="2582">
                  <c:v>2006.2046</c:v>
                </c:pt>
                <c:pt idx="2583">
                  <c:v>1996.1083000000001</c:v>
                </c:pt>
                <c:pt idx="2584">
                  <c:v>1985.9973</c:v>
                </c:pt>
                <c:pt idx="2585">
                  <c:v>1975.8644999999899</c:v>
                </c:pt>
                <c:pt idx="2586">
                  <c:v>1965.7456</c:v>
                </c:pt>
                <c:pt idx="2587">
                  <c:v>1955.6243999999899</c:v>
                </c:pt>
                <c:pt idx="2588">
                  <c:v>1945.5094999999901</c:v>
                </c:pt>
                <c:pt idx="2589">
                  <c:v>1935.4093</c:v>
                </c:pt>
                <c:pt idx="2590">
                  <c:v>1925.3101999999899</c:v>
                </c:pt>
                <c:pt idx="2591">
                  <c:v>1915.1968999999899</c:v>
                </c:pt>
                <c:pt idx="2592">
                  <c:v>1905.0744999999899</c:v>
                </c:pt>
                <c:pt idx="2593">
                  <c:v>1894.9536000000001</c:v>
                </c:pt>
                <c:pt idx="2594">
                  <c:v>1884.8599999999899</c:v>
                </c:pt>
                <c:pt idx="2595">
                  <c:v>1874.7946999999899</c:v>
                </c:pt>
                <c:pt idx="2596">
                  <c:v>1864.7041999999899</c:v>
                </c:pt>
                <c:pt idx="2597">
                  <c:v>1854.6052999999899</c:v>
                </c:pt>
                <c:pt idx="2598">
                  <c:v>1844.4956999999899</c:v>
                </c:pt>
                <c:pt idx="2599">
                  <c:v>1834.3275000000001</c:v>
                </c:pt>
                <c:pt idx="2600">
                  <c:v>1824.1416999999899</c:v>
                </c:pt>
                <c:pt idx="2601">
                  <c:v>1814.0405000000001</c:v>
                </c:pt>
                <c:pt idx="2602">
                  <c:v>1804.0089</c:v>
                </c:pt>
                <c:pt idx="2603">
                  <c:v>1793.9414999999899</c:v>
                </c:pt>
                <c:pt idx="2604">
                  <c:v>1783.8145999999899</c:v>
                </c:pt>
                <c:pt idx="2605">
                  <c:v>1773.6841999999899</c:v>
                </c:pt>
                <c:pt idx="2606">
                  <c:v>1763.5591999999899</c:v>
                </c:pt>
                <c:pt idx="2607">
                  <c:v>1753.463</c:v>
                </c:pt>
                <c:pt idx="2608">
                  <c:v>1743.3505</c:v>
                </c:pt>
                <c:pt idx="2609">
                  <c:v>1733.2153000000001</c:v>
                </c:pt>
                <c:pt idx="2610">
                  <c:v>1723.0851</c:v>
                </c:pt>
                <c:pt idx="2611">
                  <c:v>1712.9435000000001</c:v>
                </c:pt>
                <c:pt idx="2612">
                  <c:v>1702.8036</c:v>
                </c:pt>
                <c:pt idx="2613">
                  <c:v>1692.6762000000001</c:v>
                </c:pt>
                <c:pt idx="2614">
                  <c:v>1682.5735</c:v>
                </c:pt>
                <c:pt idx="2615">
                  <c:v>1672.4768999999901</c:v>
                </c:pt>
                <c:pt idx="2616">
                  <c:v>1662.3871999999899</c:v>
                </c:pt>
                <c:pt idx="2617">
                  <c:v>1652.2925</c:v>
                </c:pt>
                <c:pt idx="2618">
                  <c:v>1642.19</c:v>
                </c:pt>
                <c:pt idx="2619">
                  <c:v>1632.0835</c:v>
                </c:pt>
                <c:pt idx="2620">
                  <c:v>1621.9852000000001</c:v>
                </c:pt>
                <c:pt idx="2621">
                  <c:v>1611.8932</c:v>
                </c:pt>
                <c:pt idx="2622">
                  <c:v>1601.7985000000001</c:v>
                </c:pt>
                <c:pt idx="2623">
                  <c:v>1591.6923999999899</c:v>
                </c:pt>
                <c:pt idx="2624">
                  <c:v>1581.5771</c:v>
                </c:pt>
                <c:pt idx="2625">
                  <c:v>1571.4494</c:v>
                </c:pt>
                <c:pt idx="2626">
                  <c:v>1561.3104000000001</c:v>
                </c:pt>
                <c:pt idx="2627">
                  <c:v>1551.1984</c:v>
                </c:pt>
                <c:pt idx="2628">
                  <c:v>1541.1069</c:v>
                </c:pt>
                <c:pt idx="2629">
                  <c:v>1531.0054</c:v>
                </c:pt>
                <c:pt idx="2630">
                  <c:v>1520.8805</c:v>
                </c:pt>
                <c:pt idx="2631">
                  <c:v>1510.7751000000001</c:v>
                </c:pt>
                <c:pt idx="2632">
                  <c:v>1500.6844000000001</c:v>
                </c:pt>
                <c:pt idx="2633">
                  <c:v>1490.5734</c:v>
                </c:pt>
                <c:pt idx="2634">
                  <c:v>1480.4612</c:v>
                </c:pt>
                <c:pt idx="2635">
                  <c:v>1470.3559</c:v>
                </c:pt>
                <c:pt idx="2636">
                  <c:v>1460.2405000000001</c:v>
                </c:pt>
                <c:pt idx="2637">
                  <c:v>1450.0989999999899</c:v>
                </c:pt>
                <c:pt idx="2638">
                  <c:v>1439.9594</c:v>
                </c:pt>
                <c:pt idx="2639">
                  <c:v>1429.8588999999899</c:v>
                </c:pt>
                <c:pt idx="2640">
                  <c:v>1419.8053</c:v>
                </c:pt>
                <c:pt idx="2641">
                  <c:v>1409.7539999999899</c:v>
                </c:pt>
                <c:pt idx="2642">
                  <c:v>1399.6568</c:v>
                </c:pt>
                <c:pt idx="2643">
                  <c:v>1389.5395000000001</c:v>
                </c:pt>
                <c:pt idx="2644">
                  <c:v>1379.4091000000001</c:v>
                </c:pt>
                <c:pt idx="2645">
                  <c:v>1369.2963</c:v>
                </c:pt>
                <c:pt idx="2646">
                  <c:v>1359.2044000000001</c:v>
                </c:pt>
                <c:pt idx="2647">
                  <c:v>1349.1224</c:v>
                </c:pt>
                <c:pt idx="2648">
                  <c:v>1339.0463</c:v>
                </c:pt>
                <c:pt idx="2649">
                  <c:v>1328.912</c:v>
                </c:pt>
                <c:pt idx="2650">
                  <c:v>1318.7632000000001</c:v>
                </c:pt>
                <c:pt idx="2651">
                  <c:v>1308.6442</c:v>
                </c:pt>
                <c:pt idx="2652">
                  <c:v>1298.5252</c:v>
                </c:pt>
                <c:pt idx="2653">
                  <c:v>1288.3994</c:v>
                </c:pt>
                <c:pt idx="2654">
                  <c:v>1278.2741000000001</c:v>
                </c:pt>
                <c:pt idx="2655">
                  <c:v>1268.1588999999899</c:v>
                </c:pt>
                <c:pt idx="2656">
                  <c:v>1258.0325</c:v>
                </c:pt>
                <c:pt idx="2657">
                  <c:v>1247.9137000000001</c:v>
                </c:pt>
                <c:pt idx="2658">
                  <c:v>1237.8007</c:v>
                </c:pt>
                <c:pt idx="2659">
                  <c:v>1227.6963000000001</c:v>
                </c:pt>
                <c:pt idx="2660">
                  <c:v>1217.6129000000001</c:v>
                </c:pt>
                <c:pt idx="2661">
                  <c:v>1207.5098</c:v>
                </c:pt>
                <c:pt idx="2662">
                  <c:v>1197.4072000000001</c:v>
                </c:pt>
                <c:pt idx="2663">
                  <c:v>1187.2943</c:v>
                </c:pt>
                <c:pt idx="2664">
                  <c:v>1177.1811</c:v>
                </c:pt>
                <c:pt idx="2665">
                  <c:v>1167.0920000000001</c:v>
                </c:pt>
                <c:pt idx="2666">
                  <c:v>1156.9945</c:v>
                </c:pt>
                <c:pt idx="2667">
                  <c:v>1146.8853999999901</c:v>
                </c:pt>
                <c:pt idx="2668">
                  <c:v>1136.7524000000001</c:v>
                </c:pt>
                <c:pt idx="2669">
                  <c:v>1126.6066000000001</c:v>
                </c:pt>
                <c:pt idx="2670">
                  <c:v>1116.4933000000001</c:v>
                </c:pt>
                <c:pt idx="2671">
                  <c:v>1106.4111</c:v>
                </c:pt>
                <c:pt idx="2672">
                  <c:v>1096.326</c:v>
                </c:pt>
                <c:pt idx="2673">
                  <c:v>1086.2213999999899</c:v>
                </c:pt>
                <c:pt idx="2674">
                  <c:v>1076.1124</c:v>
                </c:pt>
                <c:pt idx="2675">
                  <c:v>1065.9937</c:v>
                </c:pt>
                <c:pt idx="2676">
                  <c:v>1055.8525999999899</c:v>
                </c:pt>
                <c:pt idx="2677">
                  <c:v>1045.7139999999899</c:v>
                </c:pt>
                <c:pt idx="2678">
                  <c:v>1035.5968</c:v>
                </c:pt>
                <c:pt idx="2679">
                  <c:v>1025.4867999999899</c:v>
                </c:pt>
                <c:pt idx="2680">
                  <c:v>1015.3747</c:v>
                </c:pt>
                <c:pt idx="2681">
                  <c:v>1005.2704</c:v>
                </c:pt>
                <c:pt idx="2682">
                  <c:v>995.15833999999904</c:v>
                </c:pt>
                <c:pt idx="2683">
                  <c:v>985.04854999999895</c:v>
                </c:pt>
                <c:pt idx="2684">
                  <c:v>974.95415000000003</c:v>
                </c:pt>
                <c:pt idx="2685">
                  <c:v>964.84964000000002</c:v>
                </c:pt>
                <c:pt idx="2686">
                  <c:v>954.75071000000003</c:v>
                </c:pt>
                <c:pt idx="2687">
                  <c:v>944.64489000000003</c:v>
                </c:pt>
                <c:pt idx="2688">
                  <c:v>934.51882999999896</c:v>
                </c:pt>
                <c:pt idx="2689">
                  <c:v>924.41454999999905</c:v>
                </c:pt>
                <c:pt idx="2690">
                  <c:v>914.33420000000001</c:v>
                </c:pt>
                <c:pt idx="2691">
                  <c:v>904.24881000000005</c:v>
                </c:pt>
                <c:pt idx="2692">
                  <c:v>894.15075999999897</c:v>
                </c:pt>
                <c:pt idx="2693">
                  <c:v>884.03815999999904</c:v>
                </c:pt>
              </c:numCache>
            </c:numRef>
          </c:xVal>
          <c:yVal>
            <c:numRef>
              <c:f>'measurement data'!$I$2:$I$2695</c:f>
              <c:numCache>
                <c:formatCode>0.00E+00</c:formatCode>
                <c:ptCount val="2694"/>
                <c:pt idx="0">
                  <c:v>358.76560000000001</c:v>
                </c:pt>
                <c:pt idx="1">
                  <c:v>358.45544000000001</c:v>
                </c:pt>
                <c:pt idx="2">
                  <c:v>359.19851</c:v>
                </c:pt>
                <c:pt idx="3">
                  <c:v>358.30880999999903</c:v>
                </c:pt>
                <c:pt idx="4">
                  <c:v>359.04822999999902</c:v>
                </c:pt>
                <c:pt idx="5">
                  <c:v>358.65706999999901</c:v>
                </c:pt>
                <c:pt idx="6">
                  <c:v>359.66564</c:v>
                </c:pt>
                <c:pt idx="7">
                  <c:v>358.89411000000001</c:v>
                </c:pt>
                <c:pt idx="8">
                  <c:v>359.23196000000002</c:v>
                </c:pt>
                <c:pt idx="9">
                  <c:v>358.78271999999902</c:v>
                </c:pt>
                <c:pt idx="10">
                  <c:v>359.02030000000002</c:v>
                </c:pt>
                <c:pt idx="11">
                  <c:v>358.72296999999901</c:v>
                </c:pt>
                <c:pt idx="12">
                  <c:v>358.94646</c:v>
                </c:pt>
                <c:pt idx="13">
                  <c:v>358.75000999999901</c:v>
                </c:pt>
                <c:pt idx="14">
                  <c:v>358.76459999999901</c:v>
                </c:pt>
                <c:pt idx="15">
                  <c:v>358.79874000000001</c:v>
                </c:pt>
                <c:pt idx="16">
                  <c:v>358.76226000000003</c:v>
                </c:pt>
                <c:pt idx="17">
                  <c:v>358.70130999999901</c:v>
                </c:pt>
                <c:pt idx="18">
                  <c:v>358.86115999999902</c:v>
                </c:pt>
                <c:pt idx="19">
                  <c:v>358.85878000000002</c:v>
                </c:pt>
                <c:pt idx="20">
                  <c:v>358.97566999999901</c:v>
                </c:pt>
                <c:pt idx="21">
                  <c:v>359.05901</c:v>
                </c:pt>
                <c:pt idx="22">
                  <c:v>359.51258999999902</c:v>
                </c:pt>
                <c:pt idx="23">
                  <c:v>358.67633999999902</c:v>
                </c:pt>
                <c:pt idx="24">
                  <c:v>359.26580000000001</c:v>
                </c:pt>
                <c:pt idx="25">
                  <c:v>358.99376999999902</c:v>
                </c:pt>
                <c:pt idx="26">
                  <c:v>358.81450999999902</c:v>
                </c:pt>
                <c:pt idx="27">
                  <c:v>359.12459999999902</c:v>
                </c:pt>
                <c:pt idx="28">
                  <c:v>359.27989000000002</c:v>
                </c:pt>
                <c:pt idx="29">
                  <c:v>358.7842</c:v>
                </c:pt>
                <c:pt idx="30">
                  <c:v>358.98086999999902</c:v>
                </c:pt>
                <c:pt idx="31">
                  <c:v>359.07645000000002</c:v>
                </c:pt>
                <c:pt idx="32">
                  <c:v>358.84473000000003</c:v>
                </c:pt>
                <c:pt idx="33">
                  <c:v>359.13756000000001</c:v>
                </c:pt>
                <c:pt idx="34">
                  <c:v>358.80540000000002</c:v>
                </c:pt>
                <c:pt idx="35">
                  <c:v>359.24639999999903</c:v>
                </c:pt>
                <c:pt idx="36">
                  <c:v>359.48214000000002</c:v>
                </c:pt>
                <c:pt idx="37">
                  <c:v>358.81162</c:v>
                </c:pt>
                <c:pt idx="38">
                  <c:v>358.63409999999902</c:v>
                </c:pt>
                <c:pt idx="39">
                  <c:v>358.71019999999902</c:v>
                </c:pt>
                <c:pt idx="40">
                  <c:v>358.68313999999901</c:v>
                </c:pt>
                <c:pt idx="41">
                  <c:v>358.88153</c:v>
                </c:pt>
                <c:pt idx="42">
                  <c:v>358.51990000000001</c:v>
                </c:pt>
                <c:pt idx="43">
                  <c:v>358.26877999999903</c:v>
                </c:pt>
                <c:pt idx="44">
                  <c:v>358.14084000000003</c:v>
                </c:pt>
                <c:pt idx="45">
                  <c:v>358.46964000000003</c:v>
                </c:pt>
                <c:pt idx="46">
                  <c:v>358.50394</c:v>
                </c:pt>
                <c:pt idx="47">
                  <c:v>358.12427000000002</c:v>
                </c:pt>
                <c:pt idx="48">
                  <c:v>357.99187000000001</c:v>
                </c:pt>
                <c:pt idx="49">
                  <c:v>358.06709000000001</c:v>
                </c:pt>
                <c:pt idx="50">
                  <c:v>357.76760000000002</c:v>
                </c:pt>
                <c:pt idx="51">
                  <c:v>358.26915000000002</c:v>
                </c:pt>
                <c:pt idx="52">
                  <c:v>358.01420999999903</c:v>
                </c:pt>
                <c:pt idx="53">
                  <c:v>357.58485000000002</c:v>
                </c:pt>
                <c:pt idx="54">
                  <c:v>357.37182000000001</c:v>
                </c:pt>
                <c:pt idx="55">
                  <c:v>357.86604</c:v>
                </c:pt>
                <c:pt idx="56">
                  <c:v>357.97460000000001</c:v>
                </c:pt>
                <c:pt idx="57">
                  <c:v>357.92883999999901</c:v>
                </c:pt>
                <c:pt idx="58">
                  <c:v>357.27728999999903</c:v>
                </c:pt>
                <c:pt idx="59">
                  <c:v>356.97255000000001</c:v>
                </c:pt>
                <c:pt idx="60">
                  <c:v>357.11808000000002</c:v>
                </c:pt>
                <c:pt idx="61">
                  <c:v>356.76683000000003</c:v>
                </c:pt>
                <c:pt idx="62">
                  <c:v>356.71203000000003</c:v>
                </c:pt>
                <c:pt idx="63">
                  <c:v>356.96005000000002</c:v>
                </c:pt>
                <c:pt idx="64">
                  <c:v>356.23689000000002</c:v>
                </c:pt>
                <c:pt idx="65">
                  <c:v>356.07407999999901</c:v>
                </c:pt>
                <c:pt idx="66">
                  <c:v>357.56364000000002</c:v>
                </c:pt>
                <c:pt idx="67">
                  <c:v>356.70854000000003</c:v>
                </c:pt>
                <c:pt idx="68">
                  <c:v>356.1961</c:v>
                </c:pt>
                <c:pt idx="69">
                  <c:v>356.56035000000003</c:v>
                </c:pt>
                <c:pt idx="70">
                  <c:v>355.56923</c:v>
                </c:pt>
                <c:pt idx="71">
                  <c:v>355.73786999999902</c:v>
                </c:pt>
                <c:pt idx="72">
                  <c:v>356.04703000000001</c:v>
                </c:pt>
                <c:pt idx="73">
                  <c:v>355.97861</c:v>
                </c:pt>
                <c:pt idx="74">
                  <c:v>355.51542999999901</c:v>
                </c:pt>
                <c:pt idx="75">
                  <c:v>355.26276999999902</c:v>
                </c:pt>
                <c:pt idx="76">
                  <c:v>355.18727000000001</c:v>
                </c:pt>
                <c:pt idx="77">
                  <c:v>356.56418000000002</c:v>
                </c:pt>
                <c:pt idx="78">
                  <c:v>356.01316000000003</c:v>
                </c:pt>
                <c:pt idx="79">
                  <c:v>354.61953</c:v>
                </c:pt>
                <c:pt idx="80">
                  <c:v>355.81193000000002</c:v>
                </c:pt>
                <c:pt idx="81">
                  <c:v>355.15017999999901</c:v>
                </c:pt>
                <c:pt idx="82">
                  <c:v>354.43054000000001</c:v>
                </c:pt>
                <c:pt idx="83">
                  <c:v>355.69632999999902</c:v>
                </c:pt>
                <c:pt idx="84">
                  <c:v>354.89103999999901</c:v>
                </c:pt>
                <c:pt idx="85">
                  <c:v>354.30482999999901</c:v>
                </c:pt>
                <c:pt idx="86">
                  <c:v>354.34872999999902</c:v>
                </c:pt>
                <c:pt idx="87">
                  <c:v>355.48520000000002</c:v>
                </c:pt>
                <c:pt idx="88">
                  <c:v>354.82069999999902</c:v>
                </c:pt>
                <c:pt idx="89">
                  <c:v>354.46395999999902</c:v>
                </c:pt>
                <c:pt idx="90">
                  <c:v>354.60124000000002</c:v>
                </c:pt>
                <c:pt idx="91">
                  <c:v>353.81619000000001</c:v>
                </c:pt>
                <c:pt idx="92">
                  <c:v>354.32398000000001</c:v>
                </c:pt>
                <c:pt idx="93">
                  <c:v>354.53537</c:v>
                </c:pt>
                <c:pt idx="94">
                  <c:v>354.08672999999902</c:v>
                </c:pt>
                <c:pt idx="95">
                  <c:v>354.48225000000002</c:v>
                </c:pt>
                <c:pt idx="96">
                  <c:v>354.60478999999901</c:v>
                </c:pt>
                <c:pt idx="97">
                  <c:v>354.94369</c:v>
                </c:pt>
                <c:pt idx="98">
                  <c:v>354.59017</c:v>
                </c:pt>
                <c:pt idx="99">
                  <c:v>354.25997999999902</c:v>
                </c:pt>
                <c:pt idx="100">
                  <c:v>355.00493</c:v>
                </c:pt>
                <c:pt idx="101">
                  <c:v>354.24358999999902</c:v>
                </c:pt>
                <c:pt idx="102">
                  <c:v>355.31108</c:v>
                </c:pt>
                <c:pt idx="103">
                  <c:v>354.90753999999902</c:v>
                </c:pt>
                <c:pt idx="104">
                  <c:v>354.84827000000001</c:v>
                </c:pt>
                <c:pt idx="105">
                  <c:v>354.86050999999901</c:v>
                </c:pt>
                <c:pt idx="106">
                  <c:v>355.46731999999901</c:v>
                </c:pt>
                <c:pt idx="107">
                  <c:v>354.52492000000001</c:v>
                </c:pt>
                <c:pt idx="108">
                  <c:v>355.00518</c:v>
                </c:pt>
                <c:pt idx="109">
                  <c:v>355.30606</c:v>
                </c:pt>
                <c:pt idx="110">
                  <c:v>355.05237</c:v>
                </c:pt>
                <c:pt idx="111">
                  <c:v>355.09025000000003</c:v>
                </c:pt>
                <c:pt idx="112">
                  <c:v>355.25349999999901</c:v>
                </c:pt>
                <c:pt idx="113">
                  <c:v>355.26382999999902</c:v>
                </c:pt>
                <c:pt idx="114">
                  <c:v>355.36187999999902</c:v>
                </c:pt>
                <c:pt idx="115">
                  <c:v>354.91172999999901</c:v>
                </c:pt>
                <c:pt idx="116">
                  <c:v>355.41534999999902</c:v>
                </c:pt>
                <c:pt idx="117">
                  <c:v>354.97690999999901</c:v>
                </c:pt>
                <c:pt idx="118">
                  <c:v>355.65123</c:v>
                </c:pt>
                <c:pt idx="119">
                  <c:v>355.35741000000002</c:v>
                </c:pt>
                <c:pt idx="120">
                  <c:v>355.76506999999901</c:v>
                </c:pt>
                <c:pt idx="121">
                  <c:v>355.51794999999902</c:v>
                </c:pt>
                <c:pt idx="122">
                  <c:v>355.88916</c:v>
                </c:pt>
                <c:pt idx="123">
                  <c:v>355.65929999999901</c:v>
                </c:pt>
                <c:pt idx="124">
                  <c:v>356.05196000000001</c:v>
                </c:pt>
                <c:pt idx="125">
                  <c:v>355.68459999999902</c:v>
                </c:pt>
                <c:pt idx="126">
                  <c:v>356.45879000000002</c:v>
                </c:pt>
                <c:pt idx="127">
                  <c:v>356.00029000000001</c:v>
                </c:pt>
                <c:pt idx="128">
                  <c:v>356.29966999999903</c:v>
                </c:pt>
                <c:pt idx="129">
                  <c:v>356.06817999999902</c:v>
                </c:pt>
                <c:pt idx="130">
                  <c:v>356.76247000000001</c:v>
                </c:pt>
                <c:pt idx="131">
                  <c:v>356.70400999999902</c:v>
                </c:pt>
                <c:pt idx="132">
                  <c:v>356.66485999999901</c:v>
                </c:pt>
                <c:pt idx="133">
                  <c:v>356.77710000000002</c:v>
                </c:pt>
                <c:pt idx="134">
                  <c:v>356.64152000000001</c:v>
                </c:pt>
                <c:pt idx="135">
                  <c:v>356.69134000000003</c:v>
                </c:pt>
                <c:pt idx="136">
                  <c:v>356.75736000000001</c:v>
                </c:pt>
                <c:pt idx="137">
                  <c:v>356.78728000000001</c:v>
                </c:pt>
                <c:pt idx="138">
                  <c:v>356.85037</c:v>
                </c:pt>
                <c:pt idx="139">
                  <c:v>356.74238000000003</c:v>
                </c:pt>
                <c:pt idx="140">
                  <c:v>356.87860999999901</c:v>
                </c:pt>
                <c:pt idx="141">
                  <c:v>357.14436000000001</c:v>
                </c:pt>
                <c:pt idx="142">
                  <c:v>357.05444999999901</c:v>
                </c:pt>
                <c:pt idx="143">
                  <c:v>357.07263</c:v>
                </c:pt>
                <c:pt idx="144">
                  <c:v>357.39407</c:v>
                </c:pt>
                <c:pt idx="145">
                  <c:v>357.21436</c:v>
                </c:pt>
                <c:pt idx="146">
                  <c:v>357.18610999999902</c:v>
                </c:pt>
                <c:pt idx="147">
                  <c:v>357.53739000000002</c:v>
                </c:pt>
                <c:pt idx="148">
                  <c:v>357.25502999999901</c:v>
                </c:pt>
                <c:pt idx="149">
                  <c:v>357.21775000000002</c:v>
                </c:pt>
                <c:pt idx="150">
                  <c:v>357.49374</c:v>
                </c:pt>
                <c:pt idx="151">
                  <c:v>357.79606999999902</c:v>
                </c:pt>
                <c:pt idx="152">
                  <c:v>357.56612999999902</c:v>
                </c:pt>
                <c:pt idx="153">
                  <c:v>357.98800999999901</c:v>
                </c:pt>
                <c:pt idx="154">
                  <c:v>358.01868000000002</c:v>
                </c:pt>
                <c:pt idx="155">
                  <c:v>357.30286999999902</c:v>
                </c:pt>
                <c:pt idx="156">
                  <c:v>357.68986000000001</c:v>
                </c:pt>
                <c:pt idx="157">
                  <c:v>357.67635000000001</c:v>
                </c:pt>
                <c:pt idx="158">
                  <c:v>357.45521000000002</c:v>
                </c:pt>
                <c:pt idx="159">
                  <c:v>357.57922000000002</c:v>
                </c:pt>
                <c:pt idx="160">
                  <c:v>357.37061999999901</c:v>
                </c:pt>
                <c:pt idx="161">
                  <c:v>357.18326000000002</c:v>
                </c:pt>
                <c:pt idx="162">
                  <c:v>357.58972999999901</c:v>
                </c:pt>
                <c:pt idx="163">
                  <c:v>358.69727</c:v>
                </c:pt>
                <c:pt idx="164">
                  <c:v>358.58013</c:v>
                </c:pt>
                <c:pt idx="165">
                  <c:v>359.02406000000002</c:v>
                </c:pt>
                <c:pt idx="166">
                  <c:v>358.12398000000002</c:v>
                </c:pt>
                <c:pt idx="167">
                  <c:v>358.40881999999903</c:v>
                </c:pt>
                <c:pt idx="168">
                  <c:v>358.77744000000001</c:v>
                </c:pt>
                <c:pt idx="169">
                  <c:v>358.57896</c:v>
                </c:pt>
                <c:pt idx="170">
                  <c:v>358.43545</c:v>
                </c:pt>
                <c:pt idx="171">
                  <c:v>358.81695000000002</c:v>
                </c:pt>
                <c:pt idx="172">
                  <c:v>358.50241</c:v>
                </c:pt>
                <c:pt idx="173">
                  <c:v>357.79381999999902</c:v>
                </c:pt>
                <c:pt idx="174">
                  <c:v>358.37162999999902</c:v>
                </c:pt>
                <c:pt idx="175">
                  <c:v>358.16309999999902</c:v>
                </c:pt>
                <c:pt idx="176">
                  <c:v>358.34545000000003</c:v>
                </c:pt>
                <c:pt idx="177">
                  <c:v>358.30106000000001</c:v>
                </c:pt>
                <c:pt idx="178">
                  <c:v>358.00107000000003</c:v>
                </c:pt>
                <c:pt idx="179">
                  <c:v>357.64510000000001</c:v>
                </c:pt>
                <c:pt idx="180">
                  <c:v>358.64055000000002</c:v>
                </c:pt>
                <c:pt idx="181">
                  <c:v>358.66273000000001</c:v>
                </c:pt>
                <c:pt idx="182">
                  <c:v>358.29975000000002</c:v>
                </c:pt>
                <c:pt idx="183">
                  <c:v>358.29261000000002</c:v>
                </c:pt>
                <c:pt idx="184">
                  <c:v>358.03417000000002</c:v>
                </c:pt>
                <c:pt idx="185">
                  <c:v>358.22309999999902</c:v>
                </c:pt>
                <c:pt idx="186">
                  <c:v>357.83724999999902</c:v>
                </c:pt>
                <c:pt idx="187">
                  <c:v>358.18198000000001</c:v>
                </c:pt>
                <c:pt idx="188">
                  <c:v>358.31142</c:v>
                </c:pt>
                <c:pt idx="189">
                  <c:v>358.16599000000002</c:v>
                </c:pt>
                <c:pt idx="190">
                  <c:v>357.83010000000002</c:v>
                </c:pt>
                <c:pt idx="191">
                  <c:v>357.93651999999901</c:v>
                </c:pt>
                <c:pt idx="192">
                  <c:v>357.65177999999901</c:v>
                </c:pt>
                <c:pt idx="193">
                  <c:v>357.58019000000002</c:v>
                </c:pt>
                <c:pt idx="194">
                  <c:v>357.85570999999902</c:v>
                </c:pt>
                <c:pt idx="195">
                  <c:v>357.95078999999902</c:v>
                </c:pt>
                <c:pt idx="196">
                  <c:v>357.39343000000002</c:v>
                </c:pt>
                <c:pt idx="197">
                  <c:v>357.54383999999902</c:v>
                </c:pt>
                <c:pt idx="198">
                  <c:v>357.64458999999903</c:v>
                </c:pt>
                <c:pt idx="199">
                  <c:v>357.64033000000001</c:v>
                </c:pt>
                <c:pt idx="200">
                  <c:v>357.12356</c:v>
                </c:pt>
                <c:pt idx="201">
                  <c:v>357.32575000000003</c:v>
                </c:pt>
                <c:pt idx="202">
                  <c:v>356.98554999999902</c:v>
                </c:pt>
                <c:pt idx="203">
                  <c:v>356.58224000000001</c:v>
                </c:pt>
                <c:pt idx="204">
                  <c:v>356.80998</c:v>
                </c:pt>
                <c:pt idx="205">
                  <c:v>356.91079000000002</c:v>
                </c:pt>
                <c:pt idx="206">
                  <c:v>356.55070000000001</c:v>
                </c:pt>
                <c:pt idx="207">
                  <c:v>357.16268000000002</c:v>
                </c:pt>
                <c:pt idx="208">
                  <c:v>356.94299000000001</c:v>
                </c:pt>
                <c:pt idx="209">
                  <c:v>357.15915999999902</c:v>
                </c:pt>
                <c:pt idx="210">
                  <c:v>357.55304000000001</c:v>
                </c:pt>
                <c:pt idx="211">
                  <c:v>357.43991999999901</c:v>
                </c:pt>
                <c:pt idx="212">
                  <c:v>356.74025</c:v>
                </c:pt>
                <c:pt idx="213">
                  <c:v>356.00193000000002</c:v>
                </c:pt>
                <c:pt idx="214">
                  <c:v>355.62178999999901</c:v>
                </c:pt>
                <c:pt idx="215">
                  <c:v>355.13468999999901</c:v>
                </c:pt>
                <c:pt idx="216">
                  <c:v>356.10048</c:v>
                </c:pt>
                <c:pt idx="217">
                  <c:v>355.89037999999903</c:v>
                </c:pt>
                <c:pt idx="218">
                  <c:v>356.14693</c:v>
                </c:pt>
                <c:pt idx="219">
                  <c:v>355.20753000000002</c:v>
                </c:pt>
                <c:pt idx="220">
                  <c:v>354.72431</c:v>
                </c:pt>
                <c:pt idx="221">
                  <c:v>354.72307000000001</c:v>
                </c:pt>
                <c:pt idx="222">
                  <c:v>355.33373</c:v>
                </c:pt>
                <c:pt idx="223">
                  <c:v>355.32488999999902</c:v>
                </c:pt>
                <c:pt idx="224">
                  <c:v>355.62401</c:v>
                </c:pt>
                <c:pt idx="225">
                  <c:v>356.83940000000001</c:v>
                </c:pt>
                <c:pt idx="226">
                  <c:v>357.15974999999901</c:v>
                </c:pt>
                <c:pt idx="227">
                  <c:v>356.70506</c:v>
                </c:pt>
                <c:pt idx="228">
                  <c:v>357.13524000000001</c:v>
                </c:pt>
                <c:pt idx="229">
                  <c:v>356.94810000000001</c:v>
                </c:pt>
                <c:pt idx="230">
                  <c:v>356.79534000000001</c:v>
                </c:pt>
                <c:pt idx="231">
                  <c:v>356.97710000000001</c:v>
                </c:pt>
                <c:pt idx="232">
                  <c:v>356.86045999999902</c:v>
                </c:pt>
                <c:pt idx="233">
                  <c:v>356.64690000000002</c:v>
                </c:pt>
                <c:pt idx="234">
                  <c:v>357.04548999999901</c:v>
                </c:pt>
                <c:pt idx="235">
                  <c:v>357.30696</c:v>
                </c:pt>
                <c:pt idx="236">
                  <c:v>357.19544000000002</c:v>
                </c:pt>
                <c:pt idx="237">
                  <c:v>357.74946999999901</c:v>
                </c:pt>
                <c:pt idx="238">
                  <c:v>357.89791000000002</c:v>
                </c:pt>
                <c:pt idx="239">
                  <c:v>356.60383999999902</c:v>
                </c:pt>
                <c:pt idx="240">
                  <c:v>356.83562000000001</c:v>
                </c:pt>
                <c:pt idx="241">
                  <c:v>356.71616</c:v>
                </c:pt>
                <c:pt idx="242">
                  <c:v>356.87011999999902</c:v>
                </c:pt>
                <c:pt idx="243">
                  <c:v>356.97766999999902</c:v>
                </c:pt>
                <c:pt idx="244">
                  <c:v>356.77571</c:v>
                </c:pt>
                <c:pt idx="245">
                  <c:v>357.26238000000001</c:v>
                </c:pt>
                <c:pt idx="246">
                  <c:v>356.90402999999901</c:v>
                </c:pt>
                <c:pt idx="247">
                  <c:v>356.64717000000002</c:v>
                </c:pt>
                <c:pt idx="248">
                  <c:v>356.26925</c:v>
                </c:pt>
                <c:pt idx="249">
                  <c:v>357.42622</c:v>
                </c:pt>
                <c:pt idx="250">
                  <c:v>356.22354999999902</c:v>
                </c:pt>
                <c:pt idx="251">
                  <c:v>356.87815000000001</c:v>
                </c:pt>
                <c:pt idx="252">
                  <c:v>357.97931</c:v>
                </c:pt>
                <c:pt idx="253">
                  <c:v>357.59696000000002</c:v>
                </c:pt>
                <c:pt idx="254">
                  <c:v>357.84895</c:v>
                </c:pt>
                <c:pt idx="255">
                  <c:v>357.96467999999902</c:v>
                </c:pt>
                <c:pt idx="256">
                  <c:v>358.20125000000002</c:v>
                </c:pt>
                <c:pt idx="257">
                  <c:v>358.10455999999903</c:v>
                </c:pt>
                <c:pt idx="258">
                  <c:v>358.10270000000003</c:v>
                </c:pt>
                <c:pt idx="259">
                  <c:v>358.01256000000001</c:v>
                </c:pt>
                <c:pt idx="260">
                  <c:v>358.48550999999901</c:v>
                </c:pt>
                <c:pt idx="261">
                  <c:v>358.76528999999903</c:v>
                </c:pt>
                <c:pt idx="262">
                  <c:v>359.06918000000002</c:v>
                </c:pt>
                <c:pt idx="263">
                  <c:v>360.45693999999901</c:v>
                </c:pt>
                <c:pt idx="264">
                  <c:v>361.97176000000002</c:v>
                </c:pt>
                <c:pt idx="265">
                  <c:v>363.04083000000003</c:v>
                </c:pt>
                <c:pt idx="266">
                  <c:v>363.90654999999902</c:v>
                </c:pt>
                <c:pt idx="267">
                  <c:v>364.25997999999902</c:v>
                </c:pt>
                <c:pt idx="268">
                  <c:v>363.53595999999902</c:v>
                </c:pt>
                <c:pt idx="269">
                  <c:v>361.72609</c:v>
                </c:pt>
                <c:pt idx="270">
                  <c:v>358.96758</c:v>
                </c:pt>
                <c:pt idx="271">
                  <c:v>355.33656000000002</c:v>
                </c:pt>
                <c:pt idx="272">
                  <c:v>351.06344000000001</c:v>
                </c:pt>
                <c:pt idx="273">
                  <c:v>345.88869999999901</c:v>
                </c:pt>
                <c:pt idx="274">
                  <c:v>339.98347999999902</c:v>
                </c:pt>
                <c:pt idx="275">
                  <c:v>333.34034000000003</c:v>
                </c:pt>
                <c:pt idx="276">
                  <c:v>326.16383999999903</c:v>
                </c:pt>
                <c:pt idx="277">
                  <c:v>318.39997</c:v>
                </c:pt>
                <c:pt idx="278">
                  <c:v>310.18054999999902</c:v>
                </c:pt>
                <c:pt idx="279">
                  <c:v>301.63859000000002</c:v>
                </c:pt>
                <c:pt idx="280">
                  <c:v>292.75997999999902</c:v>
                </c:pt>
                <c:pt idx="281">
                  <c:v>283.74227000000002</c:v>
                </c:pt>
                <c:pt idx="282">
                  <c:v>274.57098000000002</c:v>
                </c:pt>
                <c:pt idx="283">
                  <c:v>265.39215000000002</c:v>
                </c:pt>
                <c:pt idx="284">
                  <c:v>256.16352999999901</c:v>
                </c:pt>
                <c:pt idx="285">
                  <c:v>246.99691000000001</c:v>
                </c:pt>
                <c:pt idx="286">
                  <c:v>237.87887000000001</c:v>
                </c:pt>
                <c:pt idx="287">
                  <c:v>228.87486999999899</c:v>
                </c:pt>
                <c:pt idx="288">
                  <c:v>219.96020999999899</c:v>
                </c:pt>
                <c:pt idx="289">
                  <c:v>166.27911</c:v>
                </c:pt>
                <c:pt idx="290">
                  <c:v>164.67704000000001</c:v>
                </c:pt>
                <c:pt idx="291">
                  <c:v>162.699479999999</c:v>
                </c:pt>
                <c:pt idx="292">
                  <c:v>159.730189999999</c:v>
                </c:pt>
                <c:pt idx="293">
                  <c:v>155.765649999999</c:v>
                </c:pt>
                <c:pt idx="294">
                  <c:v>151.54236</c:v>
                </c:pt>
                <c:pt idx="295">
                  <c:v>146.78317999999899</c:v>
                </c:pt>
                <c:pt idx="296">
                  <c:v>141.559609999999</c:v>
                </c:pt>
                <c:pt idx="297">
                  <c:v>136.00577000000001</c:v>
                </c:pt>
                <c:pt idx="298">
                  <c:v>128.51185000000001</c:v>
                </c:pt>
                <c:pt idx="299">
                  <c:v>77.010138999999896</c:v>
                </c:pt>
                <c:pt idx="300">
                  <c:v>80.155321000000001</c:v>
                </c:pt>
                <c:pt idx="301">
                  <c:v>82.331574000000003</c:v>
                </c:pt>
                <c:pt idx="302">
                  <c:v>83.150816000000006</c:v>
                </c:pt>
                <c:pt idx="303">
                  <c:v>82.959359000000006</c:v>
                </c:pt>
                <c:pt idx="304">
                  <c:v>80.037434000000005</c:v>
                </c:pt>
                <c:pt idx="305">
                  <c:v>78.624088999999898</c:v>
                </c:pt>
                <c:pt idx="306">
                  <c:v>76.661276999999899</c:v>
                </c:pt>
                <c:pt idx="307">
                  <c:v>74.075131999999897</c:v>
                </c:pt>
                <c:pt idx="308">
                  <c:v>71.117348000000007</c:v>
                </c:pt>
                <c:pt idx="309">
                  <c:v>63.841082999999898</c:v>
                </c:pt>
                <c:pt idx="310">
                  <c:v>58.512034</c:v>
                </c:pt>
                <c:pt idx="311">
                  <c:v>56.620010000000001</c:v>
                </c:pt>
                <c:pt idx="312">
                  <c:v>54.263905000000001</c:v>
                </c:pt>
                <c:pt idx="313">
                  <c:v>51.668908000000002</c:v>
                </c:pt>
                <c:pt idx="314">
                  <c:v>43.262314000000003</c:v>
                </c:pt>
                <c:pt idx="315">
                  <c:v>36.339775000000003</c:v>
                </c:pt>
                <c:pt idx="316">
                  <c:v>36.027509000000002</c:v>
                </c:pt>
                <c:pt idx="317">
                  <c:v>35.223973000000001</c:v>
                </c:pt>
                <c:pt idx="318">
                  <c:v>34.037920999999898</c:v>
                </c:pt>
                <c:pt idx="319">
                  <c:v>32.551504999999899</c:v>
                </c:pt>
                <c:pt idx="320">
                  <c:v>30.782437000000002</c:v>
                </c:pt>
                <c:pt idx="321">
                  <c:v>28.8989739999999</c:v>
                </c:pt>
                <c:pt idx="322">
                  <c:v>26.917653000000001</c:v>
                </c:pt>
                <c:pt idx="323">
                  <c:v>24.8874169999999</c:v>
                </c:pt>
                <c:pt idx="324">
                  <c:v>22.846</c:v>
                </c:pt>
                <c:pt idx="325">
                  <c:v>20.848018</c:v>
                </c:pt>
                <c:pt idx="326">
                  <c:v>18.908605999999899</c:v>
                </c:pt>
                <c:pt idx="327">
                  <c:v>17.0501369999999</c:v>
                </c:pt>
                <c:pt idx="328">
                  <c:v>15.263451</c:v>
                </c:pt>
                <c:pt idx="329">
                  <c:v>13.569371</c:v>
                </c:pt>
                <c:pt idx="330">
                  <c:v>11.961302</c:v>
                </c:pt>
                <c:pt idx="331">
                  <c:v>10.4346999999999</c:v>
                </c:pt>
                <c:pt idx="332">
                  <c:v>8.9732289000000005</c:v>
                </c:pt>
                <c:pt idx="333">
                  <c:v>7.6069604999999898</c:v>
                </c:pt>
                <c:pt idx="334">
                  <c:v>6.30934379999999</c:v>
                </c:pt>
                <c:pt idx="335">
                  <c:v>5.0832492</c:v>
                </c:pt>
                <c:pt idx="336">
                  <c:v>3.93451</c:v>
                </c:pt>
                <c:pt idx="337">
                  <c:v>2.8546252999999902</c:v>
                </c:pt>
                <c:pt idx="338">
                  <c:v>1.8258468999999899</c:v>
                </c:pt>
                <c:pt idx="339">
                  <c:v>0.86427423000000003</c:v>
                </c:pt>
                <c:pt idx="340">
                  <c:v>-4.4362269000000003E-2</c:v>
                </c:pt>
                <c:pt idx="341">
                  <c:v>-0.88956743999999899</c:v>
                </c:pt>
                <c:pt idx="342">
                  <c:v>-1.6812651000000001</c:v>
                </c:pt>
                <c:pt idx="343">
                  <c:v>-2.4346828</c:v>
                </c:pt>
                <c:pt idx="344">
                  <c:v>-3.1375272999999901</c:v>
                </c:pt>
                <c:pt idx="345">
                  <c:v>-3.8005597</c:v>
                </c:pt>
                <c:pt idx="346">
                  <c:v>-4.4156402000000003</c:v>
                </c:pt>
                <c:pt idx="347">
                  <c:v>-4.9875812000000002</c:v>
                </c:pt>
                <c:pt idx="348">
                  <c:v>-5.5306161999999901</c:v>
                </c:pt>
                <c:pt idx="349">
                  <c:v>-6.0224855000000002</c:v>
                </c:pt>
                <c:pt idx="350">
                  <c:v>-6.5042738</c:v>
                </c:pt>
                <c:pt idx="351">
                  <c:v>-6.9321871000000002</c:v>
                </c:pt>
                <c:pt idx="352">
                  <c:v>-7.3421405000000002</c:v>
                </c:pt>
                <c:pt idx="353">
                  <c:v>-7.7113212000000004</c:v>
                </c:pt>
                <c:pt idx="354">
                  <c:v>-8.0490736999999903</c:v>
                </c:pt>
                <c:pt idx="355">
                  <c:v>-8.3999421000000005</c:v>
                </c:pt>
                <c:pt idx="356">
                  <c:v>-8.6926848000000003</c:v>
                </c:pt>
                <c:pt idx="357">
                  <c:v>-8.9736127999999908</c:v>
                </c:pt>
                <c:pt idx="358">
                  <c:v>-9.2040603000000001</c:v>
                </c:pt>
                <c:pt idx="359">
                  <c:v>-9.4411658999999908</c:v>
                </c:pt>
                <c:pt idx="360">
                  <c:v>-9.6549899999999909</c:v>
                </c:pt>
                <c:pt idx="361">
                  <c:v>-9.8471831000000005</c:v>
                </c:pt>
                <c:pt idx="362">
                  <c:v>-10.034578</c:v>
                </c:pt>
                <c:pt idx="363">
                  <c:v>-10.197366000000001</c:v>
                </c:pt>
                <c:pt idx="364">
                  <c:v>-10.352368</c:v>
                </c:pt>
                <c:pt idx="365">
                  <c:v>-10.496922</c:v>
                </c:pt>
                <c:pt idx="366">
                  <c:v>-10.603999</c:v>
                </c:pt>
                <c:pt idx="367">
                  <c:v>-10.728927000000001</c:v>
                </c:pt>
                <c:pt idx="368">
                  <c:v>-10.830526000000001</c:v>
                </c:pt>
                <c:pt idx="369">
                  <c:v>-10.921032</c:v>
                </c:pt>
                <c:pt idx="370">
                  <c:v>-11.010754</c:v>
                </c:pt>
                <c:pt idx="371">
                  <c:v>-11.1021719999999</c:v>
                </c:pt>
                <c:pt idx="372">
                  <c:v>-11.134753</c:v>
                </c:pt>
                <c:pt idx="373">
                  <c:v>-11.189182000000001</c:v>
                </c:pt>
                <c:pt idx="374">
                  <c:v>-11.255371</c:v>
                </c:pt>
                <c:pt idx="375">
                  <c:v>-11.293047</c:v>
                </c:pt>
                <c:pt idx="376">
                  <c:v>-11.332909000000001</c:v>
                </c:pt>
                <c:pt idx="377">
                  <c:v>-11.320842000000001</c:v>
                </c:pt>
                <c:pt idx="378">
                  <c:v>-11.346251000000001</c:v>
                </c:pt>
                <c:pt idx="379">
                  <c:v>-11.389611</c:v>
                </c:pt>
                <c:pt idx="380">
                  <c:v>-11.4138369999999</c:v>
                </c:pt>
                <c:pt idx="381">
                  <c:v>-11.429238</c:v>
                </c:pt>
                <c:pt idx="382">
                  <c:v>-11.437657</c:v>
                </c:pt>
                <c:pt idx="383">
                  <c:v>-11.460118</c:v>
                </c:pt>
                <c:pt idx="384">
                  <c:v>-11.427636</c:v>
                </c:pt>
                <c:pt idx="385">
                  <c:v>-11.427637000000001</c:v>
                </c:pt>
                <c:pt idx="386">
                  <c:v>-11.4039629999999</c:v>
                </c:pt>
                <c:pt idx="387">
                  <c:v>-11.359692000000001</c:v>
                </c:pt>
                <c:pt idx="388">
                  <c:v>-11.37177</c:v>
                </c:pt>
                <c:pt idx="389">
                  <c:v>-11.3712319999999</c:v>
                </c:pt>
                <c:pt idx="390">
                  <c:v>-11.340215000000001</c:v>
                </c:pt>
                <c:pt idx="391">
                  <c:v>-11.3286479999999</c:v>
                </c:pt>
                <c:pt idx="392">
                  <c:v>-11.279654000000001</c:v>
                </c:pt>
                <c:pt idx="393">
                  <c:v>-11.27046</c:v>
                </c:pt>
                <c:pt idx="394">
                  <c:v>-11.260173</c:v>
                </c:pt>
                <c:pt idx="395">
                  <c:v>-11.197695</c:v>
                </c:pt>
                <c:pt idx="396">
                  <c:v>-11.1782179999999</c:v>
                </c:pt>
                <c:pt idx="397">
                  <c:v>-11.190621</c:v>
                </c:pt>
                <c:pt idx="398">
                  <c:v>-11.149651</c:v>
                </c:pt>
                <c:pt idx="399">
                  <c:v>-11.1040969999999</c:v>
                </c:pt>
                <c:pt idx="400">
                  <c:v>-11.047692</c:v>
                </c:pt>
                <c:pt idx="401">
                  <c:v>-11.039887</c:v>
                </c:pt>
                <c:pt idx="402">
                  <c:v>-10.981472</c:v>
                </c:pt>
                <c:pt idx="403">
                  <c:v>-10.963862000000001</c:v>
                </c:pt>
                <c:pt idx="404">
                  <c:v>-10.914956</c:v>
                </c:pt>
                <c:pt idx="405">
                  <c:v>-10.8990329999999</c:v>
                </c:pt>
                <c:pt idx="406">
                  <c:v>-10.805096000000001</c:v>
                </c:pt>
                <c:pt idx="407">
                  <c:v>-10.8054039999999</c:v>
                </c:pt>
                <c:pt idx="408">
                  <c:v>-10.7890669999999</c:v>
                </c:pt>
                <c:pt idx="409">
                  <c:v>-10.734215000000001</c:v>
                </c:pt>
                <c:pt idx="410">
                  <c:v>-10.684036000000001</c:v>
                </c:pt>
                <c:pt idx="411">
                  <c:v>-10.595368000000001</c:v>
                </c:pt>
                <c:pt idx="412">
                  <c:v>-10.580715</c:v>
                </c:pt>
                <c:pt idx="413">
                  <c:v>-10.539277</c:v>
                </c:pt>
                <c:pt idx="414">
                  <c:v>-10.483547</c:v>
                </c:pt>
                <c:pt idx="415">
                  <c:v>-10.429306</c:v>
                </c:pt>
                <c:pt idx="416">
                  <c:v>-10.4066209999999</c:v>
                </c:pt>
                <c:pt idx="417">
                  <c:v>-10.359298000000001</c:v>
                </c:pt>
                <c:pt idx="418">
                  <c:v>-10.2997859999999</c:v>
                </c:pt>
                <c:pt idx="419">
                  <c:v>-10.242520000000001</c:v>
                </c:pt>
                <c:pt idx="420">
                  <c:v>-10.217495</c:v>
                </c:pt>
                <c:pt idx="421">
                  <c:v>-10.147399</c:v>
                </c:pt>
                <c:pt idx="422">
                  <c:v>-10.105838</c:v>
                </c:pt>
                <c:pt idx="423">
                  <c:v>-10.064550000000001</c:v>
                </c:pt>
                <c:pt idx="424">
                  <c:v>-10.0264279999999</c:v>
                </c:pt>
                <c:pt idx="425">
                  <c:v>-9.9512835000000006</c:v>
                </c:pt>
                <c:pt idx="426">
                  <c:v>-9.9313559999999903</c:v>
                </c:pt>
                <c:pt idx="427">
                  <c:v>-9.8878182999999904</c:v>
                </c:pt>
                <c:pt idx="428">
                  <c:v>-9.8550725000000003</c:v>
                </c:pt>
                <c:pt idx="429">
                  <c:v>-9.8046479000000009</c:v>
                </c:pt>
                <c:pt idx="430">
                  <c:v>-9.7358809999999902</c:v>
                </c:pt>
                <c:pt idx="431">
                  <c:v>-9.7067180000000004</c:v>
                </c:pt>
                <c:pt idx="432">
                  <c:v>-9.6367583000000003</c:v>
                </c:pt>
                <c:pt idx="433">
                  <c:v>-9.6221315000000001</c:v>
                </c:pt>
                <c:pt idx="434">
                  <c:v>-9.5206271000000005</c:v>
                </c:pt>
                <c:pt idx="435">
                  <c:v>-9.4787026999999906</c:v>
                </c:pt>
                <c:pt idx="436">
                  <c:v>-9.4579705000000001</c:v>
                </c:pt>
                <c:pt idx="437">
                  <c:v>-9.4064832999999908</c:v>
                </c:pt>
                <c:pt idx="438">
                  <c:v>-9.3423092000000008</c:v>
                </c:pt>
                <c:pt idx="439">
                  <c:v>-9.3052271999999903</c:v>
                </c:pt>
                <c:pt idx="440">
                  <c:v>-9.2431403999999908</c:v>
                </c:pt>
                <c:pt idx="441">
                  <c:v>-9.1969723000000005</c:v>
                </c:pt>
                <c:pt idx="442">
                  <c:v>-9.1830558999999905</c:v>
                </c:pt>
                <c:pt idx="443">
                  <c:v>-9.0937923999999892</c:v>
                </c:pt>
                <c:pt idx="444">
                  <c:v>-9.0531649000000005</c:v>
                </c:pt>
                <c:pt idx="445">
                  <c:v>-9.0032572999999907</c:v>
                </c:pt>
                <c:pt idx="446">
                  <c:v>-8.9823365000000006</c:v>
                </c:pt>
                <c:pt idx="447">
                  <c:v>-8.9246733999999908</c:v>
                </c:pt>
                <c:pt idx="448">
                  <c:v>-8.8907273999999905</c:v>
                </c:pt>
                <c:pt idx="449">
                  <c:v>-8.8238195000000008</c:v>
                </c:pt>
                <c:pt idx="450">
                  <c:v>-8.7641510999999905</c:v>
                </c:pt>
                <c:pt idx="451">
                  <c:v>-8.7052815999999904</c:v>
                </c:pt>
                <c:pt idx="452">
                  <c:v>-8.7051057000000007</c:v>
                </c:pt>
                <c:pt idx="453">
                  <c:v>-8.6421679999999892</c:v>
                </c:pt>
                <c:pt idx="454">
                  <c:v>-8.6042614000000004</c:v>
                </c:pt>
                <c:pt idx="455">
                  <c:v>-8.5387673999999905</c:v>
                </c:pt>
                <c:pt idx="456">
                  <c:v>-8.4965962000000008</c:v>
                </c:pt>
                <c:pt idx="457">
                  <c:v>-8.4403456000000006</c:v>
                </c:pt>
                <c:pt idx="458">
                  <c:v>-8.4080762</c:v>
                </c:pt>
                <c:pt idx="459">
                  <c:v>-8.3663848000000005</c:v>
                </c:pt>
                <c:pt idx="460">
                  <c:v>-8.3408999999999907</c:v>
                </c:pt>
                <c:pt idx="461">
                  <c:v>-8.2778445000000005</c:v>
                </c:pt>
                <c:pt idx="462">
                  <c:v>-8.2087935000000005</c:v>
                </c:pt>
                <c:pt idx="463">
                  <c:v>-8.2017237999999892</c:v>
                </c:pt>
                <c:pt idx="464">
                  <c:v>-8.1104562999999903</c:v>
                </c:pt>
                <c:pt idx="465">
                  <c:v>-8.0859919999999903</c:v>
                </c:pt>
                <c:pt idx="466">
                  <c:v>-8.0116940999999908</c:v>
                </c:pt>
                <c:pt idx="467">
                  <c:v>-7.9672238000000002</c:v>
                </c:pt>
                <c:pt idx="468">
                  <c:v>-7.9278567000000004</c:v>
                </c:pt>
                <c:pt idx="469">
                  <c:v>-7.92186349999999</c:v>
                </c:pt>
                <c:pt idx="470">
                  <c:v>-7.8562025000000002</c:v>
                </c:pt>
                <c:pt idx="471">
                  <c:v>-7.8070218999999899</c:v>
                </c:pt>
                <c:pt idx="472">
                  <c:v>-7.7329720999999898</c:v>
                </c:pt>
                <c:pt idx="473">
                  <c:v>-7.7098712000000003</c:v>
                </c:pt>
                <c:pt idx="474">
                  <c:v>-7.6566711999999901</c:v>
                </c:pt>
                <c:pt idx="475">
                  <c:v>-7.6338964000000002</c:v>
                </c:pt>
                <c:pt idx="476">
                  <c:v>-7.5897357999999899</c:v>
                </c:pt>
                <c:pt idx="477">
                  <c:v>-7.5193443999999898</c:v>
                </c:pt>
                <c:pt idx="478">
                  <c:v>-7.5281840999999901</c:v>
                </c:pt>
                <c:pt idx="479">
                  <c:v>-7.4365671000000004</c:v>
                </c:pt>
                <c:pt idx="480">
                  <c:v>-7.3880439999999901</c:v>
                </c:pt>
                <c:pt idx="481">
                  <c:v>-7.3524912999999898</c:v>
                </c:pt>
                <c:pt idx="482">
                  <c:v>-7.3185542000000003</c:v>
                </c:pt>
                <c:pt idx="483">
                  <c:v>-7.2418421000000004</c:v>
                </c:pt>
                <c:pt idx="484">
                  <c:v>-7.2378913000000002</c:v>
                </c:pt>
                <c:pt idx="485">
                  <c:v>-7.1592051000000003</c:v>
                </c:pt>
                <c:pt idx="486">
                  <c:v>-7.1480230999999899</c:v>
                </c:pt>
                <c:pt idx="487">
                  <c:v>-7.0763055000000001</c:v>
                </c:pt>
                <c:pt idx="488">
                  <c:v>-7.0017506000000003</c:v>
                </c:pt>
                <c:pt idx="489">
                  <c:v>-7.0020916</c:v>
                </c:pt>
                <c:pt idx="490">
                  <c:v>-6.9973156000000003</c:v>
                </c:pt>
                <c:pt idx="491">
                  <c:v>-6.93912849999999</c:v>
                </c:pt>
                <c:pt idx="492">
                  <c:v>-6.8733484000000002</c:v>
                </c:pt>
                <c:pt idx="493">
                  <c:v>-6.8047554000000003</c:v>
                </c:pt>
                <c:pt idx="494">
                  <c:v>-6.7628383999999899</c:v>
                </c:pt>
                <c:pt idx="495">
                  <c:v>-6.7434443000000002</c:v>
                </c:pt>
                <c:pt idx="496">
                  <c:v>-6.6969536999999901</c:v>
                </c:pt>
                <c:pt idx="497">
                  <c:v>-6.6424590999999902</c:v>
                </c:pt>
                <c:pt idx="498">
                  <c:v>-6.6181304000000001</c:v>
                </c:pt>
                <c:pt idx="499">
                  <c:v>-6.5909614999999899</c:v>
                </c:pt>
                <c:pt idx="500">
                  <c:v>-6.5542917000000003</c:v>
                </c:pt>
                <c:pt idx="501">
                  <c:v>-6.4714662000000001</c:v>
                </c:pt>
                <c:pt idx="502">
                  <c:v>-6.4567015000000003</c:v>
                </c:pt>
                <c:pt idx="503">
                  <c:v>-6.4021429999999899</c:v>
                </c:pt>
                <c:pt idx="504">
                  <c:v>-6.3814202</c:v>
                </c:pt>
                <c:pt idx="505">
                  <c:v>-6.3348212000000004</c:v>
                </c:pt>
                <c:pt idx="506">
                  <c:v>-6.29351549999999</c:v>
                </c:pt>
                <c:pt idx="507">
                  <c:v>-6.18422599999999</c:v>
                </c:pt>
                <c:pt idx="508">
                  <c:v>-6.1891370999999902</c:v>
                </c:pt>
                <c:pt idx="509">
                  <c:v>-6.1428659999999899</c:v>
                </c:pt>
                <c:pt idx="510">
                  <c:v>-6.0541581000000004</c:v>
                </c:pt>
                <c:pt idx="511">
                  <c:v>-6.0816306999999901</c:v>
                </c:pt>
                <c:pt idx="512">
                  <c:v>-5.9861240000000002</c:v>
                </c:pt>
                <c:pt idx="513">
                  <c:v>-6.0101008</c:v>
                </c:pt>
                <c:pt idx="514">
                  <c:v>-5.9018823999999901</c:v>
                </c:pt>
                <c:pt idx="515">
                  <c:v>-5.8741997000000001</c:v>
                </c:pt>
                <c:pt idx="516">
                  <c:v>-5.8243754000000001</c:v>
                </c:pt>
                <c:pt idx="517">
                  <c:v>-5.8344469999999902</c:v>
                </c:pt>
                <c:pt idx="518">
                  <c:v>-5.7755254000000003</c:v>
                </c:pt>
                <c:pt idx="519">
                  <c:v>-5.7735136000000002</c:v>
                </c:pt>
                <c:pt idx="520">
                  <c:v>-5.6770487000000003</c:v>
                </c:pt>
                <c:pt idx="521">
                  <c:v>-5.6650681000000001</c:v>
                </c:pt>
                <c:pt idx="522">
                  <c:v>-5.6098493999999901</c:v>
                </c:pt>
                <c:pt idx="523">
                  <c:v>-5.5676708000000001</c:v>
                </c:pt>
                <c:pt idx="524">
                  <c:v>-5.5506943</c:v>
                </c:pt>
                <c:pt idx="525">
                  <c:v>-5.4606165000000004</c:v>
                </c:pt>
                <c:pt idx="526">
                  <c:v>-5.3967064999999899</c:v>
                </c:pt>
                <c:pt idx="527">
                  <c:v>-5.3867399999999899</c:v>
                </c:pt>
                <c:pt idx="528">
                  <c:v>-5.33167439999999</c:v>
                </c:pt>
                <c:pt idx="529">
                  <c:v>-5.3620912000000001</c:v>
                </c:pt>
                <c:pt idx="530">
                  <c:v>-5.2434991000000002</c:v>
                </c:pt>
                <c:pt idx="531">
                  <c:v>-5.2100023000000002</c:v>
                </c:pt>
                <c:pt idx="532">
                  <c:v>-5.2299125000000002</c:v>
                </c:pt>
                <c:pt idx="533">
                  <c:v>-5.1915277</c:v>
                </c:pt>
                <c:pt idx="534">
                  <c:v>-5.2077203000000001</c:v>
                </c:pt>
                <c:pt idx="535">
                  <c:v>-5.1297975999999901</c:v>
                </c:pt>
                <c:pt idx="536">
                  <c:v>-4.9670755</c:v>
                </c:pt>
                <c:pt idx="537">
                  <c:v>-4.9777661000000002</c:v>
                </c:pt>
                <c:pt idx="538">
                  <c:v>-5.0472481</c:v>
                </c:pt>
                <c:pt idx="539">
                  <c:v>-4.9858124000000004</c:v>
                </c:pt>
                <c:pt idx="540">
                  <c:v>-4.9809675000000002</c:v>
                </c:pt>
                <c:pt idx="541">
                  <c:v>-4.8287198</c:v>
                </c:pt>
                <c:pt idx="542">
                  <c:v>-4.8760747999999898</c:v>
                </c:pt>
                <c:pt idx="543">
                  <c:v>-4.8104491999999901</c:v>
                </c:pt>
                <c:pt idx="544">
                  <c:v>-4.7497907000000001</c:v>
                </c:pt>
                <c:pt idx="545">
                  <c:v>-4.6298060000000003</c:v>
                </c:pt>
                <c:pt idx="546">
                  <c:v>-4.63811619999999</c:v>
                </c:pt>
                <c:pt idx="547">
                  <c:v>-4.6868012999999902</c:v>
                </c:pt>
                <c:pt idx="548">
                  <c:v>-4.5617801</c:v>
                </c:pt>
                <c:pt idx="549">
                  <c:v>-4.5762891000000003</c:v>
                </c:pt>
                <c:pt idx="550">
                  <c:v>-4.59475389999999</c:v>
                </c:pt>
                <c:pt idx="551">
                  <c:v>-4.46938969999999</c:v>
                </c:pt>
                <c:pt idx="552">
                  <c:v>-4.5012109000000002</c:v>
                </c:pt>
                <c:pt idx="553">
                  <c:v>-4.3874424000000003</c:v>
                </c:pt>
                <c:pt idx="554">
                  <c:v>-4.3810893000000002</c:v>
                </c:pt>
                <c:pt idx="555">
                  <c:v>-4.4075588000000003</c:v>
                </c:pt>
                <c:pt idx="556">
                  <c:v>-4.36439079999999</c:v>
                </c:pt>
                <c:pt idx="557">
                  <c:v>-4.2755628000000003</c:v>
                </c:pt>
                <c:pt idx="558">
                  <c:v>-4.2674786999999901</c:v>
                </c:pt>
                <c:pt idx="559">
                  <c:v>-4.2819495999999901</c:v>
                </c:pt>
                <c:pt idx="560">
                  <c:v>-4.2329914000000004</c:v>
                </c:pt>
                <c:pt idx="561">
                  <c:v>-4.1515617999999899</c:v>
                </c:pt>
                <c:pt idx="562">
                  <c:v>-4.0488529</c:v>
                </c:pt>
                <c:pt idx="563">
                  <c:v>-4.1297135999999899</c:v>
                </c:pt>
                <c:pt idx="564">
                  <c:v>-4.1348270999999901</c:v>
                </c:pt>
                <c:pt idx="565">
                  <c:v>-3.9262394999999901</c:v>
                </c:pt>
                <c:pt idx="566">
                  <c:v>-4.0308438000000004</c:v>
                </c:pt>
                <c:pt idx="567">
                  <c:v>-4.0018494000000002</c:v>
                </c:pt>
                <c:pt idx="568">
                  <c:v>-3.8708233999999901</c:v>
                </c:pt>
                <c:pt idx="569">
                  <c:v>-3.8530131000000001</c:v>
                </c:pt>
                <c:pt idx="570">
                  <c:v>-3.8307178</c:v>
                </c:pt>
                <c:pt idx="571">
                  <c:v>-3.8219501999999901</c:v>
                </c:pt>
                <c:pt idx="572">
                  <c:v>-3.7863041000000002</c:v>
                </c:pt>
                <c:pt idx="573">
                  <c:v>-3.7209932000000001</c:v>
                </c:pt>
                <c:pt idx="574">
                  <c:v>-3.7699448000000002</c:v>
                </c:pt>
                <c:pt idx="575">
                  <c:v>-3.7017452</c:v>
                </c:pt>
                <c:pt idx="576">
                  <c:v>-3.5686418</c:v>
                </c:pt>
                <c:pt idx="577">
                  <c:v>-3.6311409000000001</c:v>
                </c:pt>
                <c:pt idx="578">
                  <c:v>-3.6225418999999901</c:v>
                </c:pt>
                <c:pt idx="579">
                  <c:v>-3.5287402999999902</c:v>
                </c:pt>
                <c:pt idx="580">
                  <c:v>-3.4942481999999901</c:v>
                </c:pt>
                <c:pt idx="581">
                  <c:v>-3.5371261000000001</c:v>
                </c:pt>
                <c:pt idx="582">
                  <c:v>-3.3904697000000001</c:v>
                </c:pt>
                <c:pt idx="583">
                  <c:v>-3.4378223000000001</c:v>
                </c:pt>
                <c:pt idx="584">
                  <c:v>-3.2810956</c:v>
                </c:pt>
                <c:pt idx="585">
                  <c:v>-3.3495509000000001</c:v>
                </c:pt>
                <c:pt idx="586">
                  <c:v>-3.3405469999999902</c:v>
                </c:pt>
                <c:pt idx="587">
                  <c:v>-3.2741916</c:v>
                </c:pt>
                <c:pt idx="588">
                  <c:v>-3.290451</c:v>
                </c:pt>
                <c:pt idx="589">
                  <c:v>-3.2404647</c:v>
                </c:pt>
                <c:pt idx="590">
                  <c:v>-3.1756926000000001</c:v>
                </c:pt>
                <c:pt idx="591">
                  <c:v>-3.1637243000000002</c:v>
                </c:pt>
                <c:pt idx="592">
                  <c:v>-3.0836136999999901</c:v>
                </c:pt>
                <c:pt idx="593">
                  <c:v>-3.0862153999999902</c:v>
                </c:pt>
                <c:pt idx="594">
                  <c:v>-3.0493546999999901</c:v>
                </c:pt>
                <c:pt idx="595">
                  <c:v>-3.04449779999999</c:v>
                </c:pt>
                <c:pt idx="596">
                  <c:v>-2.980229</c:v>
                </c:pt>
                <c:pt idx="597">
                  <c:v>-3.0502851</c:v>
                </c:pt>
                <c:pt idx="598">
                  <c:v>-2.9080040999999901</c:v>
                </c:pt>
                <c:pt idx="599">
                  <c:v>-2.8846386000000002</c:v>
                </c:pt>
                <c:pt idx="600">
                  <c:v>-2.9349525000000001</c:v>
                </c:pt>
                <c:pt idx="601">
                  <c:v>-2.8748008999999901</c:v>
                </c:pt>
                <c:pt idx="602">
                  <c:v>-2.8911723</c:v>
                </c:pt>
                <c:pt idx="603">
                  <c:v>-2.7933422000000001</c:v>
                </c:pt>
                <c:pt idx="604">
                  <c:v>-2.7412849000000001</c:v>
                </c:pt>
                <c:pt idx="605">
                  <c:v>-2.7557681999999901</c:v>
                </c:pt>
                <c:pt idx="606">
                  <c:v>-2.7311114999999901</c:v>
                </c:pt>
                <c:pt idx="607">
                  <c:v>-2.6548918000000001</c:v>
                </c:pt>
                <c:pt idx="608">
                  <c:v>-2.6408836999999901</c:v>
                </c:pt>
                <c:pt idx="609">
                  <c:v>-2.6597433000000001</c:v>
                </c:pt>
                <c:pt idx="610">
                  <c:v>-2.6343643000000001</c:v>
                </c:pt>
                <c:pt idx="611">
                  <c:v>-2.5551846</c:v>
                </c:pt>
                <c:pt idx="612">
                  <c:v>-2.5396285000000001</c:v>
                </c:pt>
                <c:pt idx="613">
                  <c:v>-2.4682179</c:v>
                </c:pt>
                <c:pt idx="614">
                  <c:v>-2.5372925</c:v>
                </c:pt>
                <c:pt idx="615">
                  <c:v>-2.4597395</c:v>
                </c:pt>
                <c:pt idx="616">
                  <c:v>-2.5172484000000002</c:v>
                </c:pt>
                <c:pt idx="617">
                  <c:v>-2.4636146000000001</c:v>
                </c:pt>
                <c:pt idx="618">
                  <c:v>-2.3752499</c:v>
                </c:pt>
                <c:pt idx="619">
                  <c:v>-2.3556433999999902</c:v>
                </c:pt>
                <c:pt idx="620">
                  <c:v>-2.3398262000000001</c:v>
                </c:pt>
                <c:pt idx="621">
                  <c:v>-2.2716012999999902</c:v>
                </c:pt>
                <c:pt idx="622">
                  <c:v>-2.2743674999999901</c:v>
                </c:pt>
                <c:pt idx="623">
                  <c:v>-2.2015421000000002</c:v>
                </c:pt>
                <c:pt idx="624">
                  <c:v>-2.2645390000000001</c:v>
                </c:pt>
                <c:pt idx="625">
                  <c:v>-2.1763202000000001</c:v>
                </c:pt>
                <c:pt idx="626">
                  <c:v>-2.1976795999999901</c:v>
                </c:pt>
                <c:pt idx="627">
                  <c:v>-2.1434890000000002</c:v>
                </c:pt>
                <c:pt idx="628">
                  <c:v>-2.1636329999999901</c:v>
                </c:pt>
                <c:pt idx="629">
                  <c:v>-2.0579803999999902</c:v>
                </c:pt>
                <c:pt idx="630">
                  <c:v>-2.06895639999999</c:v>
                </c:pt>
                <c:pt idx="631">
                  <c:v>-2.0166355</c:v>
                </c:pt>
                <c:pt idx="632">
                  <c:v>-2.1067944000000001</c:v>
                </c:pt>
                <c:pt idx="633">
                  <c:v>-1.9571510000000001</c:v>
                </c:pt>
                <c:pt idx="634">
                  <c:v>-1.9992623</c:v>
                </c:pt>
                <c:pt idx="635">
                  <c:v>-1.9425444999999899</c:v>
                </c:pt>
                <c:pt idx="636">
                  <c:v>-1.9062752000000001</c:v>
                </c:pt>
                <c:pt idx="637">
                  <c:v>-1.8352462</c:v>
                </c:pt>
                <c:pt idx="638">
                  <c:v>-1.8739458</c:v>
                </c:pt>
                <c:pt idx="639">
                  <c:v>-1.8889944000000001</c:v>
                </c:pt>
                <c:pt idx="640">
                  <c:v>-1.75605199999999</c:v>
                </c:pt>
                <c:pt idx="641">
                  <c:v>-1.8321894000000001</c:v>
                </c:pt>
                <c:pt idx="642">
                  <c:v>-1.7793032</c:v>
                </c:pt>
                <c:pt idx="643">
                  <c:v>-1.7625843000000001</c:v>
                </c:pt>
                <c:pt idx="644">
                  <c:v>-1.6877122</c:v>
                </c:pt>
                <c:pt idx="645">
                  <c:v>-1.6794929999999899</c:v>
                </c:pt>
                <c:pt idx="646">
                  <c:v>-1.6756171</c:v>
                </c:pt>
                <c:pt idx="647">
                  <c:v>-1.6853866</c:v>
                </c:pt>
                <c:pt idx="648">
                  <c:v>-1.5770858999999899</c:v>
                </c:pt>
                <c:pt idx="649">
                  <c:v>-1.593108</c:v>
                </c:pt>
                <c:pt idx="650">
                  <c:v>-1.6178253</c:v>
                </c:pt>
                <c:pt idx="651">
                  <c:v>-1.5871512999999899</c:v>
                </c:pt>
                <c:pt idx="652">
                  <c:v>-1.5520925999999899</c:v>
                </c:pt>
                <c:pt idx="653">
                  <c:v>-1.4459504000000001</c:v>
                </c:pt>
                <c:pt idx="654">
                  <c:v>-1.5014577</c:v>
                </c:pt>
                <c:pt idx="655">
                  <c:v>-1.4926269000000001</c:v>
                </c:pt>
                <c:pt idx="656">
                  <c:v>-1.4177462000000001</c:v>
                </c:pt>
                <c:pt idx="657">
                  <c:v>-1.4018584999999899</c:v>
                </c:pt>
                <c:pt idx="658">
                  <c:v>-1.3719220000000001</c:v>
                </c:pt>
                <c:pt idx="659">
                  <c:v>-1.3781459</c:v>
                </c:pt>
                <c:pt idx="660">
                  <c:v>-1.3874255</c:v>
                </c:pt>
                <c:pt idx="661">
                  <c:v>-1.3189158999999899</c:v>
                </c:pt>
                <c:pt idx="662">
                  <c:v>-1.2826576000000001</c:v>
                </c:pt>
                <c:pt idx="663">
                  <c:v>-1.2646518</c:v>
                </c:pt>
                <c:pt idx="664">
                  <c:v>-1.2442063000000001</c:v>
                </c:pt>
                <c:pt idx="665">
                  <c:v>-1.28981159999999</c:v>
                </c:pt>
                <c:pt idx="666">
                  <c:v>-1.1946653</c:v>
                </c:pt>
                <c:pt idx="667">
                  <c:v>-1.1753309999999899</c:v>
                </c:pt>
                <c:pt idx="668">
                  <c:v>-1.1437989</c:v>
                </c:pt>
                <c:pt idx="669">
                  <c:v>-1.1221236000000001</c:v>
                </c:pt>
                <c:pt idx="670">
                  <c:v>-1.1318878000000001</c:v>
                </c:pt>
                <c:pt idx="671">
                  <c:v>-1.1403245</c:v>
                </c:pt>
                <c:pt idx="672">
                  <c:v>-1.0986563</c:v>
                </c:pt>
                <c:pt idx="673">
                  <c:v>-1.0884138000000001</c:v>
                </c:pt>
                <c:pt idx="674">
                  <c:v>-1.0404146000000001</c:v>
                </c:pt>
                <c:pt idx="675">
                  <c:v>-1.0221111000000001</c:v>
                </c:pt>
                <c:pt idx="676">
                  <c:v>-1.0595707999999899</c:v>
                </c:pt>
                <c:pt idx="677">
                  <c:v>-1.0109303999999899</c:v>
                </c:pt>
                <c:pt idx="678">
                  <c:v>-0.93059438000000005</c:v>
                </c:pt>
                <c:pt idx="679">
                  <c:v>-0.94789688000000005</c:v>
                </c:pt>
                <c:pt idx="680">
                  <c:v>-0.93024591000000001</c:v>
                </c:pt>
                <c:pt idx="681">
                  <c:v>-0.90861241000000004</c:v>
                </c:pt>
                <c:pt idx="682">
                  <c:v>-0.92351886999999899</c:v>
                </c:pt>
                <c:pt idx="683">
                  <c:v>-0.90024009000000005</c:v>
                </c:pt>
                <c:pt idx="684">
                  <c:v>-0.87522862999999895</c:v>
                </c:pt>
                <c:pt idx="685">
                  <c:v>-0.83649870000000004</c:v>
                </c:pt>
                <c:pt idx="686">
                  <c:v>-0.84620236999999898</c:v>
                </c:pt>
                <c:pt idx="687">
                  <c:v>-0.81480697999999896</c:v>
                </c:pt>
                <c:pt idx="688">
                  <c:v>-0.81747183999999895</c:v>
                </c:pt>
                <c:pt idx="689">
                  <c:v>-0.80219956000000003</c:v>
                </c:pt>
                <c:pt idx="690">
                  <c:v>-0.7493727</c:v>
                </c:pt>
                <c:pt idx="691">
                  <c:v>-0.73616583000000002</c:v>
                </c:pt>
                <c:pt idx="692">
                  <c:v>-0.72788271999999898</c:v>
                </c:pt>
                <c:pt idx="693">
                  <c:v>-0.73104252000000003</c:v>
                </c:pt>
                <c:pt idx="694">
                  <c:v>-0.71939525000000004</c:v>
                </c:pt>
                <c:pt idx="695">
                  <c:v>-0.68892942999999895</c:v>
                </c:pt>
                <c:pt idx="696">
                  <c:v>-0.68065549000000003</c:v>
                </c:pt>
                <c:pt idx="697">
                  <c:v>-0.61681487000000002</c:v>
                </c:pt>
                <c:pt idx="698">
                  <c:v>-0.63142836999999896</c:v>
                </c:pt>
                <c:pt idx="699">
                  <c:v>-0.61981494000000004</c:v>
                </c:pt>
                <c:pt idx="700">
                  <c:v>-0.58923601999999897</c:v>
                </c:pt>
                <c:pt idx="701">
                  <c:v>-0.57881201000000004</c:v>
                </c:pt>
                <c:pt idx="702">
                  <c:v>-0.54979469999999897</c:v>
                </c:pt>
                <c:pt idx="703">
                  <c:v>-0.53833909999999896</c:v>
                </c:pt>
                <c:pt idx="704">
                  <c:v>-0.48776737999999897</c:v>
                </c:pt>
                <c:pt idx="705">
                  <c:v>-0.53023365</c:v>
                </c:pt>
                <c:pt idx="706">
                  <c:v>-0.51855622000000001</c:v>
                </c:pt>
                <c:pt idx="707">
                  <c:v>-0.45560903000000003</c:v>
                </c:pt>
                <c:pt idx="708">
                  <c:v>-0.45023419999999897</c:v>
                </c:pt>
                <c:pt idx="709">
                  <c:v>-0.42276425000000001</c:v>
                </c:pt>
                <c:pt idx="710">
                  <c:v>-0.42791649999999898</c:v>
                </c:pt>
                <c:pt idx="711">
                  <c:v>-0.41614658999999898</c:v>
                </c:pt>
                <c:pt idx="712">
                  <c:v>-0.40090599999999899</c:v>
                </c:pt>
                <c:pt idx="713">
                  <c:v>-0.38894501999999898</c:v>
                </c:pt>
                <c:pt idx="714">
                  <c:v>-0.33879577</c:v>
                </c:pt>
                <c:pt idx="715">
                  <c:v>-0.33833788999999898</c:v>
                </c:pt>
                <c:pt idx="716">
                  <c:v>-0.38864123</c:v>
                </c:pt>
                <c:pt idx="717">
                  <c:v>-0.30998931000000002</c:v>
                </c:pt>
                <c:pt idx="718">
                  <c:v>-0.30371384000000001</c:v>
                </c:pt>
                <c:pt idx="719">
                  <c:v>-0.28342390000000001</c:v>
                </c:pt>
                <c:pt idx="720">
                  <c:v>-0.24038486000000001</c:v>
                </c:pt>
                <c:pt idx="721">
                  <c:v>-0.21470105</c:v>
                </c:pt>
                <c:pt idx="722">
                  <c:v>-0.21865080000000001</c:v>
                </c:pt>
                <c:pt idx="723">
                  <c:v>-0.2202653</c:v>
                </c:pt>
                <c:pt idx="724">
                  <c:v>-0.19570596000000001</c:v>
                </c:pt>
                <c:pt idx="725">
                  <c:v>-0.15579585000000001</c:v>
                </c:pt>
                <c:pt idx="726">
                  <c:v>-0.18233617999999899</c:v>
                </c:pt>
                <c:pt idx="727">
                  <c:v>-0.13710832000000001</c:v>
                </c:pt>
                <c:pt idx="728">
                  <c:v>-0.10725376</c:v>
                </c:pt>
                <c:pt idx="729">
                  <c:v>-0.11396945</c:v>
                </c:pt>
                <c:pt idx="730">
                  <c:v>-0.13555386</c:v>
                </c:pt>
                <c:pt idx="731">
                  <c:v>-5.3997324999999902E-2</c:v>
                </c:pt>
                <c:pt idx="732">
                  <c:v>-4.8036105000000003E-2</c:v>
                </c:pt>
                <c:pt idx="733">
                  <c:v>-4.7694272000000003E-2</c:v>
                </c:pt>
                <c:pt idx="734">
                  <c:v>-2.1805010999999899E-2</c:v>
                </c:pt>
                <c:pt idx="735">
                  <c:v>-7.5241398000000003E-3</c:v>
                </c:pt>
                <c:pt idx="736">
                  <c:v>-2.6267830999999901E-2</c:v>
                </c:pt>
                <c:pt idx="737">
                  <c:v>-2.2461439999999899E-3</c:v>
                </c:pt>
                <c:pt idx="738">
                  <c:v>2.8734874000000001E-2</c:v>
                </c:pt>
                <c:pt idx="739">
                  <c:v>4.0078567000000002E-2</c:v>
                </c:pt>
                <c:pt idx="740">
                  <c:v>6.7965320999999898E-2</c:v>
                </c:pt>
                <c:pt idx="741">
                  <c:v>6.2472305999999901E-2</c:v>
                </c:pt>
                <c:pt idx="742">
                  <c:v>6.10229549999999E-2</c:v>
                </c:pt>
                <c:pt idx="743">
                  <c:v>9.688948E-2</c:v>
                </c:pt>
                <c:pt idx="744">
                  <c:v>0.12605255000000001</c:v>
                </c:pt>
                <c:pt idx="745">
                  <c:v>9.8245184999999902E-2</c:v>
                </c:pt>
                <c:pt idx="746">
                  <c:v>0.12311161</c:v>
                </c:pt>
                <c:pt idx="747">
                  <c:v>0.15540941</c:v>
                </c:pt>
                <c:pt idx="748">
                  <c:v>0.19340582000000001</c:v>
                </c:pt>
                <c:pt idx="749">
                  <c:v>0.16456588</c:v>
                </c:pt>
                <c:pt idx="750">
                  <c:v>0.18483479</c:v>
                </c:pt>
                <c:pt idx="751">
                  <c:v>0.23779713999999899</c:v>
                </c:pt>
                <c:pt idx="752">
                  <c:v>0.24557026000000001</c:v>
                </c:pt>
                <c:pt idx="753">
                  <c:v>0.21875069</c:v>
                </c:pt>
                <c:pt idx="754">
                  <c:v>0.26731314</c:v>
                </c:pt>
                <c:pt idx="755">
                  <c:v>0.25028918</c:v>
                </c:pt>
                <c:pt idx="756">
                  <c:v>0.25360706999999899</c:v>
                </c:pt>
                <c:pt idx="757">
                  <c:v>0.29826655000000002</c:v>
                </c:pt>
                <c:pt idx="758">
                  <c:v>0.30487889000000001</c:v>
                </c:pt>
                <c:pt idx="759">
                  <c:v>0.31315838000000001</c:v>
                </c:pt>
                <c:pt idx="760">
                  <c:v>0.32477803</c:v>
                </c:pt>
                <c:pt idx="761">
                  <c:v>0.36455912000000001</c:v>
                </c:pt>
                <c:pt idx="762">
                  <c:v>0.36157783999999898</c:v>
                </c:pt>
                <c:pt idx="763">
                  <c:v>0.37544748</c:v>
                </c:pt>
                <c:pt idx="764">
                  <c:v>0.37398625000000002</c:v>
                </c:pt>
                <c:pt idx="765">
                  <c:v>0.41048416999999898</c:v>
                </c:pt>
                <c:pt idx="766">
                  <c:v>0.38889962</c:v>
                </c:pt>
                <c:pt idx="767">
                  <c:v>0.42722885999999899</c:v>
                </c:pt>
                <c:pt idx="768">
                  <c:v>0.43349987000000001</c:v>
                </c:pt>
                <c:pt idx="769">
                  <c:v>0.44118859999999899</c:v>
                </c:pt>
                <c:pt idx="770">
                  <c:v>0.46067469999999899</c:v>
                </c:pt>
                <c:pt idx="771">
                  <c:v>0.49714902999999899</c:v>
                </c:pt>
                <c:pt idx="772">
                  <c:v>0.47344502999999899</c:v>
                </c:pt>
                <c:pt idx="773">
                  <c:v>0.48449641999999898</c:v>
                </c:pt>
                <c:pt idx="774">
                  <c:v>0.52936349000000005</c:v>
                </c:pt>
                <c:pt idx="775">
                  <c:v>0.53124110000000002</c:v>
                </c:pt>
                <c:pt idx="776">
                  <c:v>0.52440593000000002</c:v>
                </c:pt>
                <c:pt idx="777">
                  <c:v>0.54978682000000001</c:v>
                </c:pt>
                <c:pt idx="778">
                  <c:v>0.58337819000000002</c:v>
                </c:pt>
                <c:pt idx="779">
                  <c:v>0.59420687000000005</c:v>
                </c:pt>
                <c:pt idx="780">
                  <c:v>0.59366017999999898</c:v>
                </c:pt>
                <c:pt idx="781">
                  <c:v>0.61671865000000003</c:v>
                </c:pt>
                <c:pt idx="782">
                  <c:v>0.6126104</c:v>
                </c:pt>
                <c:pt idx="783">
                  <c:v>0.59505951000000001</c:v>
                </c:pt>
                <c:pt idx="784">
                  <c:v>0.63862430000000003</c:v>
                </c:pt>
                <c:pt idx="785">
                  <c:v>0.65560499999999899</c:v>
                </c:pt>
                <c:pt idx="786">
                  <c:v>0.65275483999999895</c:v>
                </c:pt>
                <c:pt idx="787">
                  <c:v>0.67379884999999895</c:v>
                </c:pt>
                <c:pt idx="788">
                  <c:v>0.65864334000000002</c:v>
                </c:pt>
                <c:pt idx="789">
                  <c:v>0.72939153000000001</c:v>
                </c:pt>
                <c:pt idx="790">
                  <c:v>0.70658765000000001</c:v>
                </c:pt>
                <c:pt idx="791">
                  <c:v>0.71699590999999896</c:v>
                </c:pt>
                <c:pt idx="792">
                  <c:v>0.73606053000000005</c:v>
                </c:pt>
                <c:pt idx="793">
                  <c:v>0.77491536999999899</c:v>
                </c:pt>
                <c:pt idx="794">
                  <c:v>0.74452766999999898</c:v>
                </c:pt>
                <c:pt idx="795">
                  <c:v>0.79354142000000005</c:v>
                </c:pt>
                <c:pt idx="796">
                  <c:v>0.80595298000000004</c:v>
                </c:pt>
                <c:pt idx="797">
                  <c:v>0.80536985999999899</c:v>
                </c:pt>
                <c:pt idx="798">
                  <c:v>0.79085139999999898</c:v>
                </c:pt>
                <c:pt idx="799">
                  <c:v>0.81734859999999898</c:v>
                </c:pt>
                <c:pt idx="800">
                  <c:v>0.82760195999999897</c:v>
                </c:pt>
                <c:pt idx="801">
                  <c:v>0.86034602999999898</c:v>
                </c:pt>
                <c:pt idx="802">
                  <c:v>0.84451178999999899</c:v>
                </c:pt>
                <c:pt idx="803">
                  <c:v>0.8546802</c:v>
                </c:pt>
                <c:pt idx="804">
                  <c:v>0.90075519000000004</c:v>
                </c:pt>
                <c:pt idx="805">
                  <c:v>0.89065691999999896</c:v>
                </c:pt>
                <c:pt idx="806">
                  <c:v>0.90909439000000003</c:v>
                </c:pt>
                <c:pt idx="807">
                  <c:v>0.90805933000000005</c:v>
                </c:pt>
                <c:pt idx="808">
                  <c:v>0.97127332</c:v>
                </c:pt>
                <c:pt idx="809">
                  <c:v>0.95161006000000004</c:v>
                </c:pt>
                <c:pt idx="810">
                  <c:v>0.97123546000000005</c:v>
                </c:pt>
                <c:pt idx="811">
                  <c:v>0.95706190999999896</c:v>
                </c:pt>
                <c:pt idx="812">
                  <c:v>0.98957415999999898</c:v>
                </c:pt>
                <c:pt idx="813">
                  <c:v>0.98544319000000002</c:v>
                </c:pt>
                <c:pt idx="814">
                  <c:v>0.99811799000000001</c:v>
                </c:pt>
                <c:pt idx="815">
                  <c:v>0.97921822000000003</c:v>
                </c:pt>
                <c:pt idx="816">
                  <c:v>1.0399421</c:v>
                </c:pt>
                <c:pt idx="817">
                  <c:v>1.0445876999999899</c:v>
                </c:pt>
                <c:pt idx="818">
                  <c:v>1.055925</c:v>
                </c:pt>
                <c:pt idx="819">
                  <c:v>1.0686629999999899</c:v>
                </c:pt>
                <c:pt idx="820">
                  <c:v>1.0764632999999899</c:v>
                </c:pt>
                <c:pt idx="821">
                  <c:v>1.0713410999999899</c:v>
                </c:pt>
                <c:pt idx="822">
                  <c:v>1.0903422</c:v>
                </c:pt>
                <c:pt idx="823">
                  <c:v>1.07887979999999</c:v>
                </c:pt>
                <c:pt idx="824">
                  <c:v>1.1187506</c:v>
                </c:pt>
                <c:pt idx="825">
                  <c:v>1.1181957</c:v>
                </c:pt>
                <c:pt idx="826">
                  <c:v>1.1454689</c:v>
                </c:pt>
                <c:pt idx="827">
                  <c:v>1.1439969999999899</c:v>
                </c:pt>
                <c:pt idx="828">
                  <c:v>1.1066425</c:v>
                </c:pt>
                <c:pt idx="829">
                  <c:v>1.1238902</c:v>
                </c:pt>
                <c:pt idx="830">
                  <c:v>1.1810871000000001</c:v>
                </c:pt>
                <c:pt idx="831">
                  <c:v>1.1683444000000001</c:v>
                </c:pt>
                <c:pt idx="832">
                  <c:v>1.1747266999999899</c:v>
                </c:pt>
                <c:pt idx="833">
                  <c:v>1.2064786999999899</c:v>
                </c:pt>
                <c:pt idx="834">
                  <c:v>1.1930822000000001</c:v>
                </c:pt>
                <c:pt idx="835">
                  <c:v>1.1913343000000001</c:v>
                </c:pt>
                <c:pt idx="836">
                  <c:v>1.2121548</c:v>
                </c:pt>
                <c:pt idx="837">
                  <c:v>1.2088322</c:v>
                </c:pt>
                <c:pt idx="838">
                  <c:v>1.2383934000000001</c:v>
                </c:pt>
                <c:pt idx="839">
                  <c:v>1.2257183</c:v>
                </c:pt>
                <c:pt idx="840">
                  <c:v>1.2315459</c:v>
                </c:pt>
                <c:pt idx="841">
                  <c:v>1.2693365999999899</c:v>
                </c:pt>
                <c:pt idx="842">
                  <c:v>1.2806001</c:v>
                </c:pt>
                <c:pt idx="843">
                  <c:v>1.2790832000000001</c:v>
                </c:pt>
                <c:pt idx="844">
                  <c:v>1.2793905999999899</c:v>
                </c:pt>
                <c:pt idx="845">
                  <c:v>1.2944511999999899</c:v>
                </c:pt>
                <c:pt idx="846">
                  <c:v>1.3196539</c:v>
                </c:pt>
                <c:pt idx="847">
                  <c:v>1.2902889</c:v>
                </c:pt>
                <c:pt idx="848">
                  <c:v>1.2969998</c:v>
                </c:pt>
                <c:pt idx="849">
                  <c:v>1.2820824</c:v>
                </c:pt>
                <c:pt idx="850">
                  <c:v>1.3070621</c:v>
                </c:pt>
                <c:pt idx="851">
                  <c:v>1.3232368000000001</c:v>
                </c:pt>
                <c:pt idx="852">
                  <c:v>1.3363004999999899</c:v>
                </c:pt>
                <c:pt idx="853">
                  <c:v>1.3418429000000001</c:v>
                </c:pt>
                <c:pt idx="854">
                  <c:v>1.3629077000000001</c:v>
                </c:pt>
                <c:pt idx="855">
                  <c:v>1.3317074</c:v>
                </c:pt>
                <c:pt idx="856">
                  <c:v>1.3484387</c:v>
                </c:pt>
                <c:pt idx="857">
                  <c:v>1.3397665000000001</c:v>
                </c:pt>
                <c:pt idx="858">
                  <c:v>1.3697790000000001</c:v>
                </c:pt>
                <c:pt idx="859">
                  <c:v>1.3728304</c:v>
                </c:pt>
                <c:pt idx="860">
                  <c:v>1.3756436999999899</c:v>
                </c:pt>
                <c:pt idx="861">
                  <c:v>1.3869104000000001</c:v>
                </c:pt>
                <c:pt idx="862">
                  <c:v>1.4009198</c:v>
                </c:pt>
                <c:pt idx="863">
                  <c:v>1.4020082</c:v>
                </c:pt>
                <c:pt idx="864">
                  <c:v>1.393214</c:v>
                </c:pt>
                <c:pt idx="865">
                  <c:v>1.3713602</c:v>
                </c:pt>
                <c:pt idx="866">
                  <c:v>1.4119828000000001</c:v>
                </c:pt>
                <c:pt idx="867">
                  <c:v>1.4286122000000001</c:v>
                </c:pt>
                <c:pt idx="868">
                  <c:v>1.4184995</c:v>
                </c:pt>
                <c:pt idx="869">
                  <c:v>1.4332875</c:v>
                </c:pt>
                <c:pt idx="870">
                  <c:v>1.4431267999999899</c:v>
                </c:pt>
                <c:pt idx="871">
                  <c:v>1.4299223999999899</c:v>
                </c:pt>
                <c:pt idx="872">
                  <c:v>1.4230385000000001</c:v>
                </c:pt>
                <c:pt idx="873">
                  <c:v>1.4519447000000001</c:v>
                </c:pt>
                <c:pt idx="874">
                  <c:v>1.4511257</c:v>
                </c:pt>
                <c:pt idx="875">
                  <c:v>1.4485338000000001</c:v>
                </c:pt>
                <c:pt idx="876">
                  <c:v>1.4419624</c:v>
                </c:pt>
                <c:pt idx="877">
                  <c:v>1.4683136000000001</c:v>
                </c:pt>
                <c:pt idx="878">
                  <c:v>1.4721850999999899</c:v>
                </c:pt>
                <c:pt idx="879">
                  <c:v>1.4453735999999899</c:v>
                </c:pt>
                <c:pt idx="880">
                  <c:v>1.4578196999999899</c:v>
                </c:pt>
                <c:pt idx="881">
                  <c:v>1.4946695999999899</c:v>
                </c:pt>
                <c:pt idx="882">
                  <c:v>1.4785493999999899</c:v>
                </c:pt>
                <c:pt idx="883">
                  <c:v>1.4794453000000001</c:v>
                </c:pt>
                <c:pt idx="884">
                  <c:v>1.4965596999999899</c:v>
                </c:pt>
                <c:pt idx="885">
                  <c:v>1.5266605</c:v>
                </c:pt>
                <c:pt idx="886">
                  <c:v>1.5117219</c:v>
                </c:pt>
                <c:pt idx="887">
                  <c:v>1.5209254999999899</c:v>
                </c:pt>
                <c:pt idx="888">
                  <c:v>1.5091874000000001</c:v>
                </c:pt>
                <c:pt idx="889">
                  <c:v>1.4829348</c:v>
                </c:pt>
                <c:pt idx="890">
                  <c:v>1.5349839000000001</c:v>
                </c:pt>
                <c:pt idx="891">
                  <c:v>1.5234114000000001</c:v>
                </c:pt>
                <c:pt idx="892">
                  <c:v>1.5332893999999899</c:v>
                </c:pt>
                <c:pt idx="893">
                  <c:v>1.5344526999999899</c:v>
                </c:pt>
                <c:pt idx="894">
                  <c:v>1.5608936</c:v>
                </c:pt>
                <c:pt idx="895">
                  <c:v>1.56096729999999</c:v>
                </c:pt>
                <c:pt idx="896">
                  <c:v>1.5300598999999899</c:v>
                </c:pt>
                <c:pt idx="897">
                  <c:v>1.54016869999999</c:v>
                </c:pt>
                <c:pt idx="898">
                  <c:v>1.5698829000000001</c:v>
                </c:pt>
                <c:pt idx="899">
                  <c:v>1.5762258</c:v>
                </c:pt>
                <c:pt idx="900">
                  <c:v>1.5647077</c:v>
                </c:pt>
                <c:pt idx="901">
                  <c:v>1.5753649999999899</c:v>
                </c:pt>
                <c:pt idx="902">
                  <c:v>1.5852096</c:v>
                </c:pt>
                <c:pt idx="903">
                  <c:v>1.5581563</c:v>
                </c:pt>
                <c:pt idx="904">
                  <c:v>1.571836</c:v>
                </c:pt>
                <c:pt idx="905">
                  <c:v>1.5799696999999899</c:v>
                </c:pt>
                <c:pt idx="906">
                  <c:v>1.5881367</c:v>
                </c:pt>
                <c:pt idx="907">
                  <c:v>1.5971449</c:v>
                </c:pt>
                <c:pt idx="908">
                  <c:v>1.5970781999999899</c:v>
                </c:pt>
                <c:pt idx="909">
                  <c:v>1.5919076000000001</c:v>
                </c:pt>
                <c:pt idx="910">
                  <c:v>1.6171541</c:v>
                </c:pt>
                <c:pt idx="911">
                  <c:v>1.6213128000000001</c:v>
                </c:pt>
                <c:pt idx="912">
                  <c:v>1.6234090999999899</c:v>
                </c:pt>
                <c:pt idx="913">
                  <c:v>1.6232675000000001</c:v>
                </c:pt>
                <c:pt idx="914">
                  <c:v>1.6408069999999899</c:v>
                </c:pt>
                <c:pt idx="915">
                  <c:v>1.6541234</c:v>
                </c:pt>
                <c:pt idx="916">
                  <c:v>1.63758859999999</c:v>
                </c:pt>
                <c:pt idx="917">
                  <c:v>1.6423669999999899</c:v>
                </c:pt>
                <c:pt idx="918">
                  <c:v>1.6469400000000001</c:v>
                </c:pt>
                <c:pt idx="919">
                  <c:v>1.6492951</c:v>
                </c:pt>
                <c:pt idx="920">
                  <c:v>1.6560001</c:v>
                </c:pt>
                <c:pt idx="921">
                  <c:v>1.6646922</c:v>
                </c:pt>
                <c:pt idx="922">
                  <c:v>1.6580831</c:v>
                </c:pt>
                <c:pt idx="923">
                  <c:v>1.6632844</c:v>
                </c:pt>
                <c:pt idx="924">
                  <c:v>1.6737724</c:v>
                </c:pt>
                <c:pt idx="925">
                  <c:v>1.6953946</c:v>
                </c:pt>
                <c:pt idx="926">
                  <c:v>1.6842362</c:v>
                </c:pt>
                <c:pt idx="927">
                  <c:v>1.6910042999999899</c:v>
                </c:pt>
                <c:pt idx="928">
                  <c:v>1.69892639999999</c:v>
                </c:pt>
                <c:pt idx="929">
                  <c:v>1.7047816</c:v>
                </c:pt>
                <c:pt idx="930">
                  <c:v>1.6892616</c:v>
                </c:pt>
                <c:pt idx="931">
                  <c:v>1.7003440000000001</c:v>
                </c:pt>
                <c:pt idx="932">
                  <c:v>1.7043661000000001</c:v>
                </c:pt>
                <c:pt idx="933">
                  <c:v>1.7159641999999899</c:v>
                </c:pt>
                <c:pt idx="934">
                  <c:v>1.72916099999999</c:v>
                </c:pt>
                <c:pt idx="935">
                  <c:v>1.7243453</c:v>
                </c:pt>
                <c:pt idx="936">
                  <c:v>1.7316982999999899</c:v>
                </c:pt>
                <c:pt idx="937">
                  <c:v>1.7513658000000001</c:v>
                </c:pt>
                <c:pt idx="938">
                  <c:v>1.7516368</c:v>
                </c:pt>
                <c:pt idx="939">
                  <c:v>1.7590604000000001</c:v>
                </c:pt>
                <c:pt idx="940">
                  <c:v>1.7568995999999899</c:v>
                </c:pt>
                <c:pt idx="941">
                  <c:v>1.7721035000000001</c:v>
                </c:pt>
                <c:pt idx="942">
                  <c:v>1.7654346000000001</c:v>
                </c:pt>
                <c:pt idx="943">
                  <c:v>1.7831211</c:v>
                </c:pt>
                <c:pt idx="944">
                  <c:v>1.7856958999999899</c:v>
                </c:pt>
                <c:pt idx="945">
                  <c:v>1.7896605000000001</c:v>
                </c:pt>
                <c:pt idx="946">
                  <c:v>1.7890866999999899</c:v>
                </c:pt>
                <c:pt idx="947">
                  <c:v>1.8162552000000001</c:v>
                </c:pt>
                <c:pt idx="948">
                  <c:v>1.835642</c:v>
                </c:pt>
                <c:pt idx="949">
                  <c:v>1.8189047</c:v>
                </c:pt>
                <c:pt idx="950">
                  <c:v>1.819132</c:v>
                </c:pt>
                <c:pt idx="951">
                  <c:v>1.8412758</c:v>
                </c:pt>
                <c:pt idx="952">
                  <c:v>1.8422654000000001</c:v>
                </c:pt>
                <c:pt idx="953">
                  <c:v>1.8683352</c:v>
                </c:pt>
                <c:pt idx="954">
                  <c:v>1.8753511</c:v>
                </c:pt>
                <c:pt idx="955">
                  <c:v>1.8720874000000001</c:v>
                </c:pt>
                <c:pt idx="956">
                  <c:v>1.8893473000000001</c:v>
                </c:pt>
                <c:pt idx="957">
                  <c:v>1.9009486</c:v>
                </c:pt>
                <c:pt idx="958">
                  <c:v>1.8985029</c:v>
                </c:pt>
                <c:pt idx="959">
                  <c:v>1.9034727</c:v>
                </c:pt>
                <c:pt idx="960">
                  <c:v>1.9013681</c:v>
                </c:pt>
                <c:pt idx="961">
                  <c:v>1.9223132999999899</c:v>
                </c:pt>
                <c:pt idx="962">
                  <c:v>1.9237986</c:v>
                </c:pt>
                <c:pt idx="963">
                  <c:v>1.9319006000000001</c:v>
                </c:pt>
                <c:pt idx="964">
                  <c:v>1.9479063999999899</c:v>
                </c:pt>
                <c:pt idx="965">
                  <c:v>1.9431814999999899</c:v>
                </c:pt>
                <c:pt idx="966">
                  <c:v>1.9622624</c:v>
                </c:pt>
                <c:pt idx="967">
                  <c:v>1.9795742000000001</c:v>
                </c:pt>
                <c:pt idx="968">
                  <c:v>1.9879553000000001</c:v>
                </c:pt>
                <c:pt idx="969">
                  <c:v>1.9747787000000001</c:v>
                </c:pt>
                <c:pt idx="970">
                  <c:v>1.9921253999999899</c:v>
                </c:pt>
                <c:pt idx="971">
                  <c:v>2.0028241000000002</c:v>
                </c:pt>
                <c:pt idx="972">
                  <c:v>2.0306348000000001</c:v>
                </c:pt>
                <c:pt idx="973">
                  <c:v>2.0418940000000001</c:v>
                </c:pt>
                <c:pt idx="974">
                  <c:v>2.03573829999999</c:v>
                </c:pt>
                <c:pt idx="975">
                  <c:v>2.0440532</c:v>
                </c:pt>
                <c:pt idx="976">
                  <c:v>2.0650636000000002</c:v>
                </c:pt>
                <c:pt idx="977">
                  <c:v>2.0828603000000001</c:v>
                </c:pt>
                <c:pt idx="978">
                  <c:v>2.0687902</c:v>
                </c:pt>
                <c:pt idx="979">
                  <c:v>2.0880700000000001</c:v>
                </c:pt>
                <c:pt idx="980">
                  <c:v>2.09349939999999</c:v>
                </c:pt>
                <c:pt idx="981">
                  <c:v>2.095345</c:v>
                </c:pt>
                <c:pt idx="982">
                  <c:v>2.1234557000000001</c:v>
                </c:pt>
                <c:pt idx="983">
                  <c:v>2.1253449</c:v>
                </c:pt>
                <c:pt idx="984">
                  <c:v>2.1478353000000001</c:v>
                </c:pt>
                <c:pt idx="985">
                  <c:v>2.1448710000000002</c:v>
                </c:pt>
                <c:pt idx="986">
                  <c:v>2.1501701</c:v>
                </c:pt>
                <c:pt idx="987">
                  <c:v>2.1615544999999901</c:v>
                </c:pt>
                <c:pt idx="988">
                  <c:v>2.187338</c:v>
                </c:pt>
                <c:pt idx="989">
                  <c:v>2.1888306000000002</c:v>
                </c:pt>
                <c:pt idx="990">
                  <c:v>2.1924950000000001</c:v>
                </c:pt>
                <c:pt idx="991">
                  <c:v>2.2028094999999901</c:v>
                </c:pt>
                <c:pt idx="992">
                  <c:v>2.2172665999999901</c:v>
                </c:pt>
                <c:pt idx="993">
                  <c:v>2.2290271000000002</c:v>
                </c:pt>
                <c:pt idx="994">
                  <c:v>2.2322576999999901</c:v>
                </c:pt>
                <c:pt idx="995">
                  <c:v>2.2584032999999901</c:v>
                </c:pt>
                <c:pt idx="996">
                  <c:v>2.2555084000000001</c:v>
                </c:pt>
                <c:pt idx="997">
                  <c:v>2.2653349</c:v>
                </c:pt>
                <c:pt idx="998">
                  <c:v>2.2797830000000001</c:v>
                </c:pt>
                <c:pt idx="999">
                  <c:v>2.2982393000000001</c:v>
                </c:pt>
                <c:pt idx="1000">
                  <c:v>2.3030835999999901</c:v>
                </c:pt>
                <c:pt idx="1001">
                  <c:v>2.3072588000000001</c:v>
                </c:pt>
                <c:pt idx="1002">
                  <c:v>2.3164517</c:v>
                </c:pt>
                <c:pt idx="1003">
                  <c:v>2.3297433999999901</c:v>
                </c:pt>
                <c:pt idx="1004">
                  <c:v>2.3472651</c:v>
                </c:pt>
                <c:pt idx="1005">
                  <c:v>2.3577943000000001</c:v>
                </c:pt>
                <c:pt idx="1006">
                  <c:v>2.3730359000000001</c:v>
                </c:pt>
                <c:pt idx="1007">
                  <c:v>2.37302169999999</c:v>
                </c:pt>
                <c:pt idx="1008">
                  <c:v>2.3922631999999902</c:v>
                </c:pt>
                <c:pt idx="1009">
                  <c:v>2.3975162000000001</c:v>
                </c:pt>
                <c:pt idx="1010">
                  <c:v>2.4045603</c:v>
                </c:pt>
                <c:pt idx="1011">
                  <c:v>2.4078666000000002</c:v>
                </c:pt>
                <c:pt idx="1012">
                  <c:v>2.4144538</c:v>
                </c:pt>
                <c:pt idx="1013">
                  <c:v>2.4221406000000001</c:v>
                </c:pt>
                <c:pt idx="1014">
                  <c:v>2.4500123</c:v>
                </c:pt>
                <c:pt idx="1015">
                  <c:v>2.4709517999999902</c:v>
                </c:pt>
                <c:pt idx="1016">
                  <c:v>2.47460509999999</c:v>
                </c:pt>
                <c:pt idx="1017">
                  <c:v>2.4837566</c:v>
                </c:pt>
                <c:pt idx="1018">
                  <c:v>2.4869786999999901</c:v>
                </c:pt>
                <c:pt idx="1019">
                  <c:v>2.4922743999999901</c:v>
                </c:pt>
                <c:pt idx="1020">
                  <c:v>2.5270874000000001</c:v>
                </c:pt>
                <c:pt idx="1021">
                  <c:v>2.5303803999999901</c:v>
                </c:pt>
                <c:pt idx="1022">
                  <c:v>2.5234570999999901</c:v>
                </c:pt>
                <c:pt idx="1023">
                  <c:v>2.54393039999999</c:v>
                </c:pt>
                <c:pt idx="1024">
                  <c:v>2.5578862999999901</c:v>
                </c:pt>
                <c:pt idx="1025">
                  <c:v>2.57922679999999</c:v>
                </c:pt>
                <c:pt idx="1026">
                  <c:v>2.5753602999999901</c:v>
                </c:pt>
                <c:pt idx="1027">
                  <c:v>2.5953333000000001</c:v>
                </c:pt>
                <c:pt idx="1028">
                  <c:v>2.5914540000000001</c:v>
                </c:pt>
                <c:pt idx="1029">
                  <c:v>2.61749859999999</c:v>
                </c:pt>
                <c:pt idx="1030">
                  <c:v>2.6221375</c:v>
                </c:pt>
                <c:pt idx="1031">
                  <c:v>2.6418248000000002</c:v>
                </c:pt>
                <c:pt idx="1032">
                  <c:v>2.6402052999999901</c:v>
                </c:pt>
                <c:pt idx="1033">
                  <c:v>2.6633311000000002</c:v>
                </c:pt>
                <c:pt idx="1034">
                  <c:v>2.6657525</c:v>
                </c:pt>
                <c:pt idx="1035">
                  <c:v>2.66827319999999</c:v>
                </c:pt>
                <c:pt idx="1036">
                  <c:v>2.7011147000000002</c:v>
                </c:pt>
                <c:pt idx="1037">
                  <c:v>2.6998218</c:v>
                </c:pt>
                <c:pt idx="1038">
                  <c:v>2.7046439000000002</c:v>
                </c:pt>
                <c:pt idx="1039">
                  <c:v>2.7144153000000002</c:v>
                </c:pt>
                <c:pt idx="1040">
                  <c:v>2.7212177</c:v>
                </c:pt>
                <c:pt idx="1041">
                  <c:v>2.7579867</c:v>
                </c:pt>
                <c:pt idx="1042">
                  <c:v>2.7607884</c:v>
                </c:pt>
                <c:pt idx="1043">
                  <c:v>2.75867089999999</c:v>
                </c:pt>
                <c:pt idx="1044">
                  <c:v>2.7762022000000002</c:v>
                </c:pt>
                <c:pt idx="1045">
                  <c:v>2.8038208</c:v>
                </c:pt>
                <c:pt idx="1046">
                  <c:v>2.8067277000000002</c:v>
                </c:pt>
                <c:pt idx="1047">
                  <c:v>2.81850079999999</c:v>
                </c:pt>
                <c:pt idx="1048">
                  <c:v>2.8330989</c:v>
                </c:pt>
                <c:pt idx="1049">
                  <c:v>2.8354495000000002</c:v>
                </c:pt>
                <c:pt idx="1050">
                  <c:v>2.8533909</c:v>
                </c:pt>
                <c:pt idx="1051">
                  <c:v>2.8598612000000001</c:v>
                </c:pt>
                <c:pt idx="1052">
                  <c:v>2.86963169999999</c:v>
                </c:pt>
                <c:pt idx="1053">
                  <c:v>2.8751503</c:v>
                </c:pt>
                <c:pt idx="1054">
                  <c:v>2.8983965999999901</c:v>
                </c:pt>
                <c:pt idx="1055">
                  <c:v>2.9059214999999901</c:v>
                </c:pt>
                <c:pt idx="1056">
                  <c:v>2.9060598</c:v>
                </c:pt>
                <c:pt idx="1057">
                  <c:v>2.9207877999999901</c:v>
                </c:pt>
                <c:pt idx="1058">
                  <c:v>2.9304245</c:v>
                </c:pt>
                <c:pt idx="1059">
                  <c:v>2.9559951999999901</c:v>
                </c:pt>
                <c:pt idx="1060">
                  <c:v>2.9652091</c:v>
                </c:pt>
                <c:pt idx="1061">
                  <c:v>2.9656958000000002</c:v>
                </c:pt>
                <c:pt idx="1062">
                  <c:v>2.9784961999999902</c:v>
                </c:pt>
                <c:pt idx="1063">
                  <c:v>2.9849320000000001</c:v>
                </c:pt>
                <c:pt idx="1064">
                  <c:v>3.0053356999999901</c:v>
                </c:pt>
                <c:pt idx="1065">
                  <c:v>3.0143737000000002</c:v>
                </c:pt>
                <c:pt idx="1066">
                  <c:v>3.0156315</c:v>
                </c:pt>
                <c:pt idx="1067">
                  <c:v>3.0315905000000001</c:v>
                </c:pt>
                <c:pt idx="1068">
                  <c:v>3.0590435</c:v>
                </c:pt>
                <c:pt idx="1069">
                  <c:v>3.06419579999999</c:v>
                </c:pt>
                <c:pt idx="1070">
                  <c:v>3.0721908</c:v>
                </c:pt>
                <c:pt idx="1071">
                  <c:v>3.0874744000000001</c:v>
                </c:pt>
                <c:pt idx="1072">
                  <c:v>3.0949803999999901</c:v>
                </c:pt>
                <c:pt idx="1073">
                  <c:v>3.1007278</c:v>
                </c:pt>
                <c:pt idx="1074">
                  <c:v>3.1117800999999901</c:v>
                </c:pt>
                <c:pt idx="1075">
                  <c:v>3.1333663</c:v>
                </c:pt>
                <c:pt idx="1076">
                  <c:v>3.128984</c:v>
                </c:pt>
                <c:pt idx="1077">
                  <c:v>3.1452043000000001</c:v>
                </c:pt>
                <c:pt idx="1078">
                  <c:v>3.1589143000000002</c:v>
                </c:pt>
                <c:pt idx="1079">
                  <c:v>3.1654426</c:v>
                </c:pt>
                <c:pt idx="1080">
                  <c:v>3.1972314000000002</c:v>
                </c:pt>
                <c:pt idx="1081">
                  <c:v>3.2000134999999901</c:v>
                </c:pt>
                <c:pt idx="1082">
                  <c:v>3.20256259999999</c:v>
                </c:pt>
                <c:pt idx="1083">
                  <c:v>3.2113330000000002</c:v>
                </c:pt>
                <c:pt idx="1084">
                  <c:v>3.2190949</c:v>
                </c:pt>
                <c:pt idx="1085">
                  <c:v>3.2384016</c:v>
                </c:pt>
                <c:pt idx="1086">
                  <c:v>3.2403292000000001</c:v>
                </c:pt>
                <c:pt idx="1087">
                  <c:v>3.25428559999999</c:v>
                </c:pt>
                <c:pt idx="1088">
                  <c:v>3.2704449000000002</c:v>
                </c:pt>
                <c:pt idx="1089">
                  <c:v>3.2889577999999902</c:v>
                </c:pt>
                <c:pt idx="1090">
                  <c:v>3.2892358000000002</c:v>
                </c:pt>
                <c:pt idx="1091">
                  <c:v>3.2986262000000002</c:v>
                </c:pt>
                <c:pt idx="1092">
                  <c:v>3.3191328000000002</c:v>
                </c:pt>
                <c:pt idx="1093">
                  <c:v>3.3248148</c:v>
                </c:pt>
                <c:pt idx="1094">
                  <c:v>3.33591049999999</c:v>
                </c:pt>
                <c:pt idx="1095">
                  <c:v>3.3469340000000001</c:v>
                </c:pt>
                <c:pt idx="1096">
                  <c:v>3.3516490999999902</c:v>
                </c:pt>
                <c:pt idx="1097">
                  <c:v>3.3639638999999901</c:v>
                </c:pt>
                <c:pt idx="1098">
                  <c:v>3.3696332</c:v>
                </c:pt>
                <c:pt idx="1099">
                  <c:v>3.3738869999999901</c:v>
                </c:pt>
                <c:pt idx="1100">
                  <c:v>3.38727499999999</c:v>
                </c:pt>
                <c:pt idx="1101">
                  <c:v>3.4198151000000001</c:v>
                </c:pt>
                <c:pt idx="1102">
                  <c:v>3.4303184</c:v>
                </c:pt>
                <c:pt idx="1103">
                  <c:v>3.4341599999999901</c:v>
                </c:pt>
                <c:pt idx="1104">
                  <c:v>3.4412251</c:v>
                </c:pt>
                <c:pt idx="1105">
                  <c:v>3.4525831999999901</c:v>
                </c:pt>
                <c:pt idx="1106">
                  <c:v>3.45844769999999</c:v>
                </c:pt>
                <c:pt idx="1107">
                  <c:v>3.4735220999999901</c:v>
                </c:pt>
                <c:pt idx="1108">
                  <c:v>3.4768360999999901</c:v>
                </c:pt>
                <c:pt idx="1109">
                  <c:v>3.4896569</c:v>
                </c:pt>
                <c:pt idx="1110">
                  <c:v>3.506974</c:v>
                </c:pt>
                <c:pt idx="1111">
                  <c:v>3.5237764</c:v>
                </c:pt>
                <c:pt idx="1112">
                  <c:v>3.5256150000000002</c:v>
                </c:pt>
                <c:pt idx="1113">
                  <c:v>3.5353522000000002</c:v>
                </c:pt>
                <c:pt idx="1114">
                  <c:v>3.5434746000000001</c:v>
                </c:pt>
                <c:pt idx="1115">
                  <c:v>3.5621399</c:v>
                </c:pt>
                <c:pt idx="1116">
                  <c:v>3.5658238999999901</c:v>
                </c:pt>
                <c:pt idx="1117">
                  <c:v>3.5794549</c:v>
                </c:pt>
                <c:pt idx="1118">
                  <c:v>3.5861665</c:v>
                </c:pt>
                <c:pt idx="1119">
                  <c:v>3.5904270999999901</c:v>
                </c:pt>
                <c:pt idx="1120">
                  <c:v>3.61037369999999</c:v>
                </c:pt>
                <c:pt idx="1121">
                  <c:v>3.6157123000000002</c:v>
                </c:pt>
                <c:pt idx="1122">
                  <c:v>3.6336303999999902</c:v>
                </c:pt>
                <c:pt idx="1123">
                  <c:v>3.6435339</c:v>
                </c:pt>
                <c:pt idx="1124">
                  <c:v>3.6487039999999902</c:v>
                </c:pt>
                <c:pt idx="1125">
                  <c:v>3.65916199999999</c:v>
                </c:pt>
                <c:pt idx="1126">
                  <c:v>3.6820056000000001</c:v>
                </c:pt>
                <c:pt idx="1127">
                  <c:v>3.68670099999999</c:v>
                </c:pt>
                <c:pt idx="1128">
                  <c:v>3.7005284000000001</c:v>
                </c:pt>
                <c:pt idx="1129">
                  <c:v>3.7081167000000002</c:v>
                </c:pt>
                <c:pt idx="1130">
                  <c:v>3.7093829999999901</c:v>
                </c:pt>
                <c:pt idx="1131">
                  <c:v>3.7168936000000001</c:v>
                </c:pt>
                <c:pt idx="1132">
                  <c:v>3.7260852999999901</c:v>
                </c:pt>
                <c:pt idx="1133">
                  <c:v>3.7440875</c:v>
                </c:pt>
                <c:pt idx="1134">
                  <c:v>3.7521673</c:v>
                </c:pt>
                <c:pt idx="1135">
                  <c:v>3.7742152999999901</c:v>
                </c:pt>
                <c:pt idx="1136">
                  <c:v>3.7877143000000002</c:v>
                </c:pt>
                <c:pt idx="1137">
                  <c:v>3.7904401000000001</c:v>
                </c:pt>
                <c:pt idx="1138">
                  <c:v>3.7936605000000001</c:v>
                </c:pt>
                <c:pt idx="1139">
                  <c:v>3.8092286</c:v>
                </c:pt>
                <c:pt idx="1140">
                  <c:v>3.8169502</c:v>
                </c:pt>
                <c:pt idx="1141">
                  <c:v>3.8263544</c:v>
                </c:pt>
                <c:pt idx="1142">
                  <c:v>3.8406250000000002</c:v>
                </c:pt>
                <c:pt idx="1143">
                  <c:v>3.8522569999999901</c:v>
                </c:pt>
                <c:pt idx="1144">
                  <c:v>3.8602623999999901</c:v>
                </c:pt>
                <c:pt idx="1145">
                  <c:v>3.8759421000000001</c:v>
                </c:pt>
                <c:pt idx="1146">
                  <c:v>3.8819951000000001</c:v>
                </c:pt>
                <c:pt idx="1147">
                  <c:v>3.88813139999999</c:v>
                </c:pt>
                <c:pt idx="1148">
                  <c:v>3.8935129000000002</c:v>
                </c:pt>
                <c:pt idx="1149">
                  <c:v>3.9112928</c:v>
                </c:pt>
                <c:pt idx="1150">
                  <c:v>3.9247595</c:v>
                </c:pt>
                <c:pt idx="1151">
                  <c:v>3.9365304000000001</c:v>
                </c:pt>
                <c:pt idx="1152">
                  <c:v>3.9436141</c:v>
                </c:pt>
                <c:pt idx="1153">
                  <c:v>3.9577648000000001</c:v>
                </c:pt>
                <c:pt idx="1154">
                  <c:v>3.9664405</c:v>
                </c:pt>
                <c:pt idx="1155">
                  <c:v>3.97436439999999</c:v>
                </c:pt>
                <c:pt idx="1156">
                  <c:v>3.9931719000000001</c:v>
                </c:pt>
                <c:pt idx="1157">
                  <c:v>3.9897187000000001</c:v>
                </c:pt>
                <c:pt idx="1158">
                  <c:v>3.9983412</c:v>
                </c:pt>
                <c:pt idx="1159">
                  <c:v>4.0106378999999901</c:v>
                </c:pt>
                <c:pt idx="1160">
                  <c:v>4.0342066000000001</c:v>
                </c:pt>
                <c:pt idx="1161">
                  <c:v>4.0449226999999901</c:v>
                </c:pt>
                <c:pt idx="1162">
                  <c:v>4.05830529999999</c:v>
                </c:pt>
                <c:pt idx="1163">
                  <c:v>4.0635253000000002</c:v>
                </c:pt>
                <c:pt idx="1164">
                  <c:v>4.0756303999999899</c:v>
                </c:pt>
                <c:pt idx="1165">
                  <c:v>4.0899345</c:v>
                </c:pt>
                <c:pt idx="1166">
                  <c:v>4.0960888000000004</c:v>
                </c:pt>
                <c:pt idx="1167">
                  <c:v>4.1045220000000002</c:v>
                </c:pt>
                <c:pt idx="1168">
                  <c:v>4.1120051000000002</c:v>
                </c:pt>
                <c:pt idx="1169">
                  <c:v>4.1204029000000002</c:v>
                </c:pt>
                <c:pt idx="1170">
                  <c:v>4.1322045999999899</c:v>
                </c:pt>
                <c:pt idx="1171">
                  <c:v>4.1424776999999899</c:v>
                </c:pt>
                <c:pt idx="1172">
                  <c:v>4.1525999999999899</c:v>
                </c:pt>
                <c:pt idx="1173">
                  <c:v>4.1605920000000003</c:v>
                </c:pt>
                <c:pt idx="1174">
                  <c:v>4.1650077000000003</c:v>
                </c:pt>
                <c:pt idx="1175">
                  <c:v>4.1709325000000002</c:v>
                </c:pt>
                <c:pt idx="1176">
                  <c:v>4.1946905000000001</c:v>
                </c:pt>
                <c:pt idx="1177">
                  <c:v>4.2070075999999901</c:v>
                </c:pt>
                <c:pt idx="1178">
                  <c:v>4.2093109999999898</c:v>
                </c:pt>
                <c:pt idx="1179">
                  <c:v>4.2140364000000003</c:v>
                </c:pt>
                <c:pt idx="1180">
                  <c:v>4.22325429999999</c:v>
                </c:pt>
                <c:pt idx="1181">
                  <c:v>4.2290006</c:v>
                </c:pt>
                <c:pt idx="1182">
                  <c:v>4.2347795000000001</c:v>
                </c:pt>
                <c:pt idx="1183">
                  <c:v>4.2398294999999901</c:v>
                </c:pt>
                <c:pt idx="1184">
                  <c:v>4.2532151999999899</c:v>
                </c:pt>
                <c:pt idx="1185">
                  <c:v>4.2720902000000001</c:v>
                </c:pt>
                <c:pt idx="1186">
                  <c:v>4.27793449999999</c:v>
                </c:pt>
                <c:pt idx="1187">
                  <c:v>4.2922114000000002</c:v>
                </c:pt>
                <c:pt idx="1188">
                  <c:v>4.2947607000000003</c:v>
                </c:pt>
                <c:pt idx="1189">
                  <c:v>4.3069851000000003</c:v>
                </c:pt>
                <c:pt idx="1190">
                  <c:v>4.315334</c:v>
                </c:pt>
                <c:pt idx="1191">
                  <c:v>4.3223832</c:v>
                </c:pt>
                <c:pt idx="1192">
                  <c:v>4.3305379000000004</c:v>
                </c:pt>
                <c:pt idx="1193">
                  <c:v>4.3360196999999898</c:v>
                </c:pt>
                <c:pt idx="1194">
                  <c:v>4.34566479999999</c:v>
                </c:pt>
                <c:pt idx="1195">
                  <c:v>4.3514223999999899</c:v>
                </c:pt>
                <c:pt idx="1196">
                  <c:v>4.3603798999999901</c:v>
                </c:pt>
                <c:pt idx="1197">
                  <c:v>4.3758911999999901</c:v>
                </c:pt>
                <c:pt idx="1198">
                  <c:v>4.3846309000000003</c:v>
                </c:pt>
                <c:pt idx="1199">
                  <c:v>4.3887074000000004</c:v>
                </c:pt>
                <c:pt idx="1200">
                  <c:v>4.3969835000000002</c:v>
                </c:pt>
                <c:pt idx="1201">
                  <c:v>4.4016298999999899</c:v>
                </c:pt>
                <c:pt idx="1202">
                  <c:v>4.4149488000000003</c:v>
                </c:pt>
                <c:pt idx="1203">
                  <c:v>4.4225991999999898</c:v>
                </c:pt>
                <c:pt idx="1204">
                  <c:v>4.4322264000000002</c:v>
                </c:pt>
                <c:pt idx="1205">
                  <c:v>4.4403698</c:v>
                </c:pt>
                <c:pt idx="1206">
                  <c:v>4.4413456</c:v>
                </c:pt>
                <c:pt idx="1207">
                  <c:v>4.4530019999999899</c:v>
                </c:pt>
                <c:pt idx="1208">
                  <c:v>4.4572848</c:v>
                </c:pt>
                <c:pt idx="1209">
                  <c:v>4.4705406999999902</c:v>
                </c:pt>
                <c:pt idx="1210">
                  <c:v>4.4851976000000002</c:v>
                </c:pt>
                <c:pt idx="1211">
                  <c:v>4.4932119000000004</c:v>
                </c:pt>
                <c:pt idx="1212">
                  <c:v>4.4988000000000001</c:v>
                </c:pt>
                <c:pt idx="1213">
                  <c:v>4.50216279999999</c:v>
                </c:pt>
                <c:pt idx="1214">
                  <c:v>4.5119483999999899</c:v>
                </c:pt>
                <c:pt idx="1215">
                  <c:v>4.5188984999999899</c:v>
                </c:pt>
                <c:pt idx="1216">
                  <c:v>4.5293846999999898</c:v>
                </c:pt>
                <c:pt idx="1217">
                  <c:v>4.5381593000000002</c:v>
                </c:pt>
                <c:pt idx="1218">
                  <c:v>4.5408856000000002</c:v>
                </c:pt>
                <c:pt idx="1219">
                  <c:v>4.5419846000000001</c:v>
                </c:pt>
                <c:pt idx="1220">
                  <c:v>4.5567308000000004</c:v>
                </c:pt>
                <c:pt idx="1221">
                  <c:v>4.5717511000000002</c:v>
                </c:pt>
                <c:pt idx="1222">
                  <c:v>4.5757256000000002</c:v>
                </c:pt>
                <c:pt idx="1223">
                  <c:v>4.5834777000000004</c:v>
                </c:pt>
                <c:pt idx="1224">
                  <c:v>4.5947405000000003</c:v>
                </c:pt>
                <c:pt idx="1225">
                  <c:v>4.5990112999999901</c:v>
                </c:pt>
                <c:pt idx="1226">
                  <c:v>4.6051285999999898</c:v>
                </c:pt>
                <c:pt idx="1227">
                  <c:v>4.60997859999999</c:v>
                </c:pt>
                <c:pt idx="1228">
                  <c:v>4.6217924000000004</c:v>
                </c:pt>
                <c:pt idx="1229">
                  <c:v>4.6281417999999901</c:v>
                </c:pt>
                <c:pt idx="1230">
                  <c:v>4.6309449999999899</c:v>
                </c:pt>
                <c:pt idx="1231">
                  <c:v>4.63287479999999</c:v>
                </c:pt>
                <c:pt idx="1232">
                  <c:v>4.6444406999999899</c:v>
                </c:pt>
                <c:pt idx="1233">
                  <c:v>4.6459799000000004</c:v>
                </c:pt>
                <c:pt idx="1234">
                  <c:v>4.6627755000000004</c:v>
                </c:pt>
                <c:pt idx="1235">
                  <c:v>4.6683086999999901</c:v>
                </c:pt>
                <c:pt idx="1236">
                  <c:v>4.6735141999999898</c:v>
                </c:pt>
                <c:pt idx="1237">
                  <c:v>4.6783557</c:v>
                </c:pt>
                <c:pt idx="1238">
                  <c:v>4.6906356000000002</c:v>
                </c:pt>
                <c:pt idx="1239">
                  <c:v>4.6966700000000001</c:v>
                </c:pt>
                <c:pt idx="1240">
                  <c:v>4.7039390000000001</c:v>
                </c:pt>
                <c:pt idx="1241">
                  <c:v>4.7106661000000001</c:v>
                </c:pt>
                <c:pt idx="1242">
                  <c:v>4.71963639999999</c:v>
                </c:pt>
                <c:pt idx="1243">
                  <c:v>4.7236526999999899</c:v>
                </c:pt>
                <c:pt idx="1244">
                  <c:v>4.7321583</c:v>
                </c:pt>
                <c:pt idx="1245">
                  <c:v>4.7370314999999898</c:v>
                </c:pt>
                <c:pt idx="1246">
                  <c:v>4.7452991000000004</c:v>
                </c:pt>
                <c:pt idx="1247">
                  <c:v>4.7506537</c:v>
                </c:pt>
                <c:pt idx="1248">
                  <c:v>4.7577832000000004</c:v>
                </c:pt>
                <c:pt idx="1249">
                  <c:v>4.7736041</c:v>
                </c:pt>
                <c:pt idx="1250">
                  <c:v>4.7727325</c:v>
                </c:pt>
                <c:pt idx="1251">
                  <c:v>4.7773884000000004</c:v>
                </c:pt>
                <c:pt idx="1252">
                  <c:v>4.7789418000000001</c:v>
                </c:pt>
                <c:pt idx="1253">
                  <c:v>4.7881013000000001</c:v>
                </c:pt>
                <c:pt idx="1254">
                  <c:v>4.7947689000000002</c:v>
                </c:pt>
                <c:pt idx="1255">
                  <c:v>4.7988181000000001</c:v>
                </c:pt>
                <c:pt idx="1256">
                  <c:v>4.80420569999999</c:v>
                </c:pt>
                <c:pt idx="1257">
                  <c:v>4.8063041999999898</c:v>
                </c:pt>
                <c:pt idx="1258">
                  <c:v>4.8194423000000004</c:v>
                </c:pt>
                <c:pt idx="1259">
                  <c:v>4.82168919999999</c:v>
                </c:pt>
                <c:pt idx="1260">
                  <c:v>4.8328002999999899</c:v>
                </c:pt>
                <c:pt idx="1261">
                  <c:v>4.8391168999999898</c:v>
                </c:pt>
                <c:pt idx="1262">
                  <c:v>4.8413092000000004</c:v>
                </c:pt>
                <c:pt idx="1263">
                  <c:v>4.8499311000000001</c:v>
                </c:pt>
                <c:pt idx="1264">
                  <c:v>4.85668659999999</c:v>
                </c:pt>
                <c:pt idx="1265">
                  <c:v>4.8649937999999899</c:v>
                </c:pt>
                <c:pt idx="1266">
                  <c:v>4.8666505000000004</c:v>
                </c:pt>
                <c:pt idx="1267">
                  <c:v>4.8722333999999901</c:v>
                </c:pt>
                <c:pt idx="1268">
                  <c:v>4.8804789</c:v>
                </c:pt>
                <c:pt idx="1269">
                  <c:v>4.8843223</c:v>
                </c:pt>
                <c:pt idx="1270">
                  <c:v>4.8891708999999901</c:v>
                </c:pt>
                <c:pt idx="1271">
                  <c:v>4.8925900999999898</c:v>
                </c:pt>
                <c:pt idx="1272">
                  <c:v>4.8948789000000001</c:v>
                </c:pt>
                <c:pt idx="1273">
                  <c:v>4.9049794999999898</c:v>
                </c:pt>
                <c:pt idx="1274">
                  <c:v>4.9101249999999901</c:v>
                </c:pt>
                <c:pt idx="1275">
                  <c:v>4.9133249000000001</c:v>
                </c:pt>
                <c:pt idx="1276">
                  <c:v>4.9182189000000003</c:v>
                </c:pt>
                <c:pt idx="1277">
                  <c:v>4.9248525000000001</c:v>
                </c:pt>
                <c:pt idx="1278">
                  <c:v>4.9322569999999901</c:v>
                </c:pt>
                <c:pt idx="1279">
                  <c:v>4.93716609999999</c:v>
                </c:pt>
                <c:pt idx="1280">
                  <c:v>4.9395777000000001</c:v>
                </c:pt>
                <c:pt idx="1281">
                  <c:v>4.9497540000000004</c:v>
                </c:pt>
                <c:pt idx="1282">
                  <c:v>4.9513997999999901</c:v>
                </c:pt>
                <c:pt idx="1283">
                  <c:v>4.9611152000000001</c:v>
                </c:pt>
                <c:pt idx="1284">
                  <c:v>4.9674383000000004</c:v>
                </c:pt>
                <c:pt idx="1285">
                  <c:v>4.9749474999999901</c:v>
                </c:pt>
                <c:pt idx="1286">
                  <c:v>4.9744014999999902</c:v>
                </c:pt>
                <c:pt idx="1287">
                  <c:v>4.9779454999999899</c:v>
                </c:pt>
                <c:pt idx="1288">
                  <c:v>4.9802686999999901</c:v>
                </c:pt>
                <c:pt idx="1289">
                  <c:v>4.9902705999999899</c:v>
                </c:pt>
                <c:pt idx="1290">
                  <c:v>4.99388469999999</c:v>
                </c:pt>
                <c:pt idx="1291">
                  <c:v>4.9971547999999899</c:v>
                </c:pt>
                <c:pt idx="1292">
                  <c:v>5.0009857999999898</c:v>
                </c:pt>
                <c:pt idx="1293">
                  <c:v>5.0040648000000001</c:v>
                </c:pt>
                <c:pt idx="1294">
                  <c:v>5.0118207000000004</c:v>
                </c:pt>
                <c:pt idx="1295">
                  <c:v>5.0117376</c:v>
                </c:pt>
                <c:pt idx="1296">
                  <c:v>5.0176205999999901</c:v>
                </c:pt>
                <c:pt idx="1297">
                  <c:v>5.0170998999999901</c:v>
                </c:pt>
                <c:pt idx="1298">
                  <c:v>5.0242449999999899</c:v>
                </c:pt>
                <c:pt idx="1299">
                  <c:v>5.02791929999999</c:v>
                </c:pt>
                <c:pt idx="1300">
                  <c:v>5.0329078999999899</c:v>
                </c:pt>
                <c:pt idx="1301">
                  <c:v>5.0369843999999899</c:v>
                </c:pt>
                <c:pt idx="1302">
                  <c:v>5.0455405000000004</c:v>
                </c:pt>
                <c:pt idx="1303">
                  <c:v>5.0460995000000004</c:v>
                </c:pt>
                <c:pt idx="1304">
                  <c:v>5.0472561000000002</c:v>
                </c:pt>
                <c:pt idx="1305">
                  <c:v>5.0553457000000002</c:v>
                </c:pt>
                <c:pt idx="1306">
                  <c:v>5.0568911999999901</c:v>
                </c:pt>
                <c:pt idx="1307">
                  <c:v>5.05821279999999</c:v>
                </c:pt>
                <c:pt idx="1308">
                  <c:v>5.06746859999999</c:v>
                </c:pt>
                <c:pt idx="1309">
                  <c:v>5.0733876000000002</c:v>
                </c:pt>
                <c:pt idx="1310">
                  <c:v>5.0714661999999899</c:v>
                </c:pt>
                <c:pt idx="1311">
                  <c:v>5.0762644000000003</c:v>
                </c:pt>
                <c:pt idx="1312">
                  <c:v>5.0812488</c:v>
                </c:pt>
                <c:pt idx="1313">
                  <c:v>5.081696</c:v>
                </c:pt>
                <c:pt idx="1314">
                  <c:v>5.0905750999999899</c:v>
                </c:pt>
                <c:pt idx="1315">
                  <c:v>5.0924037000000002</c:v>
                </c:pt>
                <c:pt idx="1316">
                  <c:v>5.0953777000000002</c:v>
                </c:pt>
                <c:pt idx="1317">
                  <c:v>5.105308</c:v>
                </c:pt>
                <c:pt idx="1318">
                  <c:v>5.1029252999999901</c:v>
                </c:pt>
                <c:pt idx="1319">
                  <c:v>5.1089434999999899</c:v>
                </c:pt>
                <c:pt idx="1320">
                  <c:v>5.1119903000000004</c:v>
                </c:pt>
                <c:pt idx="1321">
                  <c:v>5.1165224</c:v>
                </c:pt>
                <c:pt idx="1322">
                  <c:v>5.1143201999999901</c:v>
                </c:pt>
                <c:pt idx="1323">
                  <c:v>5.1197093999999899</c:v>
                </c:pt>
                <c:pt idx="1324">
                  <c:v>5.1193626999999902</c:v>
                </c:pt>
                <c:pt idx="1325">
                  <c:v>5.1257339999999898</c:v>
                </c:pt>
                <c:pt idx="1326">
                  <c:v>5.1288469000000001</c:v>
                </c:pt>
                <c:pt idx="1327">
                  <c:v>5.1325120000000002</c:v>
                </c:pt>
                <c:pt idx="1328">
                  <c:v>5.13518939999999</c:v>
                </c:pt>
                <c:pt idx="1329">
                  <c:v>5.1417438000000004</c:v>
                </c:pt>
                <c:pt idx="1330">
                  <c:v>5.1482247000000001</c:v>
                </c:pt>
                <c:pt idx="1331">
                  <c:v>5.1487283000000001</c:v>
                </c:pt>
                <c:pt idx="1332">
                  <c:v>5.1541452000000003</c:v>
                </c:pt>
                <c:pt idx="1333">
                  <c:v>5.1544692000000003</c:v>
                </c:pt>
                <c:pt idx="1334">
                  <c:v>5.1560018000000003</c:v>
                </c:pt>
                <c:pt idx="1335">
                  <c:v>5.1558092999999898</c:v>
                </c:pt>
                <c:pt idx="1336">
                  <c:v>5.1628981999999901</c:v>
                </c:pt>
                <c:pt idx="1337">
                  <c:v>5.1641842999999898</c:v>
                </c:pt>
                <c:pt idx="1338">
                  <c:v>5.1641934999999899</c:v>
                </c:pt>
                <c:pt idx="1339">
                  <c:v>5.17432409999999</c:v>
                </c:pt>
                <c:pt idx="1340">
                  <c:v>5.1716850000000001</c:v>
                </c:pt>
                <c:pt idx="1341">
                  <c:v>5.1744807000000002</c:v>
                </c:pt>
                <c:pt idx="1342">
                  <c:v>5.1779355999999899</c:v>
                </c:pt>
                <c:pt idx="1343">
                  <c:v>5.177022</c:v>
                </c:pt>
                <c:pt idx="1344">
                  <c:v>5.1869975000000004</c:v>
                </c:pt>
                <c:pt idx="1345">
                  <c:v>5.1850125</c:v>
                </c:pt>
                <c:pt idx="1346">
                  <c:v>5.1879762999999901</c:v>
                </c:pt>
                <c:pt idx="1347">
                  <c:v>5.1886279999999898</c:v>
                </c:pt>
                <c:pt idx="1348">
                  <c:v>5.1895908000000004</c:v>
                </c:pt>
                <c:pt idx="1349">
                  <c:v>5.1921436999999901</c:v>
                </c:pt>
                <c:pt idx="1350">
                  <c:v>5.2011614000000002</c:v>
                </c:pt>
                <c:pt idx="1351">
                  <c:v>5.1999331</c:v>
                </c:pt>
                <c:pt idx="1352">
                  <c:v>5.2023177</c:v>
                </c:pt>
                <c:pt idx="1353">
                  <c:v>5.21339199999999</c:v>
                </c:pt>
                <c:pt idx="1354">
                  <c:v>5.2125260999999901</c:v>
                </c:pt>
                <c:pt idx="1355">
                  <c:v>5.2098240000000002</c:v>
                </c:pt>
                <c:pt idx="1356">
                  <c:v>5.2174060999999901</c:v>
                </c:pt>
                <c:pt idx="1357">
                  <c:v>5.2157</c:v>
                </c:pt>
                <c:pt idx="1358">
                  <c:v>5.2186586000000004</c:v>
                </c:pt>
                <c:pt idx="1359">
                  <c:v>5.2214539000000002</c:v>
                </c:pt>
                <c:pt idx="1360">
                  <c:v>5.2265046000000002</c:v>
                </c:pt>
                <c:pt idx="1361">
                  <c:v>5.2248884000000002</c:v>
                </c:pt>
                <c:pt idx="1362">
                  <c:v>5.2295198000000003</c:v>
                </c:pt>
                <c:pt idx="1363">
                  <c:v>5.2341097000000003</c:v>
                </c:pt>
                <c:pt idx="1364">
                  <c:v>5.2354747000000001</c:v>
                </c:pt>
                <c:pt idx="1365">
                  <c:v>5.2331630000000002</c:v>
                </c:pt>
                <c:pt idx="1366">
                  <c:v>5.2405682999999899</c:v>
                </c:pt>
                <c:pt idx="1367">
                  <c:v>5.2411539999999901</c:v>
                </c:pt>
                <c:pt idx="1368">
                  <c:v>5.24111119999999</c:v>
                </c:pt>
                <c:pt idx="1369">
                  <c:v>5.2451384000000001</c:v>
                </c:pt>
                <c:pt idx="1370">
                  <c:v>5.24823419999999</c:v>
                </c:pt>
                <c:pt idx="1371">
                  <c:v>5.2503453000000002</c:v>
                </c:pt>
                <c:pt idx="1372">
                  <c:v>5.2534706</c:v>
                </c:pt>
                <c:pt idx="1373">
                  <c:v>5.2537474</c:v>
                </c:pt>
                <c:pt idx="1374">
                  <c:v>5.2585122999999898</c:v>
                </c:pt>
                <c:pt idx="1375">
                  <c:v>5.2556957000000004</c:v>
                </c:pt>
                <c:pt idx="1376">
                  <c:v>5.2593905999999899</c:v>
                </c:pt>
                <c:pt idx="1377">
                  <c:v>5.2583080000000004</c:v>
                </c:pt>
                <c:pt idx="1378">
                  <c:v>5.2616392000000003</c:v>
                </c:pt>
                <c:pt idx="1379">
                  <c:v>5.25807909999999</c:v>
                </c:pt>
                <c:pt idx="1380">
                  <c:v>5.26086939999999</c:v>
                </c:pt>
                <c:pt idx="1381">
                  <c:v>5.2623991999999902</c:v>
                </c:pt>
                <c:pt idx="1382">
                  <c:v>5.2586417000000001</c:v>
                </c:pt>
                <c:pt idx="1383">
                  <c:v>5.262975</c:v>
                </c:pt>
                <c:pt idx="1384">
                  <c:v>5.2618165000000001</c:v>
                </c:pt>
                <c:pt idx="1385">
                  <c:v>5.2641412000000001</c:v>
                </c:pt>
                <c:pt idx="1386">
                  <c:v>5.2628225000000004</c:v>
                </c:pt>
                <c:pt idx="1387">
                  <c:v>5.2678050000000001</c:v>
                </c:pt>
                <c:pt idx="1388">
                  <c:v>5.26566069999999</c:v>
                </c:pt>
                <c:pt idx="1389">
                  <c:v>5.2679251000000002</c:v>
                </c:pt>
                <c:pt idx="1390">
                  <c:v>5.2677756999999898</c:v>
                </c:pt>
                <c:pt idx="1391">
                  <c:v>5.2692559000000001</c:v>
                </c:pt>
                <c:pt idx="1392">
                  <c:v>5.2670823999999898</c:v>
                </c:pt>
                <c:pt idx="1393">
                  <c:v>5.26700389999999</c:v>
                </c:pt>
                <c:pt idx="1394">
                  <c:v>5.2672986000000002</c:v>
                </c:pt>
                <c:pt idx="1395">
                  <c:v>5.2675814000000001</c:v>
                </c:pt>
                <c:pt idx="1396">
                  <c:v>5.26678979999999</c:v>
                </c:pt>
                <c:pt idx="1397">
                  <c:v>5.2670687000000003</c:v>
                </c:pt>
                <c:pt idx="1398">
                  <c:v>5.2698463999999898</c:v>
                </c:pt>
                <c:pt idx="1399">
                  <c:v>5.2704443000000003</c:v>
                </c:pt>
                <c:pt idx="1400">
                  <c:v>5.2681031999999899</c:v>
                </c:pt>
                <c:pt idx="1401">
                  <c:v>5.2730677000000004</c:v>
                </c:pt>
                <c:pt idx="1402">
                  <c:v>5.2717181000000002</c:v>
                </c:pt>
                <c:pt idx="1403">
                  <c:v>5.2712253999999898</c:v>
                </c:pt>
                <c:pt idx="1404">
                  <c:v>5.27394289999999</c:v>
                </c:pt>
                <c:pt idx="1405">
                  <c:v>5.2720747000000001</c:v>
                </c:pt>
                <c:pt idx="1406">
                  <c:v>5.2720897000000004</c:v>
                </c:pt>
                <c:pt idx="1407">
                  <c:v>5.2718525999999901</c:v>
                </c:pt>
                <c:pt idx="1408">
                  <c:v>5.2732397000000004</c:v>
                </c:pt>
                <c:pt idx="1409">
                  <c:v>5.2723842000000003</c:v>
                </c:pt>
                <c:pt idx="1410">
                  <c:v>5.2725065000000004</c:v>
                </c:pt>
                <c:pt idx="1411">
                  <c:v>5.2728678000000002</c:v>
                </c:pt>
                <c:pt idx="1412">
                  <c:v>5.2722715000000004</c:v>
                </c:pt>
                <c:pt idx="1413">
                  <c:v>5.2742158000000003</c:v>
                </c:pt>
                <c:pt idx="1414">
                  <c:v>5.2758799999999901</c:v>
                </c:pt>
                <c:pt idx="1415">
                  <c:v>5.2769747999999899</c:v>
                </c:pt>
                <c:pt idx="1416">
                  <c:v>5.2786593999999898</c:v>
                </c:pt>
                <c:pt idx="1417">
                  <c:v>5.2798308</c:v>
                </c:pt>
                <c:pt idx="1418">
                  <c:v>5.28156759999999</c:v>
                </c:pt>
                <c:pt idx="1419">
                  <c:v>5.28034409999999</c:v>
                </c:pt>
                <c:pt idx="1420">
                  <c:v>5.2812624000000001</c:v>
                </c:pt>
                <c:pt idx="1421">
                  <c:v>5.2804133999999898</c:v>
                </c:pt>
                <c:pt idx="1422">
                  <c:v>5.2816213000000003</c:v>
                </c:pt>
                <c:pt idx="1423">
                  <c:v>5.2796292999999901</c:v>
                </c:pt>
                <c:pt idx="1424">
                  <c:v>5.2786571000000002</c:v>
                </c:pt>
                <c:pt idx="1425">
                  <c:v>5.2817851999999901</c:v>
                </c:pt>
                <c:pt idx="1426">
                  <c:v>5.2783306000000003</c:v>
                </c:pt>
                <c:pt idx="1427">
                  <c:v>5.2782251999999898</c:v>
                </c:pt>
                <c:pt idx="1428">
                  <c:v>5.2799407</c:v>
                </c:pt>
                <c:pt idx="1429">
                  <c:v>5.2797112000000004</c:v>
                </c:pt>
                <c:pt idx="1430">
                  <c:v>5.2806549</c:v>
                </c:pt>
                <c:pt idx="1431">
                  <c:v>5.2837608999999901</c:v>
                </c:pt>
                <c:pt idx="1432">
                  <c:v>5.2835837999999899</c:v>
                </c:pt>
                <c:pt idx="1433">
                  <c:v>5.2832800000000004</c:v>
                </c:pt>
                <c:pt idx="1434">
                  <c:v>5.2857623</c:v>
                </c:pt>
                <c:pt idx="1435">
                  <c:v>5.2867842999999901</c:v>
                </c:pt>
                <c:pt idx="1436">
                  <c:v>5.2835137999999899</c:v>
                </c:pt>
                <c:pt idx="1437">
                  <c:v>5.2853895</c:v>
                </c:pt>
                <c:pt idx="1438">
                  <c:v>5.2853412000000004</c:v>
                </c:pt>
                <c:pt idx="1439">
                  <c:v>5.2842089999999899</c:v>
                </c:pt>
                <c:pt idx="1440">
                  <c:v>5.2841510999999901</c:v>
                </c:pt>
                <c:pt idx="1441">
                  <c:v>5.2843532</c:v>
                </c:pt>
                <c:pt idx="1442">
                  <c:v>5.2835527000000004</c:v>
                </c:pt>
                <c:pt idx="1443">
                  <c:v>5.2845946000000001</c:v>
                </c:pt>
                <c:pt idx="1444">
                  <c:v>5.2877745999999899</c:v>
                </c:pt>
                <c:pt idx="1445">
                  <c:v>5.2909207</c:v>
                </c:pt>
                <c:pt idx="1446">
                  <c:v>5.2900871</c:v>
                </c:pt>
                <c:pt idx="1447">
                  <c:v>5.2890195999999898</c:v>
                </c:pt>
                <c:pt idx="1448">
                  <c:v>5.28683619999999</c:v>
                </c:pt>
                <c:pt idx="1449">
                  <c:v>5.28643239999999</c:v>
                </c:pt>
                <c:pt idx="1450">
                  <c:v>5.2818968999999898</c:v>
                </c:pt>
                <c:pt idx="1451">
                  <c:v>5.2834946</c:v>
                </c:pt>
                <c:pt idx="1452">
                  <c:v>5.2862982000000001</c:v>
                </c:pt>
                <c:pt idx="1453">
                  <c:v>5.28740059999999</c:v>
                </c:pt>
                <c:pt idx="1454">
                  <c:v>5.28899969999999</c:v>
                </c:pt>
                <c:pt idx="1455">
                  <c:v>5.2898622</c:v>
                </c:pt>
                <c:pt idx="1456">
                  <c:v>5.2894836999999901</c:v>
                </c:pt>
                <c:pt idx="1457">
                  <c:v>5.2865789000000003</c:v>
                </c:pt>
                <c:pt idx="1458">
                  <c:v>5.2873020000000004</c:v>
                </c:pt>
                <c:pt idx="1459">
                  <c:v>5.2863702000000004</c:v>
                </c:pt>
                <c:pt idx="1460">
                  <c:v>5.2892359999999901</c:v>
                </c:pt>
                <c:pt idx="1461">
                  <c:v>5.2916261000000002</c:v>
                </c:pt>
                <c:pt idx="1462">
                  <c:v>5.2939259999999901</c:v>
                </c:pt>
                <c:pt idx="1463">
                  <c:v>5.2908324999999898</c:v>
                </c:pt>
                <c:pt idx="1464">
                  <c:v>5.2904578999999901</c:v>
                </c:pt>
                <c:pt idx="1465">
                  <c:v>5.2899092999999899</c:v>
                </c:pt>
                <c:pt idx="1466">
                  <c:v>5.2877213000000003</c:v>
                </c:pt>
                <c:pt idx="1467">
                  <c:v>5.2890592999999901</c:v>
                </c:pt>
                <c:pt idx="1468">
                  <c:v>5.2937631999999901</c:v>
                </c:pt>
                <c:pt idx="1469">
                  <c:v>5.2950843000000001</c:v>
                </c:pt>
                <c:pt idx="1470">
                  <c:v>5.2927322999999902</c:v>
                </c:pt>
                <c:pt idx="1471">
                  <c:v>5.2908036000000003</c:v>
                </c:pt>
                <c:pt idx="1472">
                  <c:v>5.2876918999999898</c:v>
                </c:pt>
                <c:pt idx="1473">
                  <c:v>5.2906366</c:v>
                </c:pt>
                <c:pt idx="1474">
                  <c:v>5.2931903</c:v>
                </c:pt>
                <c:pt idx="1475">
                  <c:v>5.2947489000000001</c:v>
                </c:pt>
                <c:pt idx="1476">
                  <c:v>5.2929143999999901</c:v>
                </c:pt>
                <c:pt idx="1477">
                  <c:v>5.2921921000000003</c:v>
                </c:pt>
                <c:pt idx="1478">
                  <c:v>5.2907713999999899</c:v>
                </c:pt>
                <c:pt idx="1479">
                  <c:v>5.29505379999999</c:v>
                </c:pt>
                <c:pt idx="1480">
                  <c:v>5.2965964999999899</c:v>
                </c:pt>
                <c:pt idx="1481">
                  <c:v>5.2956624000000003</c:v>
                </c:pt>
                <c:pt idx="1482">
                  <c:v>5.29537049999999</c:v>
                </c:pt>
                <c:pt idx="1483">
                  <c:v>5.2926314000000003</c:v>
                </c:pt>
                <c:pt idx="1484">
                  <c:v>5.2917699000000002</c:v>
                </c:pt>
                <c:pt idx="1485">
                  <c:v>5.2970980000000001</c:v>
                </c:pt>
                <c:pt idx="1486">
                  <c:v>5.2991330000000003</c:v>
                </c:pt>
                <c:pt idx="1487">
                  <c:v>5.2974595000000004</c:v>
                </c:pt>
                <c:pt idx="1488">
                  <c:v>5.2971814000000004</c:v>
                </c:pt>
                <c:pt idx="1489">
                  <c:v>5.2941975000000001</c:v>
                </c:pt>
                <c:pt idx="1490">
                  <c:v>5.2923308999999898</c:v>
                </c:pt>
                <c:pt idx="1491">
                  <c:v>5.2932775000000003</c:v>
                </c:pt>
                <c:pt idx="1492">
                  <c:v>5.2957684</c:v>
                </c:pt>
                <c:pt idx="1493">
                  <c:v>5.3001196000000004</c:v>
                </c:pt>
                <c:pt idx="1494">
                  <c:v>5.3008316000000004</c:v>
                </c:pt>
                <c:pt idx="1495">
                  <c:v>5.2995428999999898</c:v>
                </c:pt>
                <c:pt idx="1496">
                  <c:v>5.2972485999999899</c:v>
                </c:pt>
                <c:pt idx="1497">
                  <c:v>5.3003499999999901</c:v>
                </c:pt>
                <c:pt idx="1498">
                  <c:v>5.29557699999999</c:v>
                </c:pt>
                <c:pt idx="1499">
                  <c:v>5.2970316000000004</c:v>
                </c:pt>
                <c:pt idx="1500">
                  <c:v>5.2965992000000002</c:v>
                </c:pt>
                <c:pt idx="1501">
                  <c:v>5.2995308999999899</c:v>
                </c:pt>
                <c:pt idx="1502">
                  <c:v>5.3014048999999899</c:v>
                </c:pt>
                <c:pt idx="1503">
                  <c:v>5.3014890000000001</c:v>
                </c:pt>
                <c:pt idx="1504">
                  <c:v>5.3047734000000002</c:v>
                </c:pt>
                <c:pt idx="1505">
                  <c:v>5.3011666000000002</c:v>
                </c:pt>
                <c:pt idx="1506">
                  <c:v>5.3046321000000001</c:v>
                </c:pt>
                <c:pt idx="1507">
                  <c:v>5.3011821000000001</c:v>
                </c:pt>
                <c:pt idx="1508">
                  <c:v>5.2994928000000003</c:v>
                </c:pt>
                <c:pt idx="1509">
                  <c:v>5.3027556000000002</c:v>
                </c:pt>
                <c:pt idx="1510">
                  <c:v>5.3012195999999898</c:v>
                </c:pt>
                <c:pt idx="1511">
                  <c:v>5.3033507999999898</c:v>
                </c:pt>
                <c:pt idx="1512">
                  <c:v>5.3050676000000001</c:v>
                </c:pt>
                <c:pt idx="1513">
                  <c:v>5.3093864000000002</c:v>
                </c:pt>
                <c:pt idx="1514">
                  <c:v>5.3071222999999899</c:v>
                </c:pt>
                <c:pt idx="1515">
                  <c:v>5.3050427999999901</c:v>
                </c:pt>
                <c:pt idx="1516">
                  <c:v>5.3056159999999899</c:v>
                </c:pt>
                <c:pt idx="1517">
                  <c:v>5.3039807000000003</c:v>
                </c:pt>
                <c:pt idx="1518">
                  <c:v>5.3038730999999899</c:v>
                </c:pt>
                <c:pt idx="1519">
                  <c:v>5.3024221000000002</c:v>
                </c:pt>
                <c:pt idx="1520">
                  <c:v>5.3037863999999901</c:v>
                </c:pt>
                <c:pt idx="1521">
                  <c:v>5.3075153000000004</c:v>
                </c:pt>
                <c:pt idx="1522">
                  <c:v>5.3098318000000004</c:v>
                </c:pt>
                <c:pt idx="1523">
                  <c:v>5.3101967999999902</c:v>
                </c:pt>
                <c:pt idx="1524">
                  <c:v>5.3113156000000004</c:v>
                </c:pt>
                <c:pt idx="1525">
                  <c:v>5.3089972999999899</c:v>
                </c:pt>
                <c:pt idx="1526">
                  <c:v>5.3082500000000001</c:v>
                </c:pt>
                <c:pt idx="1527">
                  <c:v>5.3078306</c:v>
                </c:pt>
                <c:pt idx="1528">
                  <c:v>5.3068727000000004</c:v>
                </c:pt>
                <c:pt idx="1529">
                  <c:v>5.3061204000000002</c:v>
                </c:pt>
                <c:pt idx="1530">
                  <c:v>5.3115382000000002</c:v>
                </c:pt>
                <c:pt idx="1531">
                  <c:v>5.3117239999999901</c:v>
                </c:pt>
                <c:pt idx="1532">
                  <c:v>5.3107325000000003</c:v>
                </c:pt>
                <c:pt idx="1533">
                  <c:v>5.3116367999999898</c:v>
                </c:pt>
                <c:pt idx="1534">
                  <c:v>5.3094089999999898</c:v>
                </c:pt>
                <c:pt idx="1535">
                  <c:v>5.3069807000000004</c:v>
                </c:pt>
                <c:pt idx="1536">
                  <c:v>5.3095742000000001</c:v>
                </c:pt>
                <c:pt idx="1537">
                  <c:v>5.31134039999999</c:v>
                </c:pt>
                <c:pt idx="1538">
                  <c:v>5.3138033</c:v>
                </c:pt>
                <c:pt idx="1539">
                  <c:v>5.3141501</c:v>
                </c:pt>
                <c:pt idx="1540">
                  <c:v>5.3131915999999899</c:v>
                </c:pt>
                <c:pt idx="1541">
                  <c:v>5.3089449999999898</c:v>
                </c:pt>
                <c:pt idx="1542">
                  <c:v>5.3090241000000002</c:v>
                </c:pt>
                <c:pt idx="1543">
                  <c:v>5.3085580999999902</c:v>
                </c:pt>
                <c:pt idx="1544">
                  <c:v>5.3091100000000004</c:v>
                </c:pt>
                <c:pt idx="1545">
                  <c:v>5.3130647</c:v>
                </c:pt>
                <c:pt idx="1546">
                  <c:v>5.3145178</c:v>
                </c:pt>
                <c:pt idx="1547">
                  <c:v>5.3153214999999898</c:v>
                </c:pt>
                <c:pt idx="1548">
                  <c:v>5.3138870000000002</c:v>
                </c:pt>
                <c:pt idx="1549">
                  <c:v>5.3120946</c:v>
                </c:pt>
                <c:pt idx="1550">
                  <c:v>5.3111306999999899</c:v>
                </c:pt>
                <c:pt idx="1551">
                  <c:v>5.3117041</c:v>
                </c:pt>
                <c:pt idx="1552">
                  <c:v>5.3133555000000001</c:v>
                </c:pt>
                <c:pt idx="1553">
                  <c:v>5.3156308000000001</c:v>
                </c:pt>
                <c:pt idx="1554">
                  <c:v>5.3161182</c:v>
                </c:pt>
                <c:pt idx="1555">
                  <c:v>5.3137373999999902</c:v>
                </c:pt>
                <c:pt idx="1556">
                  <c:v>5.31167389999999</c:v>
                </c:pt>
                <c:pt idx="1557">
                  <c:v>5.3131653999999902</c:v>
                </c:pt>
                <c:pt idx="1558">
                  <c:v>5.31537919999999</c:v>
                </c:pt>
                <c:pt idx="1559">
                  <c:v>5.3164866999999898</c:v>
                </c:pt>
                <c:pt idx="1560">
                  <c:v>5.3188253999999899</c:v>
                </c:pt>
                <c:pt idx="1561">
                  <c:v>5.3159004999999899</c:v>
                </c:pt>
                <c:pt idx="1562">
                  <c:v>5.3136269</c:v>
                </c:pt>
                <c:pt idx="1563">
                  <c:v>5.3114436999999901</c:v>
                </c:pt>
                <c:pt idx="1564">
                  <c:v>5.31207549999999</c:v>
                </c:pt>
                <c:pt idx="1565">
                  <c:v>5.3118863000000003</c:v>
                </c:pt>
                <c:pt idx="1566">
                  <c:v>5.3154954999999902</c:v>
                </c:pt>
                <c:pt idx="1567">
                  <c:v>5.3176167000000003</c:v>
                </c:pt>
                <c:pt idx="1568">
                  <c:v>5.3169360000000001</c:v>
                </c:pt>
                <c:pt idx="1569">
                  <c:v>5.3168766999999901</c:v>
                </c:pt>
                <c:pt idx="1570">
                  <c:v>5.3148024999999901</c:v>
                </c:pt>
                <c:pt idx="1571">
                  <c:v>5.3143954000000004</c:v>
                </c:pt>
                <c:pt idx="1572">
                  <c:v>5.3142703999999901</c:v>
                </c:pt>
                <c:pt idx="1573">
                  <c:v>5.3152945000000003</c:v>
                </c:pt>
                <c:pt idx="1574">
                  <c:v>5.31785529999999</c:v>
                </c:pt>
                <c:pt idx="1575">
                  <c:v>5.3181095000000003</c:v>
                </c:pt>
                <c:pt idx="1576">
                  <c:v>5.3169424999999899</c:v>
                </c:pt>
                <c:pt idx="1577">
                  <c:v>5.31624319999999</c:v>
                </c:pt>
                <c:pt idx="1578">
                  <c:v>5.3151722000000001</c:v>
                </c:pt>
                <c:pt idx="1579">
                  <c:v>5.3180681999999901</c:v>
                </c:pt>
                <c:pt idx="1580">
                  <c:v>5.3204243</c:v>
                </c:pt>
                <c:pt idx="1581">
                  <c:v>5.3205321000000003</c:v>
                </c:pt>
                <c:pt idx="1582">
                  <c:v>5.3161737000000002</c:v>
                </c:pt>
                <c:pt idx="1583">
                  <c:v>5.3131561999999901</c:v>
                </c:pt>
                <c:pt idx="1584">
                  <c:v>5.31927229999999</c:v>
                </c:pt>
                <c:pt idx="1585">
                  <c:v>5.3210267</c:v>
                </c:pt>
                <c:pt idx="1586">
                  <c:v>5.3194055000000002</c:v>
                </c:pt>
                <c:pt idx="1587">
                  <c:v>5.3185796999999901</c:v>
                </c:pt>
                <c:pt idx="1588">
                  <c:v>5.3174011999999902</c:v>
                </c:pt>
                <c:pt idx="1589">
                  <c:v>5.3179030999999899</c:v>
                </c:pt>
                <c:pt idx="1590">
                  <c:v>5.32168759999999</c:v>
                </c:pt>
                <c:pt idx="1591">
                  <c:v>5.3211637999999901</c:v>
                </c:pt>
                <c:pt idx="1592">
                  <c:v>5.3188059000000001</c:v>
                </c:pt>
                <c:pt idx="1593">
                  <c:v>5.3184262999999898</c:v>
                </c:pt>
                <c:pt idx="1594">
                  <c:v>5.3220558999999898</c:v>
                </c:pt>
                <c:pt idx="1595">
                  <c:v>5.3239963000000001</c:v>
                </c:pt>
                <c:pt idx="1596">
                  <c:v>5.3203177000000004</c:v>
                </c:pt>
                <c:pt idx="1597">
                  <c:v>5.3181362999999902</c:v>
                </c:pt>
                <c:pt idx="1598">
                  <c:v>5.3192254999999902</c:v>
                </c:pt>
                <c:pt idx="1599">
                  <c:v>5.3227754999999899</c:v>
                </c:pt>
                <c:pt idx="1600">
                  <c:v>5.3229439999999899</c:v>
                </c:pt>
                <c:pt idx="1601">
                  <c:v>5.3218719999999902</c:v>
                </c:pt>
                <c:pt idx="1602">
                  <c:v>5.32057529999999</c:v>
                </c:pt>
                <c:pt idx="1603">
                  <c:v>5.3221951000000001</c:v>
                </c:pt>
                <c:pt idx="1604">
                  <c:v>5.3240844000000003</c:v>
                </c:pt>
                <c:pt idx="1605">
                  <c:v>5.3251417999999902</c:v>
                </c:pt>
                <c:pt idx="1606">
                  <c:v>5.3210101999999901</c:v>
                </c:pt>
                <c:pt idx="1607">
                  <c:v>5.3205597999999901</c:v>
                </c:pt>
                <c:pt idx="1608">
                  <c:v>5.3251530000000002</c:v>
                </c:pt>
                <c:pt idx="1609">
                  <c:v>5.3276525000000001</c:v>
                </c:pt>
                <c:pt idx="1610">
                  <c:v>5.3254558000000003</c:v>
                </c:pt>
                <c:pt idx="1611">
                  <c:v>5.3244863999999898</c:v>
                </c:pt>
                <c:pt idx="1612">
                  <c:v>5.3219642</c:v>
                </c:pt>
                <c:pt idx="1613">
                  <c:v>5.3204985999999899</c:v>
                </c:pt>
                <c:pt idx="1614">
                  <c:v>5.3250406000000003</c:v>
                </c:pt>
                <c:pt idx="1615">
                  <c:v>5.3282499000000003</c:v>
                </c:pt>
                <c:pt idx="1616">
                  <c:v>5.3256310999999901</c:v>
                </c:pt>
                <c:pt idx="1617">
                  <c:v>5.3268787</c:v>
                </c:pt>
                <c:pt idx="1618">
                  <c:v>5.3250386000000001</c:v>
                </c:pt>
                <c:pt idx="1619">
                  <c:v>5.3236813999999901</c:v>
                </c:pt>
                <c:pt idx="1620">
                  <c:v>5.32444369999999</c:v>
                </c:pt>
                <c:pt idx="1621">
                  <c:v>5.32786139999999</c:v>
                </c:pt>
                <c:pt idx="1622">
                  <c:v>5.3290540999999898</c:v>
                </c:pt>
                <c:pt idx="1623">
                  <c:v>5.3282464999999899</c:v>
                </c:pt>
                <c:pt idx="1624">
                  <c:v>5.3265818999999901</c:v>
                </c:pt>
                <c:pt idx="1625">
                  <c:v>5.3257418000000003</c:v>
                </c:pt>
                <c:pt idx="1626">
                  <c:v>5.3253263000000004</c:v>
                </c:pt>
                <c:pt idx="1627">
                  <c:v>5.3267955000000002</c:v>
                </c:pt>
                <c:pt idx="1628">
                  <c:v>5.3299135</c:v>
                </c:pt>
                <c:pt idx="1629">
                  <c:v>5.3326590999999901</c:v>
                </c:pt>
                <c:pt idx="1630">
                  <c:v>5.3292409999999899</c:v>
                </c:pt>
                <c:pt idx="1631">
                  <c:v>5.3268914000000001</c:v>
                </c:pt>
                <c:pt idx="1632">
                  <c:v>5.3267446999999901</c:v>
                </c:pt>
                <c:pt idx="1633">
                  <c:v>5.3249624000000004</c:v>
                </c:pt>
                <c:pt idx="1634">
                  <c:v>5.32613529999999</c:v>
                </c:pt>
                <c:pt idx="1635">
                  <c:v>5.3307348000000001</c:v>
                </c:pt>
                <c:pt idx="1636">
                  <c:v>5.3313359</c:v>
                </c:pt>
                <c:pt idx="1637">
                  <c:v>5.3293562999999899</c:v>
                </c:pt>
                <c:pt idx="1638">
                  <c:v>5.3305812000000001</c:v>
                </c:pt>
                <c:pt idx="1639">
                  <c:v>5.3281307</c:v>
                </c:pt>
                <c:pt idx="1640">
                  <c:v>5.3256432</c:v>
                </c:pt>
                <c:pt idx="1641">
                  <c:v>5.3287271</c:v>
                </c:pt>
                <c:pt idx="1642">
                  <c:v>5.3313383999999902</c:v>
                </c:pt>
                <c:pt idx="1643">
                  <c:v>5.3303234000000002</c:v>
                </c:pt>
                <c:pt idx="1644">
                  <c:v>5.3300460999999899</c:v>
                </c:pt>
                <c:pt idx="1645">
                  <c:v>5.3301676000000002</c:v>
                </c:pt>
                <c:pt idx="1646">
                  <c:v>5.3282717000000002</c:v>
                </c:pt>
                <c:pt idx="1647">
                  <c:v>5.3306199000000003</c:v>
                </c:pt>
                <c:pt idx="1648">
                  <c:v>5.33292889999999</c:v>
                </c:pt>
                <c:pt idx="1649">
                  <c:v>5.33654899999999</c:v>
                </c:pt>
                <c:pt idx="1650">
                  <c:v>5.3334035000000002</c:v>
                </c:pt>
                <c:pt idx="1651">
                  <c:v>5.3293295000000001</c:v>
                </c:pt>
                <c:pt idx="1652">
                  <c:v>5.327464</c:v>
                </c:pt>
                <c:pt idx="1653">
                  <c:v>5.3283053999999899</c:v>
                </c:pt>
                <c:pt idx="1654">
                  <c:v>5.3303867</c:v>
                </c:pt>
                <c:pt idx="1655">
                  <c:v>5.3333538000000003</c:v>
                </c:pt>
                <c:pt idx="1656">
                  <c:v>5.3350384999999898</c:v>
                </c:pt>
                <c:pt idx="1657">
                  <c:v>5.3328122999999898</c:v>
                </c:pt>
                <c:pt idx="1658">
                  <c:v>5.3307015</c:v>
                </c:pt>
                <c:pt idx="1659">
                  <c:v>5.3321342999999901</c:v>
                </c:pt>
                <c:pt idx="1660">
                  <c:v>5.3321769000000003</c:v>
                </c:pt>
                <c:pt idx="1661">
                  <c:v>5.3320159</c:v>
                </c:pt>
                <c:pt idx="1662">
                  <c:v>5.3361403999999899</c:v>
                </c:pt>
                <c:pt idx="1663">
                  <c:v>5.3356165999999901</c:v>
                </c:pt>
                <c:pt idx="1664">
                  <c:v>5.3335325999999901</c:v>
                </c:pt>
                <c:pt idx="1665">
                  <c:v>5.3336801999999901</c:v>
                </c:pt>
                <c:pt idx="1666">
                  <c:v>5.3359702999999898</c:v>
                </c:pt>
                <c:pt idx="1667">
                  <c:v>5.36747339999999</c:v>
                </c:pt>
                <c:pt idx="1668">
                  <c:v>5.4362072000000001</c:v>
                </c:pt>
                <c:pt idx="1669">
                  <c:v>5.5309135999999901</c:v>
                </c:pt>
                <c:pt idx="1670">
                  <c:v>5.6494720000000003</c:v>
                </c:pt>
                <c:pt idx="1671">
                  <c:v>5.7724352999999899</c:v>
                </c:pt>
                <c:pt idx="1672">
                  <c:v>5.891705</c:v>
                </c:pt>
                <c:pt idx="1673">
                  <c:v>6.0073844999999899</c:v>
                </c:pt>
                <c:pt idx="1674">
                  <c:v>6.10809189999999</c:v>
                </c:pt>
                <c:pt idx="1675">
                  <c:v>6.2045513000000003</c:v>
                </c:pt>
                <c:pt idx="1676">
                  <c:v>6.2942423999999901</c:v>
                </c:pt>
                <c:pt idx="1677">
                  <c:v>6.3794472999999901</c:v>
                </c:pt>
                <c:pt idx="1678">
                  <c:v>6.4587782999999899</c:v>
                </c:pt>
                <c:pt idx="1679">
                  <c:v>6.5304180000000001</c:v>
                </c:pt>
                <c:pt idx="1680">
                  <c:v>6.5969201000000002</c:v>
                </c:pt>
                <c:pt idx="1681">
                  <c:v>6.6568624999999901</c:v>
                </c:pt>
                <c:pt idx="1682">
                  <c:v>6.7145736999999901</c:v>
                </c:pt>
                <c:pt idx="1683">
                  <c:v>6.7709755999999901</c:v>
                </c:pt>
                <c:pt idx="1684">
                  <c:v>6.8230956999999899</c:v>
                </c:pt>
                <c:pt idx="1685">
                  <c:v>6.8716838999999901</c:v>
                </c:pt>
                <c:pt idx="1686">
                  <c:v>6.92095009999999</c:v>
                </c:pt>
                <c:pt idx="1687">
                  <c:v>6.9630004000000003</c:v>
                </c:pt>
                <c:pt idx="1688">
                  <c:v>7.0045026000000004</c:v>
                </c:pt>
                <c:pt idx="1689">
                  <c:v>7.0456985999999899</c:v>
                </c:pt>
                <c:pt idx="1690">
                  <c:v>7.0857453000000001</c:v>
                </c:pt>
                <c:pt idx="1691">
                  <c:v>7.12246869999999</c:v>
                </c:pt>
                <c:pt idx="1692">
                  <c:v>7.1619013000000002</c:v>
                </c:pt>
                <c:pt idx="1693">
                  <c:v>7.1991531000000002</c:v>
                </c:pt>
                <c:pt idx="1694">
                  <c:v>7.2331238000000004</c:v>
                </c:pt>
                <c:pt idx="1695">
                  <c:v>7.2665576999999901</c:v>
                </c:pt>
                <c:pt idx="1696">
                  <c:v>7.3012478999999901</c:v>
                </c:pt>
                <c:pt idx="1697">
                  <c:v>7.3325696999999899</c:v>
                </c:pt>
                <c:pt idx="1698">
                  <c:v>7.3653176</c:v>
                </c:pt>
                <c:pt idx="1699">
                  <c:v>7.3956996000000004</c:v>
                </c:pt>
                <c:pt idx="1700">
                  <c:v>7.4260444999999899</c:v>
                </c:pt>
                <c:pt idx="1701">
                  <c:v>7.4568111000000004</c:v>
                </c:pt>
                <c:pt idx="1702">
                  <c:v>7.4864569999999899</c:v>
                </c:pt>
                <c:pt idx="1703">
                  <c:v>7.5163409999999899</c:v>
                </c:pt>
                <c:pt idx="1704">
                  <c:v>7.5465735</c:v>
                </c:pt>
                <c:pt idx="1705">
                  <c:v>7.5726436000000001</c:v>
                </c:pt>
                <c:pt idx="1706">
                  <c:v>7.5995973000000001</c:v>
                </c:pt>
                <c:pt idx="1707">
                  <c:v>7.6296590999999898</c:v>
                </c:pt>
                <c:pt idx="1708">
                  <c:v>7.6546303</c:v>
                </c:pt>
                <c:pt idx="1709">
                  <c:v>7.6796483000000002</c:v>
                </c:pt>
                <c:pt idx="1710">
                  <c:v>7.7068911</c:v>
                </c:pt>
                <c:pt idx="1711">
                  <c:v>7.73400339999999</c:v>
                </c:pt>
                <c:pt idx="1712">
                  <c:v>7.7573335999999902</c:v>
                </c:pt>
                <c:pt idx="1713">
                  <c:v>7.7842938000000004</c:v>
                </c:pt>
                <c:pt idx="1714">
                  <c:v>7.8070447999999901</c:v>
                </c:pt>
                <c:pt idx="1715">
                  <c:v>7.8302209999999901</c:v>
                </c:pt>
                <c:pt idx="1716">
                  <c:v>7.8558376000000001</c:v>
                </c:pt>
                <c:pt idx="1717">
                  <c:v>7.8802463999999901</c:v>
                </c:pt>
                <c:pt idx="1718">
                  <c:v>7.90115199999999</c:v>
                </c:pt>
                <c:pt idx="1719">
                  <c:v>7.92644739999999</c:v>
                </c:pt>
                <c:pt idx="1720">
                  <c:v>7.9476165999999902</c:v>
                </c:pt>
                <c:pt idx="1721">
                  <c:v>7.9694076000000003</c:v>
                </c:pt>
                <c:pt idx="1722">
                  <c:v>7.9913444</c:v>
                </c:pt>
                <c:pt idx="1723">
                  <c:v>8.0137418</c:v>
                </c:pt>
                <c:pt idx="1724">
                  <c:v>8.0332272000000007</c:v>
                </c:pt>
                <c:pt idx="1725">
                  <c:v>8.0546600000000002</c:v>
                </c:pt>
                <c:pt idx="1726">
                  <c:v>8.0772224999999906</c:v>
                </c:pt>
                <c:pt idx="1727">
                  <c:v>8.0976742000000002</c:v>
                </c:pt>
                <c:pt idx="1728">
                  <c:v>8.1183242</c:v>
                </c:pt>
                <c:pt idx="1729">
                  <c:v>8.1378605999999891</c:v>
                </c:pt>
                <c:pt idx="1730">
                  <c:v>8.1568646999999892</c:v>
                </c:pt>
                <c:pt idx="1731">
                  <c:v>8.1784365999999906</c:v>
                </c:pt>
                <c:pt idx="1732">
                  <c:v>8.1958026000000004</c:v>
                </c:pt>
                <c:pt idx="1733">
                  <c:v>8.2144934999999908</c:v>
                </c:pt>
                <c:pt idx="1734">
                  <c:v>8.2344726000000001</c:v>
                </c:pt>
                <c:pt idx="1735">
                  <c:v>8.2507959999999905</c:v>
                </c:pt>
                <c:pt idx="1736">
                  <c:v>8.2687036999999908</c:v>
                </c:pt>
                <c:pt idx="1737">
                  <c:v>8.2897558999999905</c:v>
                </c:pt>
                <c:pt idx="1738">
                  <c:v>8.3077327000000007</c:v>
                </c:pt>
                <c:pt idx="1739">
                  <c:v>8.3227293000000007</c:v>
                </c:pt>
                <c:pt idx="1740">
                  <c:v>8.3420331000000001</c:v>
                </c:pt>
                <c:pt idx="1741">
                  <c:v>8.3591726000000008</c:v>
                </c:pt>
                <c:pt idx="1742">
                  <c:v>8.3745591000000008</c:v>
                </c:pt>
                <c:pt idx="1743">
                  <c:v>8.3923567000000006</c:v>
                </c:pt>
                <c:pt idx="1744">
                  <c:v>8.4099111000000004</c:v>
                </c:pt>
                <c:pt idx="1745">
                  <c:v>8.4246231999999903</c:v>
                </c:pt>
                <c:pt idx="1746">
                  <c:v>8.4416168000000003</c:v>
                </c:pt>
                <c:pt idx="1747">
                  <c:v>8.4569250999999905</c:v>
                </c:pt>
                <c:pt idx="1748">
                  <c:v>8.4727390000000007</c:v>
                </c:pt>
                <c:pt idx="1749">
                  <c:v>8.4889119999999902</c:v>
                </c:pt>
                <c:pt idx="1750">
                  <c:v>8.5048846999999892</c:v>
                </c:pt>
                <c:pt idx="1751">
                  <c:v>8.5198125999999892</c:v>
                </c:pt>
                <c:pt idx="1752">
                  <c:v>8.5352417000000003</c:v>
                </c:pt>
                <c:pt idx="1753">
                  <c:v>8.5492801000000007</c:v>
                </c:pt>
                <c:pt idx="1754">
                  <c:v>8.5626519999999893</c:v>
                </c:pt>
                <c:pt idx="1755">
                  <c:v>8.5781414999999903</c:v>
                </c:pt>
                <c:pt idx="1756">
                  <c:v>8.5909584999999904</c:v>
                </c:pt>
                <c:pt idx="1757">
                  <c:v>8.6046910000000008</c:v>
                </c:pt>
                <c:pt idx="1758">
                  <c:v>8.6189809999999891</c:v>
                </c:pt>
                <c:pt idx="1759">
                  <c:v>8.6341581999999892</c:v>
                </c:pt>
                <c:pt idx="1760">
                  <c:v>8.6456710999999906</c:v>
                </c:pt>
                <c:pt idx="1761">
                  <c:v>8.6595954000000006</c:v>
                </c:pt>
                <c:pt idx="1762">
                  <c:v>8.6712440999999902</c:v>
                </c:pt>
                <c:pt idx="1763">
                  <c:v>8.6823422000000008</c:v>
                </c:pt>
                <c:pt idx="1764">
                  <c:v>8.6966435000000004</c:v>
                </c:pt>
                <c:pt idx="1765">
                  <c:v>8.7091215999999907</c:v>
                </c:pt>
                <c:pt idx="1766">
                  <c:v>8.7198483000000007</c:v>
                </c:pt>
                <c:pt idx="1767">
                  <c:v>8.7328002999999903</c:v>
                </c:pt>
                <c:pt idx="1768">
                  <c:v>8.7471292999999903</c:v>
                </c:pt>
                <c:pt idx="1769">
                  <c:v>8.7563660999999904</c:v>
                </c:pt>
                <c:pt idx="1770">
                  <c:v>8.7684096</c:v>
                </c:pt>
                <c:pt idx="1771">
                  <c:v>8.7810494000000006</c:v>
                </c:pt>
                <c:pt idx="1772">
                  <c:v>8.7907740000000008</c:v>
                </c:pt>
                <c:pt idx="1773">
                  <c:v>8.8018856000000003</c:v>
                </c:pt>
                <c:pt idx="1774">
                  <c:v>8.8132629999999903</c:v>
                </c:pt>
                <c:pt idx="1775">
                  <c:v>8.8243632999999893</c:v>
                </c:pt>
                <c:pt idx="1776">
                  <c:v>8.8345692000000007</c:v>
                </c:pt>
                <c:pt idx="1777">
                  <c:v>8.8449057999999905</c:v>
                </c:pt>
                <c:pt idx="1778">
                  <c:v>8.8555522</c:v>
                </c:pt>
                <c:pt idx="1779">
                  <c:v>8.8657304000000003</c:v>
                </c:pt>
                <c:pt idx="1780">
                  <c:v>8.8745399000000003</c:v>
                </c:pt>
                <c:pt idx="1781">
                  <c:v>8.8846979000000008</c:v>
                </c:pt>
                <c:pt idx="1782">
                  <c:v>8.8954199999999908</c:v>
                </c:pt>
                <c:pt idx="1783">
                  <c:v>8.9029299000000002</c:v>
                </c:pt>
                <c:pt idx="1784">
                  <c:v>8.9124219</c:v>
                </c:pt>
                <c:pt idx="1785">
                  <c:v>8.9226747</c:v>
                </c:pt>
                <c:pt idx="1786">
                  <c:v>8.9323198000000001</c:v>
                </c:pt>
                <c:pt idx="1787">
                  <c:v>8.9383768999999909</c:v>
                </c:pt>
                <c:pt idx="1788">
                  <c:v>8.9506411000000003</c:v>
                </c:pt>
                <c:pt idx="1789">
                  <c:v>8.9580268000000007</c:v>
                </c:pt>
                <c:pt idx="1790">
                  <c:v>8.9651119999999906</c:v>
                </c:pt>
                <c:pt idx="1791">
                  <c:v>8.9751328000000008</c:v>
                </c:pt>
                <c:pt idx="1792">
                  <c:v>8.9840417000000006</c:v>
                </c:pt>
                <c:pt idx="1793">
                  <c:v>8.9908535000000001</c:v>
                </c:pt>
                <c:pt idx="1794">
                  <c:v>8.9989805999999906</c:v>
                </c:pt>
                <c:pt idx="1795">
                  <c:v>9.0079288999999907</c:v>
                </c:pt>
                <c:pt idx="1796">
                  <c:v>9.0136930999999905</c:v>
                </c:pt>
                <c:pt idx="1797">
                  <c:v>9.021903</c:v>
                </c:pt>
                <c:pt idx="1798">
                  <c:v>9.0297061000000003</c:v>
                </c:pt>
                <c:pt idx="1799">
                  <c:v>9.0369854000000007</c:v>
                </c:pt>
                <c:pt idx="1800">
                  <c:v>9.0444139000000003</c:v>
                </c:pt>
                <c:pt idx="1801">
                  <c:v>9.0520888999999904</c:v>
                </c:pt>
                <c:pt idx="1802">
                  <c:v>9.0589414999999907</c:v>
                </c:pt>
                <c:pt idx="1803">
                  <c:v>9.0653545999999903</c:v>
                </c:pt>
                <c:pt idx="1804">
                  <c:v>9.0716052999999892</c:v>
                </c:pt>
                <c:pt idx="1805">
                  <c:v>9.0786941999999904</c:v>
                </c:pt>
                <c:pt idx="1806">
                  <c:v>9.0859579999999909</c:v>
                </c:pt>
                <c:pt idx="1807">
                  <c:v>9.0904118999999906</c:v>
                </c:pt>
                <c:pt idx="1808">
                  <c:v>9.0967116000000008</c:v>
                </c:pt>
                <c:pt idx="1809">
                  <c:v>9.1047147000000006</c:v>
                </c:pt>
                <c:pt idx="1810">
                  <c:v>9.1098815000000002</c:v>
                </c:pt>
                <c:pt idx="1811">
                  <c:v>9.1153394999999904</c:v>
                </c:pt>
                <c:pt idx="1812">
                  <c:v>9.1232515999999908</c:v>
                </c:pt>
                <c:pt idx="1813">
                  <c:v>9.1272331999999903</c:v>
                </c:pt>
                <c:pt idx="1814">
                  <c:v>9.1324973000000007</c:v>
                </c:pt>
                <c:pt idx="1815">
                  <c:v>9.1398992000000003</c:v>
                </c:pt>
                <c:pt idx="1816">
                  <c:v>9.1458320000000004</c:v>
                </c:pt>
                <c:pt idx="1817">
                  <c:v>9.1493116000000008</c:v>
                </c:pt>
                <c:pt idx="1818">
                  <c:v>9.1556114999999902</c:v>
                </c:pt>
                <c:pt idx="1819">
                  <c:v>9.1613330000000008</c:v>
                </c:pt>
                <c:pt idx="1820">
                  <c:v>9.1643041000000007</c:v>
                </c:pt>
                <c:pt idx="1821">
                  <c:v>9.1718101000000001</c:v>
                </c:pt>
                <c:pt idx="1822">
                  <c:v>9.1756832999999904</c:v>
                </c:pt>
                <c:pt idx="1823">
                  <c:v>9.1808326000000005</c:v>
                </c:pt>
                <c:pt idx="1824">
                  <c:v>9.1844602000000002</c:v>
                </c:pt>
                <c:pt idx="1825">
                  <c:v>9.1905842999999905</c:v>
                </c:pt>
                <c:pt idx="1826">
                  <c:v>9.1953212999999892</c:v>
                </c:pt>
                <c:pt idx="1827">
                  <c:v>9.1975396000000007</c:v>
                </c:pt>
                <c:pt idx="1828">
                  <c:v>9.2035772999999903</c:v>
                </c:pt>
                <c:pt idx="1829">
                  <c:v>9.2082452999999909</c:v>
                </c:pt>
                <c:pt idx="1830">
                  <c:v>9.2121327999999902</c:v>
                </c:pt>
                <c:pt idx="1831">
                  <c:v>9.2166320000000006</c:v>
                </c:pt>
                <c:pt idx="1832">
                  <c:v>9.2195830000000001</c:v>
                </c:pt>
                <c:pt idx="1833">
                  <c:v>9.2243578999999905</c:v>
                </c:pt>
                <c:pt idx="1834">
                  <c:v>9.2282112000000005</c:v>
                </c:pt>
                <c:pt idx="1835">
                  <c:v>9.2301601000000009</c:v>
                </c:pt>
                <c:pt idx="1836">
                  <c:v>9.2359451999999909</c:v>
                </c:pt>
                <c:pt idx="1837">
                  <c:v>9.2389934</c:v>
                </c:pt>
                <c:pt idx="1838">
                  <c:v>9.2411727999999904</c:v>
                </c:pt>
                <c:pt idx="1839">
                  <c:v>9.2464514999999903</c:v>
                </c:pt>
                <c:pt idx="1840">
                  <c:v>9.2503443000000001</c:v>
                </c:pt>
                <c:pt idx="1841">
                  <c:v>9.2514336000000004</c:v>
                </c:pt>
                <c:pt idx="1842">
                  <c:v>9.2562072999999891</c:v>
                </c:pt>
                <c:pt idx="1843">
                  <c:v>9.2593730999999906</c:v>
                </c:pt>
                <c:pt idx="1844">
                  <c:v>9.2613299999999903</c:v>
                </c:pt>
                <c:pt idx="1845">
                  <c:v>9.2652108999999907</c:v>
                </c:pt>
                <c:pt idx="1846">
                  <c:v>9.2703696000000004</c:v>
                </c:pt>
                <c:pt idx="1847">
                  <c:v>9.2703629999999908</c:v>
                </c:pt>
                <c:pt idx="1848">
                  <c:v>9.2745532999999902</c:v>
                </c:pt>
                <c:pt idx="1849">
                  <c:v>9.2756675000000008</c:v>
                </c:pt>
                <c:pt idx="1850">
                  <c:v>9.2792226000000007</c:v>
                </c:pt>
                <c:pt idx="1851">
                  <c:v>9.2806920999999907</c:v>
                </c:pt>
                <c:pt idx="1852">
                  <c:v>9.2819412999999908</c:v>
                </c:pt>
                <c:pt idx="1853">
                  <c:v>9.2867881000000008</c:v>
                </c:pt>
                <c:pt idx="1854">
                  <c:v>9.2882540999999907</c:v>
                </c:pt>
                <c:pt idx="1855">
                  <c:v>9.2885141999999892</c:v>
                </c:pt>
                <c:pt idx="1856">
                  <c:v>9.2927687999999904</c:v>
                </c:pt>
                <c:pt idx="1857">
                  <c:v>9.2909216000000008</c:v>
                </c:pt>
                <c:pt idx="1858">
                  <c:v>9.2933678999999891</c:v>
                </c:pt>
                <c:pt idx="1859">
                  <c:v>9.2953904000000005</c:v>
                </c:pt>
                <c:pt idx="1860">
                  <c:v>9.2986544999999907</c:v>
                </c:pt>
                <c:pt idx="1861">
                  <c:v>9.2993878999999904</c:v>
                </c:pt>
                <c:pt idx="1862">
                  <c:v>9.3000357999999892</c:v>
                </c:pt>
                <c:pt idx="1863">
                  <c:v>9.3037154999999903</c:v>
                </c:pt>
                <c:pt idx="1864">
                  <c:v>9.3056657999999892</c:v>
                </c:pt>
                <c:pt idx="1865">
                  <c:v>9.3060843000000002</c:v>
                </c:pt>
                <c:pt idx="1866">
                  <c:v>9.3057148000000005</c:v>
                </c:pt>
                <c:pt idx="1867">
                  <c:v>9.3118122000000003</c:v>
                </c:pt>
                <c:pt idx="1868">
                  <c:v>9.3080640999999904</c:v>
                </c:pt>
                <c:pt idx="1869">
                  <c:v>9.3125830999999906</c:v>
                </c:pt>
                <c:pt idx="1870">
                  <c:v>9.3132905000000008</c:v>
                </c:pt>
                <c:pt idx="1871">
                  <c:v>9.3159373999999904</c:v>
                </c:pt>
                <c:pt idx="1872">
                  <c:v>9.3181334000000007</c:v>
                </c:pt>
                <c:pt idx="1873">
                  <c:v>9.3202859</c:v>
                </c:pt>
                <c:pt idx="1874">
                  <c:v>9.3136238000000002</c:v>
                </c:pt>
                <c:pt idx="1875">
                  <c:v>9.3119090999999905</c:v>
                </c:pt>
                <c:pt idx="1876">
                  <c:v>9.3176915000000005</c:v>
                </c:pt>
                <c:pt idx="1877">
                  <c:v>9.3183472999999903</c:v>
                </c:pt>
                <c:pt idx="1878">
                  <c:v>9.3176482000000007</c:v>
                </c:pt>
                <c:pt idx="1879">
                  <c:v>9.3182583000000001</c:v>
                </c:pt>
                <c:pt idx="1880">
                  <c:v>9.3205296999999891</c:v>
                </c:pt>
                <c:pt idx="1881">
                  <c:v>9.3222006000000004</c:v>
                </c:pt>
                <c:pt idx="1882">
                  <c:v>9.3238783000000005</c:v>
                </c:pt>
                <c:pt idx="1883">
                  <c:v>9.3240885000000002</c:v>
                </c:pt>
                <c:pt idx="1884">
                  <c:v>9.3244544000000005</c:v>
                </c:pt>
                <c:pt idx="1885">
                  <c:v>9.3244191000000001</c:v>
                </c:pt>
                <c:pt idx="1886">
                  <c:v>9.3204221999999906</c:v>
                </c:pt>
                <c:pt idx="1887">
                  <c:v>9.3234964999999903</c:v>
                </c:pt>
                <c:pt idx="1888">
                  <c:v>9.3256700000000006</c:v>
                </c:pt>
                <c:pt idx="1889">
                  <c:v>9.3247660999999908</c:v>
                </c:pt>
                <c:pt idx="1890">
                  <c:v>9.3279844000000001</c:v>
                </c:pt>
                <c:pt idx="1891">
                  <c:v>9.3278522000000006</c:v>
                </c:pt>
                <c:pt idx="1892">
                  <c:v>9.3266826999999903</c:v>
                </c:pt>
                <c:pt idx="1893">
                  <c:v>9.3299973999999892</c:v>
                </c:pt>
                <c:pt idx="1894">
                  <c:v>9.3320658000000005</c:v>
                </c:pt>
                <c:pt idx="1895">
                  <c:v>9.3348048000000006</c:v>
                </c:pt>
                <c:pt idx="1896">
                  <c:v>9.3307561999999908</c:v>
                </c:pt>
                <c:pt idx="1897">
                  <c:v>9.3361184999999907</c:v>
                </c:pt>
                <c:pt idx="1898">
                  <c:v>9.3325441999999903</c:v>
                </c:pt>
                <c:pt idx="1899">
                  <c:v>9.3224254000000002</c:v>
                </c:pt>
                <c:pt idx="1900">
                  <c:v>9.3275342000000006</c:v>
                </c:pt>
                <c:pt idx="1901">
                  <c:v>9.3302682000000008</c:v>
                </c:pt>
                <c:pt idx="1902">
                  <c:v>9.3269891000000005</c:v>
                </c:pt>
                <c:pt idx="1903">
                  <c:v>9.3313912000000006</c:v>
                </c:pt>
                <c:pt idx="1904">
                  <c:v>9.3353107000000008</c:v>
                </c:pt>
                <c:pt idx="1905">
                  <c:v>9.3249172999999903</c:v>
                </c:pt>
                <c:pt idx="1906">
                  <c:v>9.3338842999999905</c:v>
                </c:pt>
                <c:pt idx="1907">
                  <c:v>9.3272072000000001</c:v>
                </c:pt>
                <c:pt idx="1908">
                  <c:v>9.3222854999999907</c:v>
                </c:pt>
                <c:pt idx="1909">
                  <c:v>9.3278917999999909</c:v>
                </c:pt>
                <c:pt idx="1910">
                  <c:v>9.3334892000000007</c:v>
                </c:pt>
                <c:pt idx="1911">
                  <c:v>9.3375537000000008</c:v>
                </c:pt>
                <c:pt idx="1912">
                  <c:v>9.3316552999999907</c:v>
                </c:pt>
                <c:pt idx="1913">
                  <c:v>9.3287761000000007</c:v>
                </c:pt>
                <c:pt idx="1914">
                  <c:v>9.3332276000000007</c:v>
                </c:pt>
                <c:pt idx="1915">
                  <c:v>9.3345964000000006</c:v>
                </c:pt>
                <c:pt idx="1916">
                  <c:v>9.3196639999999906</c:v>
                </c:pt>
                <c:pt idx="1917">
                  <c:v>9.3230608999999909</c:v>
                </c:pt>
                <c:pt idx="1918">
                  <c:v>9.3291690999999908</c:v>
                </c:pt>
                <c:pt idx="1919">
                  <c:v>9.3323210999999908</c:v>
                </c:pt>
                <c:pt idx="1920">
                  <c:v>9.3354718000000005</c:v>
                </c:pt>
                <c:pt idx="1921">
                  <c:v>9.3280252000000008</c:v>
                </c:pt>
                <c:pt idx="1922">
                  <c:v>9.3215828999999903</c:v>
                </c:pt>
                <c:pt idx="1923">
                  <c:v>9.3264121000000006</c:v>
                </c:pt>
                <c:pt idx="1924">
                  <c:v>9.3210058999999905</c:v>
                </c:pt>
                <c:pt idx="1925">
                  <c:v>9.3247426999999892</c:v>
                </c:pt>
                <c:pt idx="1926">
                  <c:v>9.3222611000000004</c:v>
                </c:pt>
                <c:pt idx="1927">
                  <c:v>9.3263361000000007</c:v>
                </c:pt>
                <c:pt idx="1928">
                  <c:v>9.3341224</c:v>
                </c:pt>
                <c:pt idx="1929">
                  <c:v>9.3322430000000001</c:v>
                </c:pt>
                <c:pt idx="1930">
                  <c:v>9.3376055999999892</c:v>
                </c:pt>
                <c:pt idx="1931">
                  <c:v>9.3398040000000009</c:v>
                </c:pt>
                <c:pt idx="1932">
                  <c:v>9.3296446</c:v>
                </c:pt>
                <c:pt idx="1933">
                  <c:v>9.3281413000000004</c:v>
                </c:pt>
                <c:pt idx="1934">
                  <c:v>9.3347038999999903</c:v>
                </c:pt>
                <c:pt idx="1935">
                  <c:v>9.3196660999999903</c:v>
                </c:pt>
                <c:pt idx="1936">
                  <c:v>9.3185710000000004</c:v>
                </c:pt>
                <c:pt idx="1937">
                  <c:v>9.3235577000000003</c:v>
                </c:pt>
                <c:pt idx="1938">
                  <c:v>9.3255123999999903</c:v>
                </c:pt>
                <c:pt idx="1939">
                  <c:v>9.3257849000000004</c:v>
                </c:pt>
                <c:pt idx="1940">
                  <c:v>9.3169465000000002</c:v>
                </c:pt>
                <c:pt idx="1941">
                  <c:v>9.3196318999999903</c:v>
                </c:pt>
                <c:pt idx="1942">
                  <c:v>9.3233326999999893</c:v>
                </c:pt>
                <c:pt idx="1943">
                  <c:v>9.3245518000000001</c:v>
                </c:pt>
                <c:pt idx="1944">
                  <c:v>9.3274060999999904</c:v>
                </c:pt>
                <c:pt idx="1945">
                  <c:v>9.3274700999999904</c:v>
                </c:pt>
                <c:pt idx="1946">
                  <c:v>9.3264379000000002</c:v>
                </c:pt>
                <c:pt idx="1947">
                  <c:v>9.3243095</c:v>
                </c:pt>
                <c:pt idx="1948">
                  <c:v>9.3292702999999904</c:v>
                </c:pt>
                <c:pt idx="1949">
                  <c:v>9.3288516999999906</c:v>
                </c:pt>
                <c:pt idx="1950">
                  <c:v>9.3287156000000007</c:v>
                </c:pt>
                <c:pt idx="1951">
                  <c:v>9.3303688999999892</c:v>
                </c:pt>
                <c:pt idx="1952">
                  <c:v>9.3231432999999893</c:v>
                </c:pt>
                <c:pt idx="1953">
                  <c:v>9.3270426000000004</c:v>
                </c:pt>
                <c:pt idx="1954">
                  <c:v>9.3274056000000005</c:v>
                </c:pt>
                <c:pt idx="1955">
                  <c:v>9.3328837</c:v>
                </c:pt>
                <c:pt idx="1956">
                  <c:v>9.3225806000000002</c:v>
                </c:pt>
                <c:pt idx="1957">
                  <c:v>9.3247403000000002</c:v>
                </c:pt>
                <c:pt idx="1958">
                  <c:v>9.3245685999999903</c:v>
                </c:pt>
                <c:pt idx="1959">
                  <c:v>9.3248104000000005</c:v>
                </c:pt>
                <c:pt idx="1960">
                  <c:v>9.3215748999999892</c:v>
                </c:pt>
                <c:pt idx="1961">
                  <c:v>9.3183495999999906</c:v>
                </c:pt>
                <c:pt idx="1962">
                  <c:v>9.3326723999999892</c:v>
                </c:pt>
                <c:pt idx="1963">
                  <c:v>9.3307275999999906</c:v>
                </c:pt>
                <c:pt idx="1964">
                  <c:v>9.3308133000000009</c:v>
                </c:pt>
                <c:pt idx="1965">
                  <c:v>9.3295043</c:v>
                </c:pt>
                <c:pt idx="1966">
                  <c:v>9.3381813000000005</c:v>
                </c:pt>
                <c:pt idx="1967">
                  <c:v>9.3243255999999892</c:v>
                </c:pt>
                <c:pt idx="1968">
                  <c:v>9.3329600999999904</c:v>
                </c:pt>
                <c:pt idx="1969">
                  <c:v>9.3250531999999904</c:v>
                </c:pt>
                <c:pt idx="1970">
                  <c:v>9.3258712999999904</c:v>
                </c:pt>
                <c:pt idx="1971">
                  <c:v>9.3355011999999906</c:v>
                </c:pt>
                <c:pt idx="1972">
                  <c:v>9.3312221999999903</c:v>
                </c:pt>
                <c:pt idx="1973">
                  <c:v>9.3304904999999891</c:v>
                </c:pt>
                <c:pt idx="1974">
                  <c:v>9.3344254000000006</c:v>
                </c:pt>
                <c:pt idx="1975">
                  <c:v>9.3427948000000001</c:v>
                </c:pt>
                <c:pt idx="1976">
                  <c:v>9.3344845000000003</c:v>
                </c:pt>
                <c:pt idx="1977">
                  <c:v>9.3288241999999908</c:v>
                </c:pt>
                <c:pt idx="1978">
                  <c:v>9.3317154000000002</c:v>
                </c:pt>
                <c:pt idx="1979">
                  <c:v>9.3255207000000002</c:v>
                </c:pt>
                <c:pt idx="1980">
                  <c:v>9.3249072000000002</c:v>
                </c:pt>
                <c:pt idx="1981">
                  <c:v>9.3298743999999907</c:v>
                </c:pt>
                <c:pt idx="1982">
                  <c:v>9.3275130999999902</c:v>
                </c:pt>
                <c:pt idx="1983">
                  <c:v>9.3340388000000001</c:v>
                </c:pt>
                <c:pt idx="1984">
                  <c:v>9.3341969999999908</c:v>
                </c:pt>
                <c:pt idx="1985">
                  <c:v>9.3010873000000007</c:v>
                </c:pt>
                <c:pt idx="1986">
                  <c:v>9.3202046999999908</c:v>
                </c:pt>
                <c:pt idx="1987">
                  <c:v>9.3307350000000007</c:v>
                </c:pt>
                <c:pt idx="1988">
                  <c:v>9.3358380000000007</c:v>
                </c:pt>
                <c:pt idx="1989">
                  <c:v>9.3326642999999905</c:v>
                </c:pt>
                <c:pt idx="1990">
                  <c:v>9.3433355999999907</c:v>
                </c:pt>
                <c:pt idx="1991">
                  <c:v>9.3363943999999908</c:v>
                </c:pt>
                <c:pt idx="1992">
                  <c:v>9.3339479999999906</c:v>
                </c:pt>
                <c:pt idx="1993">
                  <c:v>9.3372423999999903</c:v>
                </c:pt>
                <c:pt idx="1994">
                  <c:v>9.3405764999999903</c:v>
                </c:pt>
                <c:pt idx="1995">
                  <c:v>9.3434252999999892</c:v>
                </c:pt>
                <c:pt idx="1996">
                  <c:v>9.3309496000000003</c:v>
                </c:pt>
                <c:pt idx="1997">
                  <c:v>9.3290632999999907</c:v>
                </c:pt>
                <c:pt idx="1998">
                  <c:v>9.3345950000000002</c:v>
                </c:pt>
                <c:pt idx="1999">
                  <c:v>9.3341124000000004</c:v>
                </c:pt>
                <c:pt idx="2000">
                  <c:v>9.3389793000000001</c:v>
                </c:pt>
                <c:pt idx="2001">
                  <c:v>9.3533156000000002</c:v>
                </c:pt>
                <c:pt idx="2002">
                  <c:v>9.3556544000000006</c:v>
                </c:pt>
                <c:pt idx="2003">
                  <c:v>9.3512880999999908</c:v>
                </c:pt>
                <c:pt idx="2004">
                  <c:v>9.3389717999999906</c:v>
                </c:pt>
                <c:pt idx="2005">
                  <c:v>9.3460923999999892</c:v>
                </c:pt>
                <c:pt idx="2006">
                  <c:v>9.3297954000000001</c:v>
                </c:pt>
                <c:pt idx="2007">
                  <c:v>9.3365893999999905</c:v>
                </c:pt>
                <c:pt idx="2008">
                  <c:v>9.3409036000000008</c:v>
                </c:pt>
                <c:pt idx="2009">
                  <c:v>9.3355704999999904</c:v>
                </c:pt>
                <c:pt idx="2010">
                  <c:v>9.3509892000000008</c:v>
                </c:pt>
                <c:pt idx="2011">
                  <c:v>9.3569592000000004</c:v>
                </c:pt>
                <c:pt idx="2012">
                  <c:v>9.3465249999999909</c:v>
                </c:pt>
                <c:pt idx="2013">
                  <c:v>9.3269847000000006</c:v>
                </c:pt>
                <c:pt idx="2014">
                  <c:v>9.3403203999999906</c:v>
                </c:pt>
                <c:pt idx="2015">
                  <c:v>9.3486776000000003</c:v>
                </c:pt>
                <c:pt idx="2016">
                  <c:v>9.3501197999999892</c:v>
                </c:pt>
                <c:pt idx="2017">
                  <c:v>9.3587637000000008</c:v>
                </c:pt>
                <c:pt idx="2018">
                  <c:v>9.3641656999999903</c:v>
                </c:pt>
                <c:pt idx="2019">
                  <c:v>9.3581789999999891</c:v>
                </c:pt>
                <c:pt idx="2020">
                  <c:v>9.3678436999999892</c:v>
                </c:pt>
                <c:pt idx="2021">
                  <c:v>9.3635663999999892</c:v>
                </c:pt>
                <c:pt idx="2022">
                  <c:v>9.3648460999999905</c:v>
                </c:pt>
                <c:pt idx="2023">
                  <c:v>9.3574338000000008</c:v>
                </c:pt>
                <c:pt idx="2024">
                  <c:v>9.3672842999999908</c:v>
                </c:pt>
                <c:pt idx="2025">
                  <c:v>9.3725134000000008</c:v>
                </c:pt>
                <c:pt idx="2026">
                  <c:v>9.3690958000000002</c:v>
                </c:pt>
                <c:pt idx="2027">
                  <c:v>9.3812645999999908</c:v>
                </c:pt>
                <c:pt idx="2028">
                  <c:v>9.3873121000000008</c:v>
                </c:pt>
                <c:pt idx="2029">
                  <c:v>9.3877244999999903</c:v>
                </c:pt>
                <c:pt idx="2030">
                  <c:v>9.3759461000000002</c:v>
                </c:pt>
                <c:pt idx="2031">
                  <c:v>9.3828388999999905</c:v>
                </c:pt>
                <c:pt idx="2032">
                  <c:v>9.3733193000000004</c:v>
                </c:pt>
                <c:pt idx="2033">
                  <c:v>9.3767276000000006</c:v>
                </c:pt>
                <c:pt idx="2034">
                  <c:v>9.3821657999999903</c:v>
                </c:pt>
                <c:pt idx="2035">
                  <c:v>9.3806218000000001</c:v>
                </c:pt>
                <c:pt idx="2036">
                  <c:v>9.3910464999999892</c:v>
                </c:pt>
                <c:pt idx="2037">
                  <c:v>9.4087910000000008</c:v>
                </c:pt>
                <c:pt idx="2038">
                  <c:v>9.4122845000000002</c:v>
                </c:pt>
                <c:pt idx="2039">
                  <c:v>9.3905601000000001</c:v>
                </c:pt>
                <c:pt idx="2040">
                  <c:v>9.3989478000000002</c:v>
                </c:pt>
                <c:pt idx="2041">
                  <c:v>9.4019530000000007</c:v>
                </c:pt>
                <c:pt idx="2042">
                  <c:v>9.4183910999999902</c:v>
                </c:pt>
                <c:pt idx="2043">
                  <c:v>9.4154604000000006</c:v>
                </c:pt>
                <c:pt idx="2044">
                  <c:v>9.4274842999999908</c:v>
                </c:pt>
                <c:pt idx="2045">
                  <c:v>9.4144079999999892</c:v>
                </c:pt>
                <c:pt idx="2046">
                  <c:v>9.4227802999999906</c:v>
                </c:pt>
                <c:pt idx="2047">
                  <c:v>9.4269829999999892</c:v>
                </c:pt>
                <c:pt idx="2048">
                  <c:v>9.4334334999999907</c:v>
                </c:pt>
                <c:pt idx="2049">
                  <c:v>9.4344189000000007</c:v>
                </c:pt>
                <c:pt idx="2050">
                  <c:v>9.4231387000000009</c:v>
                </c:pt>
                <c:pt idx="2051">
                  <c:v>9.4250819000000003</c:v>
                </c:pt>
                <c:pt idx="2052">
                  <c:v>9.4376300999999891</c:v>
                </c:pt>
                <c:pt idx="2053">
                  <c:v>9.4572873000000008</c:v>
                </c:pt>
                <c:pt idx="2054">
                  <c:v>9.4390444999999907</c:v>
                </c:pt>
                <c:pt idx="2055">
                  <c:v>9.4533477999999906</c:v>
                </c:pt>
                <c:pt idx="2056">
                  <c:v>9.4734467999999907</c:v>
                </c:pt>
                <c:pt idx="2057">
                  <c:v>9.4802754</c:v>
                </c:pt>
                <c:pt idx="2058">
                  <c:v>9.4729454999999891</c:v>
                </c:pt>
                <c:pt idx="2059">
                  <c:v>9.4648655000000002</c:v>
                </c:pt>
                <c:pt idx="2060">
                  <c:v>9.4833011000000003</c:v>
                </c:pt>
                <c:pt idx="2061">
                  <c:v>9.4815850000000008</c:v>
                </c:pt>
                <c:pt idx="2062">
                  <c:v>9.4771149999999906</c:v>
                </c:pt>
                <c:pt idx="2063">
                  <c:v>9.4979223000000008</c:v>
                </c:pt>
                <c:pt idx="2064">
                  <c:v>9.4860685999999905</c:v>
                </c:pt>
                <c:pt idx="2065">
                  <c:v>9.4970528000000005</c:v>
                </c:pt>
                <c:pt idx="2066">
                  <c:v>9.5209156000000004</c:v>
                </c:pt>
                <c:pt idx="2067">
                  <c:v>9.5070574000000008</c:v>
                </c:pt>
                <c:pt idx="2068">
                  <c:v>9.5123745</c:v>
                </c:pt>
                <c:pt idx="2069">
                  <c:v>9.5010239999999904</c:v>
                </c:pt>
                <c:pt idx="2070">
                  <c:v>9.5124002000000001</c:v>
                </c:pt>
                <c:pt idx="2071">
                  <c:v>9.5209875000000004</c:v>
                </c:pt>
                <c:pt idx="2072">
                  <c:v>9.5305268000000005</c:v>
                </c:pt>
                <c:pt idx="2073">
                  <c:v>9.5346896999999906</c:v>
                </c:pt>
                <c:pt idx="2074">
                  <c:v>9.5415580999999907</c:v>
                </c:pt>
                <c:pt idx="2075">
                  <c:v>9.5495186000000007</c:v>
                </c:pt>
                <c:pt idx="2076">
                  <c:v>9.5581595999999909</c:v>
                </c:pt>
                <c:pt idx="2077">
                  <c:v>9.5577760000000005</c:v>
                </c:pt>
                <c:pt idx="2078">
                  <c:v>9.5664560999999892</c:v>
                </c:pt>
                <c:pt idx="2079">
                  <c:v>9.5735443</c:v>
                </c:pt>
                <c:pt idx="2080">
                  <c:v>9.5834173000000007</c:v>
                </c:pt>
                <c:pt idx="2081">
                  <c:v>9.5875950999999908</c:v>
                </c:pt>
                <c:pt idx="2082">
                  <c:v>9.5930809999999909</c:v>
                </c:pt>
                <c:pt idx="2083">
                  <c:v>9.6024951999999892</c:v>
                </c:pt>
                <c:pt idx="2084">
                  <c:v>9.6253089999999908</c:v>
                </c:pt>
                <c:pt idx="2085">
                  <c:v>9.6196070000000002</c:v>
                </c:pt>
                <c:pt idx="2086">
                  <c:v>9.6213221999999892</c:v>
                </c:pt>
                <c:pt idx="2087">
                  <c:v>9.6355527999999904</c:v>
                </c:pt>
                <c:pt idx="2088">
                  <c:v>9.6523499000000008</c:v>
                </c:pt>
                <c:pt idx="2089">
                  <c:v>9.6479493999999892</c:v>
                </c:pt>
                <c:pt idx="2090">
                  <c:v>9.6668470000000006</c:v>
                </c:pt>
                <c:pt idx="2091">
                  <c:v>9.6688621000000001</c:v>
                </c:pt>
                <c:pt idx="2092">
                  <c:v>9.6731104999999893</c:v>
                </c:pt>
                <c:pt idx="2093">
                  <c:v>9.6879273000000001</c:v>
                </c:pt>
                <c:pt idx="2094">
                  <c:v>9.6948904999999908</c:v>
                </c:pt>
                <c:pt idx="2095">
                  <c:v>9.7099098000000001</c:v>
                </c:pt>
                <c:pt idx="2096">
                  <c:v>9.6982763999999904</c:v>
                </c:pt>
                <c:pt idx="2097">
                  <c:v>9.7137176000000007</c:v>
                </c:pt>
                <c:pt idx="2098">
                  <c:v>9.7223825000000001</c:v>
                </c:pt>
                <c:pt idx="2099">
                  <c:v>9.7350692999999904</c:v>
                </c:pt>
                <c:pt idx="2100">
                  <c:v>9.7530283000000004</c:v>
                </c:pt>
                <c:pt idx="2101">
                  <c:v>9.7605801999999908</c:v>
                </c:pt>
                <c:pt idx="2102">
                  <c:v>9.7721914000000005</c:v>
                </c:pt>
                <c:pt idx="2103">
                  <c:v>9.7723729000000006</c:v>
                </c:pt>
                <c:pt idx="2104">
                  <c:v>9.7853138000000008</c:v>
                </c:pt>
                <c:pt idx="2105">
                  <c:v>9.7982277</c:v>
                </c:pt>
                <c:pt idx="2106">
                  <c:v>9.8171472000000009</c:v>
                </c:pt>
                <c:pt idx="2107">
                  <c:v>9.8196764999999893</c:v>
                </c:pt>
                <c:pt idx="2108">
                  <c:v>9.8323385999999893</c:v>
                </c:pt>
                <c:pt idx="2109">
                  <c:v>9.8427685999999905</c:v>
                </c:pt>
                <c:pt idx="2110">
                  <c:v>9.8692451000000005</c:v>
                </c:pt>
                <c:pt idx="2111">
                  <c:v>9.8910406000000002</c:v>
                </c:pt>
                <c:pt idx="2112">
                  <c:v>9.8573824999999893</c:v>
                </c:pt>
                <c:pt idx="2113">
                  <c:v>9.8692484</c:v>
                </c:pt>
                <c:pt idx="2114">
                  <c:v>9.9003554999999892</c:v>
                </c:pt>
                <c:pt idx="2115">
                  <c:v>9.9231570999999903</c:v>
                </c:pt>
                <c:pt idx="2116">
                  <c:v>9.9466797000000007</c:v>
                </c:pt>
                <c:pt idx="2117">
                  <c:v>9.9396427999999908</c:v>
                </c:pt>
                <c:pt idx="2118">
                  <c:v>9.9671097999999905</c:v>
                </c:pt>
                <c:pt idx="2119">
                  <c:v>9.9956431000000006</c:v>
                </c:pt>
                <c:pt idx="2120">
                  <c:v>9.9930266000000003</c:v>
                </c:pt>
                <c:pt idx="2121">
                  <c:v>9.9860758999999906</c:v>
                </c:pt>
                <c:pt idx="2122">
                  <c:v>9.9921763000000006</c:v>
                </c:pt>
                <c:pt idx="2123">
                  <c:v>10.018065</c:v>
                </c:pt>
                <c:pt idx="2124">
                  <c:v>10.0240069999999</c:v>
                </c:pt>
                <c:pt idx="2125">
                  <c:v>10.044275000000001</c:v>
                </c:pt>
                <c:pt idx="2126">
                  <c:v>10.055412</c:v>
                </c:pt>
                <c:pt idx="2127">
                  <c:v>10.062536</c:v>
                </c:pt>
                <c:pt idx="2128">
                  <c:v>10.077769</c:v>
                </c:pt>
                <c:pt idx="2129">
                  <c:v>10.093773000000001</c:v>
                </c:pt>
                <c:pt idx="2130">
                  <c:v>10.097770000000001</c:v>
                </c:pt>
                <c:pt idx="2131">
                  <c:v>10.1187539999999</c:v>
                </c:pt>
                <c:pt idx="2132">
                  <c:v>10.1460919999999</c:v>
                </c:pt>
                <c:pt idx="2133">
                  <c:v>10.175262</c:v>
                </c:pt>
                <c:pt idx="2134">
                  <c:v>10.185264</c:v>
                </c:pt>
                <c:pt idx="2135">
                  <c:v>10.193859</c:v>
                </c:pt>
                <c:pt idx="2136">
                  <c:v>10.214988</c:v>
                </c:pt>
                <c:pt idx="2137">
                  <c:v>10.206122000000001</c:v>
                </c:pt>
                <c:pt idx="2138">
                  <c:v>10.236381</c:v>
                </c:pt>
                <c:pt idx="2139">
                  <c:v>10.239609</c:v>
                </c:pt>
                <c:pt idx="2140">
                  <c:v>10.26047</c:v>
                </c:pt>
                <c:pt idx="2141">
                  <c:v>10.262185000000001</c:v>
                </c:pt>
                <c:pt idx="2142">
                  <c:v>10.300136</c:v>
                </c:pt>
                <c:pt idx="2143">
                  <c:v>10.311076</c:v>
                </c:pt>
                <c:pt idx="2144">
                  <c:v>10.314514000000001</c:v>
                </c:pt>
                <c:pt idx="2145">
                  <c:v>10.328148000000001</c:v>
                </c:pt>
                <c:pt idx="2146">
                  <c:v>10.344937</c:v>
                </c:pt>
                <c:pt idx="2147">
                  <c:v>10.356571000000001</c:v>
                </c:pt>
                <c:pt idx="2148">
                  <c:v>10.365722</c:v>
                </c:pt>
                <c:pt idx="2149">
                  <c:v>10.371956000000001</c:v>
                </c:pt>
                <c:pt idx="2150">
                  <c:v>10.400339000000001</c:v>
                </c:pt>
                <c:pt idx="2151">
                  <c:v>10.42366</c:v>
                </c:pt>
                <c:pt idx="2152">
                  <c:v>10.431222</c:v>
                </c:pt>
                <c:pt idx="2153">
                  <c:v>10.4285239999999</c:v>
                </c:pt>
                <c:pt idx="2154">
                  <c:v>10.460792</c:v>
                </c:pt>
                <c:pt idx="2155">
                  <c:v>10.484056000000001</c:v>
                </c:pt>
                <c:pt idx="2156">
                  <c:v>10.486253</c:v>
                </c:pt>
                <c:pt idx="2157">
                  <c:v>10.507293000000001</c:v>
                </c:pt>
                <c:pt idx="2158">
                  <c:v>10.553379</c:v>
                </c:pt>
                <c:pt idx="2159">
                  <c:v>10.5464559999999</c:v>
                </c:pt>
                <c:pt idx="2160">
                  <c:v>10.557116000000001</c:v>
                </c:pt>
                <c:pt idx="2161">
                  <c:v>10.579511</c:v>
                </c:pt>
                <c:pt idx="2162">
                  <c:v>10.5979209999999</c:v>
                </c:pt>
                <c:pt idx="2163">
                  <c:v>10.613441</c:v>
                </c:pt>
                <c:pt idx="2164">
                  <c:v>10.611637</c:v>
                </c:pt>
                <c:pt idx="2165">
                  <c:v>10.626445</c:v>
                </c:pt>
                <c:pt idx="2166">
                  <c:v>10.669786</c:v>
                </c:pt>
                <c:pt idx="2167">
                  <c:v>10.6661959999999</c:v>
                </c:pt>
                <c:pt idx="2168">
                  <c:v>10.6686429999999</c:v>
                </c:pt>
                <c:pt idx="2169">
                  <c:v>10.691535</c:v>
                </c:pt>
                <c:pt idx="2170">
                  <c:v>10.711831</c:v>
                </c:pt>
                <c:pt idx="2171">
                  <c:v>10.723483</c:v>
                </c:pt>
                <c:pt idx="2172">
                  <c:v>10.739844</c:v>
                </c:pt>
                <c:pt idx="2173">
                  <c:v>10.741808000000001</c:v>
                </c:pt>
                <c:pt idx="2174">
                  <c:v>10.754815000000001</c:v>
                </c:pt>
                <c:pt idx="2175">
                  <c:v>10.7970659999999</c:v>
                </c:pt>
                <c:pt idx="2176">
                  <c:v>10.834160000000001</c:v>
                </c:pt>
                <c:pt idx="2177">
                  <c:v>10.811448</c:v>
                </c:pt>
                <c:pt idx="2178">
                  <c:v>10.846159</c:v>
                </c:pt>
                <c:pt idx="2179">
                  <c:v>10.849891</c:v>
                </c:pt>
                <c:pt idx="2180">
                  <c:v>10.855623</c:v>
                </c:pt>
                <c:pt idx="2181">
                  <c:v>10.889575000000001</c:v>
                </c:pt>
                <c:pt idx="2182">
                  <c:v>10.881352</c:v>
                </c:pt>
                <c:pt idx="2183">
                  <c:v>10.924593</c:v>
                </c:pt>
                <c:pt idx="2184">
                  <c:v>10.949343000000001</c:v>
                </c:pt>
                <c:pt idx="2185">
                  <c:v>10.936711000000001</c:v>
                </c:pt>
                <c:pt idx="2186">
                  <c:v>10.973292000000001</c:v>
                </c:pt>
                <c:pt idx="2187">
                  <c:v>11.002864000000001</c:v>
                </c:pt>
                <c:pt idx="2188">
                  <c:v>10.985842</c:v>
                </c:pt>
                <c:pt idx="2189">
                  <c:v>11.020553</c:v>
                </c:pt>
                <c:pt idx="2190">
                  <c:v>11.051593</c:v>
                </c:pt>
                <c:pt idx="2191">
                  <c:v>11.059556000000001</c:v>
                </c:pt>
                <c:pt idx="2192">
                  <c:v>11.055531</c:v>
                </c:pt>
                <c:pt idx="2193">
                  <c:v>11.083068000000001</c:v>
                </c:pt>
                <c:pt idx="2194">
                  <c:v>11.095311000000001</c:v>
                </c:pt>
                <c:pt idx="2195">
                  <c:v>11.11936</c:v>
                </c:pt>
                <c:pt idx="2196">
                  <c:v>11.135249</c:v>
                </c:pt>
                <c:pt idx="2197">
                  <c:v>11.124790000000001</c:v>
                </c:pt>
                <c:pt idx="2198">
                  <c:v>11.149951</c:v>
                </c:pt>
                <c:pt idx="2199">
                  <c:v>11.183074</c:v>
                </c:pt>
                <c:pt idx="2200">
                  <c:v>11.200067000000001</c:v>
                </c:pt>
                <c:pt idx="2201">
                  <c:v>11.223222</c:v>
                </c:pt>
                <c:pt idx="2202">
                  <c:v>11.215078</c:v>
                </c:pt>
                <c:pt idx="2203">
                  <c:v>11.230521</c:v>
                </c:pt>
                <c:pt idx="2204">
                  <c:v>11.2602379999999</c:v>
                </c:pt>
                <c:pt idx="2205">
                  <c:v>11.2618209999999</c:v>
                </c:pt>
                <c:pt idx="2206">
                  <c:v>11.29119</c:v>
                </c:pt>
                <c:pt idx="2207">
                  <c:v>11.304141</c:v>
                </c:pt>
                <c:pt idx="2208">
                  <c:v>11.319464</c:v>
                </c:pt>
                <c:pt idx="2209">
                  <c:v>11.312599000000001</c:v>
                </c:pt>
                <c:pt idx="2210">
                  <c:v>11.358397</c:v>
                </c:pt>
                <c:pt idx="2211">
                  <c:v>11.3667529999999</c:v>
                </c:pt>
                <c:pt idx="2212">
                  <c:v>11.36637</c:v>
                </c:pt>
                <c:pt idx="2213">
                  <c:v>11.387306000000001</c:v>
                </c:pt>
                <c:pt idx="2214">
                  <c:v>11.425628</c:v>
                </c:pt>
                <c:pt idx="2215">
                  <c:v>11.425265</c:v>
                </c:pt>
                <c:pt idx="2216">
                  <c:v>11.440946</c:v>
                </c:pt>
                <c:pt idx="2217">
                  <c:v>11.462441</c:v>
                </c:pt>
                <c:pt idx="2218">
                  <c:v>11.477157</c:v>
                </c:pt>
                <c:pt idx="2219">
                  <c:v>11.505394000000001</c:v>
                </c:pt>
                <c:pt idx="2220">
                  <c:v>11.498497</c:v>
                </c:pt>
                <c:pt idx="2221">
                  <c:v>11.505623</c:v>
                </c:pt>
                <c:pt idx="2222">
                  <c:v>11.537852000000001</c:v>
                </c:pt>
                <c:pt idx="2223">
                  <c:v>11.540563000000001</c:v>
                </c:pt>
                <c:pt idx="2224">
                  <c:v>11.5756049999999</c:v>
                </c:pt>
                <c:pt idx="2225">
                  <c:v>11.580952</c:v>
                </c:pt>
                <c:pt idx="2226">
                  <c:v>11.583351</c:v>
                </c:pt>
                <c:pt idx="2227">
                  <c:v>11.603489</c:v>
                </c:pt>
                <c:pt idx="2228">
                  <c:v>11.614315</c:v>
                </c:pt>
                <c:pt idx="2229">
                  <c:v>11.6264959999999</c:v>
                </c:pt>
                <c:pt idx="2230">
                  <c:v>11.6592939999999</c:v>
                </c:pt>
                <c:pt idx="2231">
                  <c:v>11.667422</c:v>
                </c:pt>
                <c:pt idx="2232">
                  <c:v>11.687452</c:v>
                </c:pt>
                <c:pt idx="2233">
                  <c:v>11.714612000000001</c:v>
                </c:pt>
                <c:pt idx="2234">
                  <c:v>11.704921000000001</c:v>
                </c:pt>
                <c:pt idx="2235">
                  <c:v>11.729189</c:v>
                </c:pt>
                <c:pt idx="2236">
                  <c:v>11.7566849999999</c:v>
                </c:pt>
                <c:pt idx="2237">
                  <c:v>11.7409909999999</c:v>
                </c:pt>
                <c:pt idx="2238">
                  <c:v>11.7864939999999</c:v>
                </c:pt>
                <c:pt idx="2239">
                  <c:v>11.786151</c:v>
                </c:pt>
                <c:pt idx="2240">
                  <c:v>11.8198349999999</c:v>
                </c:pt>
                <c:pt idx="2241">
                  <c:v>11.819096</c:v>
                </c:pt>
                <c:pt idx="2242">
                  <c:v>11.831571</c:v>
                </c:pt>
                <c:pt idx="2243">
                  <c:v>11.8996619999999</c:v>
                </c:pt>
                <c:pt idx="2244">
                  <c:v>11.896576</c:v>
                </c:pt>
                <c:pt idx="2245">
                  <c:v>11.87276</c:v>
                </c:pt>
                <c:pt idx="2246">
                  <c:v>11.89489</c:v>
                </c:pt>
                <c:pt idx="2247">
                  <c:v>11.929923</c:v>
                </c:pt>
                <c:pt idx="2248">
                  <c:v>11.958769</c:v>
                </c:pt>
                <c:pt idx="2249">
                  <c:v>11.951447</c:v>
                </c:pt>
                <c:pt idx="2250">
                  <c:v>11.978685</c:v>
                </c:pt>
                <c:pt idx="2251">
                  <c:v>11.997384</c:v>
                </c:pt>
                <c:pt idx="2252">
                  <c:v>11.997159</c:v>
                </c:pt>
                <c:pt idx="2253">
                  <c:v>11.993686</c:v>
                </c:pt>
                <c:pt idx="2254">
                  <c:v>12.032918</c:v>
                </c:pt>
                <c:pt idx="2255">
                  <c:v>12.055875</c:v>
                </c:pt>
                <c:pt idx="2256">
                  <c:v>12.0790349999999</c:v>
                </c:pt>
                <c:pt idx="2257">
                  <c:v>12.081272</c:v>
                </c:pt>
                <c:pt idx="2258">
                  <c:v>12.091290000000001</c:v>
                </c:pt>
                <c:pt idx="2259">
                  <c:v>12.089473</c:v>
                </c:pt>
                <c:pt idx="2260">
                  <c:v>12.132493</c:v>
                </c:pt>
                <c:pt idx="2261">
                  <c:v>12.154960000000001</c:v>
                </c:pt>
                <c:pt idx="2262">
                  <c:v>12.178807000000001</c:v>
                </c:pt>
                <c:pt idx="2263">
                  <c:v>12.197861</c:v>
                </c:pt>
                <c:pt idx="2264">
                  <c:v>12.213742</c:v>
                </c:pt>
                <c:pt idx="2265">
                  <c:v>12.221397</c:v>
                </c:pt>
                <c:pt idx="2266">
                  <c:v>12.231596</c:v>
                </c:pt>
                <c:pt idx="2267">
                  <c:v>12.261561</c:v>
                </c:pt>
                <c:pt idx="2268">
                  <c:v>12.252914000000001</c:v>
                </c:pt>
                <c:pt idx="2269">
                  <c:v>12.282311</c:v>
                </c:pt>
                <c:pt idx="2270">
                  <c:v>12.305414000000001</c:v>
                </c:pt>
                <c:pt idx="2271">
                  <c:v>12.338896</c:v>
                </c:pt>
                <c:pt idx="2272">
                  <c:v>12.315357000000001</c:v>
                </c:pt>
                <c:pt idx="2273">
                  <c:v>12.356676</c:v>
                </c:pt>
                <c:pt idx="2274">
                  <c:v>12.372543</c:v>
                </c:pt>
                <c:pt idx="2275">
                  <c:v>12.3973669999999</c:v>
                </c:pt>
                <c:pt idx="2276">
                  <c:v>12.425877</c:v>
                </c:pt>
                <c:pt idx="2277">
                  <c:v>12.4434179999999</c:v>
                </c:pt>
                <c:pt idx="2278">
                  <c:v>12.460236</c:v>
                </c:pt>
                <c:pt idx="2279">
                  <c:v>12.469313</c:v>
                </c:pt>
                <c:pt idx="2280">
                  <c:v>12.489444000000001</c:v>
                </c:pt>
                <c:pt idx="2281">
                  <c:v>12.505909000000001</c:v>
                </c:pt>
                <c:pt idx="2282">
                  <c:v>12.5325919999999</c:v>
                </c:pt>
                <c:pt idx="2283">
                  <c:v>12.543409</c:v>
                </c:pt>
                <c:pt idx="2284">
                  <c:v>12.551133</c:v>
                </c:pt>
                <c:pt idx="2285">
                  <c:v>12.579482</c:v>
                </c:pt>
                <c:pt idx="2286">
                  <c:v>12.608801</c:v>
                </c:pt>
                <c:pt idx="2287">
                  <c:v>12.634974</c:v>
                </c:pt>
                <c:pt idx="2288">
                  <c:v>12.652252000000001</c:v>
                </c:pt>
                <c:pt idx="2289">
                  <c:v>12.659107000000001</c:v>
                </c:pt>
                <c:pt idx="2290">
                  <c:v>12.662545</c:v>
                </c:pt>
                <c:pt idx="2291">
                  <c:v>12.712496</c:v>
                </c:pt>
                <c:pt idx="2292">
                  <c:v>12.713291</c:v>
                </c:pt>
                <c:pt idx="2293">
                  <c:v>12.721431000000001</c:v>
                </c:pt>
                <c:pt idx="2294">
                  <c:v>12.763099</c:v>
                </c:pt>
                <c:pt idx="2295">
                  <c:v>12.764822000000001</c:v>
                </c:pt>
                <c:pt idx="2296">
                  <c:v>12.781809000000001</c:v>
                </c:pt>
                <c:pt idx="2297">
                  <c:v>12.829065</c:v>
                </c:pt>
                <c:pt idx="2298">
                  <c:v>12.8089119999999</c:v>
                </c:pt>
                <c:pt idx="2299">
                  <c:v>12.854088000000001</c:v>
                </c:pt>
                <c:pt idx="2300">
                  <c:v>12.87181</c:v>
                </c:pt>
                <c:pt idx="2301">
                  <c:v>12.905694</c:v>
                </c:pt>
                <c:pt idx="2302">
                  <c:v>12.950411000000001</c:v>
                </c:pt>
                <c:pt idx="2303">
                  <c:v>12.94952</c:v>
                </c:pt>
                <c:pt idx="2304">
                  <c:v>12.944056</c:v>
                </c:pt>
                <c:pt idx="2305">
                  <c:v>12.9689029999999</c:v>
                </c:pt>
                <c:pt idx="2306">
                  <c:v>13.031236</c:v>
                </c:pt>
                <c:pt idx="2307">
                  <c:v>13.032799000000001</c:v>
                </c:pt>
                <c:pt idx="2308">
                  <c:v>13.0647319999999</c:v>
                </c:pt>
                <c:pt idx="2309">
                  <c:v>13.055831</c:v>
                </c:pt>
                <c:pt idx="2310">
                  <c:v>13.090389</c:v>
                </c:pt>
                <c:pt idx="2311">
                  <c:v>13.0924809999999</c:v>
                </c:pt>
                <c:pt idx="2312">
                  <c:v>13.163194000000001</c:v>
                </c:pt>
                <c:pt idx="2313">
                  <c:v>13.177956</c:v>
                </c:pt>
                <c:pt idx="2314">
                  <c:v>13.153415000000001</c:v>
                </c:pt>
                <c:pt idx="2315">
                  <c:v>13.191735</c:v>
                </c:pt>
                <c:pt idx="2316">
                  <c:v>13.212871</c:v>
                </c:pt>
                <c:pt idx="2317">
                  <c:v>13.2079939999999</c:v>
                </c:pt>
                <c:pt idx="2318">
                  <c:v>13.254782000000001</c:v>
                </c:pt>
                <c:pt idx="2319">
                  <c:v>13.2993659999999</c:v>
                </c:pt>
                <c:pt idx="2320">
                  <c:v>13.291675</c:v>
                </c:pt>
                <c:pt idx="2321">
                  <c:v>13.327877000000001</c:v>
                </c:pt>
                <c:pt idx="2322">
                  <c:v>13.350313</c:v>
                </c:pt>
                <c:pt idx="2323">
                  <c:v>13.362901000000001</c:v>
                </c:pt>
                <c:pt idx="2324">
                  <c:v>13.406696</c:v>
                </c:pt>
                <c:pt idx="2325">
                  <c:v>13.4471729999999</c:v>
                </c:pt>
                <c:pt idx="2326">
                  <c:v>13.426640000000001</c:v>
                </c:pt>
                <c:pt idx="2327">
                  <c:v>13.463851</c:v>
                </c:pt>
                <c:pt idx="2328">
                  <c:v>13.507037</c:v>
                </c:pt>
                <c:pt idx="2329">
                  <c:v>13.515496000000001</c:v>
                </c:pt>
                <c:pt idx="2330">
                  <c:v>13.514861</c:v>
                </c:pt>
                <c:pt idx="2331">
                  <c:v>13.583683000000001</c:v>
                </c:pt>
                <c:pt idx="2332">
                  <c:v>13.546094</c:v>
                </c:pt>
                <c:pt idx="2333">
                  <c:v>13.600711</c:v>
                </c:pt>
                <c:pt idx="2334">
                  <c:v>13.620112000000001</c:v>
                </c:pt>
                <c:pt idx="2335">
                  <c:v>13.644111000000001</c:v>
                </c:pt>
                <c:pt idx="2336">
                  <c:v>13.636062000000001</c:v>
                </c:pt>
                <c:pt idx="2337">
                  <c:v>13.696629</c:v>
                </c:pt>
                <c:pt idx="2338">
                  <c:v>13.740258000000001</c:v>
                </c:pt>
                <c:pt idx="2339">
                  <c:v>13.748441</c:v>
                </c:pt>
                <c:pt idx="2340">
                  <c:v>13.752641000000001</c:v>
                </c:pt>
                <c:pt idx="2341">
                  <c:v>13.795284000000001</c:v>
                </c:pt>
                <c:pt idx="2342">
                  <c:v>13.826518</c:v>
                </c:pt>
                <c:pt idx="2343">
                  <c:v>13.813370000000001</c:v>
                </c:pt>
                <c:pt idx="2344">
                  <c:v>13.868223</c:v>
                </c:pt>
                <c:pt idx="2345">
                  <c:v>13.875018000000001</c:v>
                </c:pt>
                <c:pt idx="2346">
                  <c:v>13.886433</c:v>
                </c:pt>
                <c:pt idx="2347">
                  <c:v>13.9450679999999</c:v>
                </c:pt>
                <c:pt idx="2348">
                  <c:v>13.95743</c:v>
                </c:pt>
                <c:pt idx="2349">
                  <c:v>13.98171</c:v>
                </c:pt>
                <c:pt idx="2350">
                  <c:v>13.9972189999999</c:v>
                </c:pt>
                <c:pt idx="2351">
                  <c:v>14.016878</c:v>
                </c:pt>
                <c:pt idx="2352">
                  <c:v>14.093289</c:v>
                </c:pt>
                <c:pt idx="2353">
                  <c:v>14.092216000000001</c:v>
                </c:pt>
                <c:pt idx="2354">
                  <c:v>14.0955309999999</c:v>
                </c:pt>
                <c:pt idx="2355">
                  <c:v>14.141449</c:v>
                </c:pt>
                <c:pt idx="2356">
                  <c:v>14.156128000000001</c:v>
                </c:pt>
                <c:pt idx="2357">
                  <c:v>14.1808169999999</c:v>
                </c:pt>
                <c:pt idx="2358">
                  <c:v>14.191777</c:v>
                </c:pt>
                <c:pt idx="2359">
                  <c:v>14.2256079999999</c:v>
                </c:pt>
                <c:pt idx="2360">
                  <c:v>14.249909000000001</c:v>
                </c:pt>
                <c:pt idx="2361">
                  <c:v>14.288727</c:v>
                </c:pt>
                <c:pt idx="2362">
                  <c:v>14.317411</c:v>
                </c:pt>
                <c:pt idx="2363">
                  <c:v>14.2774199999999</c:v>
                </c:pt>
                <c:pt idx="2364">
                  <c:v>14.324808000000001</c:v>
                </c:pt>
                <c:pt idx="2365">
                  <c:v>14.3874949999999</c:v>
                </c:pt>
                <c:pt idx="2366">
                  <c:v>14.40818</c:v>
                </c:pt>
                <c:pt idx="2367">
                  <c:v>14.437435000000001</c:v>
                </c:pt>
                <c:pt idx="2368">
                  <c:v>14.4512909999999</c:v>
                </c:pt>
                <c:pt idx="2369">
                  <c:v>14.45126</c:v>
                </c:pt>
                <c:pt idx="2370">
                  <c:v>14.531688000000001</c:v>
                </c:pt>
                <c:pt idx="2371">
                  <c:v>14.5220629999999</c:v>
                </c:pt>
                <c:pt idx="2372">
                  <c:v>14.543176000000001</c:v>
                </c:pt>
                <c:pt idx="2373">
                  <c:v>14.561258</c:v>
                </c:pt>
                <c:pt idx="2374">
                  <c:v>14.53166</c:v>
                </c:pt>
                <c:pt idx="2375">
                  <c:v>14.638348000000001</c:v>
                </c:pt>
                <c:pt idx="2376">
                  <c:v>14.6563079999999</c:v>
                </c:pt>
                <c:pt idx="2377">
                  <c:v>14.603555</c:v>
                </c:pt>
                <c:pt idx="2378">
                  <c:v>14.708023000000001</c:v>
                </c:pt>
                <c:pt idx="2379">
                  <c:v>14.7813409999999</c:v>
                </c:pt>
                <c:pt idx="2380">
                  <c:v>14.6466049999999</c:v>
                </c:pt>
                <c:pt idx="2381">
                  <c:v>14.771433</c:v>
                </c:pt>
                <c:pt idx="2382">
                  <c:v>14.808322</c:v>
                </c:pt>
                <c:pt idx="2383">
                  <c:v>14.818561000000001</c:v>
                </c:pt>
                <c:pt idx="2384">
                  <c:v>14.8278479999999</c:v>
                </c:pt>
                <c:pt idx="2385">
                  <c:v>14.870918</c:v>
                </c:pt>
                <c:pt idx="2386">
                  <c:v>14.897945</c:v>
                </c:pt>
                <c:pt idx="2387">
                  <c:v>14.94468</c:v>
                </c:pt>
                <c:pt idx="2388">
                  <c:v>14.979944</c:v>
                </c:pt>
                <c:pt idx="2389">
                  <c:v>14.936303000000001</c:v>
                </c:pt>
                <c:pt idx="2390">
                  <c:v>15.026906</c:v>
                </c:pt>
                <c:pt idx="2391">
                  <c:v>15.091972</c:v>
                </c:pt>
                <c:pt idx="2392">
                  <c:v>15.032714</c:v>
                </c:pt>
                <c:pt idx="2393">
                  <c:v>15.073371</c:v>
                </c:pt>
                <c:pt idx="2394">
                  <c:v>15.173292</c:v>
                </c:pt>
                <c:pt idx="2395">
                  <c:v>15.1520189999999</c:v>
                </c:pt>
                <c:pt idx="2396">
                  <c:v>15.23522</c:v>
                </c:pt>
                <c:pt idx="2397">
                  <c:v>15.240136</c:v>
                </c:pt>
                <c:pt idx="2398">
                  <c:v>15.179817</c:v>
                </c:pt>
                <c:pt idx="2399">
                  <c:v>15.30345</c:v>
                </c:pt>
                <c:pt idx="2400">
                  <c:v>15.371027</c:v>
                </c:pt>
                <c:pt idx="2401">
                  <c:v>15.34041</c:v>
                </c:pt>
                <c:pt idx="2402">
                  <c:v>15.379972</c:v>
                </c:pt>
                <c:pt idx="2403">
                  <c:v>15.452</c:v>
                </c:pt>
                <c:pt idx="2404">
                  <c:v>15.433949</c:v>
                </c:pt>
                <c:pt idx="2405">
                  <c:v>15.4851639999999</c:v>
                </c:pt>
                <c:pt idx="2406">
                  <c:v>15.4704809999999</c:v>
                </c:pt>
                <c:pt idx="2407">
                  <c:v>15.56734</c:v>
                </c:pt>
                <c:pt idx="2408">
                  <c:v>15.5910499999999</c:v>
                </c:pt>
                <c:pt idx="2409">
                  <c:v>15.595128000000001</c:v>
                </c:pt>
                <c:pt idx="2410">
                  <c:v>15.630594</c:v>
                </c:pt>
                <c:pt idx="2411">
                  <c:v>15.642523000000001</c:v>
                </c:pt>
                <c:pt idx="2412">
                  <c:v>15.743874</c:v>
                </c:pt>
                <c:pt idx="2413">
                  <c:v>15.734776</c:v>
                </c:pt>
                <c:pt idx="2414">
                  <c:v>15.797758</c:v>
                </c:pt>
                <c:pt idx="2415">
                  <c:v>15.8695489999999</c:v>
                </c:pt>
                <c:pt idx="2416">
                  <c:v>15.8216009999999</c:v>
                </c:pt>
                <c:pt idx="2417">
                  <c:v>15.8897239999999</c:v>
                </c:pt>
                <c:pt idx="2418">
                  <c:v>15.941322</c:v>
                </c:pt>
                <c:pt idx="2419">
                  <c:v>15.899710000000001</c:v>
                </c:pt>
                <c:pt idx="2420">
                  <c:v>15.985813</c:v>
                </c:pt>
                <c:pt idx="2421">
                  <c:v>16.115389</c:v>
                </c:pt>
                <c:pt idx="2422">
                  <c:v>16.066441000000001</c:v>
                </c:pt>
                <c:pt idx="2423">
                  <c:v>16.079823999999899</c:v>
                </c:pt>
                <c:pt idx="2424">
                  <c:v>16.0856239999999</c:v>
                </c:pt>
                <c:pt idx="2425">
                  <c:v>16.190652</c:v>
                </c:pt>
                <c:pt idx="2426">
                  <c:v>16.203171999999899</c:v>
                </c:pt>
                <c:pt idx="2427">
                  <c:v>16.284517000000001</c:v>
                </c:pt>
                <c:pt idx="2428">
                  <c:v>16.255026000000001</c:v>
                </c:pt>
                <c:pt idx="2429">
                  <c:v>16.386889</c:v>
                </c:pt>
                <c:pt idx="2430">
                  <c:v>16.3591839999999</c:v>
                </c:pt>
                <c:pt idx="2431">
                  <c:v>16.475197000000001</c:v>
                </c:pt>
                <c:pt idx="2432">
                  <c:v>16.4384359999999</c:v>
                </c:pt>
                <c:pt idx="2433">
                  <c:v>16.520071000000002</c:v>
                </c:pt>
                <c:pt idx="2434">
                  <c:v>16.50001</c:v>
                </c:pt>
                <c:pt idx="2435">
                  <c:v>16.603052000000002</c:v>
                </c:pt>
                <c:pt idx="2436">
                  <c:v>16.5933309999999</c:v>
                </c:pt>
                <c:pt idx="2437">
                  <c:v>16.651322</c:v>
                </c:pt>
                <c:pt idx="2438">
                  <c:v>16.731679</c:v>
                </c:pt>
                <c:pt idx="2439">
                  <c:v>16.717400000000001</c:v>
                </c:pt>
                <c:pt idx="2440">
                  <c:v>16.779710000000001</c:v>
                </c:pt>
                <c:pt idx="2441">
                  <c:v>16.802890000000001</c:v>
                </c:pt>
                <c:pt idx="2442">
                  <c:v>16.898188000000001</c:v>
                </c:pt>
                <c:pt idx="2443">
                  <c:v>16.885558</c:v>
                </c:pt>
                <c:pt idx="2444">
                  <c:v>16.950821999999899</c:v>
                </c:pt>
                <c:pt idx="2445">
                  <c:v>16.969622000000001</c:v>
                </c:pt>
                <c:pt idx="2446">
                  <c:v>17.029415</c:v>
                </c:pt>
                <c:pt idx="2447">
                  <c:v>17.092718999999899</c:v>
                </c:pt>
                <c:pt idx="2448">
                  <c:v>17.075136000000001</c:v>
                </c:pt>
                <c:pt idx="2449">
                  <c:v>17.1760179999999</c:v>
                </c:pt>
                <c:pt idx="2450">
                  <c:v>17.218906</c:v>
                </c:pt>
                <c:pt idx="2451">
                  <c:v>17.2808899999999</c:v>
                </c:pt>
                <c:pt idx="2452">
                  <c:v>17.3550159999999</c:v>
                </c:pt>
                <c:pt idx="2453">
                  <c:v>17.382421999999899</c:v>
                </c:pt>
                <c:pt idx="2454">
                  <c:v>17.4909029999999</c:v>
                </c:pt>
                <c:pt idx="2455">
                  <c:v>17.493459999999899</c:v>
                </c:pt>
                <c:pt idx="2456">
                  <c:v>17.482769000000001</c:v>
                </c:pt>
                <c:pt idx="2457">
                  <c:v>17.6171539999999</c:v>
                </c:pt>
                <c:pt idx="2458">
                  <c:v>17.5149779999999</c:v>
                </c:pt>
                <c:pt idx="2459">
                  <c:v>17.598085999999899</c:v>
                </c:pt>
                <c:pt idx="2460">
                  <c:v>17.688675</c:v>
                </c:pt>
                <c:pt idx="2461">
                  <c:v>17.72043</c:v>
                </c:pt>
                <c:pt idx="2462">
                  <c:v>17.847570000000001</c:v>
                </c:pt>
                <c:pt idx="2463">
                  <c:v>17.803280999999899</c:v>
                </c:pt>
                <c:pt idx="2464">
                  <c:v>17.909927</c:v>
                </c:pt>
                <c:pt idx="2465">
                  <c:v>17.948173000000001</c:v>
                </c:pt>
                <c:pt idx="2466">
                  <c:v>17.999148000000002</c:v>
                </c:pt>
                <c:pt idx="2467">
                  <c:v>18.003689999999899</c:v>
                </c:pt>
                <c:pt idx="2468">
                  <c:v>18.044398000000001</c:v>
                </c:pt>
                <c:pt idx="2469">
                  <c:v>18.110662000000001</c:v>
                </c:pt>
                <c:pt idx="2470">
                  <c:v>18.185901000000001</c:v>
                </c:pt>
                <c:pt idx="2471">
                  <c:v>18.283446999999899</c:v>
                </c:pt>
                <c:pt idx="2472">
                  <c:v>18.250501</c:v>
                </c:pt>
                <c:pt idx="2473">
                  <c:v>18.361312000000002</c:v>
                </c:pt>
                <c:pt idx="2474">
                  <c:v>18.350949</c:v>
                </c:pt>
                <c:pt idx="2475">
                  <c:v>18.417265</c:v>
                </c:pt>
                <c:pt idx="2476">
                  <c:v>18.552623000000001</c:v>
                </c:pt>
                <c:pt idx="2477">
                  <c:v>18.567533999999899</c:v>
                </c:pt>
                <c:pt idx="2478">
                  <c:v>18.594933999999899</c:v>
                </c:pt>
                <c:pt idx="2479">
                  <c:v>18.634447000000002</c:v>
                </c:pt>
                <c:pt idx="2480">
                  <c:v>18.669184000000001</c:v>
                </c:pt>
                <c:pt idx="2481">
                  <c:v>18.813749999999899</c:v>
                </c:pt>
                <c:pt idx="2482">
                  <c:v>18.824190000000002</c:v>
                </c:pt>
                <c:pt idx="2483">
                  <c:v>18.875284000000001</c:v>
                </c:pt>
                <c:pt idx="2484">
                  <c:v>18.881284000000001</c:v>
                </c:pt>
                <c:pt idx="2485">
                  <c:v>18.9964189999999</c:v>
                </c:pt>
                <c:pt idx="2486">
                  <c:v>19.0054529999999</c:v>
                </c:pt>
                <c:pt idx="2487">
                  <c:v>19.064689999999899</c:v>
                </c:pt>
                <c:pt idx="2488">
                  <c:v>19.189359</c:v>
                </c:pt>
                <c:pt idx="2489">
                  <c:v>19.248908</c:v>
                </c:pt>
                <c:pt idx="2490">
                  <c:v>19.288854000000001</c:v>
                </c:pt>
                <c:pt idx="2491">
                  <c:v>19.376131000000001</c:v>
                </c:pt>
                <c:pt idx="2492">
                  <c:v>19.36683</c:v>
                </c:pt>
                <c:pt idx="2493">
                  <c:v>19.485800999999899</c:v>
                </c:pt>
                <c:pt idx="2494">
                  <c:v>19.537455999999899</c:v>
                </c:pt>
                <c:pt idx="2495">
                  <c:v>19.555816</c:v>
                </c:pt>
                <c:pt idx="2496">
                  <c:v>19.644479</c:v>
                </c:pt>
                <c:pt idx="2497">
                  <c:v>19.656445000000001</c:v>
                </c:pt>
                <c:pt idx="2498">
                  <c:v>19.77985</c:v>
                </c:pt>
                <c:pt idx="2499">
                  <c:v>19.806266000000001</c:v>
                </c:pt>
                <c:pt idx="2500">
                  <c:v>19.849229999999899</c:v>
                </c:pt>
                <c:pt idx="2501">
                  <c:v>19.921368999999899</c:v>
                </c:pt>
                <c:pt idx="2502">
                  <c:v>20.025831</c:v>
                </c:pt>
                <c:pt idx="2503">
                  <c:v>20.121275000000001</c:v>
                </c:pt>
                <c:pt idx="2504">
                  <c:v>20.133814999999899</c:v>
                </c:pt>
                <c:pt idx="2505">
                  <c:v>20.2205499999999</c:v>
                </c:pt>
                <c:pt idx="2506">
                  <c:v>20.267724000000001</c:v>
                </c:pt>
                <c:pt idx="2507">
                  <c:v>20.357806</c:v>
                </c:pt>
                <c:pt idx="2508">
                  <c:v>20.402487000000001</c:v>
                </c:pt>
                <c:pt idx="2509">
                  <c:v>20.452931</c:v>
                </c:pt>
                <c:pt idx="2510">
                  <c:v>20.587928000000002</c:v>
                </c:pt>
                <c:pt idx="2511">
                  <c:v>20.673366000000001</c:v>
                </c:pt>
                <c:pt idx="2512">
                  <c:v>20.705528999999899</c:v>
                </c:pt>
                <c:pt idx="2513">
                  <c:v>20.743880999999899</c:v>
                </c:pt>
                <c:pt idx="2514">
                  <c:v>20.823647999999899</c:v>
                </c:pt>
                <c:pt idx="2515">
                  <c:v>20.913433999999899</c:v>
                </c:pt>
                <c:pt idx="2516">
                  <c:v>21.00423</c:v>
                </c:pt>
                <c:pt idx="2517">
                  <c:v>21.069804000000001</c:v>
                </c:pt>
                <c:pt idx="2518">
                  <c:v>21.132349000000001</c:v>
                </c:pt>
                <c:pt idx="2519">
                  <c:v>21.184301999999899</c:v>
                </c:pt>
                <c:pt idx="2520">
                  <c:v>21.339580000000002</c:v>
                </c:pt>
                <c:pt idx="2521">
                  <c:v>21.308558999999899</c:v>
                </c:pt>
                <c:pt idx="2522">
                  <c:v>21.349557999999899</c:v>
                </c:pt>
                <c:pt idx="2523">
                  <c:v>21.513151000000001</c:v>
                </c:pt>
                <c:pt idx="2524">
                  <c:v>21.572212</c:v>
                </c:pt>
                <c:pt idx="2525">
                  <c:v>21.6696829999999</c:v>
                </c:pt>
                <c:pt idx="2526">
                  <c:v>21.727146000000001</c:v>
                </c:pt>
                <c:pt idx="2527">
                  <c:v>21.756436999999899</c:v>
                </c:pt>
                <c:pt idx="2528">
                  <c:v>21.876051</c:v>
                </c:pt>
                <c:pt idx="2529">
                  <c:v>21.919295000000002</c:v>
                </c:pt>
                <c:pt idx="2530">
                  <c:v>22.095593000000001</c:v>
                </c:pt>
                <c:pt idx="2531">
                  <c:v>22.129587999999899</c:v>
                </c:pt>
                <c:pt idx="2532">
                  <c:v>22.217834</c:v>
                </c:pt>
                <c:pt idx="2533">
                  <c:v>22.224173</c:v>
                </c:pt>
                <c:pt idx="2534">
                  <c:v>22.371862</c:v>
                </c:pt>
                <c:pt idx="2535">
                  <c:v>22.501442999999899</c:v>
                </c:pt>
                <c:pt idx="2536">
                  <c:v>22.5430239999999</c:v>
                </c:pt>
                <c:pt idx="2537">
                  <c:v>22.682535000000001</c:v>
                </c:pt>
                <c:pt idx="2538">
                  <c:v>22.717185000000001</c:v>
                </c:pt>
                <c:pt idx="2539">
                  <c:v>22.752327000000001</c:v>
                </c:pt>
                <c:pt idx="2540">
                  <c:v>22.847629000000001</c:v>
                </c:pt>
                <c:pt idx="2541">
                  <c:v>22.921068000000002</c:v>
                </c:pt>
                <c:pt idx="2542">
                  <c:v>23.065546000000001</c:v>
                </c:pt>
                <c:pt idx="2543">
                  <c:v>23.114833000000001</c:v>
                </c:pt>
                <c:pt idx="2544">
                  <c:v>23.1703779999999</c:v>
                </c:pt>
                <c:pt idx="2545">
                  <c:v>23.337928000000002</c:v>
                </c:pt>
                <c:pt idx="2546">
                  <c:v>23.428311000000001</c:v>
                </c:pt>
                <c:pt idx="2547">
                  <c:v>23.492239000000001</c:v>
                </c:pt>
                <c:pt idx="2548">
                  <c:v>23.636323000000001</c:v>
                </c:pt>
                <c:pt idx="2549">
                  <c:v>23.755386999999899</c:v>
                </c:pt>
                <c:pt idx="2550">
                  <c:v>23.784686000000001</c:v>
                </c:pt>
                <c:pt idx="2551">
                  <c:v>23.878053999999899</c:v>
                </c:pt>
                <c:pt idx="2552">
                  <c:v>24.0121579999999</c:v>
                </c:pt>
                <c:pt idx="2553">
                  <c:v>24.091021000000001</c:v>
                </c:pt>
                <c:pt idx="2554">
                  <c:v>24.193881999999899</c:v>
                </c:pt>
                <c:pt idx="2555">
                  <c:v>24.390491999999899</c:v>
                </c:pt>
                <c:pt idx="2556">
                  <c:v>24.406191</c:v>
                </c:pt>
                <c:pt idx="2557">
                  <c:v>24.532567</c:v>
                </c:pt>
                <c:pt idx="2558">
                  <c:v>24.639261000000001</c:v>
                </c:pt>
                <c:pt idx="2559">
                  <c:v>24.720334999999899</c:v>
                </c:pt>
                <c:pt idx="2560">
                  <c:v>24.815646000000001</c:v>
                </c:pt>
                <c:pt idx="2561">
                  <c:v>24.863907000000001</c:v>
                </c:pt>
                <c:pt idx="2562">
                  <c:v>25.0279729999999</c:v>
                </c:pt>
                <c:pt idx="2563">
                  <c:v>25.147005</c:v>
                </c:pt>
                <c:pt idx="2564">
                  <c:v>25.198722</c:v>
                </c:pt>
                <c:pt idx="2565">
                  <c:v>25.332177000000001</c:v>
                </c:pt>
                <c:pt idx="2566">
                  <c:v>25.443477000000001</c:v>
                </c:pt>
                <c:pt idx="2567">
                  <c:v>25.5661799999999</c:v>
                </c:pt>
                <c:pt idx="2568">
                  <c:v>25.686074999999899</c:v>
                </c:pt>
                <c:pt idx="2569">
                  <c:v>25.8065169999999</c:v>
                </c:pt>
                <c:pt idx="2570">
                  <c:v>25.983297</c:v>
                </c:pt>
                <c:pt idx="2571">
                  <c:v>26.047536999999899</c:v>
                </c:pt>
                <c:pt idx="2572">
                  <c:v>26.158051</c:v>
                </c:pt>
                <c:pt idx="2573">
                  <c:v>26.287247000000001</c:v>
                </c:pt>
                <c:pt idx="2574">
                  <c:v>26.398422</c:v>
                </c:pt>
                <c:pt idx="2575">
                  <c:v>26.539605000000002</c:v>
                </c:pt>
                <c:pt idx="2576">
                  <c:v>26.677516000000001</c:v>
                </c:pt>
                <c:pt idx="2577">
                  <c:v>26.771474999999899</c:v>
                </c:pt>
                <c:pt idx="2578">
                  <c:v>26.903876</c:v>
                </c:pt>
                <c:pt idx="2579">
                  <c:v>26.994115000000001</c:v>
                </c:pt>
                <c:pt idx="2580">
                  <c:v>27.147791000000002</c:v>
                </c:pt>
                <c:pt idx="2581">
                  <c:v>27.314768999999899</c:v>
                </c:pt>
                <c:pt idx="2582">
                  <c:v>27.425891</c:v>
                </c:pt>
                <c:pt idx="2583">
                  <c:v>27.568877000000001</c:v>
                </c:pt>
                <c:pt idx="2584">
                  <c:v>27.692775999999899</c:v>
                </c:pt>
                <c:pt idx="2585">
                  <c:v>27.851357</c:v>
                </c:pt>
                <c:pt idx="2586">
                  <c:v>27.935568</c:v>
                </c:pt>
                <c:pt idx="2587">
                  <c:v>28.088843000000001</c:v>
                </c:pt>
                <c:pt idx="2588">
                  <c:v>28.249538999999899</c:v>
                </c:pt>
                <c:pt idx="2589">
                  <c:v>28.398743</c:v>
                </c:pt>
                <c:pt idx="2590">
                  <c:v>28.535191999999899</c:v>
                </c:pt>
                <c:pt idx="2591">
                  <c:v>28.695996000000001</c:v>
                </c:pt>
                <c:pt idx="2592">
                  <c:v>28.832360999999899</c:v>
                </c:pt>
                <c:pt idx="2593">
                  <c:v>28.962938000000001</c:v>
                </c:pt>
                <c:pt idx="2594">
                  <c:v>29.104109999999899</c:v>
                </c:pt>
                <c:pt idx="2595">
                  <c:v>29.20065</c:v>
                </c:pt>
                <c:pt idx="2596">
                  <c:v>29.468699000000001</c:v>
                </c:pt>
                <c:pt idx="2597">
                  <c:v>29.629822000000001</c:v>
                </c:pt>
                <c:pt idx="2598">
                  <c:v>29.726552000000002</c:v>
                </c:pt>
                <c:pt idx="2599">
                  <c:v>29.934455</c:v>
                </c:pt>
                <c:pt idx="2600">
                  <c:v>30.067377</c:v>
                </c:pt>
                <c:pt idx="2601">
                  <c:v>30.220281</c:v>
                </c:pt>
                <c:pt idx="2602">
                  <c:v>30.367951000000001</c:v>
                </c:pt>
                <c:pt idx="2603">
                  <c:v>30.537344000000001</c:v>
                </c:pt>
                <c:pt idx="2604">
                  <c:v>30.719777000000001</c:v>
                </c:pt>
                <c:pt idx="2605">
                  <c:v>30.897787999999899</c:v>
                </c:pt>
                <c:pt idx="2606">
                  <c:v>31.0738179999999</c:v>
                </c:pt>
                <c:pt idx="2607">
                  <c:v>31.2028339999999</c:v>
                </c:pt>
                <c:pt idx="2608">
                  <c:v>31.389665999999899</c:v>
                </c:pt>
                <c:pt idx="2609">
                  <c:v>31.546434999999899</c:v>
                </c:pt>
                <c:pt idx="2610">
                  <c:v>31.752393000000001</c:v>
                </c:pt>
                <c:pt idx="2611">
                  <c:v>31.922539</c:v>
                </c:pt>
                <c:pt idx="2612">
                  <c:v>32.138696000000003</c:v>
                </c:pt>
                <c:pt idx="2613">
                  <c:v>32.3153399999999</c:v>
                </c:pt>
                <c:pt idx="2614">
                  <c:v>32.506203999999897</c:v>
                </c:pt>
                <c:pt idx="2615">
                  <c:v>32.690241</c:v>
                </c:pt>
                <c:pt idx="2616">
                  <c:v>32.925147000000003</c:v>
                </c:pt>
                <c:pt idx="2617">
                  <c:v>33.041231000000003</c:v>
                </c:pt>
                <c:pt idx="2618">
                  <c:v>33.267229</c:v>
                </c:pt>
                <c:pt idx="2619">
                  <c:v>33.471148999999897</c:v>
                </c:pt>
                <c:pt idx="2620">
                  <c:v>33.680757</c:v>
                </c:pt>
                <c:pt idx="2621">
                  <c:v>33.912590000000002</c:v>
                </c:pt>
                <c:pt idx="2622">
                  <c:v>34.124085999999899</c:v>
                </c:pt>
                <c:pt idx="2623">
                  <c:v>34.340262000000003</c:v>
                </c:pt>
                <c:pt idx="2624">
                  <c:v>34.540861</c:v>
                </c:pt>
                <c:pt idx="2625">
                  <c:v>34.775478999999898</c:v>
                </c:pt>
                <c:pt idx="2626">
                  <c:v>34.999822000000002</c:v>
                </c:pt>
                <c:pt idx="2627">
                  <c:v>35.215076000000003</c:v>
                </c:pt>
                <c:pt idx="2628">
                  <c:v>35.453879999999899</c:v>
                </c:pt>
                <c:pt idx="2629">
                  <c:v>35.664479</c:v>
                </c:pt>
                <c:pt idx="2630">
                  <c:v>35.929464000000003</c:v>
                </c:pt>
                <c:pt idx="2631">
                  <c:v>36.201979999999899</c:v>
                </c:pt>
                <c:pt idx="2632">
                  <c:v>36.424083000000003</c:v>
                </c:pt>
                <c:pt idx="2633">
                  <c:v>36.640075000000003</c:v>
                </c:pt>
                <c:pt idx="2634">
                  <c:v>36.904401999999898</c:v>
                </c:pt>
                <c:pt idx="2635">
                  <c:v>37.147111000000002</c:v>
                </c:pt>
                <c:pt idx="2636">
                  <c:v>37.364784</c:v>
                </c:pt>
                <c:pt idx="2637">
                  <c:v>37.668306999999899</c:v>
                </c:pt>
                <c:pt idx="2638">
                  <c:v>37.893003</c:v>
                </c:pt>
                <c:pt idx="2639">
                  <c:v>38.168796999999898</c:v>
                </c:pt>
                <c:pt idx="2640">
                  <c:v>38.418640000000003</c:v>
                </c:pt>
                <c:pt idx="2641">
                  <c:v>38.703688999999898</c:v>
                </c:pt>
                <c:pt idx="2642">
                  <c:v>38.975541999999898</c:v>
                </c:pt>
                <c:pt idx="2643">
                  <c:v>39.250912</c:v>
                </c:pt>
                <c:pt idx="2644">
                  <c:v>39.582093</c:v>
                </c:pt>
                <c:pt idx="2645">
                  <c:v>39.844445999999898</c:v>
                </c:pt>
                <c:pt idx="2646">
                  <c:v>40.151336000000001</c:v>
                </c:pt>
                <c:pt idx="2647">
                  <c:v>40.427602</c:v>
                </c:pt>
                <c:pt idx="2648">
                  <c:v>40.763376000000001</c:v>
                </c:pt>
                <c:pt idx="2649">
                  <c:v>41.0343009999999</c:v>
                </c:pt>
                <c:pt idx="2650">
                  <c:v>41.388744000000003</c:v>
                </c:pt>
                <c:pt idx="2651">
                  <c:v>41.660449999999898</c:v>
                </c:pt>
                <c:pt idx="2652">
                  <c:v>42.048701000000001</c:v>
                </c:pt>
                <c:pt idx="2653">
                  <c:v>42.335552</c:v>
                </c:pt>
                <c:pt idx="2654">
                  <c:v>42.666516000000001</c:v>
                </c:pt>
                <c:pt idx="2655">
                  <c:v>43.020848999999899</c:v>
                </c:pt>
                <c:pt idx="2656">
                  <c:v>43.389938000000001</c:v>
                </c:pt>
                <c:pt idx="2657">
                  <c:v>43.713552999999898</c:v>
                </c:pt>
                <c:pt idx="2658">
                  <c:v>44.040275999999899</c:v>
                </c:pt>
                <c:pt idx="2659">
                  <c:v>44.388745999999898</c:v>
                </c:pt>
                <c:pt idx="2660">
                  <c:v>44.782260999999899</c:v>
                </c:pt>
                <c:pt idx="2661">
                  <c:v>45.161600999999898</c:v>
                </c:pt>
                <c:pt idx="2662">
                  <c:v>45.524023999999898</c:v>
                </c:pt>
                <c:pt idx="2663">
                  <c:v>45.910513000000002</c:v>
                </c:pt>
                <c:pt idx="2664">
                  <c:v>46.332740999999899</c:v>
                </c:pt>
                <c:pt idx="2665">
                  <c:v>46.695988999999898</c:v>
                </c:pt>
                <c:pt idx="2666">
                  <c:v>47.114015000000002</c:v>
                </c:pt>
                <c:pt idx="2667">
                  <c:v>47.533821000000003</c:v>
                </c:pt>
                <c:pt idx="2668">
                  <c:v>47.963172999999898</c:v>
                </c:pt>
                <c:pt idx="2669">
                  <c:v>48.389536</c:v>
                </c:pt>
                <c:pt idx="2670">
                  <c:v>48.844557000000002</c:v>
                </c:pt>
                <c:pt idx="2671">
                  <c:v>49.239621999999898</c:v>
                </c:pt>
                <c:pt idx="2672">
                  <c:v>49.6635449999999</c:v>
                </c:pt>
                <c:pt idx="2673">
                  <c:v>50.164296999999898</c:v>
                </c:pt>
                <c:pt idx="2674">
                  <c:v>50.647146999999897</c:v>
                </c:pt>
                <c:pt idx="2675">
                  <c:v>51.116287999999898</c:v>
                </c:pt>
                <c:pt idx="2676">
                  <c:v>51.573729</c:v>
                </c:pt>
                <c:pt idx="2677">
                  <c:v>52.116627000000001</c:v>
                </c:pt>
                <c:pt idx="2678">
                  <c:v>52.617745999999897</c:v>
                </c:pt>
                <c:pt idx="2679">
                  <c:v>53.145710000000001</c:v>
                </c:pt>
                <c:pt idx="2680">
                  <c:v>53.677503000000002</c:v>
                </c:pt>
                <c:pt idx="2681">
                  <c:v>54.177467999999898</c:v>
                </c:pt>
                <c:pt idx="2682">
                  <c:v>54.733815999999898</c:v>
                </c:pt>
                <c:pt idx="2683">
                  <c:v>55.270273000000003</c:v>
                </c:pt>
                <c:pt idx="2684">
                  <c:v>55.827365</c:v>
                </c:pt>
                <c:pt idx="2685">
                  <c:v>56.452440000000003</c:v>
                </c:pt>
                <c:pt idx="2686">
                  <c:v>57.023622000000003</c:v>
                </c:pt>
                <c:pt idx="2687">
                  <c:v>57.629423000000003</c:v>
                </c:pt>
                <c:pt idx="2688">
                  <c:v>58.227879000000001</c:v>
                </c:pt>
                <c:pt idx="2689">
                  <c:v>58.861524000000003</c:v>
                </c:pt>
                <c:pt idx="2690">
                  <c:v>59.492567999999899</c:v>
                </c:pt>
                <c:pt idx="2691">
                  <c:v>60.150230000000001</c:v>
                </c:pt>
                <c:pt idx="2692">
                  <c:v>60.808605</c:v>
                </c:pt>
                <c:pt idx="2693">
                  <c:v>61.496962000000003</c:v>
                </c:pt>
              </c:numCache>
            </c:numRef>
          </c:yVal>
          <c:smooth val="0"/>
        </c:ser>
        <c:ser>
          <c:idx val="7"/>
          <c:order val="3"/>
          <c:tx>
            <c:v>Injection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PC_comparison!$A$7:$A$8</c:f>
              <c:numCache>
                <c:formatCode>General</c:formatCode>
                <c:ptCount val="2"/>
                <c:pt idx="0">
                  <c:v>760</c:v>
                </c:pt>
                <c:pt idx="1">
                  <c:v>760</c:v>
                </c:pt>
              </c:numCache>
            </c:numRef>
          </c:xVal>
          <c:yVal>
            <c:numRef>
              <c:f>PC_comparison!$B$7:$B$8</c:f>
              <c:numCache>
                <c:formatCode>General</c:formatCode>
                <c:ptCount val="2"/>
                <c:pt idx="0">
                  <c:v>-30</c:v>
                </c:pt>
                <c:pt idx="1">
                  <c:v>50</c:v>
                </c:pt>
              </c:numCache>
            </c:numRef>
          </c:yVal>
          <c:smooth val="0"/>
        </c:ser>
        <c:ser>
          <c:idx val="0"/>
          <c:order val="0"/>
          <c:tx>
            <c:v>MBHSP02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'C:\Users\guram\Data\MT-23\1PoAN-06 (11 T field quality)\[mbhsp02_loops_24mmD_130mm_2K.xlsx]mbhsp02_loops_24mmD10As_2KTC1_h'!$G$90:$G$429</c:f>
              <c:numCache>
                <c:formatCode>General</c:formatCode>
                <c:ptCount val="340"/>
                <c:pt idx="0">
                  <c:v>272.12561000000005</c:v>
                </c:pt>
                <c:pt idx="1">
                  <c:v>110.763656</c:v>
                </c:pt>
                <c:pt idx="2">
                  <c:v>157.36239</c:v>
                </c:pt>
                <c:pt idx="3">
                  <c:v>255.51048</c:v>
                </c:pt>
                <c:pt idx="4">
                  <c:v>353.71569000000005</c:v>
                </c:pt>
                <c:pt idx="5">
                  <c:v>452.49290000000002</c:v>
                </c:pt>
                <c:pt idx="6">
                  <c:v>551.64924999999994</c:v>
                </c:pt>
                <c:pt idx="7">
                  <c:v>650.14360999999997</c:v>
                </c:pt>
                <c:pt idx="8">
                  <c:v>739.78194000000008</c:v>
                </c:pt>
                <c:pt idx="9">
                  <c:v>758.45713000000001</c:v>
                </c:pt>
                <c:pt idx="10">
                  <c:v>758.50892999999985</c:v>
                </c:pt>
                <c:pt idx="11">
                  <c:v>758.50758000000008</c:v>
                </c:pt>
                <c:pt idx="12">
                  <c:v>758.47210999999993</c:v>
                </c:pt>
                <c:pt idx="13">
                  <c:v>758.52999</c:v>
                </c:pt>
                <c:pt idx="14">
                  <c:v>758.42625999999996</c:v>
                </c:pt>
                <c:pt idx="15">
                  <c:v>758.37641999999994</c:v>
                </c:pt>
                <c:pt idx="16">
                  <c:v>758.25954000000002</c:v>
                </c:pt>
                <c:pt idx="17">
                  <c:v>758.38887000000011</c:v>
                </c:pt>
                <c:pt idx="18">
                  <c:v>758.43248999999992</c:v>
                </c:pt>
                <c:pt idx="19">
                  <c:v>758.53507999999999</c:v>
                </c:pt>
                <c:pt idx="20">
                  <c:v>758.42584000000011</c:v>
                </c:pt>
                <c:pt idx="21">
                  <c:v>758.51179000000002</c:v>
                </c:pt>
                <c:pt idx="22">
                  <c:v>758.59050999999999</c:v>
                </c:pt>
                <c:pt idx="23">
                  <c:v>758.58695999999986</c:v>
                </c:pt>
                <c:pt idx="24">
                  <c:v>758.52380000000005</c:v>
                </c:pt>
                <c:pt idx="25">
                  <c:v>758.62252000000012</c:v>
                </c:pt>
                <c:pt idx="26">
                  <c:v>758.42896999999994</c:v>
                </c:pt>
                <c:pt idx="27">
                  <c:v>758.60910999999999</c:v>
                </c:pt>
                <c:pt idx="28">
                  <c:v>758.48398999999995</c:v>
                </c:pt>
                <c:pt idx="29">
                  <c:v>758.57380000000001</c:v>
                </c:pt>
                <c:pt idx="30">
                  <c:v>758.52253999999994</c:v>
                </c:pt>
                <c:pt idx="31">
                  <c:v>758.56610000000001</c:v>
                </c:pt>
                <c:pt idx="32">
                  <c:v>758.46900999999991</c:v>
                </c:pt>
                <c:pt idx="33">
                  <c:v>758.46010000000001</c:v>
                </c:pt>
                <c:pt idx="34">
                  <c:v>758.42175000000009</c:v>
                </c:pt>
                <c:pt idx="35">
                  <c:v>758.50704999999994</c:v>
                </c:pt>
                <c:pt idx="36">
                  <c:v>758.41474000000005</c:v>
                </c:pt>
                <c:pt idx="37">
                  <c:v>758.36906999999997</c:v>
                </c:pt>
                <c:pt idx="38">
                  <c:v>759.47100999999998</c:v>
                </c:pt>
                <c:pt idx="39">
                  <c:v>822.44546999999989</c:v>
                </c:pt>
                <c:pt idx="40">
                  <c:v>920.88486999999986</c:v>
                </c:pt>
                <c:pt idx="41">
                  <c:v>1018.6940000000001</c:v>
                </c:pt>
                <c:pt idx="42">
                  <c:v>1117.0904</c:v>
                </c:pt>
                <c:pt idx="43">
                  <c:v>1215.3601000000001</c:v>
                </c:pt>
                <c:pt idx="44">
                  <c:v>1313.7057</c:v>
                </c:pt>
                <c:pt idx="45">
                  <c:v>1412.3511000000003</c:v>
                </c:pt>
                <c:pt idx="46">
                  <c:v>1511.3211000000001</c:v>
                </c:pt>
                <c:pt idx="47">
                  <c:v>1609.8573000000001</c:v>
                </c:pt>
                <c:pt idx="48">
                  <c:v>1708.2802999999999</c:v>
                </c:pt>
                <c:pt idx="49">
                  <c:v>1806.5985999999998</c:v>
                </c:pt>
                <c:pt idx="50">
                  <c:v>1904.6630999999998</c:v>
                </c:pt>
                <c:pt idx="51">
                  <c:v>2002.6088999999999</c:v>
                </c:pt>
                <c:pt idx="52">
                  <c:v>2100.9108000000001</c:v>
                </c:pt>
                <c:pt idx="53">
                  <c:v>2200.0083999999997</c:v>
                </c:pt>
                <c:pt idx="54">
                  <c:v>2297.9097999999999</c:v>
                </c:pt>
                <c:pt idx="55">
                  <c:v>2396.8555000000001</c:v>
                </c:pt>
                <c:pt idx="56">
                  <c:v>2495.634</c:v>
                </c:pt>
                <c:pt idx="57">
                  <c:v>2594.2089000000001</c:v>
                </c:pt>
                <c:pt idx="58">
                  <c:v>2692.5551999999998</c:v>
                </c:pt>
                <c:pt idx="59">
                  <c:v>2791.0164999999997</c:v>
                </c:pt>
                <c:pt idx="60">
                  <c:v>2888.4826000000003</c:v>
                </c:pt>
                <c:pt idx="61">
                  <c:v>2986.9701999999997</c:v>
                </c:pt>
                <c:pt idx="62">
                  <c:v>3085.4065000000001</c:v>
                </c:pt>
                <c:pt idx="63">
                  <c:v>3183.7102</c:v>
                </c:pt>
                <c:pt idx="64">
                  <c:v>3282.6662999999999</c:v>
                </c:pt>
                <c:pt idx="65">
                  <c:v>3381.8366999999998</c:v>
                </c:pt>
                <c:pt idx="66">
                  <c:v>3480.2352999999994</c:v>
                </c:pt>
                <c:pt idx="67">
                  <c:v>3578.578</c:v>
                </c:pt>
                <c:pt idx="68">
                  <c:v>3677.4984000000004</c:v>
                </c:pt>
                <c:pt idx="69">
                  <c:v>3775.2684999999997</c:v>
                </c:pt>
                <c:pt idx="70">
                  <c:v>3873.1284000000001</c:v>
                </c:pt>
                <c:pt idx="71">
                  <c:v>3971.4967000000006</c:v>
                </c:pt>
                <c:pt idx="72">
                  <c:v>4069.9050000000002</c:v>
                </c:pt>
                <c:pt idx="73">
                  <c:v>4168.1190000000006</c:v>
                </c:pt>
                <c:pt idx="74">
                  <c:v>4267.1881999999996</c:v>
                </c:pt>
                <c:pt idx="75">
                  <c:v>4365.9360999999999</c:v>
                </c:pt>
                <c:pt idx="76">
                  <c:v>4464.3921</c:v>
                </c:pt>
                <c:pt idx="77">
                  <c:v>4562.7720999999992</c:v>
                </c:pt>
                <c:pt idx="78">
                  <c:v>4661.2709999999997</c:v>
                </c:pt>
                <c:pt idx="79">
                  <c:v>4759.1968999999999</c:v>
                </c:pt>
                <c:pt idx="80">
                  <c:v>4857.2114000000001</c:v>
                </c:pt>
                <c:pt idx="81">
                  <c:v>4955.5695999999989</c:v>
                </c:pt>
                <c:pt idx="82">
                  <c:v>5054.0784999999996</c:v>
                </c:pt>
                <c:pt idx="83">
                  <c:v>5152.6881999999996</c:v>
                </c:pt>
                <c:pt idx="84">
                  <c:v>5252.2987999999996</c:v>
                </c:pt>
                <c:pt idx="85">
                  <c:v>5350.4901</c:v>
                </c:pt>
                <c:pt idx="86">
                  <c:v>5448.9049000000005</c:v>
                </c:pt>
                <c:pt idx="87">
                  <c:v>5547.1223</c:v>
                </c:pt>
                <c:pt idx="88">
                  <c:v>5645.4517000000005</c:v>
                </c:pt>
                <c:pt idx="89">
                  <c:v>5743.3723000000009</c:v>
                </c:pt>
                <c:pt idx="90">
                  <c:v>5841.7259000000004</c:v>
                </c:pt>
                <c:pt idx="91">
                  <c:v>5940.1952000000001</c:v>
                </c:pt>
                <c:pt idx="92">
                  <c:v>6038.582800000001</c:v>
                </c:pt>
                <c:pt idx="93">
                  <c:v>6137.4155000000001</c:v>
                </c:pt>
                <c:pt idx="94">
                  <c:v>6236.5097999999998</c:v>
                </c:pt>
                <c:pt idx="95">
                  <c:v>6334.8144999999995</c:v>
                </c:pt>
                <c:pt idx="96">
                  <c:v>6433.1833999999999</c:v>
                </c:pt>
                <c:pt idx="97">
                  <c:v>6531.5033000000003</c:v>
                </c:pt>
                <c:pt idx="98">
                  <c:v>6629.4854999999998</c:v>
                </c:pt>
                <c:pt idx="99">
                  <c:v>6727.4871000000003</c:v>
                </c:pt>
                <c:pt idx="100">
                  <c:v>6826.2513000000008</c:v>
                </c:pt>
                <c:pt idx="101">
                  <c:v>6924.4018999999998</c:v>
                </c:pt>
                <c:pt idx="102">
                  <c:v>7022.8550000000005</c:v>
                </c:pt>
                <c:pt idx="103">
                  <c:v>7121.8215</c:v>
                </c:pt>
                <c:pt idx="104">
                  <c:v>7220.2999000000009</c:v>
                </c:pt>
                <c:pt idx="105">
                  <c:v>7318.7235000000001</c:v>
                </c:pt>
                <c:pt idx="106">
                  <c:v>7417.2748999999994</c:v>
                </c:pt>
                <c:pt idx="107">
                  <c:v>7516.0342000000001</c:v>
                </c:pt>
                <c:pt idx="108">
                  <c:v>7613.8537999999999</c:v>
                </c:pt>
                <c:pt idx="109">
                  <c:v>7712.1392000000005</c:v>
                </c:pt>
                <c:pt idx="110">
                  <c:v>7810.5333000000001</c:v>
                </c:pt>
                <c:pt idx="111">
                  <c:v>7908.7516000000005</c:v>
                </c:pt>
                <c:pt idx="112">
                  <c:v>8007.4817000000012</c:v>
                </c:pt>
                <c:pt idx="113">
                  <c:v>8106.5758000000005</c:v>
                </c:pt>
                <c:pt idx="114">
                  <c:v>8205.1966000000011</c:v>
                </c:pt>
                <c:pt idx="115">
                  <c:v>8303.6191999999992</c:v>
                </c:pt>
                <c:pt idx="116">
                  <c:v>8401.8678</c:v>
                </c:pt>
                <c:pt idx="117">
                  <c:v>8500.0008000000016</c:v>
                </c:pt>
                <c:pt idx="118">
                  <c:v>8597.8503999999994</c:v>
                </c:pt>
                <c:pt idx="119">
                  <c:v>8696.3317999999999</c:v>
                </c:pt>
                <c:pt idx="120">
                  <c:v>8794.8359999999993</c:v>
                </c:pt>
                <c:pt idx="121">
                  <c:v>8893.0709000000006</c:v>
                </c:pt>
                <c:pt idx="122">
                  <c:v>8992.1614999999983</c:v>
                </c:pt>
                <c:pt idx="123">
                  <c:v>9091.0079000000005</c:v>
                </c:pt>
                <c:pt idx="124">
                  <c:v>9189.4071000000004</c:v>
                </c:pt>
                <c:pt idx="125">
                  <c:v>9287.813900000001</c:v>
                </c:pt>
                <c:pt idx="126">
                  <c:v>9386.2683000000015</c:v>
                </c:pt>
                <c:pt idx="127">
                  <c:v>9484.3022000000019</c:v>
                </c:pt>
                <c:pt idx="128">
                  <c:v>9582.4218000000001</c:v>
                </c:pt>
                <c:pt idx="129">
                  <c:v>9681.0493999999999</c:v>
                </c:pt>
                <c:pt idx="130">
                  <c:v>9779.2105999999985</c:v>
                </c:pt>
                <c:pt idx="131">
                  <c:v>9877.7232999999997</c:v>
                </c:pt>
                <c:pt idx="132">
                  <c:v>9977.1936000000005</c:v>
                </c:pt>
                <c:pt idx="133">
                  <c:v>10075.829</c:v>
                </c:pt>
                <c:pt idx="134">
                  <c:v>10174.274000000001</c:v>
                </c:pt>
                <c:pt idx="135">
                  <c:v>10272.745999999999</c:v>
                </c:pt>
                <c:pt idx="136">
                  <c:v>10371.26</c:v>
                </c:pt>
                <c:pt idx="137">
                  <c:v>10468.916000000001</c:v>
                </c:pt>
                <c:pt idx="138">
                  <c:v>10567.320000000002</c:v>
                </c:pt>
                <c:pt idx="139">
                  <c:v>10665.836000000001</c:v>
                </c:pt>
                <c:pt idx="140">
                  <c:v>10764.189000000002</c:v>
                </c:pt>
                <c:pt idx="141">
                  <c:v>10862.973</c:v>
                </c:pt>
                <c:pt idx="142">
                  <c:v>10961.936</c:v>
                </c:pt>
                <c:pt idx="143">
                  <c:v>11060.289000000001</c:v>
                </c:pt>
                <c:pt idx="144">
                  <c:v>11158.736999999997</c:v>
                </c:pt>
                <c:pt idx="145">
                  <c:v>11257.323999999999</c:v>
                </c:pt>
                <c:pt idx="146">
                  <c:v>11355.511</c:v>
                </c:pt>
                <c:pt idx="147">
                  <c:v>11453.456</c:v>
                </c:pt>
                <c:pt idx="148">
                  <c:v>11506.457999999999</c:v>
                </c:pt>
                <c:pt idx="149">
                  <c:v>11506.611000000001</c:v>
                </c:pt>
                <c:pt idx="150">
                  <c:v>11506.459000000001</c:v>
                </c:pt>
                <c:pt idx="151">
                  <c:v>11506.484</c:v>
                </c:pt>
                <c:pt idx="152">
                  <c:v>11506.580000000002</c:v>
                </c:pt>
                <c:pt idx="153">
                  <c:v>11506.657999999999</c:v>
                </c:pt>
                <c:pt idx="154">
                  <c:v>11506.653</c:v>
                </c:pt>
                <c:pt idx="155">
                  <c:v>11506.727999999999</c:v>
                </c:pt>
                <c:pt idx="156">
                  <c:v>11506.701000000001</c:v>
                </c:pt>
                <c:pt idx="157">
                  <c:v>11506.735000000001</c:v>
                </c:pt>
                <c:pt idx="158">
                  <c:v>11506.706999999999</c:v>
                </c:pt>
                <c:pt idx="159">
                  <c:v>11506.706999999999</c:v>
                </c:pt>
                <c:pt idx="160">
                  <c:v>11506.523999999999</c:v>
                </c:pt>
                <c:pt idx="161">
                  <c:v>11506.531000000001</c:v>
                </c:pt>
                <c:pt idx="162">
                  <c:v>11506.664000000001</c:v>
                </c:pt>
                <c:pt idx="163">
                  <c:v>11506.552000000001</c:v>
                </c:pt>
                <c:pt idx="164">
                  <c:v>11506.610999999999</c:v>
                </c:pt>
                <c:pt idx="165">
                  <c:v>11506.665000000001</c:v>
                </c:pt>
                <c:pt idx="166">
                  <c:v>11506.554</c:v>
                </c:pt>
                <c:pt idx="167">
                  <c:v>11506.607999999998</c:v>
                </c:pt>
                <c:pt idx="168">
                  <c:v>11506.405999999999</c:v>
                </c:pt>
                <c:pt idx="169">
                  <c:v>11506.431</c:v>
                </c:pt>
                <c:pt idx="170">
                  <c:v>11506.669</c:v>
                </c:pt>
                <c:pt idx="171">
                  <c:v>11506.906000000001</c:v>
                </c:pt>
                <c:pt idx="172">
                  <c:v>11506.836000000001</c:v>
                </c:pt>
                <c:pt idx="173">
                  <c:v>11506.846000000001</c:v>
                </c:pt>
                <c:pt idx="174">
                  <c:v>11506.776</c:v>
                </c:pt>
                <c:pt idx="175">
                  <c:v>11506.581</c:v>
                </c:pt>
                <c:pt idx="176">
                  <c:v>11506.741</c:v>
                </c:pt>
                <c:pt idx="177">
                  <c:v>11506.885</c:v>
                </c:pt>
                <c:pt idx="178">
                  <c:v>11461.5</c:v>
                </c:pt>
                <c:pt idx="179">
                  <c:v>11363.577000000001</c:v>
                </c:pt>
                <c:pt idx="180">
                  <c:v>11265.405000000001</c:v>
                </c:pt>
                <c:pt idx="181">
                  <c:v>11166.706999999999</c:v>
                </c:pt>
                <c:pt idx="182">
                  <c:v>11068.205</c:v>
                </c:pt>
                <c:pt idx="183">
                  <c:v>10969.874</c:v>
                </c:pt>
                <c:pt idx="184">
                  <c:v>10870.703000000001</c:v>
                </c:pt>
                <c:pt idx="185">
                  <c:v>10772.04</c:v>
                </c:pt>
                <c:pt idx="186">
                  <c:v>10673.695</c:v>
                </c:pt>
                <c:pt idx="187">
                  <c:v>10575.213</c:v>
                </c:pt>
                <c:pt idx="188">
                  <c:v>10476.758000000002</c:v>
                </c:pt>
                <c:pt idx="189">
                  <c:v>10379.083999999999</c:v>
                </c:pt>
                <c:pt idx="190">
                  <c:v>10280.653000000002</c:v>
                </c:pt>
                <c:pt idx="191">
                  <c:v>10182.109</c:v>
                </c:pt>
                <c:pt idx="192">
                  <c:v>10083.624</c:v>
                </c:pt>
                <c:pt idx="193">
                  <c:v>9984.9393999999993</c:v>
                </c:pt>
                <c:pt idx="194">
                  <c:v>9885.6180999999997</c:v>
                </c:pt>
                <c:pt idx="195">
                  <c:v>9787.1709999999985</c:v>
                </c:pt>
                <c:pt idx="196">
                  <c:v>9688.7615000000005</c:v>
                </c:pt>
                <c:pt idx="197">
                  <c:v>9590.3743999999988</c:v>
                </c:pt>
                <c:pt idx="198">
                  <c:v>9491.9880000000012</c:v>
                </c:pt>
                <c:pt idx="199">
                  <c:v>9394.0081000000009</c:v>
                </c:pt>
                <c:pt idx="200">
                  <c:v>9295.4534000000021</c:v>
                </c:pt>
                <c:pt idx="201">
                  <c:v>9197.0499</c:v>
                </c:pt>
                <c:pt idx="202">
                  <c:v>9098.812100000001</c:v>
                </c:pt>
                <c:pt idx="203">
                  <c:v>9000.205899999999</c:v>
                </c:pt>
                <c:pt idx="204">
                  <c:v>8901.4326000000019</c:v>
                </c:pt>
                <c:pt idx="205">
                  <c:v>8803.0575000000008</c:v>
                </c:pt>
                <c:pt idx="206">
                  <c:v>8704.561099999999</c:v>
                </c:pt>
                <c:pt idx="207">
                  <c:v>8605.9215000000004</c:v>
                </c:pt>
                <c:pt idx="208">
                  <c:v>8507.9731999999985</c:v>
                </c:pt>
                <c:pt idx="209">
                  <c:v>8409.7821999999996</c:v>
                </c:pt>
                <c:pt idx="210">
                  <c:v>8311.2343999999994</c:v>
                </c:pt>
                <c:pt idx="211">
                  <c:v>8212.9503000000004</c:v>
                </c:pt>
                <c:pt idx="212">
                  <c:v>8114.6141999999991</c:v>
                </c:pt>
                <c:pt idx="213">
                  <c:v>8015.4514000000008</c:v>
                </c:pt>
                <c:pt idx="214">
                  <c:v>7916.7354999999998</c:v>
                </c:pt>
                <c:pt idx="215">
                  <c:v>7818.2964999999995</c:v>
                </c:pt>
                <c:pt idx="216">
                  <c:v>7719.9656000000004</c:v>
                </c:pt>
                <c:pt idx="217">
                  <c:v>7621.5817999999999</c:v>
                </c:pt>
                <c:pt idx="218">
                  <c:v>7523.4169000000011</c:v>
                </c:pt>
                <c:pt idx="219">
                  <c:v>7424.5396999999994</c:v>
                </c:pt>
                <c:pt idx="220">
                  <c:v>7326.9418000000005</c:v>
                </c:pt>
                <c:pt idx="221">
                  <c:v>7228.5681999999997</c:v>
                </c:pt>
                <c:pt idx="222">
                  <c:v>7130.2191000000003</c:v>
                </c:pt>
                <c:pt idx="223">
                  <c:v>7030.792300000001</c:v>
                </c:pt>
                <c:pt idx="224">
                  <c:v>6932.3027000000002</c:v>
                </c:pt>
                <c:pt idx="225">
                  <c:v>6833.8516999999993</c:v>
                </c:pt>
                <c:pt idx="226">
                  <c:v>6735.3562000000002</c:v>
                </c:pt>
                <c:pt idx="227">
                  <c:v>6637.5372000000007</c:v>
                </c:pt>
                <c:pt idx="228">
                  <c:v>6539.5604999999996</c:v>
                </c:pt>
                <c:pt idx="229">
                  <c:v>6441.1017000000011</c:v>
                </c:pt>
                <c:pt idx="230">
                  <c:v>6342.8714</c:v>
                </c:pt>
                <c:pt idx="231">
                  <c:v>6244.4686999999994</c:v>
                </c:pt>
                <c:pt idx="232">
                  <c:v>6145.5496000000003</c:v>
                </c:pt>
                <c:pt idx="233">
                  <c:v>6046.5711000000001</c:v>
                </c:pt>
                <c:pt idx="234">
                  <c:v>5948.2137000000002</c:v>
                </c:pt>
                <c:pt idx="235">
                  <c:v>5849.7350999999999</c:v>
                </c:pt>
                <c:pt idx="236">
                  <c:v>5751.3865999999998</c:v>
                </c:pt>
                <c:pt idx="237">
                  <c:v>5653.3405000000002</c:v>
                </c:pt>
                <c:pt idx="238">
                  <c:v>5555.1632999999993</c:v>
                </c:pt>
                <c:pt idx="239">
                  <c:v>5457.0228999999999</c:v>
                </c:pt>
                <c:pt idx="240">
                  <c:v>5358.5915999999997</c:v>
                </c:pt>
                <c:pt idx="241">
                  <c:v>5259.9691000000003</c:v>
                </c:pt>
                <c:pt idx="242">
                  <c:v>5160.6234999999997</c:v>
                </c:pt>
                <c:pt idx="243">
                  <c:v>5062.2686999999996</c:v>
                </c:pt>
                <c:pt idx="244">
                  <c:v>4963.6979000000001</c:v>
                </c:pt>
                <c:pt idx="245">
                  <c:v>4864.9071000000004</c:v>
                </c:pt>
                <c:pt idx="246">
                  <c:v>4766.9985000000006</c:v>
                </c:pt>
                <c:pt idx="247">
                  <c:v>4670.1764000000003</c:v>
                </c:pt>
                <c:pt idx="248">
                  <c:v>4571.2545</c:v>
                </c:pt>
                <c:pt idx="249">
                  <c:v>4472.4647000000004</c:v>
                </c:pt>
                <c:pt idx="250">
                  <c:v>4374.0936000000002</c:v>
                </c:pt>
                <c:pt idx="251">
                  <c:v>4275.2851000000001</c:v>
                </c:pt>
                <c:pt idx="252">
                  <c:v>4176.1417000000001</c:v>
                </c:pt>
                <c:pt idx="253">
                  <c:v>4077.9106000000002</c:v>
                </c:pt>
                <c:pt idx="254">
                  <c:v>3979.5654000000004</c:v>
                </c:pt>
                <c:pt idx="255">
                  <c:v>3881.0575000000003</c:v>
                </c:pt>
                <c:pt idx="256">
                  <c:v>3783.1052000000004</c:v>
                </c:pt>
                <c:pt idx="257">
                  <c:v>3684.9605999999999</c:v>
                </c:pt>
                <c:pt idx="258">
                  <c:v>3586.2925000000005</c:v>
                </c:pt>
                <c:pt idx="259">
                  <c:v>3487.9059000000002</c:v>
                </c:pt>
                <c:pt idx="260">
                  <c:v>3389.6078000000002</c:v>
                </c:pt>
                <c:pt idx="261">
                  <c:v>3290.4952999999996</c:v>
                </c:pt>
                <c:pt idx="262">
                  <c:v>3191.4120000000003</c:v>
                </c:pt>
                <c:pt idx="263">
                  <c:v>3093.3855000000003</c:v>
                </c:pt>
                <c:pt idx="264">
                  <c:v>2994.9515999999999</c:v>
                </c:pt>
                <c:pt idx="265">
                  <c:v>2896.4976000000001</c:v>
                </c:pt>
                <c:pt idx="266">
                  <c:v>2798.7167999999997</c:v>
                </c:pt>
                <c:pt idx="267">
                  <c:v>2700.4449</c:v>
                </c:pt>
                <c:pt idx="268">
                  <c:v>2602.1279000000004</c:v>
                </c:pt>
                <c:pt idx="269">
                  <c:v>2503.6819000000005</c:v>
                </c:pt>
                <c:pt idx="270">
                  <c:v>2405.1347999999998</c:v>
                </c:pt>
                <c:pt idx="271">
                  <c:v>2305.7433000000001</c:v>
                </c:pt>
                <c:pt idx="272">
                  <c:v>2207.1844999999998</c:v>
                </c:pt>
                <c:pt idx="273">
                  <c:v>2108.7856999999999</c:v>
                </c:pt>
                <c:pt idx="274">
                  <c:v>2010.5916000000002</c:v>
                </c:pt>
                <c:pt idx="275">
                  <c:v>1912.5456000000001</c:v>
                </c:pt>
                <c:pt idx="276">
                  <c:v>1814.3779</c:v>
                </c:pt>
                <c:pt idx="277">
                  <c:v>1716.0940999999998</c:v>
                </c:pt>
                <c:pt idx="278">
                  <c:v>1617.7711999999999</c:v>
                </c:pt>
                <c:pt idx="279">
                  <c:v>1519.2778000000001</c:v>
                </c:pt>
                <c:pt idx="280">
                  <c:v>1420.4173000000003</c:v>
                </c:pt>
                <c:pt idx="281">
                  <c:v>1321.4692</c:v>
                </c:pt>
                <c:pt idx="282">
                  <c:v>1223.1026999999999</c:v>
                </c:pt>
                <c:pt idx="283">
                  <c:v>1124.9593</c:v>
                </c:pt>
                <c:pt idx="284">
                  <c:v>1026.4676200000001</c:v>
                </c:pt>
                <c:pt idx="285">
                  <c:v>928.35656999999992</c:v>
                </c:pt>
                <c:pt idx="286">
                  <c:v>830.31032999999991</c:v>
                </c:pt>
                <c:pt idx="287">
                  <c:v>761.53467000000001</c:v>
                </c:pt>
                <c:pt idx="288">
                  <c:v>759.05230000000006</c:v>
                </c:pt>
                <c:pt idx="289">
                  <c:v>758.94425999999999</c:v>
                </c:pt>
                <c:pt idx="290">
                  <c:v>758.91538999999989</c:v>
                </c:pt>
                <c:pt idx="291">
                  <c:v>759.14020000000005</c:v>
                </c:pt>
                <c:pt idx="292">
                  <c:v>758.93655000000001</c:v>
                </c:pt>
                <c:pt idx="293">
                  <c:v>759.02987000000007</c:v>
                </c:pt>
                <c:pt idx="294">
                  <c:v>758.96531000000004</c:v>
                </c:pt>
                <c:pt idx="295">
                  <c:v>759.11973</c:v>
                </c:pt>
                <c:pt idx="296">
                  <c:v>759.12392999999997</c:v>
                </c:pt>
                <c:pt idx="297">
                  <c:v>759.11348999999996</c:v>
                </c:pt>
                <c:pt idx="298">
                  <c:v>759.18107999999984</c:v>
                </c:pt>
                <c:pt idx="299">
                  <c:v>759.10109</c:v>
                </c:pt>
                <c:pt idx="300">
                  <c:v>759.13918999999999</c:v>
                </c:pt>
                <c:pt idx="301">
                  <c:v>759.14866000000018</c:v>
                </c:pt>
                <c:pt idx="302">
                  <c:v>759.01487999999995</c:v>
                </c:pt>
                <c:pt idx="303">
                  <c:v>759.17197999999996</c:v>
                </c:pt>
                <c:pt idx="304">
                  <c:v>759.21893</c:v>
                </c:pt>
                <c:pt idx="305">
                  <c:v>759.05242999999996</c:v>
                </c:pt>
                <c:pt idx="306">
                  <c:v>758.90928000000008</c:v>
                </c:pt>
                <c:pt idx="307">
                  <c:v>758.79467999999997</c:v>
                </c:pt>
                <c:pt idx="308">
                  <c:v>759.07184000000007</c:v>
                </c:pt>
                <c:pt idx="309">
                  <c:v>759.10388</c:v>
                </c:pt>
                <c:pt idx="310">
                  <c:v>758.96795999999995</c:v>
                </c:pt>
                <c:pt idx="311">
                  <c:v>758.88166000000001</c:v>
                </c:pt>
                <c:pt idx="312">
                  <c:v>759.08224000000007</c:v>
                </c:pt>
                <c:pt idx="313">
                  <c:v>759.13286000000005</c:v>
                </c:pt>
                <c:pt idx="314">
                  <c:v>759.15467999999987</c:v>
                </c:pt>
                <c:pt idx="315">
                  <c:v>759.16256999999985</c:v>
                </c:pt>
                <c:pt idx="316">
                  <c:v>759.10446999999999</c:v>
                </c:pt>
                <c:pt idx="317">
                  <c:v>613.81476999999995</c:v>
                </c:pt>
                <c:pt idx="318">
                  <c:v>498.84439999999995</c:v>
                </c:pt>
                <c:pt idx="319">
                  <c:v>498.72158999999999</c:v>
                </c:pt>
                <c:pt idx="320">
                  <c:v>498.67853000000002</c:v>
                </c:pt>
                <c:pt idx="321">
                  <c:v>498.75114999999994</c:v>
                </c:pt>
                <c:pt idx="322">
                  <c:v>498.79019</c:v>
                </c:pt>
                <c:pt idx="323">
                  <c:v>498.72442000000001</c:v>
                </c:pt>
                <c:pt idx="324">
                  <c:v>498.73138000000006</c:v>
                </c:pt>
                <c:pt idx="325">
                  <c:v>498.63724000000002</c:v>
                </c:pt>
                <c:pt idx="326">
                  <c:v>498.68502000000001</c:v>
                </c:pt>
                <c:pt idx="327">
                  <c:v>498.64624999999995</c:v>
                </c:pt>
                <c:pt idx="328">
                  <c:v>498.69738999999998</c:v>
                </c:pt>
                <c:pt idx="329">
                  <c:v>498.68957999999992</c:v>
                </c:pt>
                <c:pt idx="330">
                  <c:v>498.65739000000002</c:v>
                </c:pt>
                <c:pt idx="331">
                  <c:v>498.65059000000002</c:v>
                </c:pt>
                <c:pt idx="332">
                  <c:v>498.62533999999994</c:v>
                </c:pt>
                <c:pt idx="333">
                  <c:v>498.66171999999995</c:v>
                </c:pt>
                <c:pt idx="334">
                  <c:v>498.81320999999997</c:v>
                </c:pt>
                <c:pt idx="335">
                  <c:v>498.81803999999994</c:v>
                </c:pt>
                <c:pt idx="336">
                  <c:v>498.96518000000003</c:v>
                </c:pt>
                <c:pt idx="337">
                  <c:v>498.88808</c:v>
                </c:pt>
                <c:pt idx="338">
                  <c:v>498.73150999999996</c:v>
                </c:pt>
                <c:pt idx="339">
                  <c:v>498.78980000000001</c:v>
                </c:pt>
              </c:numCache>
            </c:numRef>
          </c:xVal>
          <c:yVal>
            <c:numRef>
              <c:f>'C:\Users\guram\Data\MT-23\1PoAN-06 (11 T field quality)\[mbhsp02_loops_24mmD_130mm_2K.xlsx]mbhsp02_loops_24mmD10As_2KTC1_h'!$O$90:$O$429</c:f>
              <c:numCache>
                <c:formatCode>General</c:formatCode>
                <c:ptCount val="340"/>
                <c:pt idx="0">
                  <c:v>265.97859518819678</c:v>
                </c:pt>
                <c:pt idx="1">
                  <c:v>510.10694546332451</c:v>
                </c:pt>
                <c:pt idx="2">
                  <c:v>529.92763602946377</c:v>
                </c:pt>
                <c:pt idx="3">
                  <c:v>300.09872170473625</c:v>
                </c:pt>
                <c:pt idx="4">
                  <c:v>156.69183259347412</c:v>
                </c:pt>
                <c:pt idx="5">
                  <c:v>83.329315523935591</c:v>
                </c:pt>
                <c:pt idx="6">
                  <c:v>40.309650582714525</c:v>
                </c:pt>
                <c:pt idx="7">
                  <c:v>13.380635751291004</c:v>
                </c:pt>
                <c:pt idx="8">
                  <c:v>-2.7760413271581057</c:v>
                </c:pt>
                <c:pt idx="9">
                  <c:v>-5.8652127546567323</c:v>
                </c:pt>
                <c:pt idx="10">
                  <c:v>-5.6295544742853281</c:v>
                </c:pt>
                <c:pt idx="11">
                  <c:v>-5.490076803950183</c:v>
                </c:pt>
                <c:pt idx="12">
                  <c:v>-5.2398742189461718</c:v>
                </c:pt>
                <c:pt idx="13">
                  <c:v>-5.0187463444280569</c:v>
                </c:pt>
                <c:pt idx="14">
                  <c:v>-4.8426118616090097</c:v>
                </c:pt>
                <c:pt idx="15">
                  <c:v>-4.5743531577672751</c:v>
                </c:pt>
                <c:pt idx="16">
                  <c:v>-4.4274679428961194</c:v>
                </c:pt>
                <c:pt idx="17">
                  <c:v>-4.2253004218093242</c:v>
                </c:pt>
                <c:pt idx="18">
                  <c:v>-4.1079696649554815</c:v>
                </c:pt>
                <c:pt idx="19">
                  <c:v>-3.8930976980404628</c:v>
                </c:pt>
                <c:pt idx="20">
                  <c:v>-3.7288773028699098</c:v>
                </c:pt>
                <c:pt idx="21">
                  <c:v>-3.5856082555400448</c:v>
                </c:pt>
                <c:pt idx="22">
                  <c:v>-3.4529177724081501</c:v>
                </c:pt>
                <c:pt idx="23">
                  <c:v>-3.287894365688067</c:v>
                </c:pt>
                <c:pt idx="24">
                  <c:v>-3.1881499053926659</c:v>
                </c:pt>
                <c:pt idx="25">
                  <c:v>-3.0286771083909176</c:v>
                </c:pt>
                <c:pt idx="26">
                  <c:v>-2.8984841730041366</c:v>
                </c:pt>
                <c:pt idx="27">
                  <c:v>-2.7958667487991606</c:v>
                </c:pt>
                <c:pt idx="28">
                  <c:v>-2.669151247766993</c:v>
                </c:pt>
                <c:pt idx="29">
                  <c:v>-2.5666318797844019</c:v>
                </c:pt>
                <c:pt idx="30">
                  <c:v>-2.484915091727729</c:v>
                </c:pt>
                <c:pt idx="31">
                  <c:v>-2.3361422324671954</c:v>
                </c:pt>
                <c:pt idx="32">
                  <c:v>-2.2559284176487924</c:v>
                </c:pt>
                <c:pt idx="33">
                  <c:v>-2.179938701069756</c:v>
                </c:pt>
                <c:pt idx="34">
                  <c:v>-2.0765217310709936</c:v>
                </c:pt>
                <c:pt idx="35">
                  <c:v>-2.0109623046321641</c:v>
                </c:pt>
                <c:pt idx="36">
                  <c:v>-1.9067133809483416</c:v>
                </c:pt>
                <c:pt idx="37">
                  <c:v>-1.8304824122685814</c:v>
                </c:pt>
                <c:pt idx="38">
                  <c:v>-1.5912208574173574</c:v>
                </c:pt>
                <c:pt idx="39">
                  <c:v>-7.8013688795811209</c:v>
                </c:pt>
                <c:pt idx="40">
                  <c:v>-14.372948640354622</c:v>
                </c:pt>
                <c:pt idx="41">
                  <c:v>-16.705292135834199</c:v>
                </c:pt>
                <c:pt idx="42">
                  <c:v>-17.095788173251577</c:v>
                </c:pt>
                <c:pt idx="43">
                  <c:v>-16.408002988950393</c:v>
                </c:pt>
                <c:pt idx="44">
                  <c:v>-15.403351476623763</c:v>
                </c:pt>
                <c:pt idx="45">
                  <c:v>-14.461536619623725</c:v>
                </c:pt>
                <c:pt idx="46">
                  <c:v>-13.485220863057208</c:v>
                </c:pt>
                <c:pt idx="47">
                  <c:v>-12.60573413331425</c:v>
                </c:pt>
                <c:pt idx="48">
                  <c:v>-11.750000460394554</c:v>
                </c:pt>
                <c:pt idx="49">
                  <c:v>-11.021602199699968</c:v>
                </c:pt>
                <c:pt idx="50">
                  <c:v>-10.229085455977764</c:v>
                </c:pt>
                <c:pt idx="51">
                  <c:v>-9.5378285971592138</c:v>
                </c:pt>
                <c:pt idx="52">
                  <c:v>-8.8809480755992496</c:v>
                </c:pt>
                <c:pt idx="53">
                  <c:v>-8.2710647179740509</c:v>
                </c:pt>
                <c:pt idx="54">
                  <c:v>-7.675855863898958</c:v>
                </c:pt>
                <c:pt idx="55">
                  <c:v>-7.0766791706962708</c:v>
                </c:pt>
                <c:pt idx="56">
                  <c:v>-6.4477510159210727</c:v>
                </c:pt>
                <c:pt idx="57">
                  <c:v>-5.9472709305248062</c:v>
                </c:pt>
                <c:pt idx="58">
                  <c:v>-5.4810074466558794</c:v>
                </c:pt>
                <c:pt idx="59">
                  <c:v>-5.0454887189276851</c:v>
                </c:pt>
                <c:pt idx="60">
                  <c:v>-4.5539899874206151</c:v>
                </c:pt>
                <c:pt idx="61">
                  <c:v>-4.1476578077491908</c:v>
                </c:pt>
                <c:pt idx="62">
                  <c:v>-3.6880481638689857</c:v>
                </c:pt>
                <c:pt idx="63">
                  <c:v>-3.4068681573377573</c:v>
                </c:pt>
                <c:pt idx="64">
                  <c:v>-2.9955702936932709</c:v>
                </c:pt>
                <c:pt idx="65">
                  <c:v>-2.5925172985751956</c:v>
                </c:pt>
                <c:pt idx="66">
                  <c:v>-2.2991415369433068</c:v>
                </c:pt>
                <c:pt idx="67">
                  <c:v>-1.9824805655334363</c:v>
                </c:pt>
                <c:pt idx="68">
                  <c:v>-1.5477741973866337</c:v>
                </c:pt>
                <c:pt idx="69">
                  <c:v>-1.2114655570914841</c:v>
                </c:pt>
                <c:pt idx="70">
                  <c:v>-0.91046302026205905</c:v>
                </c:pt>
                <c:pt idx="71">
                  <c:v>-0.58214801466804966</c:v>
                </c:pt>
                <c:pt idx="72">
                  <c:v>-0.2441664820416419</c:v>
                </c:pt>
                <c:pt idx="73">
                  <c:v>1.1482244610041541E-3</c:v>
                </c:pt>
                <c:pt idx="74">
                  <c:v>0.32167988997202246</c:v>
                </c:pt>
                <c:pt idx="75">
                  <c:v>0.65742713868348501</c:v>
                </c:pt>
                <c:pt idx="76">
                  <c:v>0.9817573379091098</c:v>
                </c:pt>
                <c:pt idx="77">
                  <c:v>1.267959486979692</c:v>
                </c:pt>
                <c:pt idx="78">
                  <c:v>1.6248228426083593</c:v>
                </c:pt>
                <c:pt idx="79">
                  <c:v>1.9826016470584726</c:v>
                </c:pt>
                <c:pt idx="80">
                  <c:v>2.3516299221711492</c:v>
                </c:pt>
                <c:pt idx="81">
                  <c:v>2.7265842118237384</c:v>
                </c:pt>
                <c:pt idx="82">
                  <c:v>3.1147703881714297</c:v>
                </c:pt>
                <c:pt idx="83">
                  <c:v>3.5438959266961674</c:v>
                </c:pt>
                <c:pt idx="84">
                  <c:v>3.9482615562298422</c:v>
                </c:pt>
                <c:pt idx="85">
                  <c:v>4.2958131919660438</c:v>
                </c:pt>
                <c:pt idx="86">
                  <c:v>4.7371416335318504</c:v>
                </c:pt>
                <c:pt idx="87">
                  <c:v>5.1852257451843773</c:v>
                </c:pt>
                <c:pt idx="88">
                  <c:v>5.5379582051576914</c:v>
                </c:pt>
                <c:pt idx="89">
                  <c:v>5.9081721476524525</c:v>
                </c:pt>
                <c:pt idx="90">
                  <c:v>6.3004191064515496</c:v>
                </c:pt>
                <c:pt idx="91">
                  <c:v>6.6826825789195494</c:v>
                </c:pt>
                <c:pt idx="92">
                  <c:v>7.0380354757928263</c:v>
                </c:pt>
                <c:pt idx="93">
                  <c:v>7.3527406393561154</c:v>
                </c:pt>
                <c:pt idx="94">
                  <c:v>7.7203900492079072</c:v>
                </c:pt>
                <c:pt idx="95">
                  <c:v>8.0229123316746858</c:v>
                </c:pt>
                <c:pt idx="96">
                  <c:v>8.2991190219329418</c:v>
                </c:pt>
                <c:pt idx="97">
                  <c:v>8.6300653150414455</c:v>
                </c:pt>
                <c:pt idx="98">
                  <c:v>8.882708744695508</c:v>
                </c:pt>
                <c:pt idx="99">
                  <c:v>9.1798678583654389</c:v>
                </c:pt>
                <c:pt idx="100">
                  <c:v>9.4200700336956427</c:v>
                </c:pt>
                <c:pt idx="101">
                  <c:v>9.6121061423595648</c:v>
                </c:pt>
                <c:pt idx="102">
                  <c:v>9.8555257430782355</c:v>
                </c:pt>
                <c:pt idx="103">
                  <c:v>10.074357777749423</c:v>
                </c:pt>
                <c:pt idx="104">
                  <c:v>10.245878439648191</c:v>
                </c:pt>
                <c:pt idx="105">
                  <c:v>10.450709284397133</c:v>
                </c:pt>
                <c:pt idx="106">
                  <c:v>10.61461749377032</c:v>
                </c:pt>
                <c:pt idx="107">
                  <c:v>10.762782372945711</c:v>
                </c:pt>
                <c:pt idx="108">
                  <c:v>10.877062417219125</c:v>
                </c:pt>
                <c:pt idx="109">
                  <c:v>11.028076008033832</c:v>
                </c:pt>
                <c:pt idx="110">
                  <c:v>11.164010692035294</c:v>
                </c:pt>
                <c:pt idx="111">
                  <c:v>11.269878616180051</c:v>
                </c:pt>
                <c:pt idx="112">
                  <c:v>11.382960489292834</c:v>
                </c:pt>
                <c:pt idx="113">
                  <c:v>11.446104437613828</c:v>
                </c:pt>
                <c:pt idx="114">
                  <c:v>11.533413502188811</c:v>
                </c:pt>
                <c:pt idx="115">
                  <c:v>11.607205772183232</c:v>
                </c:pt>
                <c:pt idx="116">
                  <c:v>11.699885660906425</c:v>
                </c:pt>
                <c:pt idx="117">
                  <c:v>11.73301520452485</c:v>
                </c:pt>
                <c:pt idx="118">
                  <c:v>11.741224406295014</c:v>
                </c:pt>
                <c:pt idx="119">
                  <c:v>11.80232929501314</c:v>
                </c:pt>
                <c:pt idx="120">
                  <c:v>11.812891561418661</c:v>
                </c:pt>
                <c:pt idx="121">
                  <c:v>11.796628763024433</c:v>
                </c:pt>
                <c:pt idx="122">
                  <c:v>11.82839867155915</c:v>
                </c:pt>
                <c:pt idx="123">
                  <c:v>11.796056603296252</c:v>
                </c:pt>
                <c:pt idx="124">
                  <c:v>11.776107504048834</c:v>
                </c:pt>
                <c:pt idx="125">
                  <c:v>11.698119550791507</c:v>
                </c:pt>
                <c:pt idx="126">
                  <c:v>11.676980982898042</c:v>
                </c:pt>
                <c:pt idx="127">
                  <c:v>11.64312061712144</c:v>
                </c:pt>
                <c:pt idx="128">
                  <c:v>11.600809455893694</c:v>
                </c:pt>
                <c:pt idx="129">
                  <c:v>11.547153330373416</c:v>
                </c:pt>
                <c:pt idx="130">
                  <c:v>11.472987601330418</c:v>
                </c:pt>
                <c:pt idx="131">
                  <c:v>11.405386886903807</c:v>
                </c:pt>
                <c:pt idx="132">
                  <c:v>11.311691008544102</c:v>
                </c:pt>
                <c:pt idx="133">
                  <c:v>11.279678727260587</c:v>
                </c:pt>
                <c:pt idx="134">
                  <c:v>11.208122566374062</c:v>
                </c:pt>
                <c:pt idx="135">
                  <c:v>11.155251119493958</c:v>
                </c:pt>
                <c:pt idx="136">
                  <c:v>11.057153174811415</c:v>
                </c:pt>
                <c:pt idx="137">
                  <c:v>10.984366970897939</c:v>
                </c:pt>
                <c:pt idx="138">
                  <c:v>10.888462222177983</c:v>
                </c:pt>
                <c:pt idx="139">
                  <c:v>10.878146346684584</c:v>
                </c:pt>
                <c:pt idx="140">
                  <c:v>10.804108271684758</c:v>
                </c:pt>
                <c:pt idx="141">
                  <c:v>10.736977757634081</c:v>
                </c:pt>
                <c:pt idx="142">
                  <c:v>10.681640213640039</c:v>
                </c:pt>
                <c:pt idx="143">
                  <c:v>10.61126465440373</c:v>
                </c:pt>
                <c:pt idx="144">
                  <c:v>10.543694539661191</c:v>
                </c:pt>
                <c:pt idx="145">
                  <c:v>10.501325117726097</c:v>
                </c:pt>
                <c:pt idx="146">
                  <c:v>10.468945864704551</c:v>
                </c:pt>
                <c:pt idx="147">
                  <c:v>10.368455903611384</c:v>
                </c:pt>
                <c:pt idx="148">
                  <c:v>10.357713399665364</c:v>
                </c:pt>
                <c:pt idx="149">
                  <c:v>10.365648248610743</c:v>
                </c:pt>
                <c:pt idx="150">
                  <c:v>10.350101497772339</c:v>
                </c:pt>
                <c:pt idx="151">
                  <c:v>10.362402233792789</c:v>
                </c:pt>
                <c:pt idx="152">
                  <c:v>10.400373267630027</c:v>
                </c:pt>
                <c:pt idx="153">
                  <c:v>10.337437038707275</c:v>
                </c:pt>
                <c:pt idx="154">
                  <c:v>10.414404286427903</c:v>
                </c:pt>
                <c:pt idx="155">
                  <c:v>10.352007588451439</c:v>
                </c:pt>
                <c:pt idx="156">
                  <c:v>10.378219677224548</c:v>
                </c:pt>
                <c:pt idx="157">
                  <c:v>10.388230495338583</c:v>
                </c:pt>
                <c:pt idx="158">
                  <c:v>10.421665489944797</c:v>
                </c:pt>
                <c:pt idx="159">
                  <c:v>10.396561044057846</c:v>
                </c:pt>
                <c:pt idx="160">
                  <c:v>10.39056913284826</c:v>
                </c:pt>
                <c:pt idx="161">
                  <c:v>10.382702528053024</c:v>
                </c:pt>
                <c:pt idx="162">
                  <c:v>10.397038543336345</c:v>
                </c:pt>
                <c:pt idx="163">
                  <c:v>10.410947957568858</c:v>
                </c:pt>
                <c:pt idx="164">
                  <c:v>10.420565931434039</c:v>
                </c:pt>
                <c:pt idx="165">
                  <c:v>10.396770134782475</c:v>
                </c:pt>
                <c:pt idx="166">
                  <c:v>10.416704831547433</c:v>
                </c:pt>
                <c:pt idx="167">
                  <c:v>10.426639299098921</c:v>
                </c:pt>
                <c:pt idx="168">
                  <c:v>10.422382014638606</c:v>
                </c:pt>
                <c:pt idx="169">
                  <c:v>10.43475634764714</c:v>
                </c:pt>
                <c:pt idx="170">
                  <c:v>10.380492697627995</c:v>
                </c:pt>
                <c:pt idx="171">
                  <c:v>10.376534615145475</c:v>
                </c:pt>
                <c:pt idx="172">
                  <c:v>10.398553176198087</c:v>
                </c:pt>
                <c:pt idx="173">
                  <c:v>10.38120178013531</c:v>
                </c:pt>
                <c:pt idx="174">
                  <c:v>10.40281169840673</c:v>
                </c:pt>
                <c:pt idx="175">
                  <c:v>10.423760288724415</c:v>
                </c:pt>
                <c:pt idx="176">
                  <c:v>10.412133583239633</c:v>
                </c:pt>
                <c:pt idx="177">
                  <c:v>10.407542093743768</c:v>
                </c:pt>
                <c:pt idx="178">
                  <c:v>11.001619204916588</c:v>
                </c:pt>
                <c:pt idx="179">
                  <c:v>11.792293156671208</c:v>
                </c:pt>
                <c:pt idx="180">
                  <c:v>12.343136910600473</c:v>
                </c:pt>
                <c:pt idx="181">
                  <c:v>12.753603905582379</c:v>
                </c:pt>
                <c:pt idx="182">
                  <c:v>13.118471379100271</c:v>
                </c:pt>
                <c:pt idx="183">
                  <c:v>13.441011259895145</c:v>
                </c:pt>
                <c:pt idx="184">
                  <c:v>13.752184990031802</c:v>
                </c:pt>
                <c:pt idx="185">
                  <c:v>14.047542188634898</c:v>
                </c:pt>
                <c:pt idx="186">
                  <c:v>14.332208121837649</c:v>
                </c:pt>
                <c:pt idx="187">
                  <c:v>14.64991136272425</c:v>
                </c:pt>
                <c:pt idx="188">
                  <c:v>14.826572666632069</c:v>
                </c:pt>
                <c:pt idx="189">
                  <c:v>15.048369364239045</c:v>
                </c:pt>
                <c:pt idx="190">
                  <c:v>15.290523248696823</c:v>
                </c:pt>
                <c:pt idx="191">
                  <c:v>15.47944045284531</c:v>
                </c:pt>
                <c:pt idx="192">
                  <c:v>15.674254230097992</c:v>
                </c:pt>
                <c:pt idx="193">
                  <c:v>15.852316203085948</c:v>
                </c:pt>
                <c:pt idx="194">
                  <c:v>16.037991307994268</c:v>
                </c:pt>
                <c:pt idx="195">
                  <c:v>16.178055935447905</c:v>
                </c:pt>
                <c:pt idx="196">
                  <c:v>16.378520443635615</c:v>
                </c:pt>
                <c:pt idx="197">
                  <c:v>16.501625884200699</c:v>
                </c:pt>
                <c:pt idx="198">
                  <c:v>16.686009783053755</c:v>
                </c:pt>
                <c:pt idx="199">
                  <c:v>16.834958229781314</c:v>
                </c:pt>
                <c:pt idx="200">
                  <c:v>16.980607857990933</c:v>
                </c:pt>
                <c:pt idx="201">
                  <c:v>17.076311922911323</c:v>
                </c:pt>
                <c:pt idx="202">
                  <c:v>17.224757852151111</c:v>
                </c:pt>
                <c:pt idx="203">
                  <c:v>17.315896899265113</c:v>
                </c:pt>
                <c:pt idx="204">
                  <c:v>17.442380601881439</c:v>
                </c:pt>
                <c:pt idx="205">
                  <c:v>17.493623430531887</c:v>
                </c:pt>
                <c:pt idx="206">
                  <c:v>17.643190269403835</c:v>
                </c:pt>
                <c:pt idx="207">
                  <c:v>17.666319656023724</c:v>
                </c:pt>
                <c:pt idx="208">
                  <c:v>17.725043214614793</c:v>
                </c:pt>
                <c:pt idx="209">
                  <c:v>17.781340598614424</c:v>
                </c:pt>
                <c:pt idx="210">
                  <c:v>17.866754096427133</c:v>
                </c:pt>
                <c:pt idx="211">
                  <c:v>17.887887781048494</c:v>
                </c:pt>
                <c:pt idx="212">
                  <c:v>17.928155680332715</c:v>
                </c:pt>
                <c:pt idx="213">
                  <c:v>17.93670531005041</c:v>
                </c:pt>
                <c:pt idx="214">
                  <c:v>17.925501408134487</c:v>
                </c:pt>
                <c:pt idx="215">
                  <c:v>17.939237130302629</c:v>
                </c:pt>
                <c:pt idx="216">
                  <c:v>17.943001638906129</c:v>
                </c:pt>
                <c:pt idx="217">
                  <c:v>17.96369706595728</c:v>
                </c:pt>
                <c:pt idx="218">
                  <c:v>17.89846693960839</c:v>
                </c:pt>
                <c:pt idx="219">
                  <c:v>17.928571482935254</c:v>
                </c:pt>
                <c:pt idx="220">
                  <c:v>17.852025881939021</c:v>
                </c:pt>
                <c:pt idx="221">
                  <c:v>17.811883506706025</c:v>
                </c:pt>
                <c:pt idx="222">
                  <c:v>17.792650157336247</c:v>
                </c:pt>
                <c:pt idx="223">
                  <c:v>17.744474425741355</c:v>
                </c:pt>
                <c:pt idx="224">
                  <c:v>17.62602260335273</c:v>
                </c:pt>
                <c:pt idx="225">
                  <c:v>17.529847260183438</c:v>
                </c:pt>
                <c:pt idx="226">
                  <c:v>17.485237263856146</c:v>
                </c:pt>
                <c:pt idx="227">
                  <c:v>17.390425751786932</c:v>
                </c:pt>
                <c:pt idx="228">
                  <c:v>17.344335406959122</c:v>
                </c:pt>
                <c:pt idx="229">
                  <c:v>17.17557928335907</c:v>
                </c:pt>
                <c:pt idx="230">
                  <c:v>17.120317472735188</c:v>
                </c:pt>
                <c:pt idx="231">
                  <c:v>16.929911009213033</c:v>
                </c:pt>
                <c:pt idx="232">
                  <c:v>16.887537177533993</c:v>
                </c:pt>
                <c:pt idx="233">
                  <c:v>16.7157488546348</c:v>
                </c:pt>
                <c:pt idx="234">
                  <c:v>16.578973861117003</c:v>
                </c:pt>
                <c:pt idx="235">
                  <c:v>16.462041358869143</c:v>
                </c:pt>
                <c:pt idx="236">
                  <c:v>16.311896266140362</c:v>
                </c:pt>
                <c:pt idx="237">
                  <c:v>16.190859360015544</c:v>
                </c:pt>
                <c:pt idx="238">
                  <c:v>16.110628174342018</c:v>
                </c:pt>
                <c:pt idx="239">
                  <c:v>15.95944899966714</c:v>
                </c:pt>
                <c:pt idx="240">
                  <c:v>15.830778076157937</c:v>
                </c:pt>
                <c:pt idx="241">
                  <c:v>15.733128426522395</c:v>
                </c:pt>
                <c:pt idx="242">
                  <c:v>15.651407907429382</c:v>
                </c:pt>
                <c:pt idx="243">
                  <c:v>15.642431919851779</c:v>
                </c:pt>
                <c:pt idx="244">
                  <c:v>15.526777037879327</c:v>
                </c:pt>
                <c:pt idx="245">
                  <c:v>15.556932804494952</c:v>
                </c:pt>
                <c:pt idx="246">
                  <c:v>15.575947132876394</c:v>
                </c:pt>
                <c:pt idx="247">
                  <c:v>15.59774146065115</c:v>
                </c:pt>
                <c:pt idx="248">
                  <c:v>15.700371395992288</c:v>
                </c:pt>
                <c:pt idx="249">
                  <c:v>15.81935921334509</c:v>
                </c:pt>
                <c:pt idx="250">
                  <c:v>15.969697684727185</c:v>
                </c:pt>
                <c:pt idx="251">
                  <c:v>16.168853202025513</c:v>
                </c:pt>
                <c:pt idx="252">
                  <c:v>16.392987997003786</c:v>
                </c:pt>
                <c:pt idx="253">
                  <c:v>16.666059014402432</c:v>
                </c:pt>
                <c:pt idx="254">
                  <c:v>16.979814663923833</c:v>
                </c:pt>
                <c:pt idx="255">
                  <c:v>17.239400301816225</c:v>
                </c:pt>
                <c:pt idx="256">
                  <c:v>17.585720102847866</c:v>
                </c:pt>
                <c:pt idx="257">
                  <c:v>17.984956528202691</c:v>
                </c:pt>
                <c:pt idx="258">
                  <c:v>18.403769984100773</c:v>
                </c:pt>
                <c:pt idx="259">
                  <c:v>18.875888988821401</c:v>
                </c:pt>
                <c:pt idx="260">
                  <c:v>19.271117637910173</c:v>
                </c:pt>
                <c:pt idx="261">
                  <c:v>19.840685469184937</c:v>
                </c:pt>
                <c:pt idx="262">
                  <c:v>20.339365780596808</c:v>
                </c:pt>
                <c:pt idx="263">
                  <c:v>20.900005073850348</c:v>
                </c:pt>
                <c:pt idx="264">
                  <c:v>21.461696468830134</c:v>
                </c:pt>
                <c:pt idx="265">
                  <c:v>22.162028294150094</c:v>
                </c:pt>
                <c:pt idx="266">
                  <c:v>22.980626778199728</c:v>
                </c:pt>
                <c:pt idx="267">
                  <c:v>23.782586443077253</c:v>
                </c:pt>
                <c:pt idx="268">
                  <c:v>24.696891497130039</c:v>
                </c:pt>
                <c:pt idx="269">
                  <c:v>25.669866240871148</c:v>
                </c:pt>
                <c:pt idx="270">
                  <c:v>26.797729015832211</c:v>
                </c:pt>
                <c:pt idx="271">
                  <c:v>27.920474622622571</c:v>
                </c:pt>
                <c:pt idx="272">
                  <c:v>29.213969111966303</c:v>
                </c:pt>
                <c:pt idx="273">
                  <c:v>30.653055345321281</c:v>
                </c:pt>
                <c:pt idx="274">
                  <c:v>32.203748017574739</c:v>
                </c:pt>
                <c:pt idx="275">
                  <c:v>34.059982077729195</c:v>
                </c:pt>
                <c:pt idx="276">
                  <c:v>36.041825234693093</c:v>
                </c:pt>
                <c:pt idx="277">
                  <c:v>38.398574208697411</c:v>
                </c:pt>
                <c:pt idx="278">
                  <c:v>41.013776000490815</c:v>
                </c:pt>
                <c:pt idx="279">
                  <c:v>43.83469844640301</c:v>
                </c:pt>
                <c:pt idx="280">
                  <c:v>47.343319005773097</c:v>
                </c:pt>
                <c:pt idx="281">
                  <c:v>51.360120644487594</c:v>
                </c:pt>
                <c:pt idx="282">
                  <c:v>56.06318317936973</c:v>
                </c:pt>
                <c:pt idx="283">
                  <c:v>61.701699088291697</c:v>
                </c:pt>
                <c:pt idx="284">
                  <c:v>68.39362281087466</c:v>
                </c:pt>
                <c:pt idx="285">
                  <c:v>76.694520637846637</c:v>
                </c:pt>
                <c:pt idx="286">
                  <c:v>87.226630399076654</c:v>
                </c:pt>
                <c:pt idx="287">
                  <c:v>97.153749790331673</c:v>
                </c:pt>
                <c:pt idx="288">
                  <c:v>98.031295220646243</c:v>
                </c:pt>
                <c:pt idx="289">
                  <c:v>97.941422296134519</c:v>
                </c:pt>
                <c:pt idx="290">
                  <c:v>98.031364176186884</c:v>
                </c:pt>
                <c:pt idx="291">
                  <c:v>98.044299905382303</c:v>
                </c:pt>
                <c:pt idx="292">
                  <c:v>97.86242126268391</c:v>
                </c:pt>
                <c:pt idx="293">
                  <c:v>97.803349809451475</c:v>
                </c:pt>
                <c:pt idx="294">
                  <c:v>97.824316619506405</c:v>
                </c:pt>
                <c:pt idx="295">
                  <c:v>98.198563911268067</c:v>
                </c:pt>
                <c:pt idx="296">
                  <c:v>98.166139595979047</c:v>
                </c:pt>
                <c:pt idx="297">
                  <c:v>97.987340906008356</c:v>
                </c:pt>
                <c:pt idx="298">
                  <c:v>98.04621586034682</c:v>
                </c:pt>
                <c:pt idx="299">
                  <c:v>98.067222991083696</c:v>
                </c:pt>
                <c:pt idx="300">
                  <c:v>98.215790602527292</c:v>
                </c:pt>
                <c:pt idx="301">
                  <c:v>98.234147564621551</c:v>
                </c:pt>
                <c:pt idx="302">
                  <c:v>98.260337172775081</c:v>
                </c:pt>
                <c:pt idx="303">
                  <c:v>98.167077692592585</c:v>
                </c:pt>
                <c:pt idx="304">
                  <c:v>98.186090020078666</c:v>
                </c:pt>
                <c:pt idx="305">
                  <c:v>98.310211461156939</c:v>
                </c:pt>
                <c:pt idx="306">
                  <c:v>98.235830222203717</c:v>
                </c:pt>
                <c:pt idx="307">
                  <c:v>98.184751408836945</c:v>
                </c:pt>
                <c:pt idx="308">
                  <c:v>98.208330422261739</c:v>
                </c:pt>
                <c:pt idx="309">
                  <c:v>98.532517897798215</c:v>
                </c:pt>
                <c:pt idx="310">
                  <c:v>98.497852455497949</c:v>
                </c:pt>
                <c:pt idx="311">
                  <c:v>98.505557779361624</c:v>
                </c:pt>
                <c:pt idx="312">
                  <c:v>98.510016820991581</c:v>
                </c:pt>
                <c:pt idx="313">
                  <c:v>98.540557258602689</c:v>
                </c:pt>
                <c:pt idx="314">
                  <c:v>98.535049564359866</c:v>
                </c:pt>
                <c:pt idx="315">
                  <c:v>98.50318199375387</c:v>
                </c:pt>
                <c:pt idx="316">
                  <c:v>98.491503116810449</c:v>
                </c:pt>
                <c:pt idx="317">
                  <c:v>127.98736217955734</c:v>
                </c:pt>
                <c:pt idx="318">
                  <c:v>156.30593741895629</c:v>
                </c:pt>
                <c:pt idx="319">
                  <c:v>156.42002148166722</c:v>
                </c:pt>
                <c:pt idx="320">
                  <c:v>156.34302981478186</c:v>
                </c:pt>
                <c:pt idx="321">
                  <c:v>156.48994742833747</c:v>
                </c:pt>
                <c:pt idx="322">
                  <c:v>156.47639173764426</c:v>
                </c:pt>
                <c:pt idx="323">
                  <c:v>156.6119834157314</c:v>
                </c:pt>
                <c:pt idx="324">
                  <c:v>156.52681083583406</c:v>
                </c:pt>
                <c:pt idx="325">
                  <c:v>156.56151106736712</c:v>
                </c:pt>
                <c:pt idx="326">
                  <c:v>156.56201820610903</c:v>
                </c:pt>
                <c:pt idx="327">
                  <c:v>156.67892703760759</c:v>
                </c:pt>
                <c:pt idx="328">
                  <c:v>156.67930284954295</c:v>
                </c:pt>
                <c:pt idx="329">
                  <c:v>156.68971327442395</c:v>
                </c:pt>
                <c:pt idx="330">
                  <c:v>156.69736129227402</c:v>
                </c:pt>
                <c:pt idx="331">
                  <c:v>156.63314445231612</c:v>
                </c:pt>
                <c:pt idx="332">
                  <c:v>156.70394418859024</c:v>
                </c:pt>
                <c:pt idx="333">
                  <c:v>156.74943008142753</c:v>
                </c:pt>
                <c:pt idx="334">
                  <c:v>156.73483798330582</c:v>
                </c:pt>
                <c:pt idx="335">
                  <c:v>156.69650576664478</c:v>
                </c:pt>
                <c:pt idx="336">
                  <c:v>156.70787297720162</c:v>
                </c:pt>
                <c:pt idx="337">
                  <c:v>156.64872986374834</c:v>
                </c:pt>
                <c:pt idx="338">
                  <c:v>156.7138509397756</c:v>
                </c:pt>
                <c:pt idx="339">
                  <c:v>156.84619659392305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554496"/>
        <c:axId val="318556416"/>
      </c:scatterChart>
      <c:valAx>
        <c:axId val="318554496"/>
        <c:scaling>
          <c:orientation val="minMax"/>
          <c:max val="2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Current (A)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18556416"/>
        <c:crossesAt val="-60"/>
        <c:crossBetween val="midCat"/>
      </c:valAx>
      <c:valAx>
        <c:axId val="318556416"/>
        <c:scaling>
          <c:orientation val="minMax"/>
          <c:max val="50"/>
          <c:min val="-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b3 (units)</a:t>
                </a:r>
              </a:p>
            </c:rich>
          </c:tx>
          <c:layout>
            <c:manualLayout>
              <c:xMode val="edge"/>
              <c:yMode val="edge"/>
              <c:x val="2.5569977890251352E-2"/>
              <c:y val="0.3876890613295215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crossAx val="318554496"/>
        <c:crossesAt val="-60"/>
        <c:crossBetween val="midCat"/>
      </c:valAx>
      <c:spPr>
        <a:ln>
          <a:solidFill>
            <a:schemeClr val="tx1"/>
          </a:solidFill>
        </a:ln>
      </c:spPr>
    </c:plotArea>
    <c:legend>
      <c:legendPos val="t"/>
      <c:layout>
        <c:manualLayout>
          <c:xMode val="edge"/>
          <c:yMode val="edge"/>
          <c:x val="0.43475640868139032"/>
          <c:y val="0.36323841177313543"/>
          <c:w val="0.38168315065395747"/>
          <c:h val="0.1892375470825044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2986966966653983E-2"/>
          <c:y val="8.0996710854181198E-2"/>
          <c:w val="0.87327555928440781"/>
          <c:h val="0.81117990630917969"/>
        </c:manualLayout>
      </c:layout>
      <c:scatterChart>
        <c:scatterStyle val="lineMarker"/>
        <c:varyColors val="0"/>
        <c:ser>
          <c:idx val="1"/>
          <c:order val="1"/>
          <c:tx>
            <c:v>Skew</c:v>
          </c:tx>
          <c:spPr>
            <a:ln w="28575">
              <a:solidFill>
                <a:srgbClr val="FF0000"/>
              </a:solidFill>
            </a:ln>
          </c:spPr>
          <c:marker>
            <c:symbol val="triangle"/>
            <c:size val="9"/>
            <c:spPr>
              <a:solidFill>
                <a:srgbClr val="FF0000"/>
              </a:solidFill>
            </c:spPr>
          </c:marker>
          <c:xVal>
            <c:numRef>
              <c:f>Measurements!$A$3:$A$12</c:f>
              <c:numCache>
                <c:formatCode>General</c:formatCode>
                <c:ptCount val="10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</c:numCache>
            </c:numRef>
          </c:xVal>
          <c:yVal>
            <c:numRef>
              <c:f>Measurements!$G$3:$G$12</c:f>
              <c:numCache>
                <c:formatCode>General</c:formatCode>
                <c:ptCount val="10"/>
                <c:pt idx="0">
                  <c:v>2.87</c:v>
                </c:pt>
                <c:pt idx="1">
                  <c:v>1.66</c:v>
                </c:pt>
                <c:pt idx="2">
                  <c:v>1</c:v>
                </c:pt>
                <c:pt idx="3">
                  <c:v>0.64</c:v>
                </c:pt>
                <c:pt idx="4">
                  <c:v>0.38</c:v>
                </c:pt>
                <c:pt idx="5">
                  <c:v>0.2</c:v>
                </c:pt>
                <c:pt idx="6">
                  <c:v>0.06</c:v>
                </c:pt>
                <c:pt idx="7">
                  <c:v>0.05</c:v>
                </c:pt>
                <c:pt idx="8">
                  <c:v>0.03</c:v>
                </c:pt>
                <c:pt idx="9">
                  <c:v>0.02</c:v>
                </c:pt>
              </c:numCache>
            </c:numRef>
          </c:yVal>
          <c:smooth val="0"/>
        </c:ser>
        <c:ser>
          <c:idx val="0"/>
          <c:order val="0"/>
          <c:tx>
            <c:v>Normal</c:v>
          </c:tx>
          <c:spPr>
            <a:ln w="28575">
              <a:solidFill>
                <a:srgbClr val="0000FF"/>
              </a:solidFill>
            </a:ln>
          </c:spPr>
          <c:marker>
            <c:symbol val="circle"/>
            <c:size val="7"/>
            <c:spPr>
              <a:solidFill>
                <a:srgbClr val="0000FF"/>
              </a:solidFill>
            </c:spPr>
          </c:marker>
          <c:xVal>
            <c:numRef>
              <c:f>Measurements!$A$3:$A$11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Measurements!$F$3:$F$11</c:f>
              <c:numCache>
                <c:formatCode>General</c:formatCode>
                <c:ptCount val="9"/>
                <c:pt idx="0">
                  <c:v>1.93</c:v>
                </c:pt>
                <c:pt idx="1">
                  <c:v>1.24</c:v>
                </c:pt>
                <c:pt idx="2">
                  <c:v>0.6</c:v>
                </c:pt>
                <c:pt idx="3">
                  <c:v>0.31</c:v>
                </c:pt>
                <c:pt idx="4">
                  <c:v>0.18</c:v>
                </c:pt>
                <c:pt idx="5">
                  <c:v>0.11</c:v>
                </c:pt>
                <c:pt idx="6">
                  <c:v>0.06</c:v>
                </c:pt>
                <c:pt idx="7">
                  <c:v>0.03</c:v>
                </c:pt>
                <c:pt idx="8">
                  <c:v>0.01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841536"/>
        <c:axId val="195076864"/>
      </c:scatterChart>
      <c:valAx>
        <c:axId val="187841536"/>
        <c:scaling>
          <c:orientation val="minMax"/>
          <c:max val="1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Multipole Order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crossAx val="195076864"/>
        <c:crosses val="autoZero"/>
        <c:crossBetween val="midCat"/>
      </c:valAx>
      <c:valAx>
        <c:axId val="195076864"/>
        <c:scaling>
          <c:logBase val="10"/>
          <c:orientation val="minMax"/>
          <c:min val="1.0000000000000002E-2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>
                    <a:latin typeface="Arial"/>
                    <a:cs typeface="Arial"/>
                  </a:rPr>
                  <a:t>σ</a:t>
                </a:r>
                <a:r>
                  <a:rPr lang="en-US"/>
                  <a:t>(an,bn)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7841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204500330906674"/>
          <c:y val="0.11835183893152597"/>
          <c:w val="0.16471211118464593"/>
          <c:h val="0.11519479052460214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7420055399219898E-2"/>
          <c:y val="1.4047385424554221E-2"/>
          <c:w val="0.81290741584781512"/>
          <c:h val="0.83785863117767201"/>
        </c:manualLayout>
      </c:layout>
      <c:scatterChart>
        <c:scatterStyle val="smoothMarker"/>
        <c:varyColors val="0"/>
        <c:ser>
          <c:idx val="1"/>
          <c:order val="0"/>
          <c:tx>
            <c:strRef>
              <c:f>Margin!$B$7</c:f>
              <c:strCache>
                <c:ptCount val="1"/>
                <c:pt idx="0">
                  <c:v>Ic (1.9K) coil 105</c:v>
                </c:pt>
              </c:strCache>
            </c:strRef>
          </c:tx>
          <c:spPr>
            <a:ln>
              <a:solidFill>
                <a:srgbClr val="F79646"/>
              </a:solidFill>
              <a:prstDash val="dash"/>
            </a:ln>
          </c:spPr>
          <c:marker>
            <c:symbol val="none"/>
          </c:marker>
          <c:xVal>
            <c:numRef>
              <c:f>Margin!$A$11:$A$20</c:f>
              <c:numCache>
                <c:formatCode>General</c:formatCode>
                <c:ptCount val="10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</c:numCache>
            </c:numRef>
          </c:xVal>
          <c:yVal>
            <c:numRef>
              <c:f>Margin!$B$11:$B$20</c:f>
              <c:numCache>
                <c:formatCode>0.00</c:formatCode>
                <c:ptCount val="10"/>
                <c:pt idx="0">
                  <c:v>57.56033950250557</c:v>
                </c:pt>
                <c:pt idx="1">
                  <c:v>47.739886503905076</c:v>
                </c:pt>
                <c:pt idx="2">
                  <c:v>39.601737637259021</c:v>
                </c:pt>
                <c:pt idx="3">
                  <c:v>32.767398633187014</c:v>
                </c:pt>
                <c:pt idx="4">
                  <c:v>26.976819772763164</c:v>
                </c:pt>
                <c:pt idx="5">
                  <c:v>22.04390951157216</c:v>
                </c:pt>
                <c:pt idx="6">
                  <c:v>17.831024364051128</c:v>
                </c:pt>
                <c:pt idx="7">
                  <c:v>14.233526484409973</c:v>
                </c:pt>
                <c:pt idx="8">
                  <c:v>11.170010116401382</c:v>
                </c:pt>
                <c:pt idx="9">
                  <c:v>8.5758808953253762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Margin!$C$7</c:f>
              <c:strCache>
                <c:ptCount val="1"/>
                <c:pt idx="0">
                  <c:v>Ic (1.9K) coil 106</c:v>
                </c:pt>
              </c:strCache>
            </c:strRef>
          </c:tx>
          <c:spPr>
            <a:ln>
              <a:solidFill>
                <a:srgbClr val="7030A0"/>
              </a:solidFill>
              <a:prstDash val="sysDash"/>
            </a:ln>
          </c:spPr>
          <c:marker>
            <c:symbol val="none"/>
          </c:marker>
          <c:xVal>
            <c:numRef>
              <c:f>Margin!$A$11:$A$20</c:f>
              <c:numCache>
                <c:formatCode>General</c:formatCode>
                <c:ptCount val="10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</c:numCache>
            </c:numRef>
          </c:xVal>
          <c:yVal>
            <c:numRef>
              <c:f>Margin!$C$11:$C$20</c:f>
              <c:numCache>
                <c:formatCode>0.00</c:formatCode>
                <c:ptCount val="10"/>
                <c:pt idx="0">
                  <c:v>58.008758256957677</c:v>
                </c:pt>
                <c:pt idx="1">
                  <c:v>48.500077459296122</c:v>
                </c:pt>
                <c:pt idx="2">
                  <c:v>40.598566983676207</c:v>
                </c:pt>
                <c:pt idx="3">
                  <c:v>33.939792353481202</c:v>
                </c:pt>
                <c:pt idx="4">
                  <c:v>28.273615245314435</c:v>
                </c:pt>
                <c:pt idx="5">
                  <c:v>23.421218030303457</c:v>
                </c:pt>
                <c:pt idx="6">
                  <c:v>19.250472330697214</c:v>
                </c:pt>
                <c:pt idx="7">
                  <c:v>15.661035940008741</c:v>
                </c:pt>
                <c:pt idx="8">
                  <c:v>12.574925344739235</c:v>
                </c:pt>
                <c:pt idx="9">
                  <c:v>9.9303254891904409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Margin!$D$7</c:f>
              <c:strCache>
                <c:ptCount val="1"/>
                <c:pt idx="0">
                  <c:v>Ic (1.9K) coil 107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Margin!$A$11:$A$20</c:f>
              <c:numCache>
                <c:formatCode>General</c:formatCode>
                <c:ptCount val="10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</c:numCache>
            </c:numRef>
          </c:xVal>
          <c:yVal>
            <c:numRef>
              <c:f>Margin!$D$11:$D$20</c:f>
              <c:numCache>
                <c:formatCode>0.00</c:formatCode>
                <c:ptCount val="10"/>
                <c:pt idx="0">
                  <c:v>61.708310731581946</c:v>
                </c:pt>
                <c:pt idx="1">
                  <c:v>51.169033688579717</c:v>
                </c:pt>
                <c:pt idx="2">
                  <c:v>42.435868683674315</c:v>
                </c:pt>
                <c:pt idx="3">
                  <c:v>35.102551264689083</c:v>
                </c:pt>
                <c:pt idx="4">
                  <c:v>28.88994437812752</c:v>
                </c:pt>
                <c:pt idx="5">
                  <c:v>23.598292211040238</c:v>
                </c:pt>
                <c:pt idx="6">
                  <c:v>19.079840435552086</c:v>
                </c:pt>
                <c:pt idx="7">
                  <c:v>15.222261793318612</c:v>
                </c:pt>
                <c:pt idx="8">
                  <c:v>11.938165962165328</c:v>
                </c:pt>
                <c:pt idx="9">
                  <c:v>9.1582080095254792</c:v>
                </c:pt>
              </c:numCache>
            </c:numRef>
          </c:yVal>
          <c:smooth val="1"/>
        </c:ser>
        <c:ser>
          <c:idx val="3"/>
          <c:order val="3"/>
          <c:tx>
            <c:v>Extracted strand coil 105</c:v>
          </c:tx>
          <c:spPr>
            <a:ln>
              <a:noFill/>
            </a:ln>
          </c:spPr>
          <c:marker>
            <c:symbol val="square"/>
            <c:size val="5"/>
            <c:spPr>
              <a:solidFill>
                <a:srgbClr val="F79646"/>
              </a:solidFill>
              <a:ln>
                <a:noFill/>
              </a:ln>
            </c:spPr>
          </c:marker>
          <c:xVal>
            <c:numRef>
              <c:f>Margin!$B$24:$B$29</c:f>
              <c:numCache>
                <c:formatCode>0.00</c:formatCode>
                <c:ptCount val="6"/>
                <c:pt idx="0">
                  <c:v>10.423019390048154</c:v>
                </c:pt>
                <c:pt idx="1">
                  <c:v>11.352172857142858</c:v>
                </c:pt>
                <c:pt idx="2">
                  <c:v>12.290812279293739</c:v>
                </c:pt>
                <c:pt idx="3">
                  <c:v>10.412069887640449</c:v>
                </c:pt>
                <c:pt idx="4">
                  <c:v>11.343662600321027</c:v>
                </c:pt>
                <c:pt idx="5">
                  <c:v>12.282844077046549</c:v>
                </c:pt>
              </c:numCache>
            </c:numRef>
          </c:xVal>
          <c:yVal>
            <c:numRef>
              <c:f>Margin!$C$24:$C$29</c:f>
              <c:numCache>
                <c:formatCode>0.00</c:formatCode>
                <c:ptCount val="6"/>
                <c:pt idx="0">
                  <c:v>31.216000000000001</c:v>
                </c:pt>
                <c:pt idx="1">
                  <c:v>25.988</c:v>
                </c:pt>
                <c:pt idx="2">
                  <c:v>21.46</c:v>
                </c:pt>
                <c:pt idx="3">
                  <c:v>30.408000000000001</c:v>
                </c:pt>
                <c:pt idx="4">
                  <c:v>25.36</c:v>
                </c:pt>
                <c:pt idx="5">
                  <c:v>20.872</c:v>
                </c:pt>
              </c:numCache>
            </c:numRef>
          </c:yVal>
          <c:smooth val="1"/>
        </c:ser>
        <c:ser>
          <c:idx val="4"/>
          <c:order val="4"/>
          <c:tx>
            <c:v>Extracted strand coil 106</c:v>
          </c:tx>
          <c:spPr>
            <a:ln>
              <a:noFill/>
            </a:ln>
          </c:spPr>
          <c:marker>
            <c:symbol val="circle"/>
            <c:size val="5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Margin!$B$30:$B$34</c:f>
              <c:numCache>
                <c:formatCode>0.00</c:formatCode>
                <c:ptCount val="5"/>
                <c:pt idx="0">
                  <c:v>11.360357881219903</c:v>
                </c:pt>
                <c:pt idx="1">
                  <c:v>12.30073187800963</c:v>
                </c:pt>
                <c:pt idx="2">
                  <c:v>10.43413150882825</c:v>
                </c:pt>
                <c:pt idx="3">
                  <c:v>11.362742921348314</c:v>
                </c:pt>
                <c:pt idx="4">
                  <c:v>12.301599165329053</c:v>
                </c:pt>
              </c:numCache>
            </c:numRef>
          </c:xVal>
          <c:yVal>
            <c:numRef>
              <c:f>Margin!$C$30:$C$34</c:f>
              <c:numCache>
                <c:formatCode>0.00</c:formatCode>
                <c:ptCount val="5"/>
                <c:pt idx="0">
                  <c:v>26.591999999999999</c:v>
                </c:pt>
                <c:pt idx="1">
                  <c:v>22.192</c:v>
                </c:pt>
                <c:pt idx="2">
                  <c:v>32.036000000000001</c:v>
                </c:pt>
                <c:pt idx="3">
                  <c:v>26.768000000000001</c:v>
                </c:pt>
                <c:pt idx="4">
                  <c:v>22.256</c:v>
                </c:pt>
              </c:numCache>
            </c:numRef>
          </c:yVal>
          <c:smooth val="1"/>
        </c:ser>
        <c:ser>
          <c:idx val="5"/>
          <c:order val="5"/>
          <c:tx>
            <c:v>Magnet Load Line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5"/>
            <c:bubble3D val="0"/>
          </c:dPt>
          <c:xVal>
            <c:numRef>
              <c:f>Margin!$B$41:$B$51</c:f>
              <c:numCache>
                <c:formatCode>0.00</c:formatCode>
                <c:ptCount val="11"/>
                <c:pt idx="0">
                  <c:v>1.2328E-3</c:v>
                </c:pt>
                <c:pt idx="1">
                  <c:v>1.8503000000000001</c:v>
                </c:pt>
                <c:pt idx="2">
                  <c:v>3.6993</c:v>
                </c:pt>
                <c:pt idx="3">
                  <c:v>5.5408999999999997</c:v>
                </c:pt>
                <c:pt idx="4">
                  <c:v>7.3253000000000004</c:v>
                </c:pt>
                <c:pt idx="5">
                  <c:v>9.0233000000000008</c:v>
                </c:pt>
                <c:pt idx="6">
                  <c:v>10.669</c:v>
                </c:pt>
                <c:pt idx="7">
                  <c:v>12.287000000000001</c:v>
                </c:pt>
                <c:pt idx="8">
                  <c:v>13.89</c:v>
                </c:pt>
                <c:pt idx="9">
                  <c:v>15.484</c:v>
                </c:pt>
                <c:pt idx="10">
                  <c:v>17.071999999999999</c:v>
                </c:pt>
              </c:numCache>
            </c:numRef>
          </c:xVal>
          <c:yVal>
            <c:numRef>
              <c:f>Margin!$A$41:$A$51</c:f>
              <c:numCache>
                <c:formatCode>0.00</c:formatCode>
                <c:ptCount val="11"/>
                <c:pt idx="0">
                  <c:v>1.1850000000000001E-3</c:v>
                </c:pt>
                <c:pt idx="1">
                  <c:v>1.7786</c:v>
                </c:pt>
                <c:pt idx="2">
                  <c:v>3.5559000000000003</c:v>
                </c:pt>
                <c:pt idx="3">
                  <c:v>5.3333000000000004</c:v>
                </c:pt>
                <c:pt idx="4">
                  <c:v>7.1106999999999996</c:v>
                </c:pt>
                <c:pt idx="5">
                  <c:v>8.8880999999999997</c:v>
                </c:pt>
                <c:pt idx="6">
                  <c:v>10.664999999999999</c:v>
                </c:pt>
                <c:pt idx="7">
                  <c:v>12.443</c:v>
                </c:pt>
                <c:pt idx="8">
                  <c:v>14.22</c:v>
                </c:pt>
                <c:pt idx="9">
                  <c:v>15.997999999999999</c:v>
                </c:pt>
                <c:pt idx="10">
                  <c:v>17.774999999999999</c:v>
                </c:pt>
              </c:numCache>
            </c:numRef>
          </c:yVal>
          <c:smooth val="1"/>
        </c:ser>
        <c:ser>
          <c:idx val="6"/>
          <c:order val="6"/>
          <c:tx>
            <c:v>Operational Point</c:v>
          </c:tx>
          <c:spPr>
            <a:ln>
              <a:noFill/>
            </a:ln>
          </c:spPr>
          <c:marker>
            <c:symbol val="x"/>
            <c:size val="10"/>
            <c:spPr>
              <a:ln w="38100">
                <a:solidFill>
                  <a:sysClr val="windowText" lastClr="000000"/>
                </a:solidFill>
              </a:ln>
            </c:spPr>
          </c:marker>
          <c:xVal>
            <c:numRef>
              <c:f>Margin!$F$37</c:f>
              <c:numCache>
                <c:formatCode>0.00</c:formatCode>
                <c:ptCount val="1"/>
                <c:pt idx="0">
                  <c:v>11.747199999999999</c:v>
                </c:pt>
              </c:numCache>
            </c:numRef>
          </c:xVal>
          <c:yVal>
            <c:numRef>
              <c:f>Margin!$E$37</c:f>
              <c:numCache>
                <c:formatCode>General</c:formatCode>
                <c:ptCount val="1"/>
                <c:pt idx="0">
                  <c:v>11.85</c:v>
                </c:pt>
              </c:numCache>
            </c:numRef>
          </c:yVal>
          <c:smooth val="1"/>
        </c:ser>
        <c:ser>
          <c:idx val="8"/>
          <c:order val="7"/>
          <c:tx>
            <c:v>Reference critical surface</c:v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Bernardo!$L$17:$L$23</c:f>
              <c:numCache>
                <c:formatCode>0.00</c:formatCode>
                <c:ptCount val="7"/>
                <c:pt idx="0">
                  <c:v>16</c:v>
                </c:pt>
                <c:pt idx="1">
                  <c:v>15</c:v>
                </c:pt>
                <c:pt idx="2">
                  <c:v>14</c:v>
                </c:pt>
                <c:pt idx="3">
                  <c:v>13</c:v>
                </c:pt>
                <c:pt idx="4">
                  <c:v>12.26</c:v>
                </c:pt>
                <c:pt idx="5">
                  <c:v>11</c:v>
                </c:pt>
                <c:pt idx="6">
                  <c:v>9</c:v>
                </c:pt>
              </c:numCache>
            </c:numRef>
          </c:xVal>
          <c:yVal>
            <c:numRef>
              <c:f>Bernardo!$Q$17:$Q$23</c:f>
              <c:numCache>
                <c:formatCode>0.00</c:formatCode>
                <c:ptCount val="7"/>
                <c:pt idx="0">
                  <c:v>10.075391149018985</c:v>
                </c:pt>
                <c:pt idx="1">
                  <c:v>12.690409652674925</c:v>
                </c:pt>
                <c:pt idx="2">
                  <c:v>15.735087247403962</c:v>
                </c:pt>
                <c:pt idx="3">
                  <c:v>19.269798113022222</c:v>
                </c:pt>
                <c:pt idx="4">
                  <c:v>22.245001550521284</c:v>
                </c:pt>
                <c:pt idx="5">
                  <c:v>28.135912007662881</c:v>
                </c:pt>
                <c:pt idx="6">
                  <c:v>40.221266513318632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775040"/>
        <c:axId val="316789504"/>
      </c:scatterChart>
      <c:valAx>
        <c:axId val="316775040"/>
        <c:scaling>
          <c:orientation val="minMax"/>
          <c:max val="1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Bp [T]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16789504"/>
        <c:crosses val="autoZero"/>
        <c:crossBetween val="midCat"/>
      </c:valAx>
      <c:valAx>
        <c:axId val="316789504"/>
        <c:scaling>
          <c:orientation val="minMax"/>
          <c:max val="3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I [kA]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167750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3506878838959191"/>
          <c:y val="7.8476591752240116E-2"/>
          <c:w val="0.23582478929888792"/>
          <c:h val="0.35328324435711056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1"/>
          <c:order val="1"/>
          <c:tx>
            <c:v>Baseline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Trim!$A$4:$A$13</c:f>
              <c:numCache>
                <c:formatCode>0</c:formatCode>
                <c:ptCount val="10"/>
                <c:pt idx="0">
                  <c:v>1185</c:v>
                </c:pt>
                <c:pt idx="1">
                  <c:v>2370</c:v>
                </c:pt>
                <c:pt idx="2">
                  <c:v>3555</c:v>
                </c:pt>
                <c:pt idx="3">
                  <c:v>4740</c:v>
                </c:pt>
                <c:pt idx="4">
                  <c:v>5925</c:v>
                </c:pt>
                <c:pt idx="5">
                  <c:v>7110</c:v>
                </c:pt>
                <c:pt idx="6">
                  <c:v>8295</c:v>
                </c:pt>
                <c:pt idx="7">
                  <c:v>9480</c:v>
                </c:pt>
                <c:pt idx="8">
                  <c:v>10665</c:v>
                </c:pt>
                <c:pt idx="9">
                  <c:v>11850</c:v>
                </c:pt>
              </c:numCache>
            </c:numRef>
          </c:xVal>
          <c:yVal>
            <c:numRef>
              <c:f>Trim!$F$4:$F$13</c:f>
              <c:numCache>
                <c:formatCode>0.00</c:formatCode>
                <c:ptCount val="10"/>
                <c:pt idx="0">
                  <c:v>0.52333100000000066</c:v>
                </c:pt>
                <c:pt idx="1">
                  <c:v>1.0450300000000006</c:v>
                </c:pt>
                <c:pt idx="2">
                  <c:v>1.566670000000002</c:v>
                </c:pt>
                <c:pt idx="3">
                  <c:v>2.0717199999999991</c:v>
                </c:pt>
                <c:pt idx="4">
                  <c:v>2.4163900000000069</c:v>
                </c:pt>
                <c:pt idx="5">
                  <c:v>2.4113599999999877</c:v>
                </c:pt>
                <c:pt idx="6">
                  <c:v>1.9826300000000145</c:v>
                </c:pt>
                <c:pt idx="7">
                  <c:v>1.3423299999999898</c:v>
                </c:pt>
                <c:pt idx="8">
                  <c:v>0.616730000000004</c:v>
                </c:pt>
                <c:pt idx="9">
                  <c:v>-1.1339999999975703E-2</c:v>
                </c:pt>
              </c:numCache>
            </c:numRef>
          </c:yVal>
          <c:smooth val="1"/>
        </c:ser>
        <c:ser>
          <c:idx val="0"/>
          <c:order val="0"/>
          <c:tx>
            <c:v>Aleternative design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Trim!$A$4:$A$13</c:f>
              <c:numCache>
                <c:formatCode>0</c:formatCode>
                <c:ptCount val="10"/>
                <c:pt idx="0">
                  <c:v>1185</c:v>
                </c:pt>
                <c:pt idx="1">
                  <c:v>2370</c:v>
                </c:pt>
                <c:pt idx="2">
                  <c:v>3555</c:v>
                </c:pt>
                <c:pt idx="3">
                  <c:v>4740</c:v>
                </c:pt>
                <c:pt idx="4">
                  <c:v>5925</c:v>
                </c:pt>
                <c:pt idx="5">
                  <c:v>7110</c:v>
                </c:pt>
                <c:pt idx="6">
                  <c:v>8295</c:v>
                </c:pt>
                <c:pt idx="7">
                  <c:v>9480</c:v>
                </c:pt>
                <c:pt idx="8">
                  <c:v>10665</c:v>
                </c:pt>
                <c:pt idx="9">
                  <c:v>11850</c:v>
                </c:pt>
              </c:numCache>
            </c:numRef>
          </c:xVal>
          <c:yVal>
            <c:numRef>
              <c:f>Trim!$M$4:$M$13</c:f>
              <c:numCache>
                <c:formatCode>0.00</c:formatCode>
                <c:ptCount val="10"/>
                <c:pt idx="0">
                  <c:v>0.35799100000000017</c:v>
                </c:pt>
                <c:pt idx="1">
                  <c:v>0.71436399999999978</c:v>
                </c:pt>
                <c:pt idx="2">
                  <c:v>1.070691999999994</c:v>
                </c:pt>
                <c:pt idx="3">
                  <c:v>1.4106680000000011</c:v>
                </c:pt>
                <c:pt idx="4">
                  <c:v>1.5924200000000042</c:v>
                </c:pt>
                <c:pt idx="5">
                  <c:v>1.4292039999999986</c:v>
                </c:pt>
                <c:pt idx="6">
                  <c:v>0.84822400000001608</c:v>
                </c:pt>
                <c:pt idx="7">
                  <c:v>5.9355999999993969E-2</c:v>
                </c:pt>
                <c:pt idx="8">
                  <c:v>-0.81225000000000591</c:v>
                </c:pt>
                <c:pt idx="9">
                  <c:v>-1.5847999999999871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276096"/>
        <c:axId val="314282368"/>
      </c:scatterChart>
      <c:valAx>
        <c:axId val="314276096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 [A]</a:t>
                </a:r>
              </a:p>
            </c:rich>
          </c:tx>
          <c:overlay val="0"/>
        </c:title>
        <c:numFmt formatCode="0" sourceLinked="1"/>
        <c:majorTickMark val="out"/>
        <c:minorTickMark val="none"/>
        <c:tickLblPos val="nextTo"/>
        <c:crossAx val="314282368"/>
        <c:crosses val="autoZero"/>
        <c:crossBetween val="midCat"/>
      </c:valAx>
      <c:valAx>
        <c:axId val="314282368"/>
        <c:scaling>
          <c:orientation val="minMax"/>
          <c:max val="2.5"/>
          <c:min val="-2.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Difference</a:t>
                </a:r>
                <a:r>
                  <a:rPr lang="en-GB" baseline="0"/>
                  <a:t> in the tranfer function  11T- MB [Tm]</a:t>
                </a:r>
                <a:endParaRPr lang="en-GB"/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314276096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882982964900444E-2"/>
          <c:y val="5.5518611957290145E-2"/>
          <c:w val="0.88541885039537127"/>
          <c:h val="0.80538204457891782"/>
        </c:manualLayout>
      </c:layout>
      <c:scatterChart>
        <c:scatterStyle val="smoothMarker"/>
        <c:varyColors val="0"/>
        <c:ser>
          <c:idx val="17"/>
          <c:order val="0"/>
          <c:tx>
            <c:v>Bo (cutback)</c:v>
          </c:tx>
          <c:spPr>
            <a:ln w="349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Field_z_asbuilt!$E$4:$E$163</c:f>
              <c:numCache>
                <c:formatCode>0.00E+00</c:formatCode>
                <c:ptCount val="160"/>
                <c:pt idx="0">
                  <c:v>-1050</c:v>
                </c:pt>
                <c:pt idx="1">
                  <c:v>-1037.107</c:v>
                </c:pt>
                <c:pt idx="2">
                  <c:v>-1024.2139999999999</c:v>
                </c:pt>
                <c:pt idx="3">
                  <c:v>-1011.321</c:v>
                </c:pt>
                <c:pt idx="4">
                  <c:v>-998.428</c:v>
                </c:pt>
                <c:pt idx="5">
                  <c:v>-985.53499999999997</c:v>
                </c:pt>
                <c:pt idx="6">
                  <c:v>-972.64200000000005</c:v>
                </c:pt>
                <c:pt idx="7">
                  <c:v>-959.74800000000005</c:v>
                </c:pt>
                <c:pt idx="8">
                  <c:v>-946.86</c:v>
                </c:pt>
                <c:pt idx="9">
                  <c:v>-933.96</c:v>
                </c:pt>
                <c:pt idx="10">
                  <c:v>-921.06999999999994</c:v>
                </c:pt>
                <c:pt idx="11">
                  <c:v>-908.18000000000006</c:v>
                </c:pt>
                <c:pt idx="12">
                  <c:v>-895.28</c:v>
                </c:pt>
                <c:pt idx="13">
                  <c:v>-882.39</c:v>
                </c:pt>
                <c:pt idx="14">
                  <c:v>-869.5</c:v>
                </c:pt>
                <c:pt idx="15">
                  <c:v>-856.6</c:v>
                </c:pt>
                <c:pt idx="16">
                  <c:v>-843.71</c:v>
                </c:pt>
                <c:pt idx="17">
                  <c:v>-830.81999999999994</c:v>
                </c:pt>
                <c:pt idx="18">
                  <c:v>-817.92</c:v>
                </c:pt>
                <c:pt idx="19">
                  <c:v>-805.03</c:v>
                </c:pt>
                <c:pt idx="20">
                  <c:v>-792.14</c:v>
                </c:pt>
                <c:pt idx="21">
                  <c:v>-779.25</c:v>
                </c:pt>
                <c:pt idx="22">
                  <c:v>-766.35</c:v>
                </c:pt>
                <c:pt idx="23">
                  <c:v>-753.46</c:v>
                </c:pt>
                <c:pt idx="24">
                  <c:v>-740.56999999999994</c:v>
                </c:pt>
                <c:pt idx="25">
                  <c:v>-727.67000000000007</c:v>
                </c:pt>
                <c:pt idx="26">
                  <c:v>-714.78</c:v>
                </c:pt>
                <c:pt idx="27">
                  <c:v>-701.89</c:v>
                </c:pt>
                <c:pt idx="28">
                  <c:v>-688.99</c:v>
                </c:pt>
                <c:pt idx="29">
                  <c:v>-676.1</c:v>
                </c:pt>
                <c:pt idx="30">
                  <c:v>-663.21</c:v>
                </c:pt>
                <c:pt idx="31">
                  <c:v>-650.30999999999995</c:v>
                </c:pt>
                <c:pt idx="32">
                  <c:v>-637.42000000000007</c:v>
                </c:pt>
                <c:pt idx="33">
                  <c:v>-624.53</c:v>
                </c:pt>
                <c:pt idx="34">
                  <c:v>-611.64</c:v>
                </c:pt>
                <c:pt idx="35">
                  <c:v>-598.74</c:v>
                </c:pt>
                <c:pt idx="36">
                  <c:v>-585.85</c:v>
                </c:pt>
                <c:pt idx="37">
                  <c:v>-572.96</c:v>
                </c:pt>
                <c:pt idx="38">
                  <c:v>-560.05999999999995</c:v>
                </c:pt>
                <c:pt idx="39">
                  <c:v>-547.17000000000007</c:v>
                </c:pt>
                <c:pt idx="40">
                  <c:v>-534.28</c:v>
                </c:pt>
                <c:pt idx="41">
                  <c:v>-521.38</c:v>
                </c:pt>
                <c:pt idx="42">
                  <c:v>-508.49</c:v>
                </c:pt>
                <c:pt idx="43">
                  <c:v>-495.6</c:v>
                </c:pt>
                <c:pt idx="44">
                  <c:v>-482.70000000000005</c:v>
                </c:pt>
                <c:pt idx="45">
                  <c:v>-469.80999999999995</c:v>
                </c:pt>
                <c:pt idx="46">
                  <c:v>-456.91999999999996</c:v>
                </c:pt>
                <c:pt idx="47">
                  <c:v>-444.03</c:v>
                </c:pt>
                <c:pt idx="48">
                  <c:v>-431.13</c:v>
                </c:pt>
                <c:pt idx="49">
                  <c:v>-418.24</c:v>
                </c:pt>
                <c:pt idx="50">
                  <c:v>-405.35</c:v>
                </c:pt>
                <c:pt idx="51">
                  <c:v>-392.45000000000005</c:v>
                </c:pt>
                <c:pt idx="52">
                  <c:v>-379.55999999999995</c:v>
                </c:pt>
                <c:pt idx="53">
                  <c:v>-366.66999999999996</c:v>
                </c:pt>
                <c:pt idx="54">
                  <c:v>-353.77</c:v>
                </c:pt>
                <c:pt idx="55">
                  <c:v>-340.88</c:v>
                </c:pt>
                <c:pt idx="56">
                  <c:v>-327.99</c:v>
                </c:pt>
                <c:pt idx="57">
                  <c:v>-315.09000000000003</c:v>
                </c:pt>
                <c:pt idx="58">
                  <c:v>-302.20000000000005</c:v>
                </c:pt>
                <c:pt idx="59">
                  <c:v>-289.30999999999995</c:v>
                </c:pt>
                <c:pt idx="60">
                  <c:v>-276.41999999999996</c:v>
                </c:pt>
                <c:pt idx="61">
                  <c:v>-263.52</c:v>
                </c:pt>
                <c:pt idx="62">
                  <c:v>-250.63</c:v>
                </c:pt>
                <c:pt idx="63">
                  <c:v>-237.74</c:v>
                </c:pt>
                <c:pt idx="64">
                  <c:v>-224.84000000000003</c:v>
                </c:pt>
                <c:pt idx="65">
                  <c:v>-211.95000000000005</c:v>
                </c:pt>
                <c:pt idx="66">
                  <c:v>-199.05999999999995</c:v>
                </c:pt>
                <c:pt idx="67">
                  <c:v>-186.15999999999997</c:v>
                </c:pt>
                <c:pt idx="68">
                  <c:v>-173.26999999999998</c:v>
                </c:pt>
                <c:pt idx="69">
                  <c:v>-160.38</c:v>
                </c:pt>
                <c:pt idx="70">
                  <c:v>-147.48000000000002</c:v>
                </c:pt>
                <c:pt idx="71">
                  <c:v>-134.59000000000003</c:v>
                </c:pt>
                <c:pt idx="72">
                  <c:v>-121.70000000000005</c:v>
                </c:pt>
                <c:pt idx="73">
                  <c:v>-108.80999999999995</c:v>
                </c:pt>
                <c:pt idx="74">
                  <c:v>-95.909999999999968</c:v>
                </c:pt>
                <c:pt idx="75">
                  <c:v>-83.019999999999982</c:v>
                </c:pt>
                <c:pt idx="76">
                  <c:v>-70.13</c:v>
                </c:pt>
                <c:pt idx="77">
                  <c:v>-57.230000000000018</c:v>
                </c:pt>
                <c:pt idx="78">
                  <c:v>-44.299999999999955</c:v>
                </c:pt>
                <c:pt idx="79">
                  <c:v>-31.399999999999977</c:v>
                </c:pt>
                <c:pt idx="80">
                  <c:v>-18.599999999999909</c:v>
                </c:pt>
                <c:pt idx="81">
                  <c:v>-5.7000000000000455</c:v>
                </c:pt>
                <c:pt idx="82">
                  <c:v>7.2000000000000455</c:v>
                </c:pt>
                <c:pt idx="83">
                  <c:v>20.099999999999909</c:v>
                </c:pt>
                <c:pt idx="84">
                  <c:v>33</c:v>
                </c:pt>
                <c:pt idx="85">
                  <c:v>45.900000000000091</c:v>
                </c:pt>
                <c:pt idx="86">
                  <c:v>58.799999999999955</c:v>
                </c:pt>
                <c:pt idx="87">
                  <c:v>71.700000000000045</c:v>
                </c:pt>
                <c:pt idx="88">
                  <c:v>84.599999999999909</c:v>
                </c:pt>
                <c:pt idx="89">
                  <c:v>97.5</c:v>
                </c:pt>
                <c:pt idx="90">
                  <c:v>110.40000000000009</c:v>
                </c:pt>
                <c:pt idx="91">
                  <c:v>123.29999999999995</c:v>
                </c:pt>
                <c:pt idx="92">
                  <c:v>136.20000000000005</c:v>
                </c:pt>
                <c:pt idx="93">
                  <c:v>149.09999999999991</c:v>
                </c:pt>
                <c:pt idx="94">
                  <c:v>161.90000000000009</c:v>
                </c:pt>
                <c:pt idx="95">
                  <c:v>174.79999999999995</c:v>
                </c:pt>
                <c:pt idx="96">
                  <c:v>187.70000000000005</c:v>
                </c:pt>
                <c:pt idx="97">
                  <c:v>200.59999999999991</c:v>
                </c:pt>
                <c:pt idx="98">
                  <c:v>213.5</c:v>
                </c:pt>
                <c:pt idx="99">
                  <c:v>226.40000000000009</c:v>
                </c:pt>
                <c:pt idx="100">
                  <c:v>239.29999999999995</c:v>
                </c:pt>
                <c:pt idx="101">
                  <c:v>252.20000000000005</c:v>
                </c:pt>
                <c:pt idx="102">
                  <c:v>265.09999999999991</c:v>
                </c:pt>
                <c:pt idx="103">
                  <c:v>278</c:v>
                </c:pt>
                <c:pt idx="104">
                  <c:v>290.90000000000009</c:v>
                </c:pt>
                <c:pt idx="105">
                  <c:v>303.79999999999995</c:v>
                </c:pt>
                <c:pt idx="106">
                  <c:v>316.70000000000005</c:v>
                </c:pt>
                <c:pt idx="107">
                  <c:v>329.59999999999991</c:v>
                </c:pt>
                <c:pt idx="108">
                  <c:v>342.5</c:v>
                </c:pt>
                <c:pt idx="109">
                  <c:v>355.29999999999995</c:v>
                </c:pt>
                <c:pt idx="110">
                  <c:v>368.20000000000005</c:v>
                </c:pt>
                <c:pt idx="111">
                  <c:v>381.09999999999991</c:v>
                </c:pt>
                <c:pt idx="112">
                  <c:v>394</c:v>
                </c:pt>
                <c:pt idx="113">
                  <c:v>406.90000000000009</c:v>
                </c:pt>
                <c:pt idx="114">
                  <c:v>419.79999999999995</c:v>
                </c:pt>
                <c:pt idx="115">
                  <c:v>432.70000000000005</c:v>
                </c:pt>
                <c:pt idx="116">
                  <c:v>445.59999999999991</c:v>
                </c:pt>
                <c:pt idx="117">
                  <c:v>458.5</c:v>
                </c:pt>
                <c:pt idx="118">
                  <c:v>471.40000000000009</c:v>
                </c:pt>
                <c:pt idx="119">
                  <c:v>484.29999999999995</c:v>
                </c:pt>
                <c:pt idx="120">
                  <c:v>497.20000000000005</c:v>
                </c:pt>
                <c:pt idx="121">
                  <c:v>510.09999999999991</c:v>
                </c:pt>
                <c:pt idx="122">
                  <c:v>523</c:v>
                </c:pt>
                <c:pt idx="123">
                  <c:v>535.79999999999995</c:v>
                </c:pt>
                <c:pt idx="124">
                  <c:v>548.70000000000005</c:v>
                </c:pt>
                <c:pt idx="125">
                  <c:v>561.59999999999991</c:v>
                </c:pt>
                <c:pt idx="126">
                  <c:v>574.5</c:v>
                </c:pt>
                <c:pt idx="127">
                  <c:v>587.40000000000009</c:v>
                </c:pt>
                <c:pt idx="128">
                  <c:v>600.29999999999995</c:v>
                </c:pt>
                <c:pt idx="129">
                  <c:v>613.20000000000005</c:v>
                </c:pt>
                <c:pt idx="130">
                  <c:v>626.09999999999991</c:v>
                </c:pt>
                <c:pt idx="131">
                  <c:v>639</c:v>
                </c:pt>
                <c:pt idx="132">
                  <c:v>651.90000000000009</c:v>
                </c:pt>
                <c:pt idx="133">
                  <c:v>664.8</c:v>
                </c:pt>
                <c:pt idx="134">
                  <c:v>677.7</c:v>
                </c:pt>
                <c:pt idx="135">
                  <c:v>690.59999999999991</c:v>
                </c:pt>
                <c:pt idx="136">
                  <c:v>703.5</c:v>
                </c:pt>
                <c:pt idx="137">
                  <c:v>716.40000000000009</c:v>
                </c:pt>
                <c:pt idx="138">
                  <c:v>729.2</c:v>
                </c:pt>
                <c:pt idx="139">
                  <c:v>742.09999999999991</c:v>
                </c:pt>
                <c:pt idx="140">
                  <c:v>755</c:v>
                </c:pt>
                <c:pt idx="141">
                  <c:v>767.90000000000009</c:v>
                </c:pt>
                <c:pt idx="142">
                  <c:v>780.8</c:v>
                </c:pt>
                <c:pt idx="143">
                  <c:v>793.7</c:v>
                </c:pt>
                <c:pt idx="144">
                  <c:v>806.59999999999991</c:v>
                </c:pt>
                <c:pt idx="145">
                  <c:v>819.5</c:v>
                </c:pt>
                <c:pt idx="146">
                  <c:v>832.40000000000009</c:v>
                </c:pt>
                <c:pt idx="147">
                  <c:v>845.3</c:v>
                </c:pt>
                <c:pt idx="148">
                  <c:v>858.2</c:v>
                </c:pt>
                <c:pt idx="149">
                  <c:v>871.09999999999991</c:v>
                </c:pt>
                <c:pt idx="150">
                  <c:v>884</c:v>
                </c:pt>
                <c:pt idx="151">
                  <c:v>896.90000000000009</c:v>
                </c:pt>
                <c:pt idx="152">
                  <c:v>909.7</c:v>
                </c:pt>
                <c:pt idx="153">
                  <c:v>922.59999999999991</c:v>
                </c:pt>
                <c:pt idx="154">
                  <c:v>935.5</c:v>
                </c:pt>
                <c:pt idx="155">
                  <c:v>948.40000000000009</c:v>
                </c:pt>
                <c:pt idx="156">
                  <c:v>961.3</c:v>
                </c:pt>
                <c:pt idx="157">
                  <c:v>974.2</c:v>
                </c:pt>
                <c:pt idx="158">
                  <c:v>987.09999999999991</c:v>
                </c:pt>
                <c:pt idx="159">
                  <c:v>1000</c:v>
                </c:pt>
              </c:numCache>
            </c:numRef>
          </c:xVal>
          <c:yVal>
            <c:numRef>
              <c:f>Field_z_asbuilt!$F$4:$F$163</c:f>
              <c:numCache>
                <c:formatCode>0.00E+00</c:formatCode>
                <c:ptCount val="160"/>
                <c:pt idx="0">
                  <c:v>4.3074999999999997E-3</c:v>
                </c:pt>
                <c:pt idx="1">
                  <c:v>1.0125E-2</c:v>
                </c:pt>
                <c:pt idx="2">
                  <c:v>2.0752E-2</c:v>
                </c:pt>
                <c:pt idx="3">
                  <c:v>3.8089999999999999E-2</c:v>
                </c:pt>
                <c:pt idx="4">
                  <c:v>6.0373000000000003E-2</c:v>
                </c:pt>
                <c:pt idx="5">
                  <c:v>7.9601000000000005E-2</c:v>
                </c:pt>
                <c:pt idx="6">
                  <c:v>8.9878E-2</c:v>
                </c:pt>
                <c:pt idx="7">
                  <c:v>9.4228000000000006E-2</c:v>
                </c:pt>
                <c:pt idx="8">
                  <c:v>0.10452</c:v>
                </c:pt>
                <c:pt idx="9">
                  <c:v>0.14887</c:v>
                </c:pt>
                <c:pt idx="10">
                  <c:v>0.29461999999999999</c:v>
                </c:pt>
                <c:pt idx="11">
                  <c:v>0.67576000000000003</c:v>
                </c:pt>
                <c:pt idx="12">
                  <c:v>1.4256</c:v>
                </c:pt>
                <c:pt idx="13">
                  <c:v>2.4599000000000002</c:v>
                </c:pt>
                <c:pt idx="14">
                  <c:v>3.4950000000000001</c:v>
                </c:pt>
                <c:pt idx="15">
                  <c:v>4.3691000000000004</c:v>
                </c:pt>
                <c:pt idx="16">
                  <c:v>5.1528999999999998</c:v>
                </c:pt>
                <c:pt idx="17">
                  <c:v>6.0350000000000001</c:v>
                </c:pt>
                <c:pt idx="18">
                  <c:v>7.101</c:v>
                </c:pt>
                <c:pt idx="19">
                  <c:v>8.2094000000000005</c:v>
                </c:pt>
                <c:pt idx="20">
                  <c:v>9.1776999999999997</c:v>
                </c:pt>
                <c:pt idx="21">
                  <c:v>9.9085000000000001</c:v>
                </c:pt>
                <c:pt idx="22">
                  <c:v>10.398</c:v>
                </c:pt>
                <c:pt idx="23">
                  <c:v>10.714</c:v>
                </c:pt>
                <c:pt idx="24">
                  <c:v>10.920999999999999</c:v>
                </c:pt>
                <c:pt idx="25">
                  <c:v>11.045999999999999</c:v>
                </c:pt>
                <c:pt idx="26">
                  <c:v>11.114000000000001</c:v>
                </c:pt>
                <c:pt idx="27">
                  <c:v>11.151</c:v>
                </c:pt>
                <c:pt idx="28">
                  <c:v>11.170999999999999</c:v>
                </c:pt>
                <c:pt idx="29">
                  <c:v>11.182</c:v>
                </c:pt>
                <c:pt idx="30">
                  <c:v>11.189</c:v>
                </c:pt>
                <c:pt idx="31">
                  <c:v>11.194000000000001</c:v>
                </c:pt>
                <c:pt idx="32">
                  <c:v>11.196999999999999</c:v>
                </c:pt>
                <c:pt idx="33">
                  <c:v>11.199</c:v>
                </c:pt>
                <c:pt idx="34">
                  <c:v>11.201000000000001</c:v>
                </c:pt>
                <c:pt idx="35">
                  <c:v>11.202</c:v>
                </c:pt>
                <c:pt idx="36">
                  <c:v>11.202999999999999</c:v>
                </c:pt>
                <c:pt idx="37">
                  <c:v>11.204000000000001</c:v>
                </c:pt>
                <c:pt idx="38">
                  <c:v>11.204000000000001</c:v>
                </c:pt>
                <c:pt idx="39">
                  <c:v>11.205</c:v>
                </c:pt>
                <c:pt idx="40">
                  <c:v>11.205</c:v>
                </c:pt>
                <c:pt idx="41">
                  <c:v>11.206</c:v>
                </c:pt>
                <c:pt idx="42">
                  <c:v>11.206</c:v>
                </c:pt>
                <c:pt idx="43">
                  <c:v>11.206</c:v>
                </c:pt>
                <c:pt idx="44">
                  <c:v>11.206</c:v>
                </c:pt>
                <c:pt idx="45">
                  <c:v>11.207000000000001</c:v>
                </c:pt>
                <c:pt idx="46">
                  <c:v>11.207000000000001</c:v>
                </c:pt>
                <c:pt idx="47">
                  <c:v>11.207000000000001</c:v>
                </c:pt>
                <c:pt idx="48">
                  <c:v>11.207000000000001</c:v>
                </c:pt>
                <c:pt idx="49">
                  <c:v>11.218</c:v>
                </c:pt>
                <c:pt idx="50">
                  <c:v>11.207000000000001</c:v>
                </c:pt>
                <c:pt idx="51">
                  <c:v>11.207000000000001</c:v>
                </c:pt>
                <c:pt idx="52">
                  <c:v>11.207000000000001</c:v>
                </c:pt>
                <c:pt idx="53">
                  <c:v>11.207000000000001</c:v>
                </c:pt>
                <c:pt idx="54">
                  <c:v>11.208</c:v>
                </c:pt>
                <c:pt idx="55">
                  <c:v>11.208</c:v>
                </c:pt>
                <c:pt idx="56">
                  <c:v>11.208</c:v>
                </c:pt>
                <c:pt idx="57">
                  <c:v>11.208</c:v>
                </c:pt>
                <c:pt idx="58">
                  <c:v>11.208</c:v>
                </c:pt>
                <c:pt idx="59">
                  <c:v>11.208</c:v>
                </c:pt>
                <c:pt idx="60">
                  <c:v>11.208</c:v>
                </c:pt>
                <c:pt idx="61">
                  <c:v>11.208</c:v>
                </c:pt>
                <c:pt idx="62">
                  <c:v>11.208</c:v>
                </c:pt>
                <c:pt idx="63">
                  <c:v>11.208</c:v>
                </c:pt>
                <c:pt idx="64">
                  <c:v>11.208</c:v>
                </c:pt>
                <c:pt idx="65">
                  <c:v>11.208</c:v>
                </c:pt>
                <c:pt idx="66">
                  <c:v>11.208</c:v>
                </c:pt>
                <c:pt idx="67">
                  <c:v>11.208</c:v>
                </c:pt>
                <c:pt idx="68">
                  <c:v>11.208</c:v>
                </c:pt>
                <c:pt idx="69">
                  <c:v>11.208</c:v>
                </c:pt>
                <c:pt idx="70">
                  <c:v>11.208</c:v>
                </c:pt>
                <c:pt idx="71">
                  <c:v>11.208</c:v>
                </c:pt>
                <c:pt idx="72">
                  <c:v>11.208</c:v>
                </c:pt>
                <c:pt idx="73">
                  <c:v>11.208</c:v>
                </c:pt>
                <c:pt idx="74">
                  <c:v>11.208</c:v>
                </c:pt>
                <c:pt idx="75">
                  <c:v>11.208</c:v>
                </c:pt>
                <c:pt idx="76">
                  <c:v>11.208</c:v>
                </c:pt>
                <c:pt idx="77">
                  <c:v>11.208</c:v>
                </c:pt>
                <c:pt idx="78">
                  <c:v>11.208</c:v>
                </c:pt>
                <c:pt idx="79">
                  <c:v>11.208</c:v>
                </c:pt>
                <c:pt idx="80">
                  <c:v>11.208</c:v>
                </c:pt>
                <c:pt idx="81">
                  <c:v>11.208</c:v>
                </c:pt>
                <c:pt idx="82">
                  <c:v>11.208</c:v>
                </c:pt>
                <c:pt idx="83">
                  <c:v>11.208</c:v>
                </c:pt>
                <c:pt idx="84">
                  <c:v>11.208</c:v>
                </c:pt>
                <c:pt idx="85">
                  <c:v>11.208</c:v>
                </c:pt>
                <c:pt idx="86">
                  <c:v>11.208</c:v>
                </c:pt>
                <c:pt idx="87">
                  <c:v>11.208</c:v>
                </c:pt>
                <c:pt idx="88">
                  <c:v>11.208</c:v>
                </c:pt>
                <c:pt idx="89">
                  <c:v>11.208</c:v>
                </c:pt>
                <c:pt idx="90">
                  <c:v>11.208</c:v>
                </c:pt>
                <c:pt idx="91">
                  <c:v>11.208</c:v>
                </c:pt>
                <c:pt idx="92">
                  <c:v>11.208</c:v>
                </c:pt>
                <c:pt idx="93">
                  <c:v>11.225</c:v>
                </c:pt>
                <c:pt idx="94">
                  <c:v>11.208</c:v>
                </c:pt>
                <c:pt idx="95">
                  <c:v>11.207000000000001</c:v>
                </c:pt>
                <c:pt idx="96">
                  <c:v>11.207000000000001</c:v>
                </c:pt>
                <c:pt idx="97">
                  <c:v>11.207000000000001</c:v>
                </c:pt>
                <c:pt idx="98">
                  <c:v>11.207000000000001</c:v>
                </c:pt>
                <c:pt idx="99">
                  <c:v>11.207000000000001</c:v>
                </c:pt>
                <c:pt idx="100">
                  <c:v>11.207000000000001</c:v>
                </c:pt>
                <c:pt idx="101">
                  <c:v>11.207000000000001</c:v>
                </c:pt>
                <c:pt idx="102">
                  <c:v>11.207000000000001</c:v>
                </c:pt>
                <c:pt idx="103">
                  <c:v>11.207000000000001</c:v>
                </c:pt>
                <c:pt idx="104">
                  <c:v>11.207000000000001</c:v>
                </c:pt>
                <c:pt idx="105">
                  <c:v>11.207000000000001</c:v>
                </c:pt>
                <c:pt idx="106">
                  <c:v>11.207000000000001</c:v>
                </c:pt>
                <c:pt idx="107">
                  <c:v>11.206</c:v>
                </c:pt>
                <c:pt idx="108">
                  <c:v>11.206</c:v>
                </c:pt>
                <c:pt idx="109">
                  <c:v>11.206</c:v>
                </c:pt>
                <c:pt idx="110">
                  <c:v>11.206</c:v>
                </c:pt>
                <c:pt idx="111">
                  <c:v>11.206</c:v>
                </c:pt>
                <c:pt idx="112">
                  <c:v>11.206</c:v>
                </c:pt>
                <c:pt idx="113">
                  <c:v>11.205</c:v>
                </c:pt>
                <c:pt idx="114">
                  <c:v>11.205</c:v>
                </c:pt>
                <c:pt idx="115">
                  <c:v>11.205</c:v>
                </c:pt>
                <c:pt idx="116">
                  <c:v>11.205</c:v>
                </c:pt>
                <c:pt idx="117">
                  <c:v>11.204000000000001</c:v>
                </c:pt>
                <c:pt idx="118">
                  <c:v>11.204000000000001</c:v>
                </c:pt>
                <c:pt idx="119">
                  <c:v>11.204000000000001</c:v>
                </c:pt>
                <c:pt idx="120">
                  <c:v>11.202999999999999</c:v>
                </c:pt>
                <c:pt idx="121">
                  <c:v>11.202999999999999</c:v>
                </c:pt>
                <c:pt idx="122">
                  <c:v>11.202</c:v>
                </c:pt>
                <c:pt idx="123">
                  <c:v>11.201000000000001</c:v>
                </c:pt>
                <c:pt idx="124">
                  <c:v>11.201000000000001</c:v>
                </c:pt>
                <c:pt idx="125">
                  <c:v>11.2</c:v>
                </c:pt>
                <c:pt idx="126">
                  <c:v>11.198</c:v>
                </c:pt>
                <c:pt idx="127">
                  <c:v>11.196999999999999</c:v>
                </c:pt>
                <c:pt idx="128">
                  <c:v>11.195</c:v>
                </c:pt>
                <c:pt idx="129">
                  <c:v>11.193</c:v>
                </c:pt>
                <c:pt idx="130">
                  <c:v>11.19</c:v>
                </c:pt>
                <c:pt idx="131">
                  <c:v>11.186</c:v>
                </c:pt>
                <c:pt idx="132">
                  <c:v>11.180999999999999</c:v>
                </c:pt>
                <c:pt idx="133">
                  <c:v>11.173999999999999</c:v>
                </c:pt>
                <c:pt idx="134">
                  <c:v>11.166</c:v>
                </c:pt>
                <c:pt idx="135">
                  <c:v>11.154</c:v>
                </c:pt>
                <c:pt idx="136">
                  <c:v>11.137</c:v>
                </c:pt>
                <c:pt idx="137">
                  <c:v>11.111000000000001</c:v>
                </c:pt>
                <c:pt idx="138">
                  <c:v>11.069000000000001</c:v>
                </c:pt>
                <c:pt idx="139">
                  <c:v>10.994999999999999</c:v>
                </c:pt>
                <c:pt idx="140">
                  <c:v>10.858000000000001</c:v>
                </c:pt>
                <c:pt idx="141">
                  <c:v>10.597</c:v>
                </c:pt>
                <c:pt idx="142">
                  <c:v>10.135</c:v>
                </c:pt>
                <c:pt idx="143">
                  <c:v>9.4152000000000005</c:v>
                </c:pt>
                <c:pt idx="144">
                  <c:v>8.4430999999999994</c:v>
                </c:pt>
                <c:pt idx="145">
                  <c:v>7.3101000000000003</c:v>
                </c:pt>
                <c:pt idx="146">
                  <c:v>6.2146999999999997</c:v>
                </c:pt>
                <c:pt idx="147">
                  <c:v>5.3163999999999998</c:v>
                </c:pt>
                <c:pt idx="148">
                  <c:v>4.5164</c:v>
                </c:pt>
                <c:pt idx="149">
                  <c:v>3.5992999999999999</c:v>
                </c:pt>
                <c:pt idx="150">
                  <c:v>2.4805999999999999</c:v>
                </c:pt>
                <c:pt idx="151">
                  <c:v>1.3472999999999999</c:v>
                </c:pt>
                <c:pt idx="152">
                  <c:v>0.52127999999999997</c:v>
                </c:pt>
                <c:pt idx="153">
                  <c:v>9.7977999999999996E-2</c:v>
                </c:pt>
                <c:pt idx="154">
                  <c:v>-6.4111000000000001E-2</c:v>
                </c:pt>
                <c:pt idx="155">
                  <c:v>-0.10892</c:v>
                </c:pt>
                <c:pt idx="156">
                  <c:v>-0.10986</c:v>
                </c:pt>
                <c:pt idx="157">
                  <c:v>-9.6930000000000002E-2</c:v>
                </c:pt>
                <c:pt idx="158">
                  <c:v>-8.1319000000000002E-2</c:v>
                </c:pt>
                <c:pt idx="159">
                  <c:v>-6.6852999999999996E-2</c:v>
                </c:pt>
              </c:numCache>
            </c:numRef>
          </c:yVal>
          <c:smooth val="1"/>
        </c:ser>
        <c:ser>
          <c:idx val="0"/>
          <c:order val="1"/>
          <c:tx>
            <c:v>Bo (no cutback)</c:v>
          </c:tx>
          <c:marker>
            <c:symbol val="none"/>
          </c:marker>
          <c:xVal>
            <c:numRef>
              <c:f>Field_z_asbuilt!$E$4:$E$163</c:f>
              <c:numCache>
                <c:formatCode>0.00E+00</c:formatCode>
                <c:ptCount val="160"/>
                <c:pt idx="0">
                  <c:v>-1050</c:v>
                </c:pt>
                <c:pt idx="1">
                  <c:v>-1037.107</c:v>
                </c:pt>
                <c:pt idx="2">
                  <c:v>-1024.2139999999999</c:v>
                </c:pt>
                <c:pt idx="3">
                  <c:v>-1011.321</c:v>
                </c:pt>
                <c:pt idx="4">
                  <c:v>-998.428</c:v>
                </c:pt>
                <c:pt idx="5">
                  <c:v>-985.53499999999997</c:v>
                </c:pt>
                <c:pt idx="6">
                  <c:v>-972.64200000000005</c:v>
                </c:pt>
                <c:pt idx="7">
                  <c:v>-959.74800000000005</c:v>
                </c:pt>
                <c:pt idx="8">
                  <c:v>-946.86</c:v>
                </c:pt>
                <c:pt idx="9">
                  <c:v>-933.96</c:v>
                </c:pt>
                <c:pt idx="10">
                  <c:v>-921.06999999999994</c:v>
                </c:pt>
                <c:pt idx="11">
                  <c:v>-908.18000000000006</c:v>
                </c:pt>
                <c:pt idx="12">
                  <c:v>-895.28</c:v>
                </c:pt>
                <c:pt idx="13">
                  <c:v>-882.39</c:v>
                </c:pt>
                <c:pt idx="14">
                  <c:v>-869.5</c:v>
                </c:pt>
                <c:pt idx="15">
                  <c:v>-856.6</c:v>
                </c:pt>
                <c:pt idx="16">
                  <c:v>-843.71</c:v>
                </c:pt>
                <c:pt idx="17">
                  <c:v>-830.81999999999994</c:v>
                </c:pt>
                <c:pt idx="18">
                  <c:v>-817.92</c:v>
                </c:pt>
                <c:pt idx="19">
                  <c:v>-805.03</c:v>
                </c:pt>
                <c:pt idx="20">
                  <c:v>-792.14</c:v>
                </c:pt>
                <c:pt idx="21">
                  <c:v>-779.25</c:v>
                </c:pt>
                <c:pt idx="22">
                  <c:v>-766.35</c:v>
                </c:pt>
                <c:pt idx="23">
                  <c:v>-753.46</c:v>
                </c:pt>
                <c:pt idx="24">
                  <c:v>-740.56999999999994</c:v>
                </c:pt>
                <c:pt idx="25">
                  <c:v>-727.67000000000007</c:v>
                </c:pt>
                <c:pt idx="26">
                  <c:v>-714.78</c:v>
                </c:pt>
                <c:pt idx="27">
                  <c:v>-701.89</c:v>
                </c:pt>
                <c:pt idx="28">
                  <c:v>-688.99</c:v>
                </c:pt>
                <c:pt idx="29">
                  <c:v>-676.1</c:v>
                </c:pt>
                <c:pt idx="30">
                  <c:v>-663.21</c:v>
                </c:pt>
                <c:pt idx="31">
                  <c:v>-650.30999999999995</c:v>
                </c:pt>
                <c:pt idx="32">
                  <c:v>-637.42000000000007</c:v>
                </c:pt>
                <c:pt idx="33">
                  <c:v>-624.53</c:v>
                </c:pt>
                <c:pt idx="34">
                  <c:v>-611.64</c:v>
                </c:pt>
                <c:pt idx="35">
                  <c:v>-598.74</c:v>
                </c:pt>
                <c:pt idx="36">
                  <c:v>-585.85</c:v>
                </c:pt>
                <c:pt idx="37">
                  <c:v>-572.96</c:v>
                </c:pt>
                <c:pt idx="38">
                  <c:v>-560.05999999999995</c:v>
                </c:pt>
                <c:pt idx="39">
                  <c:v>-547.17000000000007</c:v>
                </c:pt>
                <c:pt idx="40">
                  <c:v>-534.28</c:v>
                </c:pt>
                <c:pt idx="41">
                  <c:v>-521.38</c:v>
                </c:pt>
                <c:pt idx="42">
                  <c:v>-508.49</c:v>
                </c:pt>
                <c:pt idx="43">
                  <c:v>-495.6</c:v>
                </c:pt>
                <c:pt idx="44">
                  <c:v>-482.70000000000005</c:v>
                </c:pt>
                <c:pt idx="45">
                  <c:v>-469.80999999999995</c:v>
                </c:pt>
                <c:pt idx="46">
                  <c:v>-456.91999999999996</c:v>
                </c:pt>
                <c:pt idx="47">
                  <c:v>-444.03</c:v>
                </c:pt>
                <c:pt idx="48">
                  <c:v>-431.13</c:v>
                </c:pt>
                <c:pt idx="49">
                  <c:v>-418.24</c:v>
                </c:pt>
                <c:pt idx="50">
                  <c:v>-405.35</c:v>
                </c:pt>
                <c:pt idx="51">
                  <c:v>-392.45000000000005</c:v>
                </c:pt>
                <c:pt idx="52">
                  <c:v>-379.55999999999995</c:v>
                </c:pt>
                <c:pt idx="53">
                  <c:v>-366.66999999999996</c:v>
                </c:pt>
                <c:pt idx="54">
                  <c:v>-353.77</c:v>
                </c:pt>
                <c:pt idx="55">
                  <c:v>-340.88</c:v>
                </c:pt>
                <c:pt idx="56">
                  <c:v>-327.99</c:v>
                </c:pt>
                <c:pt idx="57">
                  <c:v>-315.09000000000003</c:v>
                </c:pt>
                <c:pt idx="58">
                  <c:v>-302.20000000000005</c:v>
                </c:pt>
                <c:pt idx="59">
                  <c:v>-289.30999999999995</c:v>
                </c:pt>
                <c:pt idx="60">
                  <c:v>-276.41999999999996</c:v>
                </c:pt>
                <c:pt idx="61">
                  <c:v>-263.52</c:v>
                </c:pt>
                <c:pt idx="62">
                  <c:v>-250.63</c:v>
                </c:pt>
                <c:pt idx="63">
                  <c:v>-237.74</c:v>
                </c:pt>
                <c:pt idx="64">
                  <c:v>-224.84000000000003</c:v>
                </c:pt>
                <c:pt idx="65">
                  <c:v>-211.95000000000005</c:v>
                </c:pt>
                <c:pt idx="66">
                  <c:v>-199.05999999999995</c:v>
                </c:pt>
                <c:pt idx="67">
                  <c:v>-186.15999999999997</c:v>
                </c:pt>
                <c:pt idx="68">
                  <c:v>-173.26999999999998</c:v>
                </c:pt>
                <c:pt idx="69">
                  <c:v>-160.38</c:v>
                </c:pt>
                <c:pt idx="70">
                  <c:v>-147.48000000000002</c:v>
                </c:pt>
                <c:pt idx="71">
                  <c:v>-134.59000000000003</c:v>
                </c:pt>
                <c:pt idx="72">
                  <c:v>-121.70000000000005</c:v>
                </c:pt>
                <c:pt idx="73">
                  <c:v>-108.80999999999995</c:v>
                </c:pt>
                <c:pt idx="74">
                  <c:v>-95.909999999999968</c:v>
                </c:pt>
                <c:pt idx="75">
                  <c:v>-83.019999999999982</c:v>
                </c:pt>
                <c:pt idx="76">
                  <c:v>-70.13</c:v>
                </c:pt>
                <c:pt idx="77">
                  <c:v>-57.230000000000018</c:v>
                </c:pt>
                <c:pt idx="78">
                  <c:v>-44.299999999999955</c:v>
                </c:pt>
                <c:pt idx="79">
                  <c:v>-31.399999999999977</c:v>
                </c:pt>
                <c:pt idx="80">
                  <c:v>-18.599999999999909</c:v>
                </c:pt>
                <c:pt idx="81">
                  <c:v>-5.7000000000000455</c:v>
                </c:pt>
                <c:pt idx="82">
                  <c:v>7.2000000000000455</c:v>
                </c:pt>
                <c:pt idx="83">
                  <c:v>20.099999999999909</c:v>
                </c:pt>
                <c:pt idx="84">
                  <c:v>33</c:v>
                </c:pt>
                <c:pt idx="85">
                  <c:v>45.900000000000091</c:v>
                </c:pt>
                <c:pt idx="86">
                  <c:v>58.799999999999955</c:v>
                </c:pt>
                <c:pt idx="87">
                  <c:v>71.700000000000045</c:v>
                </c:pt>
                <c:pt idx="88">
                  <c:v>84.599999999999909</c:v>
                </c:pt>
                <c:pt idx="89">
                  <c:v>97.5</c:v>
                </c:pt>
                <c:pt idx="90">
                  <c:v>110.40000000000009</c:v>
                </c:pt>
                <c:pt idx="91">
                  <c:v>123.29999999999995</c:v>
                </c:pt>
                <c:pt idx="92">
                  <c:v>136.20000000000005</c:v>
                </c:pt>
                <c:pt idx="93">
                  <c:v>149.09999999999991</c:v>
                </c:pt>
                <c:pt idx="94">
                  <c:v>161.90000000000009</c:v>
                </c:pt>
                <c:pt idx="95">
                  <c:v>174.79999999999995</c:v>
                </c:pt>
                <c:pt idx="96">
                  <c:v>187.70000000000005</c:v>
                </c:pt>
                <c:pt idx="97">
                  <c:v>200.59999999999991</c:v>
                </c:pt>
                <c:pt idx="98">
                  <c:v>213.5</c:v>
                </c:pt>
                <c:pt idx="99">
                  <c:v>226.40000000000009</c:v>
                </c:pt>
                <c:pt idx="100">
                  <c:v>239.29999999999995</c:v>
                </c:pt>
                <c:pt idx="101">
                  <c:v>252.20000000000005</c:v>
                </c:pt>
                <c:pt idx="102">
                  <c:v>265.09999999999991</c:v>
                </c:pt>
                <c:pt idx="103">
                  <c:v>278</c:v>
                </c:pt>
                <c:pt idx="104">
                  <c:v>290.90000000000009</c:v>
                </c:pt>
                <c:pt idx="105">
                  <c:v>303.79999999999995</c:v>
                </c:pt>
                <c:pt idx="106">
                  <c:v>316.70000000000005</c:v>
                </c:pt>
                <c:pt idx="107">
                  <c:v>329.59999999999991</c:v>
                </c:pt>
                <c:pt idx="108">
                  <c:v>342.5</c:v>
                </c:pt>
                <c:pt idx="109">
                  <c:v>355.29999999999995</c:v>
                </c:pt>
                <c:pt idx="110">
                  <c:v>368.20000000000005</c:v>
                </c:pt>
                <c:pt idx="111">
                  <c:v>381.09999999999991</c:v>
                </c:pt>
                <c:pt idx="112">
                  <c:v>394</c:v>
                </c:pt>
                <c:pt idx="113">
                  <c:v>406.90000000000009</c:v>
                </c:pt>
                <c:pt idx="114">
                  <c:v>419.79999999999995</c:v>
                </c:pt>
                <c:pt idx="115">
                  <c:v>432.70000000000005</c:v>
                </c:pt>
                <c:pt idx="116">
                  <c:v>445.59999999999991</c:v>
                </c:pt>
                <c:pt idx="117">
                  <c:v>458.5</c:v>
                </c:pt>
                <c:pt idx="118">
                  <c:v>471.40000000000009</c:v>
                </c:pt>
                <c:pt idx="119">
                  <c:v>484.29999999999995</c:v>
                </c:pt>
                <c:pt idx="120">
                  <c:v>497.20000000000005</c:v>
                </c:pt>
                <c:pt idx="121">
                  <c:v>510.09999999999991</c:v>
                </c:pt>
                <c:pt idx="122">
                  <c:v>523</c:v>
                </c:pt>
                <c:pt idx="123">
                  <c:v>535.79999999999995</c:v>
                </c:pt>
                <c:pt idx="124">
                  <c:v>548.70000000000005</c:v>
                </c:pt>
                <c:pt idx="125">
                  <c:v>561.59999999999991</c:v>
                </c:pt>
                <c:pt idx="126">
                  <c:v>574.5</c:v>
                </c:pt>
                <c:pt idx="127">
                  <c:v>587.40000000000009</c:v>
                </c:pt>
                <c:pt idx="128">
                  <c:v>600.29999999999995</c:v>
                </c:pt>
                <c:pt idx="129">
                  <c:v>613.20000000000005</c:v>
                </c:pt>
                <c:pt idx="130">
                  <c:v>626.09999999999991</c:v>
                </c:pt>
                <c:pt idx="131">
                  <c:v>639</c:v>
                </c:pt>
                <c:pt idx="132">
                  <c:v>651.90000000000009</c:v>
                </c:pt>
                <c:pt idx="133">
                  <c:v>664.8</c:v>
                </c:pt>
                <c:pt idx="134">
                  <c:v>677.7</c:v>
                </c:pt>
                <c:pt idx="135">
                  <c:v>690.59999999999991</c:v>
                </c:pt>
                <c:pt idx="136">
                  <c:v>703.5</c:v>
                </c:pt>
                <c:pt idx="137">
                  <c:v>716.40000000000009</c:v>
                </c:pt>
                <c:pt idx="138">
                  <c:v>729.2</c:v>
                </c:pt>
                <c:pt idx="139">
                  <c:v>742.09999999999991</c:v>
                </c:pt>
                <c:pt idx="140">
                  <c:v>755</c:v>
                </c:pt>
                <c:pt idx="141">
                  <c:v>767.90000000000009</c:v>
                </c:pt>
                <c:pt idx="142">
                  <c:v>780.8</c:v>
                </c:pt>
                <c:pt idx="143">
                  <c:v>793.7</c:v>
                </c:pt>
                <c:pt idx="144">
                  <c:v>806.59999999999991</c:v>
                </c:pt>
                <c:pt idx="145">
                  <c:v>819.5</c:v>
                </c:pt>
                <c:pt idx="146">
                  <c:v>832.40000000000009</c:v>
                </c:pt>
                <c:pt idx="147">
                  <c:v>845.3</c:v>
                </c:pt>
                <c:pt idx="148">
                  <c:v>858.2</c:v>
                </c:pt>
                <c:pt idx="149">
                  <c:v>871.09999999999991</c:v>
                </c:pt>
                <c:pt idx="150">
                  <c:v>884</c:v>
                </c:pt>
                <c:pt idx="151">
                  <c:v>896.90000000000009</c:v>
                </c:pt>
                <c:pt idx="152">
                  <c:v>909.7</c:v>
                </c:pt>
                <c:pt idx="153">
                  <c:v>922.59999999999991</c:v>
                </c:pt>
                <c:pt idx="154">
                  <c:v>935.5</c:v>
                </c:pt>
                <c:pt idx="155">
                  <c:v>948.40000000000009</c:v>
                </c:pt>
                <c:pt idx="156">
                  <c:v>961.3</c:v>
                </c:pt>
                <c:pt idx="157">
                  <c:v>974.2</c:v>
                </c:pt>
                <c:pt idx="158">
                  <c:v>987.09999999999991</c:v>
                </c:pt>
                <c:pt idx="159">
                  <c:v>1000</c:v>
                </c:pt>
              </c:numCache>
            </c:numRef>
          </c:xVal>
          <c:yVal>
            <c:numRef>
              <c:f>Field_z_asbuilt!$G$4:$G$163</c:f>
              <c:numCache>
                <c:formatCode>0.00E+00</c:formatCode>
                <c:ptCount val="160"/>
                <c:pt idx="0">
                  <c:v>4.3074999999999997E-3</c:v>
                </c:pt>
                <c:pt idx="1">
                  <c:v>1.0125E-2</c:v>
                </c:pt>
                <c:pt idx="2">
                  <c:v>2.0752E-2</c:v>
                </c:pt>
                <c:pt idx="3">
                  <c:v>3.8089999999999999E-2</c:v>
                </c:pt>
                <c:pt idx="4">
                  <c:v>6.0373000000000003E-2</c:v>
                </c:pt>
                <c:pt idx="5">
                  <c:v>7.9601000000000005E-2</c:v>
                </c:pt>
                <c:pt idx="6">
                  <c:v>8.9878E-2</c:v>
                </c:pt>
                <c:pt idx="7">
                  <c:v>9.4228000000000006E-2</c:v>
                </c:pt>
                <c:pt idx="8">
                  <c:v>0.10452</c:v>
                </c:pt>
                <c:pt idx="9">
                  <c:v>0.14887</c:v>
                </c:pt>
                <c:pt idx="10">
                  <c:v>0.29461999999999999</c:v>
                </c:pt>
                <c:pt idx="11">
                  <c:v>0.67576000000000003</c:v>
                </c:pt>
                <c:pt idx="12">
                  <c:v>1.4256</c:v>
                </c:pt>
                <c:pt idx="13">
                  <c:v>2.4599000000000002</c:v>
                </c:pt>
                <c:pt idx="14">
                  <c:v>3.4950000000000001</c:v>
                </c:pt>
                <c:pt idx="15">
                  <c:v>4.3691000000000004</c:v>
                </c:pt>
                <c:pt idx="16">
                  <c:v>5.1528999999999998</c:v>
                </c:pt>
                <c:pt idx="17">
                  <c:v>6.0350000000000001</c:v>
                </c:pt>
                <c:pt idx="18">
                  <c:v>7.101</c:v>
                </c:pt>
                <c:pt idx="19">
                  <c:v>8.2094000000000005</c:v>
                </c:pt>
                <c:pt idx="20">
                  <c:v>9.1776999999999997</c:v>
                </c:pt>
                <c:pt idx="21">
                  <c:v>9.9085000000000001</c:v>
                </c:pt>
                <c:pt idx="22">
                  <c:v>10.398</c:v>
                </c:pt>
                <c:pt idx="23">
                  <c:v>10.714</c:v>
                </c:pt>
                <c:pt idx="24">
                  <c:v>10.920999999999999</c:v>
                </c:pt>
                <c:pt idx="25">
                  <c:v>11.045999999999999</c:v>
                </c:pt>
                <c:pt idx="26">
                  <c:v>11.114000000000001</c:v>
                </c:pt>
                <c:pt idx="27">
                  <c:v>11.151</c:v>
                </c:pt>
                <c:pt idx="28">
                  <c:v>11.170999999999999</c:v>
                </c:pt>
                <c:pt idx="29">
                  <c:v>11.182</c:v>
                </c:pt>
                <c:pt idx="30">
                  <c:v>11.189</c:v>
                </c:pt>
                <c:pt idx="31">
                  <c:v>11.194000000000001</c:v>
                </c:pt>
                <c:pt idx="32">
                  <c:v>11.196999999999999</c:v>
                </c:pt>
                <c:pt idx="33">
                  <c:v>11.199</c:v>
                </c:pt>
                <c:pt idx="34">
                  <c:v>11.201000000000001</c:v>
                </c:pt>
                <c:pt idx="35">
                  <c:v>11.202</c:v>
                </c:pt>
                <c:pt idx="36">
                  <c:v>11.202999999999999</c:v>
                </c:pt>
                <c:pt idx="37">
                  <c:v>11.204000000000001</c:v>
                </c:pt>
                <c:pt idx="38">
                  <c:v>11.204000000000001</c:v>
                </c:pt>
                <c:pt idx="39">
                  <c:v>11.205</c:v>
                </c:pt>
                <c:pt idx="40">
                  <c:v>11.205</c:v>
                </c:pt>
                <c:pt idx="41">
                  <c:v>11.206</c:v>
                </c:pt>
                <c:pt idx="42">
                  <c:v>11.206</c:v>
                </c:pt>
                <c:pt idx="43">
                  <c:v>11.206</c:v>
                </c:pt>
                <c:pt idx="44">
                  <c:v>11.206</c:v>
                </c:pt>
                <c:pt idx="45">
                  <c:v>11.207000000000001</c:v>
                </c:pt>
                <c:pt idx="46">
                  <c:v>11.207000000000001</c:v>
                </c:pt>
                <c:pt idx="47">
                  <c:v>11.207000000000001</c:v>
                </c:pt>
                <c:pt idx="48">
                  <c:v>11.207000000000001</c:v>
                </c:pt>
                <c:pt idx="49">
                  <c:v>11.218</c:v>
                </c:pt>
                <c:pt idx="50">
                  <c:v>11.207000000000001</c:v>
                </c:pt>
                <c:pt idx="51">
                  <c:v>11.207000000000001</c:v>
                </c:pt>
                <c:pt idx="52">
                  <c:v>11.207000000000001</c:v>
                </c:pt>
                <c:pt idx="53">
                  <c:v>11.207000000000001</c:v>
                </c:pt>
                <c:pt idx="54">
                  <c:v>11.208</c:v>
                </c:pt>
                <c:pt idx="55">
                  <c:v>11.208</c:v>
                </c:pt>
                <c:pt idx="56">
                  <c:v>11.208</c:v>
                </c:pt>
                <c:pt idx="57">
                  <c:v>11.208</c:v>
                </c:pt>
                <c:pt idx="58">
                  <c:v>11.208</c:v>
                </c:pt>
                <c:pt idx="59">
                  <c:v>11.208</c:v>
                </c:pt>
                <c:pt idx="60">
                  <c:v>11.208</c:v>
                </c:pt>
                <c:pt idx="61">
                  <c:v>11.208</c:v>
                </c:pt>
                <c:pt idx="62">
                  <c:v>11.208</c:v>
                </c:pt>
                <c:pt idx="63">
                  <c:v>11.208</c:v>
                </c:pt>
                <c:pt idx="64">
                  <c:v>11.208</c:v>
                </c:pt>
                <c:pt idx="65">
                  <c:v>11.208</c:v>
                </c:pt>
                <c:pt idx="66">
                  <c:v>11.208</c:v>
                </c:pt>
                <c:pt idx="67">
                  <c:v>11.208</c:v>
                </c:pt>
                <c:pt idx="68">
                  <c:v>11.208</c:v>
                </c:pt>
                <c:pt idx="69">
                  <c:v>11.208</c:v>
                </c:pt>
                <c:pt idx="70">
                  <c:v>11.208</c:v>
                </c:pt>
                <c:pt idx="71">
                  <c:v>11.208</c:v>
                </c:pt>
                <c:pt idx="72">
                  <c:v>11.208</c:v>
                </c:pt>
                <c:pt idx="73">
                  <c:v>11.208</c:v>
                </c:pt>
                <c:pt idx="74">
                  <c:v>11.208</c:v>
                </c:pt>
                <c:pt idx="75">
                  <c:v>11.208</c:v>
                </c:pt>
                <c:pt idx="76">
                  <c:v>11.208</c:v>
                </c:pt>
                <c:pt idx="77">
                  <c:v>11.208</c:v>
                </c:pt>
                <c:pt idx="78">
                  <c:v>11.208</c:v>
                </c:pt>
                <c:pt idx="79">
                  <c:v>11.208</c:v>
                </c:pt>
                <c:pt idx="80">
                  <c:v>11.208</c:v>
                </c:pt>
                <c:pt idx="81">
                  <c:v>11.208</c:v>
                </c:pt>
                <c:pt idx="82">
                  <c:v>11.208</c:v>
                </c:pt>
                <c:pt idx="83">
                  <c:v>11.208</c:v>
                </c:pt>
                <c:pt idx="84">
                  <c:v>11.208</c:v>
                </c:pt>
                <c:pt idx="85">
                  <c:v>11.208</c:v>
                </c:pt>
                <c:pt idx="86">
                  <c:v>11.208</c:v>
                </c:pt>
                <c:pt idx="87">
                  <c:v>11.208</c:v>
                </c:pt>
                <c:pt idx="88">
                  <c:v>11.208</c:v>
                </c:pt>
                <c:pt idx="89">
                  <c:v>11.208</c:v>
                </c:pt>
                <c:pt idx="90">
                  <c:v>11.208</c:v>
                </c:pt>
                <c:pt idx="91">
                  <c:v>11.208</c:v>
                </c:pt>
                <c:pt idx="92">
                  <c:v>11.208</c:v>
                </c:pt>
                <c:pt idx="93">
                  <c:v>11.225</c:v>
                </c:pt>
                <c:pt idx="94">
                  <c:v>11.208</c:v>
                </c:pt>
                <c:pt idx="95">
                  <c:v>11.207000000000001</c:v>
                </c:pt>
                <c:pt idx="96">
                  <c:v>11.207000000000001</c:v>
                </c:pt>
                <c:pt idx="97">
                  <c:v>11.207000000000001</c:v>
                </c:pt>
                <c:pt idx="98">
                  <c:v>11.207000000000001</c:v>
                </c:pt>
                <c:pt idx="99">
                  <c:v>11.207000000000001</c:v>
                </c:pt>
                <c:pt idx="100">
                  <c:v>11.207000000000001</c:v>
                </c:pt>
                <c:pt idx="101">
                  <c:v>11.207000000000001</c:v>
                </c:pt>
                <c:pt idx="102">
                  <c:v>11.207000000000001</c:v>
                </c:pt>
                <c:pt idx="103">
                  <c:v>11.207000000000001</c:v>
                </c:pt>
                <c:pt idx="104">
                  <c:v>11.207000000000001</c:v>
                </c:pt>
                <c:pt idx="105">
                  <c:v>11.207000000000001</c:v>
                </c:pt>
                <c:pt idx="106">
                  <c:v>11.207000000000001</c:v>
                </c:pt>
                <c:pt idx="107">
                  <c:v>11.206</c:v>
                </c:pt>
                <c:pt idx="108">
                  <c:v>11.206</c:v>
                </c:pt>
                <c:pt idx="109">
                  <c:v>11.206</c:v>
                </c:pt>
                <c:pt idx="110">
                  <c:v>11.206</c:v>
                </c:pt>
                <c:pt idx="111">
                  <c:v>11.206</c:v>
                </c:pt>
                <c:pt idx="112">
                  <c:v>11.206</c:v>
                </c:pt>
                <c:pt idx="113">
                  <c:v>11.205</c:v>
                </c:pt>
                <c:pt idx="114">
                  <c:v>11.205</c:v>
                </c:pt>
                <c:pt idx="115">
                  <c:v>11.205</c:v>
                </c:pt>
                <c:pt idx="116">
                  <c:v>11.205</c:v>
                </c:pt>
                <c:pt idx="117">
                  <c:v>11.204000000000001</c:v>
                </c:pt>
                <c:pt idx="118">
                  <c:v>11.204000000000001</c:v>
                </c:pt>
                <c:pt idx="119">
                  <c:v>11.204000000000001</c:v>
                </c:pt>
                <c:pt idx="120">
                  <c:v>11.202999999999999</c:v>
                </c:pt>
                <c:pt idx="121">
                  <c:v>11.202999999999999</c:v>
                </c:pt>
                <c:pt idx="122">
                  <c:v>11.202</c:v>
                </c:pt>
                <c:pt idx="123">
                  <c:v>11.201000000000001</c:v>
                </c:pt>
                <c:pt idx="124">
                  <c:v>11.201000000000001</c:v>
                </c:pt>
                <c:pt idx="125">
                  <c:v>11.2</c:v>
                </c:pt>
                <c:pt idx="126">
                  <c:v>11.198</c:v>
                </c:pt>
                <c:pt idx="127">
                  <c:v>11.196999999999999</c:v>
                </c:pt>
                <c:pt idx="128">
                  <c:v>11.195</c:v>
                </c:pt>
                <c:pt idx="129">
                  <c:v>11.193</c:v>
                </c:pt>
                <c:pt idx="130">
                  <c:v>11.19</c:v>
                </c:pt>
                <c:pt idx="131">
                  <c:v>11.186</c:v>
                </c:pt>
                <c:pt idx="132">
                  <c:v>11.180999999999999</c:v>
                </c:pt>
                <c:pt idx="133">
                  <c:v>11.173999999999999</c:v>
                </c:pt>
                <c:pt idx="134">
                  <c:v>11.166</c:v>
                </c:pt>
                <c:pt idx="135">
                  <c:v>11.154</c:v>
                </c:pt>
                <c:pt idx="136">
                  <c:v>11.137</c:v>
                </c:pt>
                <c:pt idx="137">
                  <c:v>11.111000000000001</c:v>
                </c:pt>
                <c:pt idx="138">
                  <c:v>11.069000000000001</c:v>
                </c:pt>
                <c:pt idx="139">
                  <c:v>10.994999999999999</c:v>
                </c:pt>
                <c:pt idx="140">
                  <c:v>10.858000000000001</c:v>
                </c:pt>
                <c:pt idx="141">
                  <c:v>10.597</c:v>
                </c:pt>
                <c:pt idx="142">
                  <c:v>10.135</c:v>
                </c:pt>
                <c:pt idx="143">
                  <c:v>9.4152000000000005</c:v>
                </c:pt>
                <c:pt idx="144">
                  <c:v>8.4430999999999994</c:v>
                </c:pt>
                <c:pt idx="145">
                  <c:v>7.3101000000000003</c:v>
                </c:pt>
                <c:pt idx="146">
                  <c:v>6.2146999999999997</c:v>
                </c:pt>
                <c:pt idx="147">
                  <c:v>5.3163999999999998</c:v>
                </c:pt>
                <c:pt idx="148">
                  <c:v>4.5164</c:v>
                </c:pt>
                <c:pt idx="149">
                  <c:v>3.5992999999999999</c:v>
                </c:pt>
                <c:pt idx="150">
                  <c:v>2.4805999999999999</c:v>
                </c:pt>
                <c:pt idx="151">
                  <c:v>1.3472999999999999</c:v>
                </c:pt>
                <c:pt idx="152">
                  <c:v>0.52127999999999997</c:v>
                </c:pt>
                <c:pt idx="153">
                  <c:v>9.7977999999999996E-2</c:v>
                </c:pt>
                <c:pt idx="154">
                  <c:v>-6.4111000000000001E-2</c:v>
                </c:pt>
                <c:pt idx="155">
                  <c:v>-0.10892</c:v>
                </c:pt>
                <c:pt idx="156">
                  <c:v>-0.10986</c:v>
                </c:pt>
                <c:pt idx="157">
                  <c:v>-9.6930000000000002E-2</c:v>
                </c:pt>
                <c:pt idx="158">
                  <c:v>-8.1319000000000002E-2</c:v>
                </c:pt>
                <c:pt idx="159">
                  <c:v>-6.6852999999999996E-2</c:v>
                </c:pt>
              </c:numCache>
            </c:numRef>
          </c:yVal>
          <c:smooth val="1"/>
        </c:ser>
        <c:ser>
          <c:idx val="3"/>
          <c:order val="2"/>
          <c:tx>
            <c:v>magnetic length starts</c:v>
          </c:tx>
          <c:spPr>
            <a:ln w="34925">
              <a:solidFill>
                <a:srgbClr val="0033CC"/>
              </a:solidFill>
              <a:prstDash val="solid"/>
            </a:ln>
          </c:spPr>
          <c:marker>
            <c:symbol val="none"/>
          </c:marker>
          <c:xVal>
            <c:numRef>
              <c:f>Summary_Inom!$B$40:$B$41</c:f>
              <c:numCache>
                <c:formatCode>0.00</c:formatCode>
                <c:ptCount val="2"/>
                <c:pt idx="0">
                  <c:v>-839.07484999999997</c:v>
                </c:pt>
                <c:pt idx="1">
                  <c:v>-839.07484999999997</c:v>
                </c:pt>
              </c:numCache>
            </c:numRef>
          </c:xVal>
          <c:yVal>
            <c:numRef>
              <c:f>Summary_Inom!$C$40:$C$41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4"/>
          <c:order val="3"/>
          <c:tx>
            <c:v>magnetic length ends</c:v>
          </c:tx>
          <c:spPr>
            <a:ln w="41275">
              <a:solidFill>
                <a:srgbClr val="0033CC"/>
              </a:solidFill>
              <a:prstDash val="solid"/>
            </a:ln>
          </c:spPr>
          <c:marker>
            <c:symbol val="none"/>
          </c:marker>
          <c:xVal>
            <c:numRef>
              <c:f>Summary_Inom!$B$42:$B$43</c:f>
              <c:numCache>
                <c:formatCode>0.00</c:formatCode>
                <c:ptCount val="2"/>
                <c:pt idx="0">
                  <c:v>839.07484999999997</c:v>
                </c:pt>
                <c:pt idx="1">
                  <c:v>839.07484999999997</c:v>
                </c:pt>
              </c:numCache>
            </c:numRef>
          </c:xVal>
          <c:yVal>
            <c:numRef>
              <c:f>Summary_Inom!$C$42:$C$43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0"/>
          <c:order val="4"/>
          <c:tx>
            <c:v>Yoke starts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Summary_Inom!$B$28:$B$29</c:f>
              <c:numCache>
                <c:formatCode>0.00</c:formatCode>
                <c:ptCount val="2"/>
                <c:pt idx="0">
                  <c:v>-1040.25</c:v>
                </c:pt>
                <c:pt idx="1">
                  <c:v>-1040.25</c:v>
                </c:pt>
              </c:numCache>
            </c:numRef>
          </c:xVal>
          <c:yVal>
            <c:numRef>
              <c:f>Summary_Inom!$C$28:$C$29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1"/>
          <c:order val="5"/>
          <c:tx>
            <c:v>Yoke ends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Summary_Inom!$B$30:$B$31</c:f>
              <c:numCache>
                <c:formatCode>0.00</c:formatCode>
                <c:ptCount val="2"/>
                <c:pt idx="0">
                  <c:v>932.25</c:v>
                </c:pt>
                <c:pt idx="1">
                  <c:v>932.25</c:v>
                </c:pt>
              </c:numCache>
            </c:numRef>
          </c:xVal>
          <c:yVal>
            <c:numRef>
              <c:f>Summary_Inom!$C$30:$C$31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2"/>
          <c:order val="6"/>
          <c:tx>
            <c:v>Pad starts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Summary_Inom!$B$32:$B$33</c:f>
              <c:numCache>
                <c:formatCode>0.00</c:formatCode>
                <c:ptCount val="2"/>
                <c:pt idx="0">
                  <c:v>-790.85</c:v>
                </c:pt>
                <c:pt idx="1">
                  <c:v>-790.85</c:v>
                </c:pt>
              </c:numCache>
            </c:numRef>
          </c:xVal>
          <c:yVal>
            <c:numRef>
              <c:f>Summary_Inom!$C$32:$C$33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3"/>
          <c:order val="7"/>
          <c:tx>
            <c:v>Pad ends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Summary_Inom!$B$34:$B$35</c:f>
              <c:numCache>
                <c:formatCode>0.00</c:formatCode>
                <c:ptCount val="2"/>
                <c:pt idx="0">
                  <c:v>781.45</c:v>
                </c:pt>
                <c:pt idx="1">
                  <c:v>781.45</c:v>
                </c:pt>
              </c:numCache>
            </c:numRef>
          </c:xVal>
          <c:yVal>
            <c:numRef>
              <c:f>Summary_Inom!$C$34:$C$35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4"/>
          <c:order val="8"/>
          <c:tx>
            <c:v>Conductors starts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Summary_Inom!$B$36:$B$37</c:f>
              <c:numCache>
                <c:formatCode>0.00</c:formatCode>
                <c:ptCount val="2"/>
                <c:pt idx="0">
                  <c:v>-913.16809999999998</c:v>
                </c:pt>
                <c:pt idx="1">
                  <c:v>-913.16809999999998</c:v>
                </c:pt>
              </c:numCache>
            </c:numRef>
          </c:xVal>
          <c:yVal>
            <c:numRef>
              <c:f>Summary_Inom!$C$36:$C$37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5"/>
          <c:order val="9"/>
          <c:tx>
            <c:v>Conductor ends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Summary_Inom!$B$38:$B$39</c:f>
              <c:numCache>
                <c:formatCode>General</c:formatCode>
                <c:ptCount val="2"/>
                <c:pt idx="0">
                  <c:v>899.37750000000005</c:v>
                </c:pt>
                <c:pt idx="1">
                  <c:v>899.37750000000005</c:v>
                </c:pt>
              </c:numCache>
            </c:numRef>
          </c:xVal>
          <c:yVal>
            <c:numRef>
              <c:f>Summary_Inom!$C$38:$C$39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422016"/>
        <c:axId val="314423936"/>
      </c:scatterChart>
      <c:valAx>
        <c:axId val="314422016"/>
        <c:scaling>
          <c:orientation val="minMax"/>
          <c:max val="1050"/>
          <c:min val="-10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[mm]</a:t>
                </a:r>
              </a:p>
            </c:rich>
          </c:tx>
          <c:layout>
            <c:manualLayout>
              <c:xMode val="edge"/>
              <c:yMode val="edge"/>
              <c:x val="0.48214099948490574"/>
              <c:y val="0.94318082017222538"/>
            </c:manualLayout>
          </c:layout>
          <c:overlay val="0"/>
        </c:title>
        <c:numFmt formatCode="0" sourceLinked="0"/>
        <c:majorTickMark val="out"/>
        <c:minorTickMark val="none"/>
        <c:tickLblPos val="low"/>
        <c:crossAx val="314423936"/>
        <c:crosses val="autoZero"/>
        <c:crossBetween val="midCat"/>
      </c:valAx>
      <c:valAx>
        <c:axId val="314423936"/>
        <c:scaling>
          <c:orientation val="minMax"/>
          <c:max val="1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Bo [T]</a:t>
                </a:r>
              </a:p>
            </c:rich>
          </c:tx>
          <c:layout>
            <c:manualLayout>
              <c:xMode val="edge"/>
              <c:yMode val="edge"/>
              <c:x val="1.3198959696538769E-2"/>
              <c:y val="0.34723746373808539"/>
            </c:manualLayout>
          </c:layout>
          <c:overlay val="0"/>
        </c:title>
        <c:numFmt formatCode="0" sourceLinked="0"/>
        <c:majorTickMark val="none"/>
        <c:minorTickMark val="none"/>
        <c:tickLblPos val="low"/>
        <c:spPr>
          <a:ln>
            <a:noFill/>
          </a:ln>
        </c:spPr>
        <c:crossAx val="31442201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>
          <a:latin typeface="+mn-lt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964329759984801"/>
          <c:y val="7.3577621863414905E-2"/>
          <c:w val="0.67901638058559399"/>
          <c:h val="0.72098949387700495"/>
        </c:manualLayout>
      </c:layout>
      <c:lineChart>
        <c:grouping val="standard"/>
        <c:varyColors val="0"/>
        <c:ser>
          <c:idx val="0"/>
          <c:order val="0"/>
          <c:tx>
            <c:v>Rc effect without core</c:v>
          </c:tx>
          <c:spPr>
            <a:ln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</c:spPr>
          </c:marker>
          <c:cat>
            <c:strRef>
              <c:f>ISCCcalc!$L$3:$L$9</c:f>
              <c:strCache>
                <c:ptCount val="7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  <c:pt idx="4">
                  <c:v>A2</c:v>
                </c:pt>
                <c:pt idx="5">
                  <c:v>A3</c:v>
                </c:pt>
                <c:pt idx="6">
                  <c:v>A4</c:v>
                </c:pt>
              </c:strCache>
            </c:strRef>
          </c:cat>
          <c:val>
            <c:numRef>
              <c:f>ISCCcalc!$K$3:$K$9</c:f>
              <c:numCache>
                <c:formatCode>General</c:formatCode>
                <c:ptCount val="7"/>
                <c:pt idx="0">
                  <c:v>1.054391E-2</c:v>
                </c:pt>
                <c:pt idx="1">
                  <c:v>1.6817085E-3</c:v>
                </c:pt>
                <c:pt idx="2">
                  <c:v>1.299375E-3</c:v>
                </c:pt>
                <c:pt idx="3">
                  <c:v>6.9716000000000005E-4</c:v>
                </c:pt>
                <c:pt idx="4">
                  <c:v>1.4760925E-3</c:v>
                </c:pt>
                <c:pt idx="5">
                  <c:v>1.4585430000000001E-3</c:v>
                </c:pt>
                <c:pt idx="6">
                  <c:v>1.4827025E-3</c:v>
                </c:pt>
              </c:numCache>
            </c:numRef>
          </c:val>
          <c:smooth val="0"/>
        </c:ser>
        <c:ser>
          <c:idx val="1"/>
          <c:order val="1"/>
          <c:tx>
            <c:v>Ra effect</c:v>
          </c:tx>
          <c:spPr>
            <a:ln>
              <a:noFill/>
            </a:ln>
          </c:spPr>
          <c:marker>
            <c:symbol val="square"/>
            <c:size val="7"/>
            <c:spPr>
              <a:solidFill>
                <a:srgbClr val="7030A0"/>
              </a:solidFill>
            </c:spPr>
          </c:marker>
          <c:cat>
            <c:strRef>
              <c:f>ISCCcalc!$L$3:$L$9</c:f>
              <c:strCache>
                <c:ptCount val="7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  <c:pt idx="4">
                  <c:v>A2</c:v>
                </c:pt>
                <c:pt idx="5">
                  <c:v>A3</c:v>
                </c:pt>
                <c:pt idx="6">
                  <c:v>A4</c:v>
                </c:pt>
              </c:strCache>
            </c:strRef>
          </c:cat>
          <c:val>
            <c:numRef>
              <c:f>ISCCcalc!$K$11:$K$17</c:f>
              <c:numCache>
                <c:formatCode>General</c:formatCode>
                <c:ptCount val="7"/>
                <c:pt idx="0">
                  <c:v>1.3490907E-4</c:v>
                </c:pt>
                <c:pt idx="1">
                  <c:v>1.8977051000000001E-5</c:v>
                </c:pt>
                <c:pt idx="2">
                  <c:v>9.4350401999999996E-6</c:v>
                </c:pt>
                <c:pt idx="3">
                  <c:v>5.5364959000000002E-6</c:v>
                </c:pt>
                <c:pt idx="4">
                  <c:v>1.6969541999999999E-5</c:v>
                </c:pt>
                <c:pt idx="5">
                  <c:v>1.9326594999999999E-5</c:v>
                </c:pt>
                <c:pt idx="6">
                  <c:v>1.9326594999999999E-5</c:v>
                </c:pt>
              </c:numCache>
            </c:numRef>
          </c:val>
          <c:smooth val="0"/>
        </c:ser>
        <c:ser>
          <c:idx val="2"/>
          <c:order val="2"/>
          <c:tx>
            <c:v>Rc effect with core</c:v>
          </c:tx>
          <c:spPr>
            <a:ln>
              <a:noFill/>
            </a:ln>
          </c:spPr>
          <c:marker>
            <c:symbol val="triangle"/>
            <c:size val="7"/>
            <c:spPr>
              <a:solidFill>
                <a:srgbClr val="00B050"/>
              </a:solidFill>
            </c:spPr>
          </c:marker>
          <c:cat>
            <c:strRef>
              <c:f>ISCCcalc!$L$3:$L$9</c:f>
              <c:strCache>
                <c:ptCount val="7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  <c:pt idx="4">
                  <c:v>A2</c:v>
                </c:pt>
                <c:pt idx="5">
                  <c:v>A3</c:v>
                </c:pt>
                <c:pt idx="6">
                  <c:v>A4</c:v>
                </c:pt>
              </c:strCache>
            </c:strRef>
          </c:cat>
          <c:val>
            <c:numRef>
              <c:f>ISCCcalc!$K$20:$K$26</c:f>
              <c:numCache>
                <c:formatCode>General</c:formatCode>
                <c:ptCount val="7"/>
                <c:pt idx="0">
                  <c:v>1.2436510999999999E-3</c:v>
                </c:pt>
                <c:pt idx="1">
                  <c:v>0</c:v>
                </c:pt>
                <c:pt idx="2">
                  <c:v>7.5147503E-5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1582464"/>
        <c:axId val="331585024"/>
      </c:lineChart>
      <c:catAx>
        <c:axId val="331582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Multipole order</a:t>
                </a:r>
              </a:p>
            </c:rich>
          </c:tx>
          <c:overlay val="0"/>
        </c:title>
        <c:majorTickMark val="out"/>
        <c:minorTickMark val="none"/>
        <c:tickLblPos val="nextTo"/>
        <c:crossAx val="331585024"/>
        <c:crossesAt val="9.9999999999999995E-7"/>
        <c:auto val="1"/>
        <c:lblAlgn val="ctr"/>
        <c:lblOffset val="100"/>
        <c:noMultiLvlLbl val="0"/>
      </c:catAx>
      <c:valAx>
        <c:axId val="331585024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Multipole [T]</a:t>
                </a:r>
              </a:p>
            </c:rich>
          </c:tx>
          <c:layout>
            <c:manualLayout>
              <c:xMode val="edge"/>
              <c:yMode val="edge"/>
              <c:x val="2.7957309553173298E-2"/>
              <c:y val="0.30493826403995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31582464"/>
        <c:crosses val="autoZero"/>
        <c:crossBetween val="between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42132061290685546"/>
          <c:y val="0.11076164814406397"/>
          <c:w val="0.46080770325396098"/>
          <c:h val="0.2627266846601680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303335318175181"/>
          <c:y val="6.2755491667041016E-2"/>
          <c:w val="0.71540793725770724"/>
          <c:h val="0.63330847670814427"/>
        </c:manualLayout>
      </c:layout>
      <c:scatterChart>
        <c:scatterStyle val="smoothMarker"/>
        <c:varyColors val="0"/>
        <c:ser>
          <c:idx val="0"/>
          <c:order val="0"/>
          <c:tx>
            <c:v>Yoke Cut Back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Bp!$A$4:$A$123</c:f>
              <c:numCache>
                <c:formatCode>0</c:formatCode>
                <c:ptCount val="120"/>
                <c:pt idx="0">
                  <c:v>7.4097</c:v>
                </c:pt>
                <c:pt idx="1">
                  <c:v>14.819000000000001</c:v>
                </c:pt>
                <c:pt idx="2">
                  <c:v>22.228999999999999</c:v>
                </c:pt>
                <c:pt idx="3">
                  <c:v>29.638999999999999</c:v>
                </c:pt>
                <c:pt idx="4">
                  <c:v>37.048000000000002</c:v>
                </c:pt>
                <c:pt idx="5">
                  <c:v>44.457999999999998</c:v>
                </c:pt>
                <c:pt idx="6">
                  <c:v>51.868000000000002</c:v>
                </c:pt>
                <c:pt idx="7">
                  <c:v>59.277000000000001</c:v>
                </c:pt>
                <c:pt idx="8">
                  <c:v>66.686999999999998</c:v>
                </c:pt>
                <c:pt idx="9">
                  <c:v>74.096999999999994</c:v>
                </c:pt>
                <c:pt idx="10">
                  <c:v>81.506</c:v>
                </c:pt>
                <c:pt idx="11">
                  <c:v>88.915999999999997</c:v>
                </c:pt>
                <c:pt idx="12">
                  <c:v>96.325999999999993</c:v>
                </c:pt>
                <c:pt idx="13">
                  <c:v>103.74</c:v>
                </c:pt>
                <c:pt idx="14">
                  <c:v>111.14</c:v>
                </c:pt>
                <c:pt idx="15">
                  <c:v>118.55</c:v>
                </c:pt>
                <c:pt idx="16">
                  <c:v>125.96</c:v>
                </c:pt>
                <c:pt idx="17">
                  <c:v>133.37</c:v>
                </c:pt>
                <c:pt idx="18">
                  <c:v>140.78</c:v>
                </c:pt>
                <c:pt idx="19">
                  <c:v>148.19</c:v>
                </c:pt>
                <c:pt idx="20">
                  <c:v>155.6</c:v>
                </c:pt>
                <c:pt idx="21">
                  <c:v>163.01</c:v>
                </c:pt>
                <c:pt idx="22">
                  <c:v>170.42</c:v>
                </c:pt>
                <c:pt idx="23">
                  <c:v>177.83</c:v>
                </c:pt>
                <c:pt idx="24">
                  <c:v>185.24</c:v>
                </c:pt>
                <c:pt idx="25">
                  <c:v>192.65</c:v>
                </c:pt>
                <c:pt idx="26">
                  <c:v>200.06</c:v>
                </c:pt>
                <c:pt idx="27">
                  <c:v>207.47</c:v>
                </c:pt>
                <c:pt idx="28">
                  <c:v>214.88</c:v>
                </c:pt>
                <c:pt idx="29">
                  <c:v>222.29</c:v>
                </c:pt>
                <c:pt idx="30">
                  <c:v>229.7</c:v>
                </c:pt>
                <c:pt idx="31">
                  <c:v>237.11</c:v>
                </c:pt>
                <c:pt idx="32">
                  <c:v>244.52</c:v>
                </c:pt>
                <c:pt idx="33">
                  <c:v>251.93</c:v>
                </c:pt>
                <c:pt idx="34">
                  <c:v>259.33999999999997</c:v>
                </c:pt>
                <c:pt idx="35">
                  <c:v>266.75</c:v>
                </c:pt>
                <c:pt idx="36">
                  <c:v>274.16000000000003</c:v>
                </c:pt>
                <c:pt idx="37">
                  <c:v>281.57</c:v>
                </c:pt>
                <c:pt idx="38">
                  <c:v>288.98</c:v>
                </c:pt>
                <c:pt idx="39">
                  <c:v>296.39</c:v>
                </c:pt>
                <c:pt idx="40">
                  <c:v>303.8</c:v>
                </c:pt>
                <c:pt idx="41">
                  <c:v>311.20999999999998</c:v>
                </c:pt>
                <c:pt idx="42">
                  <c:v>318.62</c:v>
                </c:pt>
                <c:pt idx="43">
                  <c:v>326.02999999999997</c:v>
                </c:pt>
                <c:pt idx="44">
                  <c:v>333.43</c:v>
                </c:pt>
                <c:pt idx="45">
                  <c:v>340.84</c:v>
                </c:pt>
                <c:pt idx="46">
                  <c:v>348.25</c:v>
                </c:pt>
                <c:pt idx="47">
                  <c:v>355.66</c:v>
                </c:pt>
                <c:pt idx="48">
                  <c:v>363.07</c:v>
                </c:pt>
                <c:pt idx="49">
                  <c:v>370.48</c:v>
                </c:pt>
                <c:pt idx="50">
                  <c:v>377.89</c:v>
                </c:pt>
                <c:pt idx="51">
                  <c:v>385.3</c:v>
                </c:pt>
                <c:pt idx="52">
                  <c:v>392.71</c:v>
                </c:pt>
                <c:pt idx="53">
                  <c:v>400.12</c:v>
                </c:pt>
                <c:pt idx="54">
                  <c:v>407.53</c:v>
                </c:pt>
                <c:pt idx="55">
                  <c:v>414.94</c:v>
                </c:pt>
                <c:pt idx="56">
                  <c:v>422.35</c:v>
                </c:pt>
                <c:pt idx="57">
                  <c:v>429.76</c:v>
                </c:pt>
                <c:pt idx="58">
                  <c:v>437.17</c:v>
                </c:pt>
                <c:pt idx="59">
                  <c:v>444.58</c:v>
                </c:pt>
                <c:pt idx="60">
                  <c:v>451.99</c:v>
                </c:pt>
                <c:pt idx="61">
                  <c:v>459.4</c:v>
                </c:pt>
                <c:pt idx="62">
                  <c:v>466.81</c:v>
                </c:pt>
                <c:pt idx="63">
                  <c:v>474.22</c:v>
                </c:pt>
                <c:pt idx="64">
                  <c:v>481.63</c:v>
                </c:pt>
                <c:pt idx="65">
                  <c:v>489.04</c:v>
                </c:pt>
                <c:pt idx="66">
                  <c:v>496.45</c:v>
                </c:pt>
                <c:pt idx="67">
                  <c:v>503.86</c:v>
                </c:pt>
                <c:pt idx="68">
                  <c:v>511.27</c:v>
                </c:pt>
                <c:pt idx="69">
                  <c:v>518.67999999999995</c:v>
                </c:pt>
                <c:pt idx="70">
                  <c:v>526.09</c:v>
                </c:pt>
                <c:pt idx="71">
                  <c:v>533.5</c:v>
                </c:pt>
                <c:pt idx="72">
                  <c:v>540.91</c:v>
                </c:pt>
                <c:pt idx="73">
                  <c:v>548.30999999999995</c:v>
                </c:pt>
                <c:pt idx="74">
                  <c:v>555.72</c:v>
                </c:pt>
                <c:pt idx="75">
                  <c:v>563.13</c:v>
                </c:pt>
                <c:pt idx="76">
                  <c:v>570.54</c:v>
                </c:pt>
                <c:pt idx="77">
                  <c:v>577.95000000000005</c:v>
                </c:pt>
                <c:pt idx="78">
                  <c:v>585.36</c:v>
                </c:pt>
                <c:pt idx="79">
                  <c:v>592.77</c:v>
                </c:pt>
                <c:pt idx="80">
                  <c:v>600.17999999999995</c:v>
                </c:pt>
                <c:pt idx="81">
                  <c:v>607.59</c:v>
                </c:pt>
                <c:pt idx="82">
                  <c:v>615</c:v>
                </c:pt>
                <c:pt idx="83">
                  <c:v>622.41</c:v>
                </c:pt>
                <c:pt idx="84">
                  <c:v>629.82000000000005</c:v>
                </c:pt>
                <c:pt idx="85">
                  <c:v>637.23</c:v>
                </c:pt>
                <c:pt idx="86">
                  <c:v>644.64</c:v>
                </c:pt>
                <c:pt idx="87">
                  <c:v>652.04999999999995</c:v>
                </c:pt>
                <c:pt idx="88">
                  <c:v>659.46</c:v>
                </c:pt>
                <c:pt idx="89">
                  <c:v>666.87</c:v>
                </c:pt>
                <c:pt idx="90">
                  <c:v>674.28</c:v>
                </c:pt>
                <c:pt idx="91">
                  <c:v>681.69</c:v>
                </c:pt>
                <c:pt idx="92">
                  <c:v>689.1</c:v>
                </c:pt>
                <c:pt idx="93">
                  <c:v>696.51</c:v>
                </c:pt>
                <c:pt idx="94">
                  <c:v>703.92</c:v>
                </c:pt>
                <c:pt idx="95">
                  <c:v>711.33</c:v>
                </c:pt>
                <c:pt idx="96">
                  <c:v>718.74</c:v>
                </c:pt>
                <c:pt idx="97">
                  <c:v>726.15</c:v>
                </c:pt>
                <c:pt idx="98">
                  <c:v>733.56</c:v>
                </c:pt>
                <c:pt idx="99">
                  <c:v>740.97</c:v>
                </c:pt>
                <c:pt idx="100">
                  <c:v>749.47</c:v>
                </c:pt>
                <c:pt idx="101">
                  <c:v>751.65</c:v>
                </c:pt>
                <c:pt idx="102">
                  <c:v>753.83</c:v>
                </c:pt>
                <c:pt idx="103">
                  <c:v>756.01</c:v>
                </c:pt>
                <c:pt idx="104">
                  <c:v>758.2</c:v>
                </c:pt>
                <c:pt idx="105">
                  <c:v>760.09</c:v>
                </c:pt>
                <c:pt idx="106">
                  <c:v>761.69</c:v>
                </c:pt>
                <c:pt idx="107">
                  <c:v>763.22</c:v>
                </c:pt>
                <c:pt idx="108">
                  <c:v>764.69</c:v>
                </c:pt>
                <c:pt idx="109">
                  <c:v>766.11</c:v>
                </c:pt>
                <c:pt idx="110">
                  <c:v>767.46</c:v>
                </c:pt>
                <c:pt idx="111">
                  <c:v>768.75</c:v>
                </c:pt>
                <c:pt idx="112">
                  <c:v>769.98</c:v>
                </c:pt>
                <c:pt idx="113">
                  <c:v>771.15</c:v>
                </c:pt>
                <c:pt idx="114">
                  <c:v>772.27</c:v>
                </c:pt>
                <c:pt idx="115">
                  <c:v>773.32</c:v>
                </c:pt>
                <c:pt idx="116">
                  <c:v>774.31</c:v>
                </c:pt>
                <c:pt idx="117">
                  <c:v>775.23</c:v>
                </c:pt>
                <c:pt idx="118">
                  <c:v>776.07</c:v>
                </c:pt>
                <c:pt idx="119">
                  <c:v>776.84</c:v>
                </c:pt>
              </c:numCache>
            </c:numRef>
          </c:xVal>
          <c:yVal>
            <c:numRef>
              <c:f>Bp!$E$4:$E$123</c:f>
              <c:numCache>
                <c:formatCode>0.00</c:formatCode>
                <c:ptCount val="120"/>
                <c:pt idx="0">
                  <c:v>11.75</c:v>
                </c:pt>
                <c:pt idx="1">
                  <c:v>11.75</c:v>
                </c:pt>
                <c:pt idx="2">
                  <c:v>11.75</c:v>
                </c:pt>
                <c:pt idx="3">
                  <c:v>11.75</c:v>
                </c:pt>
                <c:pt idx="4">
                  <c:v>11.75</c:v>
                </c:pt>
                <c:pt idx="5">
                  <c:v>11.75</c:v>
                </c:pt>
                <c:pt idx="6">
                  <c:v>11.75</c:v>
                </c:pt>
                <c:pt idx="7">
                  <c:v>11.75</c:v>
                </c:pt>
                <c:pt idx="8">
                  <c:v>11.75</c:v>
                </c:pt>
                <c:pt idx="9">
                  <c:v>11.751000000000001</c:v>
                </c:pt>
                <c:pt idx="10">
                  <c:v>11.751000000000001</c:v>
                </c:pt>
                <c:pt idx="11">
                  <c:v>11.751000000000001</c:v>
                </c:pt>
                <c:pt idx="12">
                  <c:v>11.751000000000001</c:v>
                </c:pt>
                <c:pt idx="13">
                  <c:v>11.751000000000001</c:v>
                </c:pt>
                <c:pt idx="14">
                  <c:v>11.751000000000001</c:v>
                </c:pt>
                <c:pt idx="15">
                  <c:v>11.751000000000001</c:v>
                </c:pt>
                <c:pt idx="16">
                  <c:v>11.751000000000001</c:v>
                </c:pt>
                <c:pt idx="17">
                  <c:v>11.751000000000001</c:v>
                </c:pt>
                <c:pt idx="18">
                  <c:v>11.751000000000001</c:v>
                </c:pt>
                <c:pt idx="19">
                  <c:v>11.751000000000001</c:v>
                </c:pt>
                <c:pt idx="20">
                  <c:v>11.751000000000001</c:v>
                </c:pt>
                <c:pt idx="21">
                  <c:v>11.751000000000001</c:v>
                </c:pt>
                <c:pt idx="22">
                  <c:v>11.751000000000001</c:v>
                </c:pt>
                <c:pt idx="23">
                  <c:v>11.751000000000001</c:v>
                </c:pt>
                <c:pt idx="24">
                  <c:v>11.751000000000001</c:v>
                </c:pt>
                <c:pt idx="25">
                  <c:v>11.751000000000001</c:v>
                </c:pt>
                <c:pt idx="26">
                  <c:v>11.751000000000001</c:v>
                </c:pt>
                <c:pt idx="27">
                  <c:v>11.751000000000001</c:v>
                </c:pt>
                <c:pt idx="28">
                  <c:v>11.751000000000001</c:v>
                </c:pt>
                <c:pt idx="29">
                  <c:v>11.751000000000001</c:v>
                </c:pt>
                <c:pt idx="30">
                  <c:v>11.751000000000001</c:v>
                </c:pt>
                <c:pt idx="31">
                  <c:v>11.751000000000001</c:v>
                </c:pt>
                <c:pt idx="32">
                  <c:v>11.751000000000001</c:v>
                </c:pt>
                <c:pt idx="33">
                  <c:v>11.751000000000001</c:v>
                </c:pt>
                <c:pt idx="34">
                  <c:v>11.751000000000001</c:v>
                </c:pt>
                <c:pt idx="35">
                  <c:v>11.751000000000001</c:v>
                </c:pt>
                <c:pt idx="36">
                  <c:v>11.751000000000001</c:v>
                </c:pt>
                <c:pt idx="37">
                  <c:v>11.751000000000001</c:v>
                </c:pt>
                <c:pt idx="38">
                  <c:v>11.751000000000001</c:v>
                </c:pt>
                <c:pt idx="39">
                  <c:v>11.751000000000001</c:v>
                </c:pt>
                <c:pt idx="40">
                  <c:v>11.751000000000001</c:v>
                </c:pt>
                <c:pt idx="41">
                  <c:v>11.751000000000001</c:v>
                </c:pt>
                <c:pt idx="42">
                  <c:v>11.751000000000001</c:v>
                </c:pt>
                <c:pt idx="43">
                  <c:v>11.751000000000001</c:v>
                </c:pt>
                <c:pt idx="44">
                  <c:v>11.751000000000001</c:v>
                </c:pt>
                <c:pt idx="45">
                  <c:v>11.751000000000001</c:v>
                </c:pt>
                <c:pt idx="46">
                  <c:v>11.751000000000001</c:v>
                </c:pt>
                <c:pt idx="47">
                  <c:v>11.751000000000001</c:v>
                </c:pt>
                <c:pt idx="48">
                  <c:v>11.751000000000001</c:v>
                </c:pt>
                <c:pt idx="49">
                  <c:v>11.752000000000001</c:v>
                </c:pt>
                <c:pt idx="50">
                  <c:v>11.752000000000001</c:v>
                </c:pt>
                <c:pt idx="51">
                  <c:v>11.752000000000001</c:v>
                </c:pt>
                <c:pt idx="52">
                  <c:v>11.752000000000001</c:v>
                </c:pt>
                <c:pt idx="53">
                  <c:v>11.752000000000001</c:v>
                </c:pt>
                <c:pt idx="54">
                  <c:v>11.752000000000001</c:v>
                </c:pt>
                <c:pt idx="55">
                  <c:v>11.752000000000001</c:v>
                </c:pt>
                <c:pt idx="56">
                  <c:v>11.752000000000001</c:v>
                </c:pt>
                <c:pt idx="57">
                  <c:v>11.752000000000001</c:v>
                </c:pt>
                <c:pt idx="58">
                  <c:v>11.752000000000001</c:v>
                </c:pt>
                <c:pt idx="59">
                  <c:v>11.751000000000001</c:v>
                </c:pt>
                <c:pt idx="60">
                  <c:v>11.751000000000001</c:v>
                </c:pt>
                <c:pt idx="61">
                  <c:v>11.751000000000001</c:v>
                </c:pt>
                <c:pt idx="62">
                  <c:v>11.751000000000001</c:v>
                </c:pt>
                <c:pt idx="63">
                  <c:v>11.752000000000001</c:v>
                </c:pt>
                <c:pt idx="64">
                  <c:v>11.751000000000001</c:v>
                </c:pt>
                <c:pt idx="65">
                  <c:v>11.751000000000001</c:v>
                </c:pt>
                <c:pt idx="66">
                  <c:v>11.751000000000001</c:v>
                </c:pt>
                <c:pt idx="67">
                  <c:v>11.751000000000001</c:v>
                </c:pt>
                <c:pt idx="68">
                  <c:v>11.751000000000001</c:v>
                </c:pt>
                <c:pt idx="69">
                  <c:v>11.751000000000001</c:v>
                </c:pt>
                <c:pt idx="70">
                  <c:v>11.751000000000001</c:v>
                </c:pt>
                <c:pt idx="71">
                  <c:v>11.751000000000001</c:v>
                </c:pt>
                <c:pt idx="72">
                  <c:v>11.75</c:v>
                </c:pt>
                <c:pt idx="73">
                  <c:v>11.75</c:v>
                </c:pt>
                <c:pt idx="74">
                  <c:v>11.75</c:v>
                </c:pt>
                <c:pt idx="75">
                  <c:v>11.75</c:v>
                </c:pt>
                <c:pt idx="76">
                  <c:v>11.75</c:v>
                </c:pt>
                <c:pt idx="77">
                  <c:v>11.749000000000001</c:v>
                </c:pt>
                <c:pt idx="78">
                  <c:v>11.748000000000001</c:v>
                </c:pt>
                <c:pt idx="79">
                  <c:v>11.748000000000001</c:v>
                </c:pt>
                <c:pt idx="80">
                  <c:v>11.748000000000001</c:v>
                </c:pt>
                <c:pt idx="81">
                  <c:v>11.748000000000001</c:v>
                </c:pt>
                <c:pt idx="82">
                  <c:v>11.749000000000001</c:v>
                </c:pt>
                <c:pt idx="83">
                  <c:v>11.747</c:v>
                </c:pt>
                <c:pt idx="84">
                  <c:v>11.744</c:v>
                </c:pt>
                <c:pt idx="85">
                  <c:v>11.743</c:v>
                </c:pt>
                <c:pt idx="86">
                  <c:v>11.742000000000001</c:v>
                </c:pt>
                <c:pt idx="87">
                  <c:v>11.742000000000001</c:v>
                </c:pt>
                <c:pt idx="88">
                  <c:v>11.743</c:v>
                </c:pt>
                <c:pt idx="89">
                  <c:v>11.741</c:v>
                </c:pt>
                <c:pt idx="90">
                  <c:v>11.734</c:v>
                </c:pt>
                <c:pt idx="91">
                  <c:v>11.729000000000001</c:v>
                </c:pt>
                <c:pt idx="92">
                  <c:v>11.725</c:v>
                </c:pt>
                <c:pt idx="93">
                  <c:v>11.724</c:v>
                </c:pt>
                <c:pt idx="94">
                  <c:v>11.725</c:v>
                </c:pt>
                <c:pt idx="95">
                  <c:v>11.728</c:v>
                </c:pt>
                <c:pt idx="96">
                  <c:v>11.713000000000001</c:v>
                </c:pt>
                <c:pt idx="97">
                  <c:v>11.701000000000001</c:v>
                </c:pt>
                <c:pt idx="98">
                  <c:v>11.691000000000001</c:v>
                </c:pt>
                <c:pt idx="99">
                  <c:v>11.682</c:v>
                </c:pt>
                <c:pt idx="100">
                  <c:v>11.667</c:v>
                </c:pt>
                <c:pt idx="101">
                  <c:v>11.654</c:v>
                </c:pt>
                <c:pt idx="102">
                  <c:v>11.639000000000001</c:v>
                </c:pt>
                <c:pt idx="103">
                  <c:v>11.622</c:v>
                </c:pt>
                <c:pt idx="104">
                  <c:v>11.598000000000001</c:v>
                </c:pt>
                <c:pt idx="105">
                  <c:v>11.573</c:v>
                </c:pt>
                <c:pt idx="106">
                  <c:v>11.540000000000001</c:v>
                </c:pt>
                <c:pt idx="107">
                  <c:v>11.505000000000001</c:v>
                </c:pt>
                <c:pt idx="108">
                  <c:v>11.468</c:v>
                </c:pt>
                <c:pt idx="109">
                  <c:v>11.439</c:v>
                </c:pt>
                <c:pt idx="110">
                  <c:v>11.411</c:v>
                </c:pt>
                <c:pt idx="111">
                  <c:v>11.384</c:v>
                </c:pt>
                <c:pt idx="112">
                  <c:v>11.360000000000001</c:v>
                </c:pt>
                <c:pt idx="113">
                  <c:v>11.342000000000001</c:v>
                </c:pt>
                <c:pt idx="114">
                  <c:v>11.33</c:v>
                </c:pt>
                <c:pt idx="115">
                  <c:v>11.322000000000001</c:v>
                </c:pt>
                <c:pt idx="116">
                  <c:v>11.317</c:v>
                </c:pt>
                <c:pt idx="117">
                  <c:v>11.315000000000001</c:v>
                </c:pt>
                <c:pt idx="118">
                  <c:v>11.317</c:v>
                </c:pt>
                <c:pt idx="119">
                  <c:v>11.317</c:v>
                </c:pt>
              </c:numCache>
            </c:numRef>
          </c:yVal>
          <c:smooth val="1"/>
        </c:ser>
        <c:ser>
          <c:idx val="1"/>
          <c:order val="1"/>
          <c:tx>
            <c:v>Full Iron Coverage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Bp!$A$4:$A$123</c:f>
              <c:numCache>
                <c:formatCode>0</c:formatCode>
                <c:ptCount val="120"/>
                <c:pt idx="0">
                  <c:v>7.4097</c:v>
                </c:pt>
                <c:pt idx="1">
                  <c:v>14.819000000000001</c:v>
                </c:pt>
                <c:pt idx="2">
                  <c:v>22.228999999999999</c:v>
                </c:pt>
                <c:pt idx="3">
                  <c:v>29.638999999999999</c:v>
                </c:pt>
                <c:pt idx="4">
                  <c:v>37.048000000000002</c:v>
                </c:pt>
                <c:pt idx="5">
                  <c:v>44.457999999999998</c:v>
                </c:pt>
                <c:pt idx="6">
                  <c:v>51.868000000000002</c:v>
                </c:pt>
                <c:pt idx="7">
                  <c:v>59.277000000000001</c:v>
                </c:pt>
                <c:pt idx="8">
                  <c:v>66.686999999999998</c:v>
                </c:pt>
                <c:pt idx="9">
                  <c:v>74.096999999999994</c:v>
                </c:pt>
                <c:pt idx="10">
                  <c:v>81.506</c:v>
                </c:pt>
                <c:pt idx="11">
                  <c:v>88.915999999999997</c:v>
                </c:pt>
                <c:pt idx="12">
                  <c:v>96.325999999999993</c:v>
                </c:pt>
                <c:pt idx="13">
                  <c:v>103.74</c:v>
                </c:pt>
                <c:pt idx="14">
                  <c:v>111.14</c:v>
                </c:pt>
                <c:pt idx="15">
                  <c:v>118.55</c:v>
                </c:pt>
                <c:pt idx="16">
                  <c:v>125.96</c:v>
                </c:pt>
                <c:pt idx="17">
                  <c:v>133.37</c:v>
                </c:pt>
                <c:pt idx="18">
                  <c:v>140.78</c:v>
                </c:pt>
                <c:pt idx="19">
                  <c:v>148.19</c:v>
                </c:pt>
                <c:pt idx="20">
                  <c:v>155.6</c:v>
                </c:pt>
                <c:pt idx="21">
                  <c:v>163.01</c:v>
                </c:pt>
                <c:pt idx="22">
                  <c:v>170.42</c:v>
                </c:pt>
                <c:pt idx="23">
                  <c:v>177.83</c:v>
                </c:pt>
                <c:pt idx="24">
                  <c:v>185.24</c:v>
                </c:pt>
                <c:pt idx="25">
                  <c:v>192.65</c:v>
                </c:pt>
                <c:pt idx="26">
                  <c:v>200.06</c:v>
                </c:pt>
                <c:pt idx="27">
                  <c:v>207.47</c:v>
                </c:pt>
                <c:pt idx="28">
                  <c:v>214.88</c:v>
                </c:pt>
                <c:pt idx="29">
                  <c:v>222.29</c:v>
                </c:pt>
                <c:pt idx="30">
                  <c:v>229.7</c:v>
                </c:pt>
                <c:pt idx="31">
                  <c:v>237.11</c:v>
                </c:pt>
                <c:pt idx="32">
                  <c:v>244.52</c:v>
                </c:pt>
                <c:pt idx="33">
                  <c:v>251.93</c:v>
                </c:pt>
                <c:pt idx="34">
                  <c:v>259.33999999999997</c:v>
                </c:pt>
                <c:pt idx="35">
                  <c:v>266.75</c:v>
                </c:pt>
                <c:pt idx="36">
                  <c:v>274.16000000000003</c:v>
                </c:pt>
                <c:pt idx="37">
                  <c:v>281.57</c:v>
                </c:pt>
                <c:pt idx="38">
                  <c:v>288.98</c:v>
                </c:pt>
                <c:pt idx="39">
                  <c:v>296.39</c:v>
                </c:pt>
                <c:pt idx="40">
                  <c:v>303.8</c:v>
                </c:pt>
                <c:pt idx="41">
                  <c:v>311.20999999999998</c:v>
                </c:pt>
                <c:pt idx="42">
                  <c:v>318.62</c:v>
                </c:pt>
                <c:pt idx="43">
                  <c:v>326.02999999999997</c:v>
                </c:pt>
                <c:pt idx="44">
                  <c:v>333.43</c:v>
                </c:pt>
                <c:pt idx="45">
                  <c:v>340.84</c:v>
                </c:pt>
                <c:pt idx="46">
                  <c:v>348.25</c:v>
                </c:pt>
                <c:pt idx="47">
                  <c:v>355.66</c:v>
                </c:pt>
                <c:pt idx="48">
                  <c:v>363.07</c:v>
                </c:pt>
                <c:pt idx="49">
                  <c:v>370.48</c:v>
                </c:pt>
                <c:pt idx="50">
                  <c:v>377.89</c:v>
                </c:pt>
                <c:pt idx="51">
                  <c:v>385.3</c:v>
                </c:pt>
                <c:pt idx="52">
                  <c:v>392.71</c:v>
                </c:pt>
                <c:pt idx="53">
                  <c:v>400.12</c:v>
                </c:pt>
                <c:pt idx="54">
                  <c:v>407.53</c:v>
                </c:pt>
                <c:pt idx="55">
                  <c:v>414.94</c:v>
                </c:pt>
                <c:pt idx="56">
                  <c:v>422.35</c:v>
                </c:pt>
                <c:pt idx="57">
                  <c:v>429.76</c:v>
                </c:pt>
                <c:pt idx="58">
                  <c:v>437.17</c:v>
                </c:pt>
                <c:pt idx="59">
                  <c:v>444.58</c:v>
                </c:pt>
                <c:pt idx="60">
                  <c:v>451.99</c:v>
                </c:pt>
                <c:pt idx="61">
                  <c:v>459.4</c:v>
                </c:pt>
                <c:pt idx="62">
                  <c:v>466.81</c:v>
                </c:pt>
                <c:pt idx="63">
                  <c:v>474.22</c:v>
                </c:pt>
                <c:pt idx="64">
                  <c:v>481.63</c:v>
                </c:pt>
                <c:pt idx="65">
                  <c:v>489.04</c:v>
                </c:pt>
                <c:pt idx="66">
                  <c:v>496.45</c:v>
                </c:pt>
                <c:pt idx="67">
                  <c:v>503.86</c:v>
                </c:pt>
                <c:pt idx="68">
                  <c:v>511.27</c:v>
                </c:pt>
                <c:pt idx="69">
                  <c:v>518.67999999999995</c:v>
                </c:pt>
                <c:pt idx="70">
                  <c:v>526.09</c:v>
                </c:pt>
                <c:pt idx="71">
                  <c:v>533.5</c:v>
                </c:pt>
                <c:pt idx="72">
                  <c:v>540.91</c:v>
                </c:pt>
                <c:pt idx="73">
                  <c:v>548.30999999999995</c:v>
                </c:pt>
                <c:pt idx="74">
                  <c:v>555.72</c:v>
                </c:pt>
                <c:pt idx="75">
                  <c:v>563.13</c:v>
                </c:pt>
                <c:pt idx="76">
                  <c:v>570.54</c:v>
                </c:pt>
                <c:pt idx="77">
                  <c:v>577.95000000000005</c:v>
                </c:pt>
                <c:pt idx="78">
                  <c:v>585.36</c:v>
                </c:pt>
                <c:pt idx="79">
                  <c:v>592.77</c:v>
                </c:pt>
                <c:pt idx="80">
                  <c:v>600.17999999999995</c:v>
                </c:pt>
                <c:pt idx="81">
                  <c:v>607.59</c:v>
                </c:pt>
                <c:pt idx="82">
                  <c:v>615</c:v>
                </c:pt>
                <c:pt idx="83">
                  <c:v>622.41</c:v>
                </c:pt>
                <c:pt idx="84">
                  <c:v>629.82000000000005</c:v>
                </c:pt>
                <c:pt idx="85">
                  <c:v>637.23</c:v>
                </c:pt>
                <c:pt idx="86">
                  <c:v>644.64</c:v>
                </c:pt>
                <c:pt idx="87">
                  <c:v>652.04999999999995</c:v>
                </c:pt>
                <c:pt idx="88">
                  <c:v>659.46</c:v>
                </c:pt>
                <c:pt idx="89">
                  <c:v>666.87</c:v>
                </c:pt>
                <c:pt idx="90">
                  <c:v>674.28</c:v>
                </c:pt>
                <c:pt idx="91">
                  <c:v>681.69</c:v>
                </c:pt>
                <c:pt idx="92">
                  <c:v>689.1</c:v>
                </c:pt>
                <c:pt idx="93">
                  <c:v>696.51</c:v>
                </c:pt>
                <c:pt idx="94">
                  <c:v>703.92</c:v>
                </c:pt>
                <c:pt idx="95">
                  <c:v>711.33</c:v>
                </c:pt>
                <c:pt idx="96">
                  <c:v>718.74</c:v>
                </c:pt>
                <c:pt idx="97">
                  <c:v>726.15</c:v>
                </c:pt>
                <c:pt idx="98">
                  <c:v>733.56</c:v>
                </c:pt>
                <c:pt idx="99">
                  <c:v>740.97</c:v>
                </c:pt>
                <c:pt idx="100">
                  <c:v>749.47</c:v>
                </c:pt>
                <c:pt idx="101">
                  <c:v>751.65</c:v>
                </c:pt>
                <c:pt idx="102">
                  <c:v>753.83</c:v>
                </c:pt>
                <c:pt idx="103">
                  <c:v>756.01</c:v>
                </c:pt>
                <c:pt idx="104">
                  <c:v>758.2</c:v>
                </c:pt>
                <c:pt idx="105">
                  <c:v>760.09</c:v>
                </c:pt>
                <c:pt idx="106">
                  <c:v>761.69</c:v>
                </c:pt>
                <c:pt idx="107">
                  <c:v>763.22</c:v>
                </c:pt>
                <c:pt idx="108">
                  <c:v>764.69</c:v>
                </c:pt>
                <c:pt idx="109">
                  <c:v>766.11</c:v>
                </c:pt>
                <c:pt idx="110">
                  <c:v>767.46</c:v>
                </c:pt>
                <c:pt idx="111">
                  <c:v>768.75</c:v>
                </c:pt>
                <c:pt idx="112">
                  <c:v>769.98</c:v>
                </c:pt>
                <c:pt idx="113">
                  <c:v>771.15</c:v>
                </c:pt>
                <c:pt idx="114">
                  <c:v>772.27</c:v>
                </c:pt>
                <c:pt idx="115">
                  <c:v>773.32</c:v>
                </c:pt>
                <c:pt idx="116">
                  <c:v>774.31</c:v>
                </c:pt>
                <c:pt idx="117">
                  <c:v>775.23</c:v>
                </c:pt>
                <c:pt idx="118">
                  <c:v>776.07</c:v>
                </c:pt>
                <c:pt idx="119">
                  <c:v>776.84</c:v>
                </c:pt>
              </c:numCache>
            </c:numRef>
          </c:xVal>
          <c:yVal>
            <c:numRef>
              <c:f>Bp!$F$4:$F$123</c:f>
              <c:numCache>
                <c:formatCode>0.00</c:formatCode>
                <c:ptCount val="120"/>
                <c:pt idx="0">
                  <c:v>11.753</c:v>
                </c:pt>
                <c:pt idx="1">
                  <c:v>11.753</c:v>
                </c:pt>
                <c:pt idx="2">
                  <c:v>11.753</c:v>
                </c:pt>
                <c:pt idx="3">
                  <c:v>11.753</c:v>
                </c:pt>
                <c:pt idx="4">
                  <c:v>11.753</c:v>
                </c:pt>
                <c:pt idx="5">
                  <c:v>11.753</c:v>
                </c:pt>
                <c:pt idx="6">
                  <c:v>11.753</c:v>
                </c:pt>
                <c:pt idx="7">
                  <c:v>11.753</c:v>
                </c:pt>
                <c:pt idx="8">
                  <c:v>11.753</c:v>
                </c:pt>
                <c:pt idx="9">
                  <c:v>11.753</c:v>
                </c:pt>
                <c:pt idx="10">
                  <c:v>11.753</c:v>
                </c:pt>
                <c:pt idx="11">
                  <c:v>11.753</c:v>
                </c:pt>
                <c:pt idx="12">
                  <c:v>11.753</c:v>
                </c:pt>
                <c:pt idx="13">
                  <c:v>11.754000000000001</c:v>
                </c:pt>
                <c:pt idx="14">
                  <c:v>11.754000000000001</c:v>
                </c:pt>
                <c:pt idx="15">
                  <c:v>11.754000000000001</c:v>
                </c:pt>
                <c:pt idx="16">
                  <c:v>11.754000000000001</c:v>
                </c:pt>
                <c:pt idx="17">
                  <c:v>11.754000000000001</c:v>
                </c:pt>
                <c:pt idx="18">
                  <c:v>11.754000000000001</c:v>
                </c:pt>
                <c:pt idx="19">
                  <c:v>11.754000000000001</c:v>
                </c:pt>
                <c:pt idx="20">
                  <c:v>11.755000000000001</c:v>
                </c:pt>
                <c:pt idx="21">
                  <c:v>11.755000000000001</c:v>
                </c:pt>
                <c:pt idx="22">
                  <c:v>11.755000000000001</c:v>
                </c:pt>
                <c:pt idx="23">
                  <c:v>11.755000000000001</c:v>
                </c:pt>
                <c:pt idx="24">
                  <c:v>11.755000000000001</c:v>
                </c:pt>
                <c:pt idx="25">
                  <c:v>11.755000000000001</c:v>
                </c:pt>
                <c:pt idx="26">
                  <c:v>11.756</c:v>
                </c:pt>
                <c:pt idx="27">
                  <c:v>11.756</c:v>
                </c:pt>
                <c:pt idx="28">
                  <c:v>11.756</c:v>
                </c:pt>
                <c:pt idx="29">
                  <c:v>11.756</c:v>
                </c:pt>
                <c:pt idx="30">
                  <c:v>11.757000000000001</c:v>
                </c:pt>
                <c:pt idx="31">
                  <c:v>11.757000000000001</c:v>
                </c:pt>
                <c:pt idx="32">
                  <c:v>11.757000000000001</c:v>
                </c:pt>
                <c:pt idx="33">
                  <c:v>11.758000000000001</c:v>
                </c:pt>
                <c:pt idx="34">
                  <c:v>11.758000000000001</c:v>
                </c:pt>
                <c:pt idx="35">
                  <c:v>11.758000000000001</c:v>
                </c:pt>
                <c:pt idx="36">
                  <c:v>11.759</c:v>
                </c:pt>
                <c:pt idx="37">
                  <c:v>11.759</c:v>
                </c:pt>
                <c:pt idx="38">
                  <c:v>11.759</c:v>
                </c:pt>
                <c:pt idx="39">
                  <c:v>11.76</c:v>
                </c:pt>
                <c:pt idx="40">
                  <c:v>11.76</c:v>
                </c:pt>
                <c:pt idx="41">
                  <c:v>11.76</c:v>
                </c:pt>
                <c:pt idx="42">
                  <c:v>11.761000000000001</c:v>
                </c:pt>
                <c:pt idx="43">
                  <c:v>11.761000000000001</c:v>
                </c:pt>
                <c:pt idx="44">
                  <c:v>11.761000000000001</c:v>
                </c:pt>
                <c:pt idx="45">
                  <c:v>11.762</c:v>
                </c:pt>
                <c:pt idx="46">
                  <c:v>11.762</c:v>
                </c:pt>
                <c:pt idx="47">
                  <c:v>11.763</c:v>
                </c:pt>
                <c:pt idx="48">
                  <c:v>11.763</c:v>
                </c:pt>
                <c:pt idx="49">
                  <c:v>11.764000000000001</c:v>
                </c:pt>
                <c:pt idx="50">
                  <c:v>11.764000000000001</c:v>
                </c:pt>
                <c:pt idx="51">
                  <c:v>11.765000000000001</c:v>
                </c:pt>
                <c:pt idx="52">
                  <c:v>11.765000000000001</c:v>
                </c:pt>
                <c:pt idx="53">
                  <c:v>11.766</c:v>
                </c:pt>
                <c:pt idx="54">
                  <c:v>11.766</c:v>
                </c:pt>
                <c:pt idx="55">
                  <c:v>11.767000000000001</c:v>
                </c:pt>
                <c:pt idx="56">
                  <c:v>11.768000000000001</c:v>
                </c:pt>
                <c:pt idx="57">
                  <c:v>11.768000000000001</c:v>
                </c:pt>
                <c:pt idx="58">
                  <c:v>11.769</c:v>
                </c:pt>
                <c:pt idx="59">
                  <c:v>11.769</c:v>
                </c:pt>
                <c:pt idx="60">
                  <c:v>11.770000000000001</c:v>
                </c:pt>
                <c:pt idx="61">
                  <c:v>11.771000000000001</c:v>
                </c:pt>
                <c:pt idx="62">
                  <c:v>11.772</c:v>
                </c:pt>
                <c:pt idx="63">
                  <c:v>11.773000000000001</c:v>
                </c:pt>
                <c:pt idx="64">
                  <c:v>11.773000000000001</c:v>
                </c:pt>
                <c:pt idx="65">
                  <c:v>11.774000000000001</c:v>
                </c:pt>
                <c:pt idx="66">
                  <c:v>11.775</c:v>
                </c:pt>
                <c:pt idx="67">
                  <c:v>11.776</c:v>
                </c:pt>
                <c:pt idx="68">
                  <c:v>11.777000000000001</c:v>
                </c:pt>
                <c:pt idx="69">
                  <c:v>11.778</c:v>
                </c:pt>
                <c:pt idx="70">
                  <c:v>11.779</c:v>
                </c:pt>
                <c:pt idx="71">
                  <c:v>11.780000000000001</c:v>
                </c:pt>
                <c:pt idx="72">
                  <c:v>11.782</c:v>
                </c:pt>
                <c:pt idx="73">
                  <c:v>11.783000000000001</c:v>
                </c:pt>
                <c:pt idx="74">
                  <c:v>11.784000000000001</c:v>
                </c:pt>
                <c:pt idx="75">
                  <c:v>11.786000000000001</c:v>
                </c:pt>
                <c:pt idx="76">
                  <c:v>11.788</c:v>
                </c:pt>
                <c:pt idx="77">
                  <c:v>11.789000000000001</c:v>
                </c:pt>
                <c:pt idx="78">
                  <c:v>11.790000000000001</c:v>
                </c:pt>
                <c:pt idx="79">
                  <c:v>11.792</c:v>
                </c:pt>
                <c:pt idx="80">
                  <c:v>11.794</c:v>
                </c:pt>
                <c:pt idx="81">
                  <c:v>11.797000000000001</c:v>
                </c:pt>
                <c:pt idx="82">
                  <c:v>11.8</c:v>
                </c:pt>
                <c:pt idx="83">
                  <c:v>11.802000000000001</c:v>
                </c:pt>
                <c:pt idx="84">
                  <c:v>11.804</c:v>
                </c:pt>
                <c:pt idx="85">
                  <c:v>11.807</c:v>
                </c:pt>
                <c:pt idx="86">
                  <c:v>11.81</c:v>
                </c:pt>
                <c:pt idx="87">
                  <c:v>11.815000000000001</c:v>
                </c:pt>
                <c:pt idx="88">
                  <c:v>11.82</c:v>
                </c:pt>
                <c:pt idx="89">
                  <c:v>11.824</c:v>
                </c:pt>
                <c:pt idx="90">
                  <c:v>11.827</c:v>
                </c:pt>
                <c:pt idx="91">
                  <c:v>11.831000000000001</c:v>
                </c:pt>
                <c:pt idx="92">
                  <c:v>11.837</c:v>
                </c:pt>
                <c:pt idx="93">
                  <c:v>11.845000000000001</c:v>
                </c:pt>
                <c:pt idx="94">
                  <c:v>11.855</c:v>
                </c:pt>
                <c:pt idx="95">
                  <c:v>11.867000000000001</c:v>
                </c:pt>
                <c:pt idx="96">
                  <c:v>11.872</c:v>
                </c:pt>
                <c:pt idx="97">
                  <c:v>11.88</c:v>
                </c:pt>
                <c:pt idx="98">
                  <c:v>11.889000000000001</c:v>
                </c:pt>
                <c:pt idx="99">
                  <c:v>11.899000000000001</c:v>
                </c:pt>
                <c:pt idx="100">
                  <c:v>11.905000000000001</c:v>
                </c:pt>
                <c:pt idx="101">
                  <c:v>11.896000000000001</c:v>
                </c:pt>
                <c:pt idx="102">
                  <c:v>11.886000000000001</c:v>
                </c:pt>
                <c:pt idx="103">
                  <c:v>11.873000000000001</c:v>
                </c:pt>
                <c:pt idx="104">
                  <c:v>11.854000000000001</c:v>
                </c:pt>
                <c:pt idx="105">
                  <c:v>11.83</c:v>
                </c:pt>
                <c:pt idx="106">
                  <c:v>11.801</c:v>
                </c:pt>
                <c:pt idx="107">
                  <c:v>11.770000000000001</c:v>
                </c:pt>
                <c:pt idx="108">
                  <c:v>11.736000000000001</c:v>
                </c:pt>
                <c:pt idx="109">
                  <c:v>11.709000000000001</c:v>
                </c:pt>
                <c:pt idx="110">
                  <c:v>11.683</c:v>
                </c:pt>
                <c:pt idx="111">
                  <c:v>11.659000000000001</c:v>
                </c:pt>
                <c:pt idx="112">
                  <c:v>11.637</c:v>
                </c:pt>
                <c:pt idx="113">
                  <c:v>11.620000000000001</c:v>
                </c:pt>
                <c:pt idx="114">
                  <c:v>11.609</c:v>
                </c:pt>
                <c:pt idx="115">
                  <c:v>11.602</c:v>
                </c:pt>
                <c:pt idx="116">
                  <c:v>11.598000000000001</c:v>
                </c:pt>
                <c:pt idx="117">
                  <c:v>11.596</c:v>
                </c:pt>
                <c:pt idx="118">
                  <c:v>11.598000000000001</c:v>
                </c:pt>
                <c:pt idx="119">
                  <c:v>11.598000000000001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3738240"/>
        <c:axId val="304076288"/>
      </c:scatterChart>
      <c:valAx>
        <c:axId val="303738240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Arc length of the conductor (mm)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304076288"/>
        <c:crosses val="autoZero"/>
        <c:crossBetween val="midCat"/>
      </c:valAx>
      <c:valAx>
        <c:axId val="3040762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Bp [T]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303738240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672310229951194"/>
          <c:y val="5.6030183727034118E-2"/>
          <c:w val="0.81290741584781512"/>
          <c:h val="0.83785863117767201"/>
        </c:manualLayout>
      </c:layout>
      <c:scatterChart>
        <c:scatterStyle val="smoothMarker"/>
        <c:varyColors val="0"/>
        <c:ser>
          <c:idx val="1"/>
          <c:order val="0"/>
          <c:tx>
            <c:v>Critical Current Density 1.9 K</c:v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Bernardo!$L$17:$L$23</c:f>
              <c:numCache>
                <c:formatCode>0.00</c:formatCode>
                <c:ptCount val="7"/>
                <c:pt idx="0">
                  <c:v>16</c:v>
                </c:pt>
                <c:pt idx="1">
                  <c:v>15</c:v>
                </c:pt>
                <c:pt idx="2">
                  <c:v>14</c:v>
                </c:pt>
                <c:pt idx="3">
                  <c:v>13</c:v>
                </c:pt>
                <c:pt idx="4">
                  <c:v>12.26</c:v>
                </c:pt>
                <c:pt idx="5">
                  <c:v>11</c:v>
                </c:pt>
                <c:pt idx="6">
                  <c:v>9</c:v>
                </c:pt>
              </c:numCache>
            </c:numRef>
          </c:xVal>
          <c:yVal>
            <c:numRef>
              <c:f>Bernardo!$Q$17:$Q$23</c:f>
              <c:numCache>
                <c:formatCode>0.00</c:formatCode>
                <c:ptCount val="7"/>
                <c:pt idx="0">
                  <c:v>10.075391149018985</c:v>
                </c:pt>
                <c:pt idx="1">
                  <c:v>12.690409652674925</c:v>
                </c:pt>
                <c:pt idx="2">
                  <c:v>15.735087247403962</c:v>
                </c:pt>
                <c:pt idx="3">
                  <c:v>19.269798113022222</c:v>
                </c:pt>
                <c:pt idx="4">
                  <c:v>22.245001550521284</c:v>
                </c:pt>
                <c:pt idx="5">
                  <c:v>28.135912007662881</c:v>
                </c:pt>
                <c:pt idx="6">
                  <c:v>40.221266513318632</c:v>
                </c:pt>
              </c:numCache>
            </c:numRef>
          </c:yVal>
          <c:smooth val="1"/>
        </c:ser>
        <c:ser>
          <c:idx val="5"/>
          <c:order val="1"/>
          <c:tx>
            <c:v>Magnet Load Line (yoke cut-back)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5"/>
            <c:bubble3D val="0"/>
          </c:dPt>
          <c:xVal>
            <c:numRef>
              <c:f>Margin!$B$41:$B$51</c:f>
              <c:numCache>
                <c:formatCode>0.00</c:formatCode>
                <c:ptCount val="11"/>
                <c:pt idx="0">
                  <c:v>1.2328E-3</c:v>
                </c:pt>
                <c:pt idx="1">
                  <c:v>1.8503000000000001</c:v>
                </c:pt>
                <c:pt idx="2">
                  <c:v>3.6993</c:v>
                </c:pt>
                <c:pt idx="3">
                  <c:v>5.5408999999999997</c:v>
                </c:pt>
                <c:pt idx="4">
                  <c:v>7.3253000000000004</c:v>
                </c:pt>
                <c:pt idx="5">
                  <c:v>9.0233000000000008</c:v>
                </c:pt>
                <c:pt idx="6">
                  <c:v>10.669</c:v>
                </c:pt>
                <c:pt idx="7">
                  <c:v>12.287000000000001</c:v>
                </c:pt>
                <c:pt idx="8">
                  <c:v>13.89</c:v>
                </c:pt>
                <c:pt idx="9">
                  <c:v>15.484</c:v>
                </c:pt>
                <c:pt idx="10">
                  <c:v>17.071999999999999</c:v>
                </c:pt>
              </c:numCache>
            </c:numRef>
          </c:xVal>
          <c:yVal>
            <c:numRef>
              <c:f>Margin!$A$41:$A$51</c:f>
              <c:numCache>
                <c:formatCode>0.00</c:formatCode>
                <c:ptCount val="11"/>
                <c:pt idx="0">
                  <c:v>1.1850000000000001E-3</c:v>
                </c:pt>
                <c:pt idx="1">
                  <c:v>1.7786</c:v>
                </c:pt>
                <c:pt idx="2">
                  <c:v>3.5559000000000003</c:v>
                </c:pt>
                <c:pt idx="3">
                  <c:v>5.3333000000000004</c:v>
                </c:pt>
                <c:pt idx="4">
                  <c:v>7.1106999999999996</c:v>
                </c:pt>
                <c:pt idx="5">
                  <c:v>8.8880999999999997</c:v>
                </c:pt>
                <c:pt idx="6">
                  <c:v>10.664999999999999</c:v>
                </c:pt>
                <c:pt idx="7">
                  <c:v>12.443</c:v>
                </c:pt>
                <c:pt idx="8">
                  <c:v>14.22</c:v>
                </c:pt>
                <c:pt idx="9">
                  <c:v>15.997999999999999</c:v>
                </c:pt>
                <c:pt idx="10">
                  <c:v>17.774999999999999</c:v>
                </c:pt>
              </c:numCache>
            </c:numRef>
          </c:yVal>
          <c:smooth val="1"/>
        </c:ser>
        <c:ser>
          <c:idx val="7"/>
          <c:order val="2"/>
          <c:tx>
            <c:v>Magnet Load Line (full iron coverage)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Margin!$C$41:$C$51</c:f>
              <c:numCache>
                <c:formatCode>0.00</c:formatCode>
                <c:ptCount val="11"/>
                <c:pt idx="0">
                  <c:v>1.2328E-3</c:v>
                </c:pt>
                <c:pt idx="1">
                  <c:v>1.8503000000000001</c:v>
                </c:pt>
                <c:pt idx="2">
                  <c:v>3.6993</c:v>
                </c:pt>
                <c:pt idx="3">
                  <c:v>5.5408999999999997</c:v>
                </c:pt>
                <c:pt idx="4">
                  <c:v>7.3253000000000004</c:v>
                </c:pt>
                <c:pt idx="5">
                  <c:v>9.0233000000000008</c:v>
                </c:pt>
                <c:pt idx="6">
                  <c:v>10.779</c:v>
                </c:pt>
                <c:pt idx="7">
                  <c:v>12.476000000000001</c:v>
                </c:pt>
                <c:pt idx="8">
                  <c:v>14.154</c:v>
                </c:pt>
                <c:pt idx="9">
                  <c:v>15.821999999999999</c:v>
                </c:pt>
                <c:pt idx="10">
                  <c:v>17.489999999999998</c:v>
                </c:pt>
              </c:numCache>
            </c:numRef>
          </c:xVal>
          <c:yVal>
            <c:numRef>
              <c:f>Margin!$A$41:$A$51</c:f>
              <c:numCache>
                <c:formatCode>0.00</c:formatCode>
                <c:ptCount val="11"/>
                <c:pt idx="0">
                  <c:v>1.1850000000000001E-3</c:v>
                </c:pt>
                <c:pt idx="1">
                  <c:v>1.7786</c:v>
                </c:pt>
                <c:pt idx="2">
                  <c:v>3.5559000000000003</c:v>
                </c:pt>
                <c:pt idx="3">
                  <c:v>5.3333000000000004</c:v>
                </c:pt>
                <c:pt idx="4">
                  <c:v>7.1106999999999996</c:v>
                </c:pt>
                <c:pt idx="5">
                  <c:v>8.8880999999999997</c:v>
                </c:pt>
                <c:pt idx="6">
                  <c:v>10.664999999999999</c:v>
                </c:pt>
                <c:pt idx="7">
                  <c:v>12.443</c:v>
                </c:pt>
                <c:pt idx="8">
                  <c:v>14.22</c:v>
                </c:pt>
                <c:pt idx="9">
                  <c:v>15.997999999999999</c:v>
                </c:pt>
                <c:pt idx="10">
                  <c:v>17.774999999999999</c:v>
                </c:pt>
              </c:numCache>
            </c:numRef>
          </c:yVal>
          <c:smooth val="1"/>
        </c:ser>
        <c:ser>
          <c:idx val="6"/>
          <c:order val="3"/>
          <c:tx>
            <c:v>Operational Point</c:v>
          </c:tx>
          <c:spPr>
            <a:ln>
              <a:noFill/>
            </a:ln>
          </c:spPr>
          <c:marker>
            <c:symbol val="x"/>
            <c:size val="10"/>
            <c:spPr>
              <a:ln w="28575">
                <a:solidFill>
                  <a:sysClr val="windowText" lastClr="000000"/>
                </a:solidFill>
              </a:ln>
            </c:spPr>
          </c:marker>
          <c:xVal>
            <c:numRef>
              <c:f>Margin!$F$37</c:f>
              <c:numCache>
                <c:formatCode>0.00</c:formatCode>
                <c:ptCount val="1"/>
                <c:pt idx="0">
                  <c:v>11.747199999999999</c:v>
                </c:pt>
              </c:numCache>
            </c:numRef>
          </c:xVal>
          <c:yVal>
            <c:numRef>
              <c:f>Margin!$E$37</c:f>
              <c:numCache>
                <c:formatCode>General</c:formatCode>
                <c:ptCount val="1"/>
                <c:pt idx="0">
                  <c:v>11.85</c:v>
                </c:pt>
              </c:numCache>
            </c:numRef>
          </c:yVal>
          <c:smooth val="1"/>
        </c:ser>
        <c:ser>
          <c:idx val="0"/>
          <c:order val="4"/>
          <c:tx>
            <c:v>Operational Point</c:v>
          </c:tx>
          <c:spPr>
            <a:ln>
              <a:noFill/>
            </a:ln>
          </c:spPr>
          <c:marker>
            <c:symbol val="x"/>
            <c:size val="10"/>
            <c:spPr>
              <a:ln w="28575">
                <a:solidFill>
                  <a:sysClr val="windowText" lastClr="000000"/>
                </a:solidFill>
              </a:ln>
            </c:spPr>
          </c:marker>
          <c:xVal>
            <c:numRef>
              <c:f>Margin!$F$38</c:f>
              <c:numCache>
                <c:formatCode>0.00</c:formatCode>
                <c:ptCount val="1"/>
                <c:pt idx="0">
                  <c:v>11.91</c:v>
                </c:pt>
              </c:numCache>
            </c:numRef>
          </c:xVal>
          <c:yVal>
            <c:numRef>
              <c:f>Margin!$E$38</c:f>
              <c:numCache>
                <c:formatCode>General</c:formatCode>
                <c:ptCount val="1"/>
                <c:pt idx="0">
                  <c:v>11.85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4129536"/>
        <c:axId val="304136192"/>
      </c:scatterChart>
      <c:valAx>
        <c:axId val="304129536"/>
        <c:scaling>
          <c:orientation val="minMax"/>
          <c:max val="1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Bp [T]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04136192"/>
        <c:crosses val="autoZero"/>
        <c:crossBetween val="midCat"/>
      </c:valAx>
      <c:valAx>
        <c:axId val="304136192"/>
        <c:scaling>
          <c:orientation val="minMax"/>
          <c:max val="2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I [kA]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04129536"/>
        <c:crosses val="autoZero"/>
        <c:crossBetween val="midCat"/>
      </c:valAx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15861786252677793"/>
          <c:y val="8.6258261654916207E-2"/>
          <c:w val="0.47308246455557229"/>
          <c:h val="0.19419175647150316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20863532697294"/>
          <c:y val="5.6030183727034118E-2"/>
          <c:w val="0.67559353817607271"/>
          <c:h val="0.70894622819686692"/>
        </c:manualLayout>
      </c:layout>
      <c:scatterChart>
        <c:scatterStyle val="smoothMarker"/>
        <c:varyColors val="0"/>
        <c:ser>
          <c:idx val="1"/>
          <c:order val="0"/>
          <c:tx>
            <c:v>Critical Current Density 1.9 K</c:v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Bernardo!$L$17:$L$23</c:f>
              <c:numCache>
                <c:formatCode>0.00</c:formatCode>
                <c:ptCount val="7"/>
                <c:pt idx="0">
                  <c:v>16</c:v>
                </c:pt>
                <c:pt idx="1">
                  <c:v>15</c:v>
                </c:pt>
                <c:pt idx="2">
                  <c:v>14</c:v>
                </c:pt>
                <c:pt idx="3">
                  <c:v>13</c:v>
                </c:pt>
                <c:pt idx="4">
                  <c:v>12.26</c:v>
                </c:pt>
                <c:pt idx="5">
                  <c:v>11</c:v>
                </c:pt>
                <c:pt idx="6">
                  <c:v>9</c:v>
                </c:pt>
              </c:numCache>
            </c:numRef>
          </c:xVal>
          <c:yVal>
            <c:numRef>
              <c:f>Bernardo!$Q$17:$Q$23</c:f>
              <c:numCache>
                <c:formatCode>0.00</c:formatCode>
                <c:ptCount val="7"/>
                <c:pt idx="0">
                  <c:v>10.075391149018985</c:v>
                </c:pt>
                <c:pt idx="1">
                  <c:v>12.690409652674925</c:v>
                </c:pt>
                <c:pt idx="2">
                  <c:v>15.735087247403962</c:v>
                </c:pt>
                <c:pt idx="3">
                  <c:v>19.269798113022222</c:v>
                </c:pt>
                <c:pt idx="4">
                  <c:v>22.245001550521284</c:v>
                </c:pt>
                <c:pt idx="5">
                  <c:v>28.135912007662881</c:v>
                </c:pt>
                <c:pt idx="6">
                  <c:v>40.221266513318632</c:v>
                </c:pt>
              </c:numCache>
            </c:numRef>
          </c:yVal>
          <c:smooth val="1"/>
        </c:ser>
        <c:ser>
          <c:idx val="5"/>
          <c:order val="1"/>
          <c:tx>
            <c:v>Magnet Load Line (yoke cut-back)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5"/>
            <c:bubble3D val="0"/>
          </c:dPt>
          <c:xVal>
            <c:numRef>
              <c:f>Margin!$B$41:$B$51</c:f>
              <c:numCache>
                <c:formatCode>0.00</c:formatCode>
                <c:ptCount val="11"/>
                <c:pt idx="0">
                  <c:v>1.2328E-3</c:v>
                </c:pt>
                <c:pt idx="1">
                  <c:v>1.8503000000000001</c:v>
                </c:pt>
                <c:pt idx="2">
                  <c:v>3.6993</c:v>
                </c:pt>
                <c:pt idx="3">
                  <c:v>5.5408999999999997</c:v>
                </c:pt>
                <c:pt idx="4">
                  <c:v>7.3253000000000004</c:v>
                </c:pt>
                <c:pt idx="5">
                  <c:v>9.0233000000000008</c:v>
                </c:pt>
                <c:pt idx="6">
                  <c:v>10.669</c:v>
                </c:pt>
                <c:pt idx="7">
                  <c:v>12.287000000000001</c:v>
                </c:pt>
                <c:pt idx="8">
                  <c:v>13.89</c:v>
                </c:pt>
                <c:pt idx="9">
                  <c:v>15.484</c:v>
                </c:pt>
                <c:pt idx="10">
                  <c:v>17.071999999999999</c:v>
                </c:pt>
              </c:numCache>
            </c:numRef>
          </c:xVal>
          <c:yVal>
            <c:numRef>
              <c:f>Margin!$A$41:$A$51</c:f>
              <c:numCache>
                <c:formatCode>0.00</c:formatCode>
                <c:ptCount val="11"/>
                <c:pt idx="0">
                  <c:v>1.1850000000000001E-3</c:v>
                </c:pt>
                <c:pt idx="1">
                  <c:v>1.7786</c:v>
                </c:pt>
                <c:pt idx="2">
                  <c:v>3.5559000000000003</c:v>
                </c:pt>
                <c:pt idx="3">
                  <c:v>5.3333000000000004</c:v>
                </c:pt>
                <c:pt idx="4">
                  <c:v>7.1106999999999996</c:v>
                </c:pt>
                <c:pt idx="5">
                  <c:v>8.8880999999999997</c:v>
                </c:pt>
                <c:pt idx="6">
                  <c:v>10.664999999999999</c:v>
                </c:pt>
                <c:pt idx="7">
                  <c:v>12.443</c:v>
                </c:pt>
                <c:pt idx="8">
                  <c:v>14.22</c:v>
                </c:pt>
                <c:pt idx="9">
                  <c:v>15.997999999999999</c:v>
                </c:pt>
                <c:pt idx="10">
                  <c:v>17.774999999999999</c:v>
                </c:pt>
              </c:numCache>
            </c:numRef>
          </c:yVal>
          <c:smooth val="1"/>
        </c:ser>
        <c:ser>
          <c:idx val="7"/>
          <c:order val="2"/>
          <c:tx>
            <c:v>Magnet Load Line (full iron coverage)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Margin!$C$41:$C$51</c:f>
              <c:numCache>
                <c:formatCode>0.00</c:formatCode>
                <c:ptCount val="11"/>
                <c:pt idx="0">
                  <c:v>1.2328E-3</c:v>
                </c:pt>
                <c:pt idx="1">
                  <c:v>1.8503000000000001</c:v>
                </c:pt>
                <c:pt idx="2">
                  <c:v>3.6993</c:v>
                </c:pt>
                <c:pt idx="3">
                  <c:v>5.5408999999999997</c:v>
                </c:pt>
                <c:pt idx="4">
                  <c:v>7.3253000000000004</c:v>
                </c:pt>
                <c:pt idx="5">
                  <c:v>9.0233000000000008</c:v>
                </c:pt>
                <c:pt idx="6">
                  <c:v>10.779</c:v>
                </c:pt>
                <c:pt idx="7">
                  <c:v>12.476000000000001</c:v>
                </c:pt>
                <c:pt idx="8">
                  <c:v>14.154</c:v>
                </c:pt>
                <c:pt idx="9">
                  <c:v>15.821999999999999</c:v>
                </c:pt>
                <c:pt idx="10">
                  <c:v>17.489999999999998</c:v>
                </c:pt>
              </c:numCache>
            </c:numRef>
          </c:xVal>
          <c:yVal>
            <c:numRef>
              <c:f>Margin!$A$41:$A$51</c:f>
              <c:numCache>
                <c:formatCode>0.00</c:formatCode>
                <c:ptCount val="11"/>
                <c:pt idx="0">
                  <c:v>1.1850000000000001E-3</c:v>
                </c:pt>
                <c:pt idx="1">
                  <c:v>1.7786</c:v>
                </c:pt>
                <c:pt idx="2">
                  <c:v>3.5559000000000003</c:v>
                </c:pt>
                <c:pt idx="3">
                  <c:v>5.3333000000000004</c:v>
                </c:pt>
                <c:pt idx="4">
                  <c:v>7.1106999999999996</c:v>
                </c:pt>
                <c:pt idx="5">
                  <c:v>8.8880999999999997</c:v>
                </c:pt>
                <c:pt idx="6">
                  <c:v>10.664999999999999</c:v>
                </c:pt>
                <c:pt idx="7">
                  <c:v>12.443</c:v>
                </c:pt>
                <c:pt idx="8">
                  <c:v>14.22</c:v>
                </c:pt>
                <c:pt idx="9">
                  <c:v>15.997999999999999</c:v>
                </c:pt>
                <c:pt idx="10">
                  <c:v>17.774999999999999</c:v>
                </c:pt>
              </c:numCache>
            </c:numRef>
          </c:yVal>
          <c:smooth val="1"/>
        </c:ser>
        <c:ser>
          <c:idx val="6"/>
          <c:order val="3"/>
          <c:tx>
            <c:v>Operational Point</c:v>
          </c:tx>
          <c:spPr>
            <a:ln>
              <a:noFill/>
            </a:ln>
          </c:spPr>
          <c:marker>
            <c:symbol val="x"/>
            <c:size val="10"/>
            <c:spPr>
              <a:ln w="28575">
                <a:solidFill>
                  <a:sysClr val="windowText" lastClr="000000"/>
                </a:solidFill>
              </a:ln>
            </c:spPr>
          </c:marker>
          <c:xVal>
            <c:numRef>
              <c:f>Margin!$F$37</c:f>
              <c:numCache>
                <c:formatCode>0.00</c:formatCode>
                <c:ptCount val="1"/>
                <c:pt idx="0">
                  <c:v>11.747199999999999</c:v>
                </c:pt>
              </c:numCache>
            </c:numRef>
          </c:xVal>
          <c:yVal>
            <c:numRef>
              <c:f>Margin!$E$37</c:f>
              <c:numCache>
                <c:formatCode>General</c:formatCode>
                <c:ptCount val="1"/>
                <c:pt idx="0">
                  <c:v>11.85</c:v>
                </c:pt>
              </c:numCache>
            </c:numRef>
          </c:yVal>
          <c:smooth val="1"/>
        </c:ser>
        <c:ser>
          <c:idx val="0"/>
          <c:order val="4"/>
          <c:tx>
            <c:v>Operational Point</c:v>
          </c:tx>
          <c:spPr>
            <a:ln>
              <a:noFill/>
            </a:ln>
          </c:spPr>
          <c:marker>
            <c:symbol val="x"/>
            <c:size val="10"/>
            <c:spPr>
              <a:ln w="28575">
                <a:solidFill>
                  <a:sysClr val="windowText" lastClr="000000"/>
                </a:solidFill>
              </a:ln>
            </c:spPr>
          </c:marker>
          <c:xVal>
            <c:numRef>
              <c:f>Margin!$F$38</c:f>
              <c:numCache>
                <c:formatCode>0.00</c:formatCode>
                <c:ptCount val="1"/>
                <c:pt idx="0">
                  <c:v>11.91</c:v>
                </c:pt>
              </c:numCache>
            </c:numRef>
          </c:xVal>
          <c:yVal>
            <c:numRef>
              <c:f>Margin!$E$38</c:f>
              <c:numCache>
                <c:formatCode>General</c:formatCode>
                <c:ptCount val="1"/>
                <c:pt idx="0">
                  <c:v>11.85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4179840"/>
        <c:axId val="304190592"/>
      </c:scatterChart>
      <c:valAx>
        <c:axId val="304179840"/>
        <c:scaling>
          <c:orientation val="minMax"/>
          <c:max val="15"/>
          <c:min val="13.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Bp [T]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304190592"/>
        <c:crosses val="autoZero"/>
        <c:crossBetween val="midCat"/>
      </c:valAx>
      <c:valAx>
        <c:axId val="304190592"/>
        <c:scaling>
          <c:orientation val="minMax"/>
          <c:max val="16"/>
          <c:min val="13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I [kA]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0417984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Trim!$A$4:$A$13</c:f>
              <c:numCache>
                <c:formatCode>0</c:formatCode>
                <c:ptCount val="10"/>
                <c:pt idx="0">
                  <c:v>1185</c:v>
                </c:pt>
                <c:pt idx="1">
                  <c:v>2370</c:v>
                </c:pt>
                <c:pt idx="2">
                  <c:v>3555</c:v>
                </c:pt>
                <c:pt idx="3">
                  <c:v>4740</c:v>
                </c:pt>
                <c:pt idx="4">
                  <c:v>5925</c:v>
                </c:pt>
                <c:pt idx="5">
                  <c:v>7110</c:v>
                </c:pt>
                <c:pt idx="6">
                  <c:v>8295</c:v>
                </c:pt>
                <c:pt idx="7">
                  <c:v>9480</c:v>
                </c:pt>
                <c:pt idx="8">
                  <c:v>10665</c:v>
                </c:pt>
                <c:pt idx="9">
                  <c:v>11850</c:v>
                </c:pt>
              </c:numCache>
            </c:numRef>
          </c:xVal>
          <c:yVal>
            <c:numRef>
              <c:f>Trim!$F$4:$F$13</c:f>
              <c:numCache>
                <c:formatCode>0.00</c:formatCode>
                <c:ptCount val="10"/>
                <c:pt idx="0">
                  <c:v>0.52333100000000066</c:v>
                </c:pt>
                <c:pt idx="1">
                  <c:v>1.0450300000000006</c:v>
                </c:pt>
                <c:pt idx="2">
                  <c:v>1.566670000000002</c:v>
                </c:pt>
                <c:pt idx="3">
                  <c:v>2.0717199999999991</c:v>
                </c:pt>
                <c:pt idx="4">
                  <c:v>2.4163900000000069</c:v>
                </c:pt>
                <c:pt idx="5">
                  <c:v>2.4113599999999877</c:v>
                </c:pt>
                <c:pt idx="6">
                  <c:v>1.9826300000000145</c:v>
                </c:pt>
                <c:pt idx="7">
                  <c:v>1.3423299999999898</c:v>
                </c:pt>
                <c:pt idx="8">
                  <c:v>0.616730000000004</c:v>
                </c:pt>
                <c:pt idx="9">
                  <c:v>-1.1339999999975703E-2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4216704"/>
        <c:axId val="206959360"/>
      </c:scatterChart>
      <c:valAx>
        <c:axId val="304216704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 [A]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06959360"/>
        <c:crosses val="autoZero"/>
        <c:crossBetween val="midCat"/>
      </c:valAx>
      <c:valAx>
        <c:axId val="206959360"/>
        <c:scaling>
          <c:orientation val="minMax"/>
          <c:max val="2.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Difference</a:t>
                </a:r>
                <a:r>
                  <a:rPr lang="en-GB" baseline="0"/>
                  <a:t> in the tranfer function  11T- MB [Tm]</a:t>
                </a:r>
                <a:endParaRPr lang="en-GB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0421670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Trim!$A$4:$A$13</c:f>
              <c:numCache>
                <c:formatCode>0</c:formatCode>
                <c:ptCount val="10"/>
                <c:pt idx="0">
                  <c:v>1185</c:v>
                </c:pt>
                <c:pt idx="1">
                  <c:v>2370</c:v>
                </c:pt>
                <c:pt idx="2">
                  <c:v>3555</c:v>
                </c:pt>
                <c:pt idx="3">
                  <c:v>4740</c:v>
                </c:pt>
                <c:pt idx="4">
                  <c:v>5925</c:v>
                </c:pt>
                <c:pt idx="5">
                  <c:v>7110</c:v>
                </c:pt>
                <c:pt idx="6">
                  <c:v>8295</c:v>
                </c:pt>
                <c:pt idx="7">
                  <c:v>9480</c:v>
                </c:pt>
                <c:pt idx="8">
                  <c:v>10665</c:v>
                </c:pt>
                <c:pt idx="9">
                  <c:v>11850</c:v>
                </c:pt>
              </c:numCache>
            </c:numRef>
          </c:xVal>
          <c:yVal>
            <c:numRef>
              <c:f>Trim!$J$4:$J$13</c:f>
              <c:numCache>
                <c:formatCode>General</c:formatCode>
                <c:ptCount val="10"/>
                <c:pt idx="0">
                  <c:v>-52.231062353459407</c:v>
                </c:pt>
                <c:pt idx="1">
                  <c:v>-104.29924290981357</c:v>
                </c:pt>
                <c:pt idx="2">
                  <c:v>-156.36153496982647</c:v>
                </c:pt>
                <c:pt idx="3">
                  <c:v>-206.76806170264851</c:v>
                </c:pt>
                <c:pt idx="4">
                  <c:v>-241.16785888907017</c:v>
                </c:pt>
                <c:pt idx="5">
                  <c:v>-240.66583962470614</c:v>
                </c:pt>
                <c:pt idx="6">
                  <c:v>-197.87643222709883</c:v>
                </c:pt>
                <c:pt idx="7">
                  <c:v>-133.97127616922856</c:v>
                </c:pt>
                <c:pt idx="8">
                  <c:v>-61.552751671980431</c:v>
                </c:pt>
                <c:pt idx="9">
                  <c:v>1.1317889578239391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3604096"/>
        <c:axId val="303606016"/>
      </c:scatterChart>
      <c:valAx>
        <c:axId val="303604096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</a:t>
                </a:r>
                <a:r>
                  <a:rPr lang="en-GB" sz="600"/>
                  <a:t>magnet</a:t>
                </a:r>
                <a:r>
                  <a:rPr lang="en-GB"/>
                  <a:t> [A]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low"/>
        <c:crossAx val="303606016"/>
        <c:crosses val="autoZero"/>
        <c:crossBetween val="midCat"/>
      </c:valAx>
      <c:valAx>
        <c:axId val="303606016"/>
        <c:scaling>
          <c:orientation val="minMax"/>
          <c:max val="0"/>
          <c:min val="-3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Trim</a:t>
                </a:r>
                <a:r>
                  <a:rPr lang="en-GB" baseline="0"/>
                  <a:t> Current [A]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0360409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DS-11T</a:t>
            </a:r>
            <a:r>
              <a:rPr lang="en-US" baseline="0" dirty="0" smtClean="0"/>
              <a:t> Dipole: MBHSP101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114336007325703"/>
          <c:y val="0.14441030757502507"/>
          <c:w val="0.81941596021156293"/>
          <c:h val="0.62791196669173566"/>
        </c:manualLayout>
      </c:layout>
      <c:scatterChart>
        <c:scatterStyle val="lineMarker"/>
        <c:varyColors val="0"/>
        <c:ser>
          <c:idx val="0"/>
          <c:order val="0"/>
          <c:tx>
            <c:v>ROXIE BH nom</c:v>
          </c:tx>
          <c:spPr>
            <a:ln w="34925">
              <a:solidFill>
                <a:srgbClr val="FF0000"/>
              </a:solidFill>
              <a:prstDash val="dashDot"/>
            </a:ln>
          </c:spPr>
          <c:marker>
            <c:symbol val="none"/>
          </c:marker>
          <c:xVal>
            <c:numRef>
              <c:f>'ROXIE vs meas'!$B$12:$B$124</c:f>
              <c:numCache>
                <c:formatCode>0.00</c:formatCode>
                <c:ptCount val="113"/>
                <c:pt idx="0">
                  <c:v>100.57</c:v>
                </c:pt>
                <c:pt idx="1">
                  <c:v>200.56</c:v>
                </c:pt>
                <c:pt idx="2">
                  <c:v>300.56</c:v>
                </c:pt>
                <c:pt idx="3">
                  <c:v>400.55</c:v>
                </c:pt>
                <c:pt idx="4">
                  <c:v>500.55</c:v>
                </c:pt>
                <c:pt idx="5">
                  <c:v>600.54</c:v>
                </c:pt>
                <c:pt idx="6">
                  <c:v>700.54</c:v>
                </c:pt>
                <c:pt idx="7">
                  <c:v>800.53</c:v>
                </c:pt>
                <c:pt idx="8">
                  <c:v>900.53</c:v>
                </c:pt>
                <c:pt idx="9">
                  <c:v>1000.5</c:v>
                </c:pt>
                <c:pt idx="10">
                  <c:v>1100.5</c:v>
                </c:pt>
                <c:pt idx="11">
                  <c:v>1200.5</c:v>
                </c:pt>
                <c:pt idx="12">
                  <c:v>1300.5</c:v>
                </c:pt>
                <c:pt idx="13">
                  <c:v>1400.5</c:v>
                </c:pt>
                <c:pt idx="14">
                  <c:v>1500.5</c:v>
                </c:pt>
                <c:pt idx="15">
                  <c:v>1600.5</c:v>
                </c:pt>
                <c:pt idx="16">
                  <c:v>1700.5</c:v>
                </c:pt>
                <c:pt idx="17">
                  <c:v>1800.5</c:v>
                </c:pt>
                <c:pt idx="18">
                  <c:v>1900.5</c:v>
                </c:pt>
                <c:pt idx="19">
                  <c:v>2000.5</c:v>
                </c:pt>
                <c:pt idx="20">
                  <c:v>2100.5</c:v>
                </c:pt>
                <c:pt idx="21">
                  <c:v>2200.5</c:v>
                </c:pt>
                <c:pt idx="22">
                  <c:v>2300.5</c:v>
                </c:pt>
                <c:pt idx="23">
                  <c:v>2400.5</c:v>
                </c:pt>
                <c:pt idx="24">
                  <c:v>2500.4</c:v>
                </c:pt>
                <c:pt idx="25">
                  <c:v>2600.4</c:v>
                </c:pt>
                <c:pt idx="26">
                  <c:v>2700.4</c:v>
                </c:pt>
                <c:pt idx="27">
                  <c:v>2800.4</c:v>
                </c:pt>
                <c:pt idx="28">
                  <c:v>2900.4</c:v>
                </c:pt>
                <c:pt idx="29">
                  <c:v>3000.4</c:v>
                </c:pt>
                <c:pt idx="30">
                  <c:v>3100.4</c:v>
                </c:pt>
                <c:pt idx="31">
                  <c:v>3200.4</c:v>
                </c:pt>
                <c:pt idx="32">
                  <c:v>3300.4</c:v>
                </c:pt>
                <c:pt idx="33">
                  <c:v>3400.4</c:v>
                </c:pt>
                <c:pt idx="34">
                  <c:v>3500.4</c:v>
                </c:pt>
                <c:pt idx="35">
                  <c:v>3600.4</c:v>
                </c:pt>
                <c:pt idx="36">
                  <c:v>3700.4</c:v>
                </c:pt>
                <c:pt idx="37">
                  <c:v>3800.4</c:v>
                </c:pt>
                <c:pt idx="38">
                  <c:v>3900.4</c:v>
                </c:pt>
                <c:pt idx="39">
                  <c:v>4000.4</c:v>
                </c:pt>
                <c:pt idx="40">
                  <c:v>4100.3999999999996</c:v>
                </c:pt>
                <c:pt idx="41">
                  <c:v>4200.3999999999996</c:v>
                </c:pt>
                <c:pt idx="42">
                  <c:v>4300.3999999999996</c:v>
                </c:pt>
                <c:pt idx="43">
                  <c:v>4400.3999999999996</c:v>
                </c:pt>
                <c:pt idx="44">
                  <c:v>4500.3</c:v>
                </c:pt>
                <c:pt idx="45">
                  <c:v>4600.3</c:v>
                </c:pt>
                <c:pt idx="46">
                  <c:v>4700.3</c:v>
                </c:pt>
                <c:pt idx="47">
                  <c:v>4800.3</c:v>
                </c:pt>
                <c:pt idx="48">
                  <c:v>4900.3</c:v>
                </c:pt>
                <c:pt idx="49">
                  <c:v>5000.3</c:v>
                </c:pt>
                <c:pt idx="50">
                  <c:v>5100.3</c:v>
                </c:pt>
                <c:pt idx="51">
                  <c:v>5200.3</c:v>
                </c:pt>
                <c:pt idx="52">
                  <c:v>5300.3</c:v>
                </c:pt>
                <c:pt idx="53">
                  <c:v>5400.3</c:v>
                </c:pt>
                <c:pt idx="54">
                  <c:v>5500.3</c:v>
                </c:pt>
                <c:pt idx="55">
                  <c:v>5600.3</c:v>
                </c:pt>
                <c:pt idx="56">
                  <c:v>5700.3</c:v>
                </c:pt>
                <c:pt idx="57">
                  <c:v>5800.3</c:v>
                </c:pt>
                <c:pt idx="58">
                  <c:v>5900.3</c:v>
                </c:pt>
                <c:pt idx="59">
                  <c:v>6000.3</c:v>
                </c:pt>
                <c:pt idx="60">
                  <c:v>6100.3</c:v>
                </c:pt>
                <c:pt idx="61">
                  <c:v>6200.3</c:v>
                </c:pt>
                <c:pt idx="62">
                  <c:v>6300.3</c:v>
                </c:pt>
                <c:pt idx="63">
                  <c:v>6400.2</c:v>
                </c:pt>
                <c:pt idx="64">
                  <c:v>6500.2</c:v>
                </c:pt>
                <c:pt idx="65">
                  <c:v>6600.2</c:v>
                </c:pt>
                <c:pt idx="66">
                  <c:v>6700.2</c:v>
                </c:pt>
                <c:pt idx="67">
                  <c:v>6800.2</c:v>
                </c:pt>
                <c:pt idx="68">
                  <c:v>6900.2</c:v>
                </c:pt>
                <c:pt idx="69">
                  <c:v>7000.2</c:v>
                </c:pt>
                <c:pt idx="70">
                  <c:v>7100.2</c:v>
                </c:pt>
                <c:pt idx="71">
                  <c:v>7200.2</c:v>
                </c:pt>
                <c:pt idx="72">
                  <c:v>7300.2</c:v>
                </c:pt>
                <c:pt idx="73">
                  <c:v>7400.2</c:v>
                </c:pt>
                <c:pt idx="74">
                  <c:v>7500.2</c:v>
                </c:pt>
                <c:pt idx="75">
                  <c:v>7600.2</c:v>
                </c:pt>
                <c:pt idx="76">
                  <c:v>7700.2</c:v>
                </c:pt>
                <c:pt idx="77">
                  <c:v>7800.2</c:v>
                </c:pt>
                <c:pt idx="78">
                  <c:v>7900.2</c:v>
                </c:pt>
                <c:pt idx="79">
                  <c:v>8000.2</c:v>
                </c:pt>
                <c:pt idx="80">
                  <c:v>8100.2</c:v>
                </c:pt>
                <c:pt idx="81">
                  <c:v>8200.2000000000007</c:v>
                </c:pt>
                <c:pt idx="82">
                  <c:v>8300.2000000000007</c:v>
                </c:pt>
                <c:pt idx="83">
                  <c:v>8400.1</c:v>
                </c:pt>
                <c:pt idx="84">
                  <c:v>8500.1</c:v>
                </c:pt>
                <c:pt idx="85">
                  <c:v>8600.1</c:v>
                </c:pt>
                <c:pt idx="86">
                  <c:v>8700.1</c:v>
                </c:pt>
                <c:pt idx="87">
                  <c:v>8800.1</c:v>
                </c:pt>
                <c:pt idx="88">
                  <c:v>8900.1</c:v>
                </c:pt>
                <c:pt idx="89">
                  <c:v>9000.1</c:v>
                </c:pt>
                <c:pt idx="90">
                  <c:v>9100.1</c:v>
                </c:pt>
                <c:pt idx="91">
                  <c:v>9200.1</c:v>
                </c:pt>
                <c:pt idx="92">
                  <c:v>9300.1</c:v>
                </c:pt>
                <c:pt idx="93">
                  <c:v>9400.1</c:v>
                </c:pt>
                <c:pt idx="94">
                  <c:v>9500.1</c:v>
                </c:pt>
                <c:pt idx="95">
                  <c:v>9600.1</c:v>
                </c:pt>
                <c:pt idx="96">
                  <c:v>9700.1</c:v>
                </c:pt>
                <c:pt idx="97">
                  <c:v>9800.1</c:v>
                </c:pt>
                <c:pt idx="98">
                  <c:v>9900.1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</c:numCache>
            </c:numRef>
          </c:xVal>
          <c:yVal>
            <c:numRef>
              <c:f>'ROXIE vs meas'!$D$12:$D$124</c:f>
              <c:numCache>
                <c:formatCode>0.00</c:formatCode>
                <c:ptCount val="113"/>
                <c:pt idx="0">
                  <c:v>1405.2975969661804</c:v>
                </c:pt>
                <c:pt idx="1">
                  <c:v>950.27643422776032</c:v>
                </c:pt>
                <c:pt idx="2">
                  <c:v>704.09279452677731</c:v>
                </c:pt>
                <c:pt idx="3">
                  <c:v>531.46037465041729</c:v>
                </c:pt>
                <c:pt idx="4">
                  <c:v>404.31918260705402</c:v>
                </c:pt>
                <c:pt idx="5">
                  <c:v>309.43213830300937</c:v>
                </c:pt>
                <c:pt idx="6">
                  <c:v>236.23521079439789</c:v>
                </c:pt>
                <c:pt idx="7">
                  <c:v>180.71160241012072</c:v>
                </c:pt>
                <c:pt idx="8">
                  <c:v>137.77395316283591</c:v>
                </c:pt>
                <c:pt idx="9">
                  <c:v>104.09392746370975</c:v>
                </c:pt>
                <c:pt idx="10">
                  <c:v>77.546138401418602</c:v>
                </c:pt>
                <c:pt idx="11">
                  <c:v>56.735562307021766</c:v>
                </c:pt>
                <c:pt idx="12">
                  <c:v>40.508760052655653</c:v>
                </c:pt>
                <c:pt idx="13">
                  <c:v>27.855138909668582</c:v>
                </c:pt>
                <c:pt idx="14">
                  <c:v>18.100490356429894</c:v>
                </c:pt>
                <c:pt idx="15">
                  <c:v>10.707706591750572</c:v>
                </c:pt>
                <c:pt idx="16">
                  <c:v>5.2010058762876703</c:v>
                </c:pt>
                <c:pt idx="17">
                  <c:v>1.1544844404687304</c:v>
                </c:pt>
                <c:pt idx="18">
                  <c:v>-1.6411977943301361</c:v>
                </c:pt>
                <c:pt idx="19">
                  <c:v>-3.5042467913027786</c:v>
                </c:pt>
                <c:pt idx="20">
                  <c:v>-4.7161969213124095</c:v>
                </c:pt>
                <c:pt idx="21">
                  <c:v>-5.4480288706602504</c:v>
                </c:pt>
                <c:pt idx="22">
                  <c:v>-5.8322561416643879</c:v>
                </c:pt>
                <c:pt idx="23">
                  <c:v>-5.9793112531335835</c:v>
                </c:pt>
                <c:pt idx="24">
                  <c:v>-5.5541267107979406</c:v>
                </c:pt>
                <c:pt idx="25">
                  <c:v>-5.4261525986609564</c:v>
                </c:pt>
                <c:pt idx="26">
                  <c:v>-5.1959982868860424</c:v>
                </c:pt>
                <c:pt idx="27">
                  <c:v>-4.903322391681308</c:v>
                </c:pt>
                <c:pt idx="28">
                  <c:v>-4.5407305917654073</c:v>
                </c:pt>
                <c:pt idx="29">
                  <c:v>-4.1353123479201201</c:v>
                </c:pt>
                <c:pt idx="30">
                  <c:v>-3.7139039138503867</c:v>
                </c:pt>
                <c:pt idx="31">
                  <c:v>-3.2654423263667587</c:v>
                </c:pt>
                <c:pt idx="32">
                  <c:v>-2.8258850749614894</c:v>
                </c:pt>
                <c:pt idx="33">
                  <c:v>-2.379667812375112</c:v>
                </c:pt>
                <c:pt idx="34">
                  <c:v>-1.9359752679873865</c:v>
                </c:pt>
                <c:pt idx="35">
                  <c:v>-1.5057633214231931</c:v>
                </c:pt>
                <c:pt idx="36">
                  <c:v>-1.0852229465062013</c:v>
                </c:pt>
                <c:pt idx="37">
                  <c:v>-0.68945859940176624</c:v>
                </c:pt>
                <c:pt idx="38">
                  <c:v>-0.32171832489890928</c:v>
                </c:pt>
                <c:pt idx="39">
                  <c:v>0</c:v>
                </c:pt>
                <c:pt idx="40">
                  <c:v>0.27171002311814291</c:v>
                </c:pt>
                <c:pt idx="41">
                  <c:v>0.4754481744282818</c:v>
                </c:pt>
                <c:pt idx="42">
                  <c:v>0.60894474371586993</c:v>
                </c:pt>
                <c:pt idx="43">
                  <c:v>0.656432029081918</c:v>
                </c:pt>
                <c:pt idx="44">
                  <c:v>0.84363139022071065</c:v>
                </c:pt>
                <c:pt idx="45">
                  <c:v>0.70479992579548001</c:v>
                </c:pt>
                <c:pt idx="46">
                  <c:v>0.43288506674495508</c:v>
                </c:pt>
                <c:pt idx="47">
                  <c:v>2.7036287849976632E-3</c:v>
                </c:pt>
                <c:pt idx="48">
                  <c:v>-0.59656565157748742</c:v>
                </c:pt>
                <c:pt idx="49">
                  <c:v>-1.4050288030267297</c:v>
                </c:pt>
                <c:pt idx="50">
                  <c:v>-2.4419109096874037</c:v>
                </c:pt>
                <c:pt idx="51">
                  <c:v>-3.7094965017530361</c:v>
                </c:pt>
                <c:pt idx="52">
                  <c:v>-5.2421341033326625</c:v>
                </c:pt>
                <c:pt idx="53">
                  <c:v>-7.0660446098814926</c:v>
                </c:pt>
                <c:pt idx="54">
                  <c:v>-9.0721485769159269</c:v>
                </c:pt>
                <c:pt idx="55">
                  <c:v>-11.801652633548539</c:v>
                </c:pt>
                <c:pt idx="56">
                  <c:v>-14.796844657098998</c:v>
                </c:pt>
                <c:pt idx="57">
                  <c:v>-18.160080261037539</c:v>
                </c:pt>
                <c:pt idx="58">
                  <c:v>-21.87094288769514</c:v>
                </c:pt>
                <c:pt idx="59">
                  <c:v>-25.895301657279216</c:v>
                </c:pt>
                <c:pt idx="60">
                  <c:v>-30.230920136510267</c:v>
                </c:pt>
                <c:pt idx="61">
                  <c:v>-34.83031792359666</c:v>
                </c:pt>
                <c:pt idx="62">
                  <c:v>-39.668172459086378</c:v>
                </c:pt>
                <c:pt idx="63">
                  <c:v>-44.601316113941586</c:v>
                </c:pt>
                <c:pt idx="64">
                  <c:v>-49.956478481423993</c:v>
                </c:pt>
                <c:pt idx="65">
                  <c:v>-55.618388491520257</c:v>
                </c:pt>
                <c:pt idx="66">
                  <c:v>-61.636314350280372</c:v>
                </c:pt>
                <c:pt idx="67">
                  <c:v>-68.028544092039468</c:v>
                </c:pt>
                <c:pt idx="68">
                  <c:v>-74.781717280486973</c:v>
                </c:pt>
                <c:pt idx="69">
                  <c:v>-81.907645156329295</c:v>
                </c:pt>
                <c:pt idx="70">
                  <c:v>-89.363682373319435</c:v>
                </c:pt>
                <c:pt idx="71">
                  <c:v>-97.083030652958911</c:v>
                </c:pt>
                <c:pt idx="72">
                  <c:v>-104.99842146772663</c:v>
                </c:pt>
                <c:pt idx="73">
                  <c:v>-113.10734004828207</c:v>
                </c:pt>
                <c:pt idx="74">
                  <c:v>-121.38462467036975</c:v>
                </c:pt>
                <c:pt idx="75">
                  <c:v>-129.80114815161573</c:v>
                </c:pt>
                <c:pt idx="76">
                  <c:v>-138.32407534212888</c:v>
                </c:pt>
                <c:pt idx="77">
                  <c:v>-146.75603536930578</c:v>
                </c:pt>
                <c:pt idx="78">
                  <c:v>-155.56102388308639</c:v>
                </c:pt>
                <c:pt idx="79">
                  <c:v>-164.2514233304868</c:v>
                </c:pt>
                <c:pt idx="80">
                  <c:v>-172.96176181417914</c:v>
                </c:pt>
                <c:pt idx="81">
                  <c:v>-181.58222522349061</c:v>
                </c:pt>
                <c:pt idx="82">
                  <c:v>-190.43695140070255</c:v>
                </c:pt>
                <c:pt idx="83">
                  <c:v>-199.04793474277463</c:v>
                </c:pt>
                <c:pt idx="84">
                  <c:v>-207.75735527875651</c:v>
                </c:pt>
                <c:pt idx="85">
                  <c:v>-216.4570652505848</c:v>
                </c:pt>
                <c:pt idx="86">
                  <c:v>-225.14970999009788</c:v>
                </c:pt>
                <c:pt idx="87">
                  <c:v>-233.82525130449972</c:v>
                </c:pt>
                <c:pt idx="88">
                  <c:v>-242.51362709298661</c:v>
                </c:pt>
                <c:pt idx="89">
                  <c:v>-251.20659238827528</c:v>
                </c:pt>
                <c:pt idx="90">
                  <c:v>-259.90399588960224</c:v>
                </c:pt>
                <c:pt idx="91">
                  <c:v>-268.61989485425306</c:v>
                </c:pt>
                <c:pt idx="92">
                  <c:v>-277.34828909464039</c:v>
                </c:pt>
                <c:pt idx="93">
                  <c:v>-286.09305669522291</c:v>
                </c:pt>
                <c:pt idx="94">
                  <c:v>-294.84098506860954</c:v>
                </c:pt>
                <c:pt idx="95">
                  <c:v>-303.61919591532961</c:v>
                </c:pt>
                <c:pt idx="96">
                  <c:v>-312.41224659895198</c:v>
                </c:pt>
                <c:pt idx="97">
                  <c:v>-321.21763169265932</c:v>
                </c:pt>
                <c:pt idx="98">
                  <c:v>-330.03802307859092</c:v>
                </c:pt>
                <c:pt idx="99">
                  <c:v>-338.78741511741697</c:v>
                </c:pt>
                <c:pt idx="100">
                  <c:v>-347.643391799482</c:v>
                </c:pt>
                <c:pt idx="101">
                  <c:v>-356.51688303452937</c:v>
                </c:pt>
                <c:pt idx="102">
                  <c:v>-365.40152388930073</c:v>
                </c:pt>
                <c:pt idx="103">
                  <c:v>-374.29699274014814</c:v>
                </c:pt>
                <c:pt idx="104">
                  <c:v>-383.20393742919401</c:v>
                </c:pt>
                <c:pt idx="105">
                  <c:v>-392.12867045043726</c:v>
                </c:pt>
                <c:pt idx="106">
                  <c:v>-401.07445035198896</c:v>
                </c:pt>
                <c:pt idx="107">
                  <c:v>-410.04162312246302</c:v>
                </c:pt>
                <c:pt idx="108">
                  <c:v>-419.0277557946203</c:v>
                </c:pt>
                <c:pt idx="109">
                  <c:v>-428.03781350266189</c:v>
                </c:pt>
                <c:pt idx="110">
                  <c:v>-437.08201529006732</c:v>
                </c:pt>
                <c:pt idx="111">
                  <c:v>-446.14329360648645</c:v>
                </c:pt>
                <c:pt idx="112">
                  <c:v>-455.21585841604525</c:v>
                </c:pt>
              </c:numCache>
            </c:numRef>
          </c:yVal>
          <c:smooth val="0"/>
        </c:ser>
        <c:ser>
          <c:idx val="6"/>
          <c:order val="1"/>
          <c:tx>
            <c:v>ROXIE BH LHC</c:v>
          </c:tx>
          <c:spPr>
            <a:ln>
              <a:solidFill>
                <a:srgbClr val="0070C0"/>
              </a:solidFill>
              <a:prstDash val="sysDash"/>
            </a:ln>
          </c:spPr>
          <c:marker>
            <c:symbol val="none"/>
          </c:marker>
          <c:xVal>
            <c:numRef>
              <c:f>'ROXIE vs meas'!$K$12:$K$124</c:f>
              <c:numCache>
                <c:formatCode>0.00</c:formatCode>
                <c:ptCount val="113"/>
                <c:pt idx="0">
                  <c:v>100.57</c:v>
                </c:pt>
                <c:pt idx="1">
                  <c:v>200.56</c:v>
                </c:pt>
                <c:pt idx="2">
                  <c:v>300.56</c:v>
                </c:pt>
                <c:pt idx="3">
                  <c:v>400.55</c:v>
                </c:pt>
                <c:pt idx="4">
                  <c:v>500.55</c:v>
                </c:pt>
                <c:pt idx="5">
                  <c:v>600.54</c:v>
                </c:pt>
                <c:pt idx="6">
                  <c:v>700.54</c:v>
                </c:pt>
                <c:pt idx="7">
                  <c:v>800.53</c:v>
                </c:pt>
                <c:pt idx="8">
                  <c:v>900.53</c:v>
                </c:pt>
                <c:pt idx="9">
                  <c:v>1000.5</c:v>
                </c:pt>
                <c:pt idx="10">
                  <c:v>1100.5</c:v>
                </c:pt>
                <c:pt idx="11">
                  <c:v>1200.5</c:v>
                </c:pt>
                <c:pt idx="12">
                  <c:v>1300.5</c:v>
                </c:pt>
                <c:pt idx="13">
                  <c:v>1400.5</c:v>
                </c:pt>
                <c:pt idx="14">
                  <c:v>1500.5</c:v>
                </c:pt>
                <c:pt idx="15">
                  <c:v>1600.5</c:v>
                </c:pt>
                <c:pt idx="16">
                  <c:v>1700.5</c:v>
                </c:pt>
                <c:pt idx="17">
                  <c:v>1800.5</c:v>
                </c:pt>
                <c:pt idx="18">
                  <c:v>1900.5</c:v>
                </c:pt>
                <c:pt idx="19">
                  <c:v>2000.5</c:v>
                </c:pt>
                <c:pt idx="20">
                  <c:v>2100.5</c:v>
                </c:pt>
                <c:pt idx="21">
                  <c:v>2200.5</c:v>
                </c:pt>
                <c:pt idx="22">
                  <c:v>2300.5</c:v>
                </c:pt>
                <c:pt idx="23">
                  <c:v>2400.5</c:v>
                </c:pt>
                <c:pt idx="24">
                  <c:v>2500.4</c:v>
                </c:pt>
                <c:pt idx="25">
                  <c:v>2600.4</c:v>
                </c:pt>
                <c:pt idx="26">
                  <c:v>2700.4</c:v>
                </c:pt>
                <c:pt idx="27">
                  <c:v>2800.4</c:v>
                </c:pt>
                <c:pt idx="28">
                  <c:v>2900.4</c:v>
                </c:pt>
                <c:pt idx="29">
                  <c:v>3000.4</c:v>
                </c:pt>
                <c:pt idx="30">
                  <c:v>3100.4</c:v>
                </c:pt>
                <c:pt idx="31">
                  <c:v>3200.4</c:v>
                </c:pt>
                <c:pt idx="32">
                  <c:v>3300.4</c:v>
                </c:pt>
                <c:pt idx="33">
                  <c:v>3400.4</c:v>
                </c:pt>
                <c:pt idx="34">
                  <c:v>3500.4</c:v>
                </c:pt>
                <c:pt idx="35">
                  <c:v>3600.4</c:v>
                </c:pt>
                <c:pt idx="36">
                  <c:v>3700.4</c:v>
                </c:pt>
                <c:pt idx="37">
                  <c:v>3800.4</c:v>
                </c:pt>
                <c:pt idx="38">
                  <c:v>3900.4</c:v>
                </c:pt>
                <c:pt idx="39">
                  <c:v>4000.4</c:v>
                </c:pt>
                <c:pt idx="40">
                  <c:v>4100.3999999999996</c:v>
                </c:pt>
                <c:pt idx="41">
                  <c:v>4200.3999999999996</c:v>
                </c:pt>
                <c:pt idx="42">
                  <c:v>4300.3999999999996</c:v>
                </c:pt>
                <c:pt idx="43">
                  <c:v>4400.3999999999996</c:v>
                </c:pt>
                <c:pt idx="44">
                  <c:v>4500.3</c:v>
                </c:pt>
                <c:pt idx="45">
                  <c:v>4600.3</c:v>
                </c:pt>
                <c:pt idx="46">
                  <c:v>4700.3</c:v>
                </c:pt>
                <c:pt idx="47">
                  <c:v>4800.3</c:v>
                </c:pt>
                <c:pt idx="48">
                  <c:v>4900.3</c:v>
                </c:pt>
                <c:pt idx="49">
                  <c:v>5000.3</c:v>
                </c:pt>
                <c:pt idx="50">
                  <c:v>5100.3</c:v>
                </c:pt>
                <c:pt idx="51">
                  <c:v>5200.3</c:v>
                </c:pt>
                <c:pt idx="52">
                  <c:v>5300.3</c:v>
                </c:pt>
                <c:pt idx="53">
                  <c:v>5400.3</c:v>
                </c:pt>
                <c:pt idx="54">
                  <c:v>5500.3</c:v>
                </c:pt>
                <c:pt idx="55">
                  <c:v>5600.3</c:v>
                </c:pt>
                <c:pt idx="56">
                  <c:v>5700.3</c:v>
                </c:pt>
                <c:pt idx="57">
                  <c:v>5800.3</c:v>
                </c:pt>
                <c:pt idx="58">
                  <c:v>5900.3</c:v>
                </c:pt>
                <c:pt idx="59">
                  <c:v>6000.3</c:v>
                </c:pt>
                <c:pt idx="60">
                  <c:v>6100.3</c:v>
                </c:pt>
                <c:pt idx="61">
                  <c:v>6200.3</c:v>
                </c:pt>
                <c:pt idx="62">
                  <c:v>6300.3</c:v>
                </c:pt>
                <c:pt idx="63">
                  <c:v>6400.2</c:v>
                </c:pt>
                <c:pt idx="64">
                  <c:v>6500.2</c:v>
                </c:pt>
                <c:pt idx="65">
                  <c:v>6600.2</c:v>
                </c:pt>
                <c:pt idx="66">
                  <c:v>6700.2</c:v>
                </c:pt>
                <c:pt idx="67">
                  <c:v>6800.2</c:v>
                </c:pt>
                <c:pt idx="68">
                  <c:v>6900.2</c:v>
                </c:pt>
                <c:pt idx="69">
                  <c:v>7000.2</c:v>
                </c:pt>
                <c:pt idx="70">
                  <c:v>7100.2</c:v>
                </c:pt>
                <c:pt idx="71">
                  <c:v>7200.2</c:v>
                </c:pt>
                <c:pt idx="72">
                  <c:v>7300.2</c:v>
                </c:pt>
                <c:pt idx="73">
                  <c:v>7400.2</c:v>
                </c:pt>
                <c:pt idx="74">
                  <c:v>7500.2</c:v>
                </c:pt>
                <c:pt idx="75">
                  <c:v>7600.2</c:v>
                </c:pt>
                <c:pt idx="76">
                  <c:v>7700.2</c:v>
                </c:pt>
                <c:pt idx="77">
                  <c:v>7800.2</c:v>
                </c:pt>
                <c:pt idx="78">
                  <c:v>7900.2</c:v>
                </c:pt>
                <c:pt idx="79">
                  <c:v>8000.2</c:v>
                </c:pt>
                <c:pt idx="80">
                  <c:v>8100.2</c:v>
                </c:pt>
                <c:pt idx="81">
                  <c:v>8200.2000000000007</c:v>
                </c:pt>
                <c:pt idx="82">
                  <c:v>8300.2000000000007</c:v>
                </c:pt>
                <c:pt idx="83">
                  <c:v>8400.1</c:v>
                </c:pt>
                <c:pt idx="84">
                  <c:v>8500.1</c:v>
                </c:pt>
                <c:pt idx="85">
                  <c:v>8600.1</c:v>
                </c:pt>
                <c:pt idx="86">
                  <c:v>8700.1</c:v>
                </c:pt>
                <c:pt idx="87">
                  <c:v>8800.1</c:v>
                </c:pt>
                <c:pt idx="88">
                  <c:v>8900.1</c:v>
                </c:pt>
                <c:pt idx="89">
                  <c:v>9000.1</c:v>
                </c:pt>
                <c:pt idx="90">
                  <c:v>9100.1</c:v>
                </c:pt>
                <c:pt idx="91">
                  <c:v>9200.1</c:v>
                </c:pt>
                <c:pt idx="92">
                  <c:v>9300.1</c:v>
                </c:pt>
                <c:pt idx="93">
                  <c:v>9400.1</c:v>
                </c:pt>
                <c:pt idx="94">
                  <c:v>9500.1</c:v>
                </c:pt>
                <c:pt idx="95">
                  <c:v>9600.1</c:v>
                </c:pt>
                <c:pt idx="96">
                  <c:v>9700.1</c:v>
                </c:pt>
                <c:pt idx="97">
                  <c:v>9800.1</c:v>
                </c:pt>
                <c:pt idx="98">
                  <c:v>9900.1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</c:numCache>
            </c:numRef>
          </c:xVal>
          <c:yVal>
            <c:numRef>
              <c:f>'ROXIE vs meas'!$M$12:$M$124</c:f>
              <c:numCache>
                <c:formatCode>0.00</c:formatCode>
                <c:ptCount val="113"/>
                <c:pt idx="0">
                  <c:v>1369.5298208937227</c:v>
                </c:pt>
                <c:pt idx="1">
                  <c:v>937.34295535409353</c:v>
                </c:pt>
                <c:pt idx="2">
                  <c:v>694.11220777132428</c:v>
                </c:pt>
                <c:pt idx="3">
                  <c:v>525.25780449072465</c:v>
                </c:pt>
                <c:pt idx="4">
                  <c:v>399.62208776408647</c:v>
                </c:pt>
                <c:pt idx="5">
                  <c:v>306.14911451947017</c:v>
                </c:pt>
                <c:pt idx="6">
                  <c:v>233.78294168492565</c:v>
                </c:pt>
                <c:pt idx="7">
                  <c:v>178.50322632520684</c:v>
                </c:pt>
                <c:pt idx="8">
                  <c:v>135.28453977124329</c:v>
                </c:pt>
                <c:pt idx="9">
                  <c:v>102.11671055541198</c:v>
                </c:pt>
                <c:pt idx="10">
                  <c:v>75.984481476269821</c:v>
                </c:pt>
                <c:pt idx="11">
                  <c:v>54.877681066195954</c:v>
                </c:pt>
                <c:pt idx="12">
                  <c:v>39.097835045330378</c:v>
                </c:pt>
                <c:pt idx="13">
                  <c:v>26.735280519428635</c:v>
                </c:pt>
                <c:pt idx="14">
                  <c:v>17.086457474823565</c:v>
                </c:pt>
                <c:pt idx="15">
                  <c:v>9.8498401913686742</c:v>
                </c:pt>
                <c:pt idx="16">
                  <c:v>4.4223772287775045</c:v>
                </c:pt>
                <c:pt idx="17">
                  <c:v>0.50254286690792149</c:v>
                </c:pt>
                <c:pt idx="18">
                  <c:v>-2.2111886143887522</c:v>
                </c:pt>
                <c:pt idx="19">
                  <c:v>-4.1208515086331881</c:v>
                </c:pt>
                <c:pt idx="20">
                  <c:v>-5.2264458158275637</c:v>
                </c:pt>
                <c:pt idx="21">
                  <c:v>-5.8294972561161975</c:v>
                </c:pt>
                <c:pt idx="22">
                  <c:v>-6.1310229762583353</c:v>
                </c:pt>
                <c:pt idx="23">
                  <c:v>-6.2315315496412271</c:v>
                </c:pt>
                <c:pt idx="24">
                  <c:v>-6.2315315496412271</c:v>
                </c:pt>
                <c:pt idx="25">
                  <c:v>-6.030514402877623</c:v>
                </c:pt>
                <c:pt idx="26">
                  <c:v>-5.8294972561161975</c:v>
                </c:pt>
                <c:pt idx="27">
                  <c:v>-5.4274629625889892</c:v>
                </c:pt>
                <c:pt idx="28">
                  <c:v>-5.0254286690639587</c:v>
                </c:pt>
                <c:pt idx="29">
                  <c:v>-4.6233943755389291</c:v>
                </c:pt>
                <c:pt idx="30">
                  <c:v>-4.1208515086331881</c:v>
                </c:pt>
                <c:pt idx="31">
                  <c:v>-3.6183086417274453</c:v>
                </c:pt>
                <c:pt idx="32">
                  <c:v>-3.2162743482002365</c:v>
                </c:pt>
                <c:pt idx="33">
                  <c:v>-2.7137314812944946</c:v>
                </c:pt>
                <c:pt idx="34">
                  <c:v>-2.2111886143887522</c:v>
                </c:pt>
                <c:pt idx="35">
                  <c:v>-1.7086457474808308</c:v>
                </c:pt>
                <c:pt idx="36">
                  <c:v>-1.3066114539558011</c:v>
                </c:pt>
                <c:pt idx="37">
                  <c:v>-0.80406858705005912</c:v>
                </c:pt>
                <c:pt idx="38">
                  <c:v>-0.40203429352502956</c:v>
                </c:pt>
                <c:pt idx="39">
                  <c:v>0</c:v>
                </c:pt>
                <c:pt idx="40">
                  <c:v>0.30152572014431706</c:v>
                </c:pt>
                <c:pt idx="41">
                  <c:v>0.70356001366934662</c:v>
                </c:pt>
                <c:pt idx="42">
                  <c:v>0.90457716043295111</c:v>
                </c:pt>
                <c:pt idx="43">
                  <c:v>1.1055943071943761</c:v>
                </c:pt>
                <c:pt idx="44">
                  <c:v>1.2061028805772682</c:v>
                </c:pt>
                <c:pt idx="45">
                  <c:v>1.2061028805772682</c:v>
                </c:pt>
                <c:pt idx="46">
                  <c:v>1.1055943071943761</c:v>
                </c:pt>
                <c:pt idx="47">
                  <c:v>1.0050857338136636</c:v>
                </c:pt>
                <c:pt idx="48">
                  <c:v>0.60305144028863411</c:v>
                </c:pt>
                <c:pt idx="49">
                  <c:v>0.20101714676360449</c:v>
                </c:pt>
                <c:pt idx="50">
                  <c:v>-0.50254286690574212</c:v>
                </c:pt>
                <c:pt idx="51">
                  <c:v>-1.4071200273386932</c:v>
                </c:pt>
                <c:pt idx="52">
                  <c:v>-2.6132229079137819</c:v>
                </c:pt>
                <c:pt idx="53">
                  <c:v>-4.0203429352524749</c:v>
                </c:pt>
                <c:pt idx="54">
                  <c:v>-5.7289886827333056</c:v>
                </c:pt>
                <c:pt idx="55">
                  <c:v>-7.7391601503606324</c:v>
                </c:pt>
                <c:pt idx="56">
                  <c:v>-10.050857338130099</c:v>
                </c:pt>
                <c:pt idx="57">
                  <c:v>-12.764588819424592</c:v>
                </c:pt>
                <c:pt idx="58">
                  <c:v>-15.779846020865582</c:v>
                </c:pt>
                <c:pt idx="59">
                  <c:v>-19.197137515829425</c:v>
                </c:pt>
                <c:pt idx="60">
                  <c:v>-23.116971877701186</c:v>
                </c:pt>
                <c:pt idx="61">
                  <c:v>-27.237823386334373</c:v>
                </c:pt>
                <c:pt idx="62">
                  <c:v>-31.559692041731164</c:v>
                </c:pt>
                <c:pt idx="63">
                  <c:v>-36.283594990652986</c:v>
                </c:pt>
                <c:pt idx="64">
                  <c:v>-41.208515086336234</c:v>
                </c:pt>
                <c:pt idx="65">
                  <c:v>-46.434960902163802</c:v>
                </c:pt>
                <c:pt idx="66">
                  <c:v>-51.862423864754966</c:v>
                </c:pt>
                <c:pt idx="67">
                  <c:v>-57.49090397410756</c:v>
                </c:pt>
                <c:pt idx="68">
                  <c:v>-63.521418376987363</c:v>
                </c:pt>
                <c:pt idx="69">
                  <c:v>-69.752949926628588</c:v>
                </c:pt>
                <c:pt idx="70">
                  <c:v>-76.185498623031251</c:v>
                </c:pt>
                <c:pt idx="71">
                  <c:v>-83.020081612961093</c:v>
                </c:pt>
                <c:pt idx="72">
                  <c:v>-90.156190323033101</c:v>
                </c:pt>
                <c:pt idx="73">
                  <c:v>-97.593824753251596</c:v>
                </c:pt>
                <c:pt idx="74">
                  <c:v>-105.13196775684862</c:v>
                </c:pt>
                <c:pt idx="75">
                  <c:v>-112.97163648059215</c:v>
                </c:pt>
                <c:pt idx="76">
                  <c:v>-120.91181377771422</c:v>
                </c:pt>
                <c:pt idx="77">
                  <c:v>-129.05300822159987</c:v>
                </c:pt>
                <c:pt idx="78">
                  <c:v>-137.29471123886842</c:v>
                </c:pt>
                <c:pt idx="79">
                  <c:v>-145.63692282951769</c:v>
                </c:pt>
                <c:pt idx="80">
                  <c:v>-154.07964299354768</c:v>
                </c:pt>
                <c:pt idx="81">
                  <c:v>-162.52236315757767</c:v>
                </c:pt>
                <c:pt idx="82">
                  <c:v>-171.06559189498833</c:v>
                </c:pt>
                <c:pt idx="83">
                  <c:v>-179.50831205901829</c:v>
                </c:pt>
                <c:pt idx="84">
                  <c:v>-188.05154079642901</c:v>
                </c:pt>
                <c:pt idx="85">
                  <c:v>-196.59476953384078</c:v>
                </c:pt>
                <c:pt idx="86">
                  <c:v>-205.13799827125149</c:v>
                </c:pt>
                <c:pt idx="87">
                  <c:v>-213.78173558204401</c:v>
                </c:pt>
                <c:pt idx="88">
                  <c:v>-222.22445574607397</c:v>
                </c:pt>
                <c:pt idx="89">
                  <c:v>-230.76768448348574</c:v>
                </c:pt>
                <c:pt idx="90">
                  <c:v>-239.2104046475157</c:v>
                </c:pt>
                <c:pt idx="91">
                  <c:v>-247.65312481154572</c:v>
                </c:pt>
                <c:pt idx="92">
                  <c:v>-256.19635354895752</c:v>
                </c:pt>
                <c:pt idx="93">
                  <c:v>-264.63907371298745</c:v>
                </c:pt>
                <c:pt idx="94">
                  <c:v>-273.1823024503982</c:v>
                </c:pt>
                <c:pt idx="95">
                  <c:v>-281.72553118780996</c:v>
                </c:pt>
                <c:pt idx="96">
                  <c:v>-290.26875992522059</c:v>
                </c:pt>
                <c:pt idx="97">
                  <c:v>-298.81198866263242</c:v>
                </c:pt>
                <c:pt idx="98">
                  <c:v>-307.3552174000431</c:v>
                </c:pt>
                <c:pt idx="99">
                  <c:v>-315.9989547108367</c:v>
                </c:pt>
                <c:pt idx="100">
                  <c:v>-324.64269202162916</c:v>
                </c:pt>
                <c:pt idx="101">
                  <c:v>-333.28642933242168</c:v>
                </c:pt>
                <c:pt idx="102">
                  <c:v>-341.93016664321419</c:v>
                </c:pt>
                <c:pt idx="103">
                  <c:v>-350.67441252738735</c:v>
                </c:pt>
                <c:pt idx="104">
                  <c:v>-359.41865841156169</c:v>
                </c:pt>
                <c:pt idx="105">
                  <c:v>-368.16290429573598</c:v>
                </c:pt>
                <c:pt idx="106">
                  <c:v>-376.90715017990919</c:v>
                </c:pt>
                <c:pt idx="107">
                  <c:v>-385.65139606408343</c:v>
                </c:pt>
                <c:pt idx="108">
                  <c:v>-394.39564194825778</c:v>
                </c:pt>
                <c:pt idx="109">
                  <c:v>-403.13988783243099</c:v>
                </c:pt>
                <c:pt idx="110">
                  <c:v>-411.88413371660528</c:v>
                </c:pt>
                <c:pt idx="111">
                  <c:v>-420.62837960077962</c:v>
                </c:pt>
                <c:pt idx="112">
                  <c:v>-429.47313405833455</c:v>
                </c:pt>
              </c:numCache>
            </c:numRef>
          </c:yVal>
          <c:smooth val="0"/>
        </c:ser>
        <c:ser>
          <c:idx val="1"/>
          <c:order val="2"/>
          <c:tx>
            <c:v>measured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'ROXIE vs meas'!$S$3:$S$21</c:f>
              <c:numCache>
                <c:formatCode>0</c:formatCode>
                <c:ptCount val="19"/>
                <c:pt idx="0">
                  <c:v>99.997934759124007</c:v>
                </c:pt>
                <c:pt idx="1">
                  <c:v>400.00178160583903</c:v>
                </c:pt>
                <c:pt idx="2">
                  <c:v>550.001601167883</c:v>
                </c:pt>
                <c:pt idx="3">
                  <c:v>599.99527824817505</c:v>
                </c:pt>
                <c:pt idx="4">
                  <c:v>760.01191693430599</c:v>
                </c:pt>
                <c:pt idx="5">
                  <c:v>999.98127897810195</c:v>
                </c:pt>
                <c:pt idx="6">
                  <c:v>1499.99221956521</c:v>
                </c:pt>
                <c:pt idx="7">
                  <c:v>1999.9941452554699</c:v>
                </c:pt>
                <c:pt idx="8">
                  <c:v>2499.9976467153201</c:v>
                </c:pt>
                <c:pt idx="9">
                  <c:v>2999.9789097744301</c:v>
                </c:pt>
                <c:pt idx="10">
                  <c:v>3999.9903948905098</c:v>
                </c:pt>
                <c:pt idx="11">
                  <c:v>4999.9542554744503</c:v>
                </c:pt>
                <c:pt idx="12">
                  <c:v>5999.9496503759401</c:v>
                </c:pt>
                <c:pt idx="13">
                  <c:v>7000.0339735294101</c:v>
                </c:pt>
                <c:pt idx="14">
                  <c:v>8000.0011669117703</c:v>
                </c:pt>
                <c:pt idx="15">
                  <c:v>8999.9993319999994</c:v>
                </c:pt>
                <c:pt idx="16">
                  <c:v>10000.005831578899</c:v>
                </c:pt>
                <c:pt idx="17">
                  <c:v>11000.005771653499</c:v>
                </c:pt>
                <c:pt idx="18">
                  <c:v>11250.0305333333</c:v>
                </c:pt>
              </c:numCache>
            </c:numRef>
          </c:xVal>
          <c:yVal>
            <c:numRef>
              <c:f>'ROXIE vs meas'!$U$3:$U$21</c:f>
              <c:numCache>
                <c:formatCode>0.00</c:formatCode>
                <c:ptCount val="19"/>
                <c:pt idx="0">
                  <c:v>1985.7464085744866</c:v>
                </c:pt>
                <c:pt idx="1">
                  <c:v>53.073647432180778</c:v>
                </c:pt>
                <c:pt idx="2">
                  <c:v>-43.030410801850707</c:v>
                </c:pt>
                <c:pt idx="3">
                  <c:v>-34.765789856148096</c:v>
                </c:pt>
                <c:pt idx="4">
                  <c:v>-42.5924237418673</c:v>
                </c:pt>
                <c:pt idx="5">
                  <c:v>-40.769154902615178</c:v>
                </c:pt>
                <c:pt idx="6">
                  <c:v>-28.846196196306529</c:v>
                </c:pt>
                <c:pt idx="7">
                  <c:v>-17.612886031298874</c:v>
                </c:pt>
                <c:pt idx="8">
                  <c:v>-10.196994277164011</c:v>
                </c:pt>
                <c:pt idx="9">
                  <c:v>-6.1776310614218373</c:v>
                </c:pt>
                <c:pt idx="10">
                  <c:v>0</c:v>
                </c:pt>
                <c:pt idx="11">
                  <c:v>-0.38536136487792483</c:v>
                </c:pt>
                <c:pt idx="12">
                  <c:v>-17.129150869700961</c:v>
                </c:pt>
                <c:pt idx="13">
                  <c:v>-59.620388595300966</c:v>
                </c:pt>
                <c:pt idx="14">
                  <c:v>-122.24463463517567</c:v>
                </c:pt>
                <c:pt idx="15">
                  <c:v>-196.02109925574754</c:v>
                </c:pt>
                <c:pt idx="16">
                  <c:v>-274.16160781400635</c:v>
                </c:pt>
                <c:pt idx="17">
                  <c:v>-353.06627017993839</c:v>
                </c:pt>
                <c:pt idx="18">
                  <c:v>-373.32217710735756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773056"/>
        <c:axId val="313787520"/>
      </c:scatterChart>
      <c:valAx>
        <c:axId val="313773056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I (A)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13787520"/>
        <c:crossesAt val="-1000"/>
        <c:crossBetween val="midCat"/>
      </c:valAx>
      <c:valAx>
        <c:axId val="313787520"/>
        <c:scaling>
          <c:orientation val="minMax"/>
          <c:max val="10"/>
          <c:min val="-5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TF</a:t>
                </a:r>
                <a:r>
                  <a:rPr lang="en-GB" baseline="0" dirty="0" smtClean="0"/>
                  <a:t> (Units)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13773056"/>
        <c:crossesAt val="-10000"/>
        <c:crossBetween val="midCat"/>
        <c:majorUnit val="50"/>
        <c:minorUnit val="4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04136029411764"/>
          <c:y val="7.7306352291189845E-2"/>
          <c:w val="0.75467326014913005"/>
          <c:h val="0.64009161660476255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'ROXIE vs meas'!$S$23:$S$34</c:f>
              <c:numCache>
                <c:formatCode>0</c:formatCode>
                <c:ptCount val="12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  <c:pt idx="3">
                  <c:v>4000</c:v>
                </c:pt>
                <c:pt idx="4">
                  <c:v>5000</c:v>
                </c:pt>
                <c:pt idx="5">
                  <c:v>6000</c:v>
                </c:pt>
                <c:pt idx="6">
                  <c:v>7000</c:v>
                </c:pt>
                <c:pt idx="7">
                  <c:v>8000</c:v>
                </c:pt>
                <c:pt idx="8">
                  <c:v>9000</c:v>
                </c:pt>
                <c:pt idx="9">
                  <c:v>10000</c:v>
                </c:pt>
                <c:pt idx="10">
                  <c:v>11000</c:v>
                </c:pt>
                <c:pt idx="11">
                  <c:v>12000</c:v>
                </c:pt>
              </c:numCache>
            </c:numRef>
          </c:xVal>
          <c:yVal>
            <c:numRef>
              <c:f>'ROXIE vs meas'!$V$23:$V$34</c:f>
              <c:numCache>
                <c:formatCode>0.00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0.25084660730016567</c:v>
                </c:pt>
                <c:pt idx="4">
                  <c:v>1.0033864291979893</c:v>
                </c:pt>
                <c:pt idx="5">
                  <c:v>4.0135457167952238</c:v>
                </c:pt>
                <c:pt idx="6">
                  <c:v>7.8837505151321503</c:v>
                </c:pt>
                <c:pt idx="7">
                  <c:v>10.786404113884844</c:v>
                </c:pt>
                <c:pt idx="8">
                  <c:v>12.15212453140599</c:v>
                </c:pt>
                <c:pt idx="9">
                  <c:v>13.646055437100495</c:v>
                </c:pt>
                <c:pt idx="10">
                  <c:v>14.5947116974334</c:v>
                </c:pt>
                <c:pt idx="11">
                  <c:v>15.886951795643737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861632"/>
        <c:axId val="313863552"/>
      </c:scatterChart>
      <c:valAx>
        <c:axId val="313861632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I (A)</a:t>
                </a:r>
                <a:endParaRPr lang="en-GB" dirty="0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313863552"/>
        <c:crosses val="autoZero"/>
        <c:crossBetween val="midCat"/>
      </c:valAx>
      <c:valAx>
        <c:axId val="313863552"/>
        <c:scaling>
          <c:orientation val="minMax"/>
          <c:max val="16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TF (units)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138616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451840967441974"/>
          <c:y val="4.6540464385217792E-2"/>
          <c:w val="0.7886810141338938"/>
          <c:h val="0.7310670759029332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bn!$E$2</c:f>
              <c:strCache>
                <c:ptCount val="1"/>
                <c:pt idx="0">
                  <c:v>b2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bn!$E$4:$E$24</c:f>
              <c:numCache>
                <c:formatCode>0.00</c:formatCode>
                <c:ptCount val="21"/>
                <c:pt idx="0">
                  <c:v>-8.0618999999999996E-2</c:v>
                </c:pt>
                <c:pt idx="1">
                  <c:v>-8.0618999999999996E-2</c:v>
                </c:pt>
                <c:pt idx="2">
                  <c:v>-8.0589999999999995E-2</c:v>
                </c:pt>
                <c:pt idx="3">
                  <c:v>-7.9035999999999995E-2</c:v>
                </c:pt>
                <c:pt idx="4">
                  <c:v>-7.4935000000000002E-2</c:v>
                </c:pt>
                <c:pt idx="5">
                  <c:v>-6.5962999999999994E-2</c:v>
                </c:pt>
                <c:pt idx="6">
                  <c:v>-6.5007999999999996E-2</c:v>
                </c:pt>
                <c:pt idx="7">
                  <c:v>-0.13381999999999999</c:v>
                </c:pt>
                <c:pt idx="8">
                  <c:v>-0.41819000000000001</c:v>
                </c:pt>
                <c:pt idx="9">
                  <c:v>-1.0504</c:v>
                </c:pt>
                <c:pt idx="10">
                  <c:v>-2.6150000000000002</c:v>
                </c:pt>
                <c:pt idx="11">
                  <c:v>-4.0728999999999997</c:v>
                </c:pt>
                <c:pt idx="12">
                  <c:v>-5.1285999999999996</c:v>
                </c:pt>
                <c:pt idx="13">
                  <c:v>-5.6262999999999996</c:v>
                </c:pt>
                <c:pt idx="14">
                  <c:v>-6.1071999999999997</c:v>
                </c:pt>
                <c:pt idx="15">
                  <c:v>-6.7986000000000004</c:v>
                </c:pt>
                <c:pt idx="16">
                  <c:v>-7.8990999999999998</c:v>
                </c:pt>
                <c:pt idx="17">
                  <c:v>-9.4336000000000002</c:v>
                </c:pt>
                <c:pt idx="18">
                  <c:v>-11.087</c:v>
                </c:pt>
                <c:pt idx="19">
                  <c:v>-12.804</c:v>
                </c:pt>
                <c:pt idx="20">
                  <c:v>-14.602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bn!$F$2</c:f>
              <c:strCache>
                <c:ptCount val="1"/>
                <c:pt idx="0">
                  <c:v>b3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bn!$F$4:$F$24</c:f>
              <c:numCache>
                <c:formatCode>0.00</c:formatCode>
                <c:ptCount val="21"/>
                <c:pt idx="0">
                  <c:v>7.3559999999999999</c:v>
                </c:pt>
                <c:pt idx="1">
                  <c:v>7.3559999999999999</c:v>
                </c:pt>
                <c:pt idx="2">
                  <c:v>7.3559999999999999</c:v>
                </c:pt>
                <c:pt idx="3">
                  <c:v>7.3555000000000001</c:v>
                </c:pt>
                <c:pt idx="4">
                  <c:v>7.3543000000000003</c:v>
                </c:pt>
                <c:pt idx="5">
                  <c:v>7.3517999999999999</c:v>
                </c:pt>
                <c:pt idx="6">
                  <c:v>7.3517000000000001</c:v>
                </c:pt>
                <c:pt idx="7">
                  <c:v>7.3582999999999998</c:v>
                </c:pt>
                <c:pt idx="8">
                  <c:v>7.3781999999999996</c:v>
                </c:pt>
                <c:pt idx="9">
                  <c:v>7.4089</c:v>
                </c:pt>
                <c:pt idx="10">
                  <c:v>7.3941999999999997</c:v>
                </c:pt>
                <c:pt idx="11">
                  <c:v>7.2712000000000003</c:v>
                </c:pt>
                <c:pt idx="12">
                  <c:v>7.0637999999999996</c:v>
                </c:pt>
                <c:pt idx="13">
                  <c:v>6.9641999999999999</c:v>
                </c:pt>
                <c:pt idx="14">
                  <c:v>6.9192</c:v>
                </c:pt>
                <c:pt idx="15">
                  <c:v>6.9329999999999998</c:v>
                </c:pt>
                <c:pt idx="16">
                  <c:v>6.9751000000000003</c:v>
                </c:pt>
                <c:pt idx="17">
                  <c:v>7.0381</c:v>
                </c:pt>
                <c:pt idx="18">
                  <c:v>7.1374000000000004</c:v>
                </c:pt>
                <c:pt idx="19">
                  <c:v>7.2575000000000003</c:v>
                </c:pt>
                <c:pt idx="20">
                  <c:v>7.3787000000000003</c:v>
                </c:pt>
              </c:numCache>
            </c:numRef>
          </c:yVal>
          <c:smooth val="1"/>
        </c:ser>
        <c:ser>
          <c:idx val="7"/>
          <c:order val="2"/>
          <c:tx>
            <c:strRef>
              <c:f>bn!$L$2</c:f>
              <c:strCache>
                <c:ptCount val="1"/>
                <c:pt idx="0">
                  <c:v>b9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bn!$L$4:$L$24</c:f>
              <c:numCache>
                <c:formatCode>0.00</c:formatCode>
                <c:ptCount val="21"/>
                <c:pt idx="0">
                  <c:v>0.89044999999999996</c:v>
                </c:pt>
                <c:pt idx="1">
                  <c:v>0.89044999999999996</c:v>
                </c:pt>
                <c:pt idx="2">
                  <c:v>0.89044999999999996</c:v>
                </c:pt>
                <c:pt idx="3">
                  <c:v>0.89044999999999996</c:v>
                </c:pt>
                <c:pt idx="4">
                  <c:v>0.89044999999999996</c:v>
                </c:pt>
                <c:pt idx="5">
                  <c:v>0.89046000000000003</c:v>
                </c:pt>
                <c:pt idx="6">
                  <c:v>0.89049</c:v>
                </c:pt>
                <c:pt idx="7">
                  <c:v>0.89056999999999997</c:v>
                </c:pt>
                <c:pt idx="8">
                  <c:v>0.89087000000000005</c:v>
                </c:pt>
                <c:pt idx="9">
                  <c:v>0.89171</c:v>
                </c:pt>
                <c:pt idx="10">
                  <c:v>0.89351999999999998</c:v>
                </c:pt>
                <c:pt idx="11">
                  <c:v>0.89617000000000002</c:v>
                </c:pt>
                <c:pt idx="12">
                  <c:v>0.89968999999999999</c:v>
                </c:pt>
                <c:pt idx="13">
                  <c:v>0.90410000000000001</c:v>
                </c:pt>
                <c:pt idx="14">
                  <c:v>0.90888999999999998</c:v>
                </c:pt>
                <c:pt idx="15">
                  <c:v>0.91371000000000002</c:v>
                </c:pt>
                <c:pt idx="16">
                  <c:v>0.91852999999999996</c:v>
                </c:pt>
                <c:pt idx="17">
                  <c:v>0.92327999999999999</c:v>
                </c:pt>
                <c:pt idx="18">
                  <c:v>0.92784999999999995</c:v>
                </c:pt>
                <c:pt idx="19">
                  <c:v>0.93220999999999998</c:v>
                </c:pt>
                <c:pt idx="20">
                  <c:v>0.93635000000000002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bn!$G$2</c:f>
              <c:strCache>
                <c:ptCount val="1"/>
                <c:pt idx="0">
                  <c:v>b4</c:v>
                </c:pt>
              </c:strCache>
            </c:strRef>
          </c:tx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bn!$G$4:$G$24</c:f>
              <c:numCache>
                <c:formatCode>0.00</c:formatCode>
                <c:ptCount val="21"/>
                <c:pt idx="0">
                  <c:v>1.0541E-4</c:v>
                </c:pt>
                <c:pt idx="1">
                  <c:v>1.0541E-4</c:v>
                </c:pt>
                <c:pt idx="2">
                  <c:v>1.0697E-4</c:v>
                </c:pt>
                <c:pt idx="3">
                  <c:v>1.9003999999999999E-4</c:v>
                </c:pt>
                <c:pt idx="4">
                  <c:v>3.4000000000000002E-4</c:v>
                </c:pt>
                <c:pt idx="5">
                  <c:v>4.4263000000000001E-4</c:v>
                </c:pt>
                <c:pt idx="6">
                  <c:v>6.8203000000000003E-4</c:v>
                </c:pt>
                <c:pt idx="7">
                  <c:v>4.084E-3</c:v>
                </c:pt>
                <c:pt idx="8">
                  <c:v>1.1821E-2</c:v>
                </c:pt>
                <c:pt idx="9">
                  <c:v>2.3016000000000002E-2</c:v>
                </c:pt>
                <c:pt idx="10">
                  <c:v>5.4361E-2</c:v>
                </c:pt>
                <c:pt idx="11">
                  <c:v>6.2875E-2</c:v>
                </c:pt>
                <c:pt idx="12">
                  <c:v>3.3376000000000003E-2</c:v>
                </c:pt>
                <c:pt idx="13">
                  <c:v>-2.3866999999999999E-2</c:v>
                </c:pt>
                <c:pt idx="14">
                  <c:v>-9.8385E-2</c:v>
                </c:pt>
                <c:pt idx="15">
                  <c:v>-0.17344000000000001</c:v>
                </c:pt>
                <c:pt idx="16">
                  <c:v>-0.24639</c:v>
                </c:pt>
                <c:pt idx="17">
                  <c:v>-0.31392999999999999</c:v>
                </c:pt>
                <c:pt idx="18">
                  <c:v>-0.37293999999999999</c:v>
                </c:pt>
                <c:pt idx="19">
                  <c:v>-0.42464000000000002</c:v>
                </c:pt>
                <c:pt idx="20">
                  <c:v>-0.47233999999999998</c:v>
                </c:pt>
              </c:numCache>
            </c:numRef>
          </c:yVal>
          <c:smooth val="1"/>
        </c:ser>
        <c:ser>
          <c:idx val="3"/>
          <c:order val="4"/>
          <c:tx>
            <c:strRef>
              <c:f>bn!$H$2</c:f>
              <c:strCache>
                <c:ptCount val="1"/>
                <c:pt idx="0">
                  <c:v>b5</c:v>
                </c:pt>
              </c:strCache>
            </c:strRef>
          </c:tx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bn!$H$4:$H$24</c:f>
              <c:numCache>
                <c:formatCode>0.00</c:formatCode>
                <c:ptCount val="21"/>
                <c:pt idx="0">
                  <c:v>1.7356E-2</c:v>
                </c:pt>
                <c:pt idx="1">
                  <c:v>1.7356E-2</c:v>
                </c:pt>
                <c:pt idx="2">
                  <c:v>1.7356E-2</c:v>
                </c:pt>
                <c:pt idx="3">
                  <c:v>1.7361999999999999E-2</c:v>
                </c:pt>
                <c:pt idx="4">
                  <c:v>1.7374000000000001E-2</c:v>
                </c:pt>
                <c:pt idx="5">
                  <c:v>1.7475999999999998E-2</c:v>
                </c:pt>
                <c:pt idx="6">
                  <c:v>1.7756999999999998E-2</c:v>
                </c:pt>
                <c:pt idx="7">
                  <c:v>1.9368E-2</c:v>
                </c:pt>
                <c:pt idx="8">
                  <c:v>2.5301000000000001E-2</c:v>
                </c:pt>
                <c:pt idx="9">
                  <c:v>3.9057000000000001E-2</c:v>
                </c:pt>
                <c:pt idx="10">
                  <c:v>7.1637999999999993E-2</c:v>
                </c:pt>
                <c:pt idx="11">
                  <c:v>0.11391999999999999</c:v>
                </c:pt>
                <c:pt idx="12">
                  <c:v>0.15953999999999999</c:v>
                </c:pt>
                <c:pt idx="13">
                  <c:v>0.19908000000000001</c:v>
                </c:pt>
                <c:pt idx="14">
                  <c:v>0.23250999999999999</c:v>
                </c:pt>
                <c:pt idx="15">
                  <c:v>0.26162000000000002</c:v>
                </c:pt>
                <c:pt idx="16">
                  <c:v>0.28766999999999998</c:v>
                </c:pt>
                <c:pt idx="17">
                  <c:v>0.31096000000000001</c:v>
                </c:pt>
                <c:pt idx="18">
                  <c:v>0.33234000000000002</c:v>
                </c:pt>
                <c:pt idx="19">
                  <c:v>0.35206999999999999</c:v>
                </c:pt>
                <c:pt idx="20">
                  <c:v>0.37019000000000002</c:v>
                </c:pt>
              </c:numCache>
            </c:numRef>
          </c:yVal>
          <c:smooth val="1"/>
        </c:ser>
        <c:ser>
          <c:idx val="4"/>
          <c:order val="5"/>
          <c:tx>
            <c:strRef>
              <c:f>bn!$I$2</c:f>
              <c:strCache>
                <c:ptCount val="1"/>
                <c:pt idx="0">
                  <c:v>b6</c:v>
                </c:pt>
              </c:strCache>
            </c:strRef>
          </c:tx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bn!$I$4:$I$24</c:f>
              <c:numCache>
                <c:formatCode>0.00</c:formatCode>
                <c:ptCount val="21"/>
                <c:pt idx="0">
                  <c:v>-1.1335000000000001E-5</c:v>
                </c:pt>
                <c:pt idx="1">
                  <c:v>-1.1336E-5</c:v>
                </c:pt>
                <c:pt idx="2">
                  <c:v>-1.1344E-5</c:v>
                </c:pt>
                <c:pt idx="3">
                  <c:v>-1.0977E-5</c:v>
                </c:pt>
                <c:pt idx="4">
                  <c:v>-9.6811999999999997E-6</c:v>
                </c:pt>
                <c:pt idx="5">
                  <c:v>-8.7790000000000001E-6</c:v>
                </c:pt>
                <c:pt idx="6">
                  <c:v>7.1317999999999998E-7</c:v>
                </c:pt>
                <c:pt idx="7">
                  <c:v>1.2528999999999999E-4</c:v>
                </c:pt>
                <c:pt idx="8">
                  <c:v>5.6579000000000004E-4</c:v>
                </c:pt>
                <c:pt idx="9">
                  <c:v>1.1894E-3</c:v>
                </c:pt>
                <c:pt idx="10">
                  <c:v>3.0067000000000002E-3</c:v>
                </c:pt>
                <c:pt idx="11">
                  <c:v>4.7581000000000003E-3</c:v>
                </c:pt>
                <c:pt idx="12">
                  <c:v>4.5748000000000004E-3</c:v>
                </c:pt>
                <c:pt idx="13">
                  <c:v>2.4023999999999998E-3</c:v>
                </c:pt>
                <c:pt idx="14">
                  <c:v>-8.0194000000000001E-4</c:v>
                </c:pt>
                <c:pt idx="15">
                  <c:v>-3.9864000000000002E-3</c:v>
                </c:pt>
                <c:pt idx="16">
                  <c:v>-6.8732000000000003E-3</c:v>
                </c:pt>
                <c:pt idx="17">
                  <c:v>-9.2893999999999997E-3</c:v>
                </c:pt>
                <c:pt idx="18">
                  <c:v>-1.1275E-2</c:v>
                </c:pt>
                <c:pt idx="19">
                  <c:v>-1.2847000000000001E-2</c:v>
                </c:pt>
                <c:pt idx="20">
                  <c:v>-1.4068000000000001E-2</c:v>
                </c:pt>
              </c:numCache>
            </c:numRef>
          </c:yVal>
          <c:smooth val="1"/>
        </c:ser>
        <c:ser>
          <c:idx val="5"/>
          <c:order val="6"/>
          <c:tx>
            <c:strRef>
              <c:f>bn!$J$2</c:f>
              <c:strCache>
                <c:ptCount val="1"/>
                <c:pt idx="0">
                  <c:v>b7</c:v>
                </c:pt>
              </c:strCache>
            </c:strRef>
          </c:tx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bn!$J$4:$J$24</c:f>
              <c:numCache>
                <c:formatCode>0.00</c:formatCode>
                <c:ptCount val="21"/>
                <c:pt idx="0">
                  <c:v>-8.7022000000000002E-2</c:v>
                </c:pt>
                <c:pt idx="1">
                  <c:v>-8.7022000000000002E-2</c:v>
                </c:pt>
                <c:pt idx="2">
                  <c:v>-8.7022000000000002E-2</c:v>
                </c:pt>
                <c:pt idx="3">
                  <c:v>-8.7021000000000001E-2</c:v>
                </c:pt>
                <c:pt idx="4">
                  <c:v>-8.7021000000000001E-2</c:v>
                </c:pt>
                <c:pt idx="5">
                  <c:v>-8.702E-2</c:v>
                </c:pt>
                <c:pt idx="6">
                  <c:v>-8.7032999999999999E-2</c:v>
                </c:pt>
                <c:pt idx="7">
                  <c:v>-8.7123000000000006E-2</c:v>
                </c:pt>
                <c:pt idx="8">
                  <c:v>-8.7401000000000006E-2</c:v>
                </c:pt>
                <c:pt idx="9">
                  <c:v>-8.8132000000000002E-2</c:v>
                </c:pt>
                <c:pt idx="10">
                  <c:v>-8.949E-2</c:v>
                </c:pt>
                <c:pt idx="11">
                  <c:v>-9.1006000000000004E-2</c:v>
                </c:pt>
                <c:pt idx="12">
                  <c:v>-9.2360999999999999E-2</c:v>
                </c:pt>
                <c:pt idx="13">
                  <c:v>-9.3409000000000006E-2</c:v>
                </c:pt>
                <c:pt idx="14">
                  <c:v>-9.4313999999999995E-2</c:v>
                </c:pt>
                <c:pt idx="15">
                  <c:v>-9.5113000000000003E-2</c:v>
                </c:pt>
                <c:pt idx="16">
                  <c:v>-9.5826999999999996E-2</c:v>
                </c:pt>
                <c:pt idx="17">
                  <c:v>-9.6485000000000001E-2</c:v>
                </c:pt>
                <c:pt idx="18">
                  <c:v>-9.7087999999999994E-2</c:v>
                </c:pt>
                <c:pt idx="19">
                  <c:v>-9.7644999999999996E-2</c:v>
                </c:pt>
                <c:pt idx="20">
                  <c:v>-9.8167000000000004E-2</c:v>
                </c:pt>
              </c:numCache>
            </c:numRef>
          </c:yVal>
          <c:smooth val="1"/>
        </c:ser>
        <c:ser>
          <c:idx val="6"/>
          <c:order val="7"/>
          <c:tx>
            <c:strRef>
              <c:f>bn!$K$2</c:f>
              <c:strCache>
                <c:ptCount val="1"/>
                <c:pt idx="0">
                  <c:v>b8</c:v>
                </c:pt>
              </c:strCache>
            </c:strRef>
          </c:tx>
          <c:marker>
            <c:symbol val="none"/>
          </c:marker>
          <c:xVal>
            <c:numRef>
              <c:f>bn!$A$4:$A$24</c:f>
              <c:numCache>
                <c:formatCode>0.00</c:formatCode>
                <c:ptCount val="21"/>
                <c:pt idx="0">
                  <c:v>1.1850000000000001E-3</c:v>
                </c:pt>
                <c:pt idx="1">
                  <c:v>0.59362999999999999</c:v>
                </c:pt>
                <c:pt idx="2">
                  <c:v>1.1860999999999999</c:v>
                </c:pt>
                <c:pt idx="3">
                  <c:v>1.7785</c:v>
                </c:pt>
                <c:pt idx="4">
                  <c:v>2.3709000000000002</c:v>
                </c:pt>
                <c:pt idx="5">
                  <c:v>2.9634</c:v>
                </c:pt>
                <c:pt idx="6">
                  <c:v>3.5558000000000001</c:v>
                </c:pt>
                <c:pt idx="7">
                  <c:v>4.1482999999999999</c:v>
                </c:pt>
                <c:pt idx="8">
                  <c:v>4.7407000000000004</c:v>
                </c:pt>
                <c:pt idx="9">
                  <c:v>5.3331999999999997</c:v>
                </c:pt>
                <c:pt idx="10">
                  <c:v>5.9256000000000002</c:v>
                </c:pt>
                <c:pt idx="11">
                  <c:v>6.5179999999999998</c:v>
                </c:pt>
                <c:pt idx="12">
                  <c:v>7.1105</c:v>
                </c:pt>
                <c:pt idx="13">
                  <c:v>7.7028999999999996</c:v>
                </c:pt>
                <c:pt idx="14">
                  <c:v>8.295399999999999</c:v>
                </c:pt>
                <c:pt idx="15">
                  <c:v>8.8877999999999986</c:v>
                </c:pt>
                <c:pt idx="16">
                  <c:v>9.4802000000000017</c:v>
                </c:pt>
                <c:pt idx="17">
                  <c:v>10.073</c:v>
                </c:pt>
                <c:pt idx="18">
                  <c:v>10.665000000000001</c:v>
                </c:pt>
                <c:pt idx="19">
                  <c:v>11.258000000000001</c:v>
                </c:pt>
                <c:pt idx="20">
                  <c:v>11.85</c:v>
                </c:pt>
              </c:numCache>
            </c:numRef>
          </c:xVal>
          <c:yVal>
            <c:numRef>
              <c:f>bn!$K$4:$K$24</c:f>
              <c:numCache>
                <c:formatCode>0.00</c:formatCode>
                <c:ptCount val="21"/>
                <c:pt idx="0">
                  <c:v>-3.1618000000000002E-7</c:v>
                </c:pt>
                <c:pt idx="1">
                  <c:v>-3.1103E-7</c:v>
                </c:pt>
                <c:pt idx="2">
                  <c:v>-3.2166999999999999E-7</c:v>
                </c:pt>
                <c:pt idx="3">
                  <c:v>-4.3491000000000002E-7</c:v>
                </c:pt>
                <c:pt idx="4">
                  <c:v>-7.5283E-7</c:v>
                </c:pt>
                <c:pt idx="5">
                  <c:v>-1.1889E-6</c:v>
                </c:pt>
                <c:pt idx="6">
                  <c:v>-2.0261E-6</c:v>
                </c:pt>
                <c:pt idx="7">
                  <c:v>-7.0379E-6</c:v>
                </c:pt>
                <c:pt idx="8">
                  <c:v>-1.8354000000000001E-5</c:v>
                </c:pt>
                <c:pt idx="9">
                  <c:v>-5.0157000000000001E-5</c:v>
                </c:pt>
                <c:pt idx="10">
                  <c:v>-1.2158E-4</c:v>
                </c:pt>
                <c:pt idx="11">
                  <c:v>-1.6401E-4</c:v>
                </c:pt>
                <c:pt idx="12">
                  <c:v>-2.0039E-4</c:v>
                </c:pt>
                <c:pt idx="13">
                  <c:v>-2.6156999999999998E-4</c:v>
                </c:pt>
                <c:pt idx="14">
                  <c:v>-3.368E-4</c:v>
                </c:pt>
                <c:pt idx="15">
                  <c:v>-4.0032000000000002E-4</c:v>
                </c:pt>
                <c:pt idx="16">
                  <c:v>-4.4870000000000001E-4</c:v>
                </c:pt>
                <c:pt idx="17">
                  <c:v>-4.8177000000000002E-4</c:v>
                </c:pt>
                <c:pt idx="18">
                  <c:v>-5.0359000000000005E-4</c:v>
                </c:pt>
                <c:pt idx="19">
                  <c:v>-5.1621000000000002E-4</c:v>
                </c:pt>
                <c:pt idx="20">
                  <c:v>-5.2002999999999999E-4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833728"/>
        <c:axId val="313893248"/>
      </c:scatterChart>
      <c:valAx>
        <c:axId val="313833728"/>
        <c:scaling>
          <c:orientation val="minMax"/>
          <c:max val="1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 [kA]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13893248"/>
        <c:crosses val="autoZero"/>
        <c:crossBetween val="midCat"/>
      </c:valAx>
      <c:valAx>
        <c:axId val="3138932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</a:t>
                </a:r>
                <a:r>
                  <a:rPr lang="en-GB" sz="600"/>
                  <a:t>n</a:t>
                </a:r>
                <a:r>
                  <a:rPr lang="en-GB"/>
                  <a:t> (units at R</a:t>
                </a:r>
                <a:r>
                  <a:rPr lang="en-GB" sz="700"/>
                  <a:t>ref</a:t>
                </a:r>
                <a:r>
                  <a:rPr lang="en-GB"/>
                  <a:t> = 17 mm)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13833728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23443823702128336"/>
          <c:y val="0.83234239123373543"/>
          <c:w val="0.64030451642939135"/>
          <c:h val="0.1380409496120350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aperture</a:t>
            </a:r>
            <a:r>
              <a:rPr lang="en-US" baseline="0" dirty="0" smtClean="0"/>
              <a:t> requirements with B. </a:t>
            </a:r>
            <a:r>
              <a:rPr lang="en-US" baseline="0" dirty="0" err="1" smtClean="0"/>
              <a:t>Holzer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8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smtClean="0">
              <a:solidFill>
                <a:srgbClr val="FF000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6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800" b="1" smtClean="0">
              <a:solidFill>
                <a:srgbClr val="3333FF"/>
              </a:solidFill>
              <a:latin typeface="Arial Unicode MS" pitchFamily="34" charset="-128"/>
              <a:ea typeface="MS PGothic" pitchFamily="34" charset="-128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6000" smtClean="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LARP/HiLumi CM22, 7-9 May 2014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11 T Dipole status and plans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690C7579-EB80-4A85-B68E-7E521CFEEB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</a:endParaRPr>
          </a:p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12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smtClean="0">
              <a:solidFill>
                <a:srgbClr val="FF000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6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800" b="1" smtClean="0">
              <a:solidFill>
                <a:srgbClr val="3333FF"/>
              </a:solidFill>
              <a:latin typeface="Arial Unicode MS" pitchFamily="34" charset="-128"/>
              <a:ea typeface="MS PGothic" pitchFamily="34" charset="-128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6000" smtClean="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/>
        </p:nvGraphicFramePr>
        <p:xfrm>
          <a:off x="304800" y="1524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7" name="Bitmap Image" r:id="rId3" imgW="866896" imgH="819048" progId="Paint.Picture">
                  <p:embed/>
                </p:oleObj>
              </mc:Choice>
              <mc:Fallback>
                <p:oleObj name="Bitmap Image" r:id="rId3" imgW="866896" imgH="8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685800"/>
          </a:xfrm>
        </p:spPr>
        <p:txBody>
          <a:bodyPr/>
          <a:lstStyle>
            <a:lvl1pPr>
              <a:defRPr b="1" i="0" u="none"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638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53200"/>
            <a:ext cx="2819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LARP/HiLumi CM22, 7-9 May 2014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4419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11 T Dipole status and plans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91400" y="6553200"/>
            <a:ext cx="1447800" cy="304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                           </a:t>
            </a:r>
            <a:fld id="{4EE7A2CA-B229-4723-94D4-662D20DC788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</a:endParaRPr>
          </a:p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44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sz="16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b="1">
              <a:solidFill>
                <a:srgbClr val="3333FF"/>
              </a:solidFill>
              <a:latin typeface="Arial Unicode MS" pitchFamily="34" charset="-128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887951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65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sz="16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b="1">
              <a:solidFill>
                <a:srgbClr val="3333FF"/>
              </a:solidFill>
              <a:latin typeface="Arial Unicode MS" pitchFamily="34" charset="-128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810024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0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Sep. 26, 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B. Auchmann TE-MSC-MDT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36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sz="16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b="1">
              <a:solidFill>
                <a:srgbClr val="3333FF"/>
              </a:solidFill>
              <a:latin typeface="Arial Unicode MS" pitchFamily="34" charset="-128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358074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4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Sep. 26, 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B. Auchmann TE-MSC-MDT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80162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Sep. 26, 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B. Auchmann TE-MSC-MDT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4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347" y="76200"/>
            <a:ext cx="7320374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Sep. 26, 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B. Auchmann TE-MSC-MDT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8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6854" cy="479627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sng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79812" y="6309320"/>
            <a:ext cx="3384376" cy="50405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S.</a:t>
            </a:r>
            <a:r>
              <a:rPr lang="en-GB" sz="1200" baseline="0" dirty="0" smtClean="0">
                <a:solidFill>
                  <a:schemeClr val="tx1"/>
                </a:solidFill>
              </a:rPr>
              <a:t> Izquierdo Bermudez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8.xml"/><Relationship Id="rId7" Type="http://schemas.openxmlformats.org/officeDocument/2006/relationships/vmlDrawing" Target="../drawings/vmlDrawing3.v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6629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95400"/>
            <a:ext cx="861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3246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LARP/HiLumi CM22, 7-9 May 2014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324600"/>
            <a:ext cx="3429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11 T Dipole status and plans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A55464C-6072-4967-BFBB-307896021D3E}" type="slidenum">
              <a:rPr lang="en-US" altLang="en-US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smtClean="0">
              <a:solidFill>
                <a:srgbClr val="FF000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032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6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03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1800" b="1" smtClean="0">
              <a:solidFill>
                <a:srgbClr val="3333FF"/>
              </a:solidFill>
              <a:latin typeface="Arial Unicode MS" pitchFamily="34" charset="-128"/>
              <a:ea typeface="MS PGothic" pitchFamily="34" charset="-128"/>
            </a:endParaRPr>
          </a:p>
        </p:txBody>
      </p:sp>
      <p:sp>
        <p:nvSpPr>
          <p:cNvPr id="103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6000" smtClean="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1035" name="Object 33"/>
          <p:cNvGraphicFramePr>
            <a:graphicFrameLocks noChangeAspect="1"/>
          </p:cNvGraphicFramePr>
          <p:nvPr/>
        </p:nvGraphicFramePr>
        <p:xfrm>
          <a:off x="457200" y="1524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3" name="Bitmap Image" r:id="rId5" imgW="866896" imgH="819048" progId="Paint.Picture">
                  <p:embed/>
                </p:oleObj>
              </mc:Choice>
              <mc:Fallback>
                <p:oleObj name="Bitmap Image" r:id="rId5" imgW="866896" imgH="8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24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33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Font typeface="Wingdings" pitchFamily="2" charset="2"/>
        <a:buChar char="v"/>
        <a:defRPr sz="2000" b="1">
          <a:solidFill>
            <a:srgbClr val="3333FF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rgbClr val="008000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pPr defTabSz="457200"/>
            <a:r>
              <a:rPr lang="en-US" dirty="0" smtClean="0">
                <a:solidFill>
                  <a:srgbClr val="000000"/>
                </a:solidFill>
              </a:rPr>
              <a:t>Sep. 26, 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pPr defTabSz="457200"/>
            <a:r>
              <a:rPr lang="en-US" dirty="0" smtClean="0">
                <a:solidFill>
                  <a:srgbClr val="000000"/>
                </a:solidFill>
              </a:rPr>
              <a:t>B. Auchmann TE-MSC-MDT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 defTabSz="457200"/>
            <a:fld id="{FD755AEF-9DC5-354D-9EBE-8B71449914B6}" type="slidenum">
              <a:rPr lang="en-US" smtClean="0">
                <a:solidFill>
                  <a:srgbClr val="000000"/>
                </a:solidFill>
              </a:rPr>
              <a:pPr defTabSz="45720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defTabSz="457200" eaLnBrk="0" hangingPunct="0">
              <a:spcBef>
                <a:spcPct val="50000"/>
              </a:spcBef>
              <a:defRPr/>
            </a:pPr>
            <a:endParaRPr lang="en-US" b="1">
              <a:solidFill>
                <a:srgbClr val="3333FF"/>
              </a:solidFill>
              <a:latin typeface="Arial Unicode MS" pitchFamily="34" charset="-128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743513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2" name="Bitmap Image" r:id="rId8" imgW="866896" imgH="819048" progId="PBrush">
                  <p:embed/>
                </p:oleObj>
              </mc:Choice>
              <mc:Fallback>
                <p:oleObj name="Bitmap Image" r:id="rId8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5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Electromagnetic design</a:t>
            </a:r>
            <a:br>
              <a:rPr lang="en-GB" dirty="0" smtClean="0"/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5534988"/>
            <a:ext cx="5661998" cy="106668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Susana Izquierdo Bermudez</a:t>
            </a:r>
          </a:p>
          <a:p>
            <a:r>
              <a:rPr lang="en-GB" dirty="0"/>
              <a:t>B. Auchmann</a:t>
            </a:r>
            <a:r>
              <a:rPr lang="en-GB" dirty="0" smtClean="0"/>
              <a:t>,</a:t>
            </a:r>
            <a:r>
              <a:rPr lang="en-GB" dirty="0"/>
              <a:t> </a:t>
            </a:r>
            <a:r>
              <a:rPr lang="en-GB" dirty="0" smtClean="0"/>
              <a:t>L</a:t>
            </a:r>
            <a:r>
              <a:rPr lang="en-GB" dirty="0"/>
              <a:t>. </a:t>
            </a:r>
            <a:r>
              <a:rPr lang="en-GB" dirty="0" smtClean="0"/>
              <a:t>Fiscarelli, </a:t>
            </a:r>
            <a:r>
              <a:rPr lang="en-GB" dirty="0"/>
              <a:t>M. </a:t>
            </a:r>
            <a:r>
              <a:rPr lang="en-GB" dirty="0" smtClean="0"/>
              <a:t>Karppinen, </a:t>
            </a:r>
            <a:r>
              <a:rPr lang="en-GB" dirty="0"/>
              <a:t>A. </a:t>
            </a:r>
            <a:r>
              <a:rPr lang="en-GB" dirty="0" smtClean="0"/>
              <a:t>Zlobin</a:t>
            </a:r>
          </a:p>
          <a:p>
            <a:r>
              <a:rPr lang="en-GB" sz="1500" dirty="0" smtClean="0"/>
              <a:t>International Review of the HL-LHC 11 T Dipole for DS collimation</a:t>
            </a:r>
          </a:p>
          <a:p>
            <a:r>
              <a:rPr lang="en-GB" sz="1500" dirty="0" smtClean="0"/>
              <a:t>December 2014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391638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/>
              <a:t>6</a:t>
            </a:r>
            <a:r>
              <a:rPr lang="en-GB" dirty="0" smtClean="0"/>
              <a:t>. Transfer function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" y="907392"/>
            <a:ext cx="9143998" cy="180152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defRPr/>
            </a:pPr>
            <a:r>
              <a:rPr lang="en-US" sz="1800" dirty="0" smtClean="0"/>
              <a:t>A discrepancy between MB and 11 T is inevitable:</a:t>
            </a:r>
            <a:endParaRPr lang="en-US" sz="1800" dirty="0"/>
          </a:p>
          <a:p>
            <a:pPr lvl="1">
              <a:buClr>
                <a:schemeClr val="tx1"/>
              </a:buClr>
              <a:defRPr/>
            </a:pPr>
            <a:r>
              <a:rPr lang="en-US" sz="1600" dirty="0" smtClean="0"/>
              <a:t>More turns than MB (56 vs. 40)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/>
              <a:t> 11 T dipole is stronger low field.</a:t>
            </a:r>
          </a:p>
          <a:p>
            <a:pPr lvl="1">
              <a:buClr>
                <a:schemeClr val="tx1"/>
              </a:buClr>
              <a:defRPr/>
            </a:pPr>
            <a:r>
              <a:rPr lang="en-US" sz="1600" dirty="0" smtClean="0"/>
              <a:t>More saturation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 smtClean="0"/>
              <a:t> reduction of transfer function at high field.</a:t>
            </a:r>
          </a:p>
          <a:p>
            <a:pPr marL="36576" indent="0" eaLnBrk="1" hangingPunct="1">
              <a:buClr>
                <a:schemeClr val="tx1"/>
              </a:buClr>
              <a:buNone/>
              <a:defRPr/>
            </a:pPr>
            <a:endParaRPr lang="en-US" sz="1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61867" y="3714490"/>
            <a:ext cx="56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3632" y="373908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4462661"/>
            <a:ext cx="587635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Remedy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Option 1: Correct the orbit using MCBH corrector 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See talk </a:t>
            </a:r>
            <a:r>
              <a:rPr lang="en-US" sz="1600" dirty="0" smtClean="0">
                <a:solidFill>
                  <a:srgbClr val="00B050"/>
                </a:solidFill>
              </a:rPr>
              <a:t>[</a:t>
            </a:r>
            <a:r>
              <a:rPr lang="en-GB" sz="1600" dirty="0" smtClean="0">
                <a:solidFill>
                  <a:srgbClr val="00B050"/>
                </a:solidFill>
              </a:rPr>
              <a:t>M. GIOVANNOZZI]</a:t>
            </a:r>
            <a:r>
              <a:rPr lang="en-GB" sz="1600" dirty="0" smtClean="0">
                <a:solidFill>
                  <a:schemeClr val="tx2"/>
                </a:solidFill>
              </a:rPr>
              <a:t>, </a:t>
            </a:r>
            <a:r>
              <a:rPr lang="en-GB" sz="1600" dirty="0" smtClean="0"/>
              <a:t>beam specifications</a:t>
            </a:r>
            <a:r>
              <a:rPr lang="en-GB" sz="1600" i="1" dirty="0" smtClean="0"/>
              <a:t> </a:t>
            </a: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b="1" dirty="0" smtClean="0"/>
              <a:t>Option 2: Use a 300 A trim converter to compensate the effect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1600" b="1" dirty="0" smtClean="0"/>
              <a:t>Baseline solution</a:t>
            </a:r>
            <a:endParaRPr lang="en-US" sz="1600" b="1" dirty="0">
              <a:solidFill>
                <a:srgbClr val="FF0000"/>
              </a:solidFill>
            </a:endParaRPr>
          </a:p>
          <a:p>
            <a:pPr lvl="2">
              <a:defRPr/>
            </a:pP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3" t="35649" r="30078" b="28223"/>
          <a:stretch/>
        </p:blipFill>
        <p:spPr bwMode="auto">
          <a:xfrm>
            <a:off x="395536" y="2484790"/>
            <a:ext cx="1780498" cy="122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2" t="39039" r="30061" b="20856"/>
          <a:stretch/>
        </p:blipFill>
        <p:spPr bwMode="auto">
          <a:xfrm>
            <a:off x="2271154" y="2431171"/>
            <a:ext cx="1782582" cy="13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721681"/>
              </p:ext>
            </p:extLst>
          </p:nvPr>
        </p:nvGraphicFramePr>
        <p:xfrm>
          <a:off x="4068420" y="1873250"/>
          <a:ext cx="49625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5759338" y="5750918"/>
            <a:ext cx="23403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ight Brace 17"/>
          <p:cNvSpPr/>
          <p:nvPr/>
        </p:nvSpPr>
        <p:spPr>
          <a:xfrm>
            <a:off x="5516736" y="5339536"/>
            <a:ext cx="190872" cy="82276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173292"/>
              </p:ext>
            </p:extLst>
          </p:nvPr>
        </p:nvGraphicFramePr>
        <p:xfrm>
          <a:off x="6061198" y="4685017"/>
          <a:ext cx="3057326" cy="1700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287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7. Iron saturation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407817"/>
              </p:ext>
            </p:extLst>
          </p:nvPr>
        </p:nvGraphicFramePr>
        <p:xfrm>
          <a:off x="16632" y="2029876"/>
          <a:ext cx="4699384" cy="3700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509" y="5229200"/>
            <a:ext cx="45725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Further investigation on the magnetic properties of the iron needed to understand the discrepancy between measured and expected values.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522945" y="5877088"/>
            <a:ext cx="1046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[P. Hagen]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0" y="5907866"/>
            <a:ext cx="2472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accent6"/>
                </a:solidFill>
              </a:rPr>
              <a:t>MBHSP101 (CERN first aperture)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2777565"/>
              </p:ext>
            </p:extLst>
          </p:nvPr>
        </p:nvGraphicFramePr>
        <p:xfrm>
          <a:off x="5112568" y="3386609"/>
          <a:ext cx="3707904" cy="1993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1124743"/>
            <a:ext cx="9145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Iron saturation effect </a:t>
            </a:r>
            <a:r>
              <a:rPr lang="en-GB" sz="1600" dirty="0" smtClean="0"/>
              <a:t>in the </a:t>
            </a:r>
            <a:r>
              <a:rPr lang="en-GB" sz="1600" b="1" dirty="0" smtClean="0">
                <a:solidFill>
                  <a:srgbClr val="FF0000"/>
                </a:solidFill>
              </a:rPr>
              <a:t>transfer function</a:t>
            </a:r>
            <a:r>
              <a:rPr lang="en-GB" sz="1600" dirty="0" smtClean="0"/>
              <a:t> is strong.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For the first aperture measured at CERN, the </a:t>
            </a:r>
            <a:r>
              <a:rPr lang="en-GB" sz="1600" dirty="0"/>
              <a:t>difference with respect to the model is </a:t>
            </a:r>
            <a:r>
              <a:rPr lang="en-GB" sz="1600" i="1" dirty="0"/>
              <a:t>~ </a:t>
            </a:r>
            <a:r>
              <a:rPr lang="en-GB" sz="1600" dirty="0"/>
              <a:t>55 units. </a:t>
            </a:r>
          </a:p>
          <a:p>
            <a:r>
              <a:rPr lang="en-GB" sz="1400" i="1" dirty="0" smtClean="0"/>
              <a:t>	(LHC-MB </a:t>
            </a:r>
            <a:r>
              <a:rPr lang="en-GB" sz="1400" i="1" dirty="0"/>
              <a:t>Dipole, iron saturation effect is 70 units, and agreement with the model ~ 5 units)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69322" y="1916832"/>
            <a:ext cx="45725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difference can be partly explained by the 100 % packing factor of the iron laminations observed during magnet assembly  </a:t>
            </a:r>
          </a:p>
          <a:p>
            <a:r>
              <a:rPr lang="en-GB" sz="1600" dirty="0" smtClean="0"/>
              <a:t>     </a:t>
            </a:r>
            <a:r>
              <a:rPr lang="en-GB" sz="1600" b="1" dirty="0" smtClean="0">
                <a:solidFill>
                  <a:srgbClr val="00B050"/>
                </a:solidFill>
              </a:rPr>
              <a:t>[C. Loffler]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292494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Difference in computed transfer function for 98.5% and 100% packing factor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7. Iron saturation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7" t="26106" r="31641" b="24505"/>
          <a:stretch/>
        </p:blipFill>
        <p:spPr bwMode="auto">
          <a:xfrm>
            <a:off x="5518706" y="1052736"/>
            <a:ext cx="3590776" cy="290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86077" y="4343396"/>
            <a:ext cx="8771846" cy="1893916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defRPr/>
            </a:pPr>
            <a:r>
              <a:rPr lang="en-GB" sz="2900" dirty="0"/>
              <a:t>Coil geometry optimized to have all harmonics below 1 units at </a:t>
            </a:r>
            <a:r>
              <a:rPr lang="en-GB" sz="2900" dirty="0" err="1"/>
              <a:t>R</a:t>
            </a:r>
            <a:r>
              <a:rPr lang="en-GB" sz="2900" baseline="-25000" dirty="0" err="1"/>
              <a:t>ref</a:t>
            </a:r>
            <a:r>
              <a:rPr lang="en-GB" sz="2900" dirty="0"/>
              <a:t> = 17 </a:t>
            </a:r>
            <a:r>
              <a:rPr lang="en-GB" sz="2900" dirty="0" smtClean="0"/>
              <a:t>mm</a:t>
            </a:r>
          </a:p>
          <a:p>
            <a:pPr>
              <a:buClr>
                <a:schemeClr val="tx2"/>
              </a:buClr>
              <a:defRPr/>
            </a:pPr>
            <a:r>
              <a:rPr lang="en-US" dirty="0" smtClean="0"/>
              <a:t>Yoke design</a:t>
            </a:r>
          </a:p>
          <a:p>
            <a:pPr lvl="1">
              <a:buClr>
                <a:schemeClr val="tx2"/>
              </a:buClr>
              <a:defRPr/>
            </a:pPr>
            <a:r>
              <a:rPr lang="en-US" dirty="0" smtClean="0"/>
              <a:t>The cut-outs on top of the aperture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variation by 4.7 units as compared to a circular shape.</a:t>
            </a:r>
          </a:p>
          <a:p>
            <a:pPr lvl="1">
              <a:buClr>
                <a:schemeClr val="tx2"/>
              </a:buClr>
              <a:defRPr/>
            </a:pPr>
            <a:r>
              <a:rPr lang="en-US" dirty="0" smtClean="0"/>
              <a:t>The holes in the yoke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variation by 2.4 units. </a:t>
            </a:r>
          </a:p>
          <a:p>
            <a:pPr lvl="1">
              <a:buClr>
                <a:schemeClr val="tx2"/>
              </a:buClr>
              <a:defRPr/>
            </a:pPr>
            <a:r>
              <a:rPr lang="en-US" dirty="0" smtClean="0"/>
              <a:t>The two holes in the yoke insert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 variation from 16 to 12 units. </a:t>
            </a:r>
          </a:p>
          <a:p>
            <a:pPr lvl="1">
              <a:buClr>
                <a:schemeClr val="tx2"/>
              </a:buClr>
              <a:defRPr/>
            </a:pPr>
            <a:r>
              <a:rPr lang="en-US" dirty="0" smtClean="0"/>
              <a:t>Iron gives 7.38 units of b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coil re-optimization</a:t>
            </a:r>
            <a:r>
              <a:rPr lang="en-US" dirty="0" smtClean="0"/>
              <a:t> </a:t>
            </a:r>
            <a:endParaRPr lang="en-US" baseline="-25000" dirty="0" smtClean="0"/>
          </a:p>
          <a:p>
            <a:pPr>
              <a:buClr>
                <a:schemeClr val="tx2"/>
              </a:buClr>
              <a:defRPr/>
            </a:pPr>
            <a:endParaRPr lang="en-US" dirty="0" smtClean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969078"/>
              </p:ext>
            </p:extLst>
          </p:nvPr>
        </p:nvGraphicFramePr>
        <p:xfrm>
          <a:off x="107504" y="1268760"/>
          <a:ext cx="5256584" cy="3001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316671" y="5898758"/>
            <a:ext cx="162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[M. Karppinen]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62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2" t="18678" r="35827" b="17781"/>
          <a:stretch/>
        </p:blipFill>
        <p:spPr bwMode="auto">
          <a:xfrm>
            <a:off x="23622" y="1426369"/>
            <a:ext cx="447637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37369" y="1160248"/>
            <a:ext cx="45241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cryostat has the standard dimensions of the LHC </a:t>
            </a:r>
            <a:r>
              <a:rPr lang="en-GB" dirty="0" smtClean="0"/>
              <a:t>Dipole, </a:t>
            </a:r>
            <a:r>
              <a:rPr lang="en-GB" dirty="0"/>
              <a:t>i.e., 915 mm outer diameter, 12 mm thickness and it is 80 mm off centred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main contribution to the harmonics is 3 </a:t>
            </a:r>
            <a:r>
              <a:rPr lang="en-GB" dirty="0"/>
              <a:t>units of a</a:t>
            </a:r>
            <a:r>
              <a:rPr lang="en-GB" baseline="-25000" dirty="0"/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23728" y="3338015"/>
            <a:ext cx="2304256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123728" y="1268760"/>
            <a:ext cx="0" cy="20806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13834" y="3011246"/>
            <a:ext cx="84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 x-axis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6165" y="1146658"/>
            <a:ext cx="84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y-axis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282444"/>
              </p:ext>
            </p:extLst>
          </p:nvPr>
        </p:nvGraphicFramePr>
        <p:xfrm>
          <a:off x="4505354" y="3165134"/>
          <a:ext cx="4513460" cy="3121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sz="4800" dirty="0" smtClean="0"/>
              <a:t>8. Fringe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5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226580"/>
              </p:ext>
            </p:extLst>
          </p:nvPr>
        </p:nvGraphicFramePr>
        <p:xfrm>
          <a:off x="82276" y="861025"/>
          <a:ext cx="4777756" cy="4984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9. Persistent Currents Effects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572000" y="975466"/>
            <a:ext cx="44606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Font typeface="Arial" pitchFamily="34" charset="0"/>
              <a:buChar char="•"/>
              <a:defRPr/>
            </a:pPr>
            <a:r>
              <a:rPr lang="en-GB" sz="1400" b="1" dirty="0" smtClean="0"/>
              <a:t> </a:t>
            </a:r>
            <a:r>
              <a:rPr lang="en-GB" sz="1400" dirty="0" smtClean="0"/>
              <a:t>Dynamic </a:t>
            </a:r>
            <a:r>
              <a:rPr lang="en-GB" sz="1400" dirty="0"/>
              <a:t>aperture simulations </a:t>
            </a:r>
            <a:r>
              <a:rPr lang="en-GB" sz="1400" dirty="0">
                <a:solidFill>
                  <a:srgbClr val="FF0000"/>
                </a:solidFill>
              </a:rPr>
              <a:t>accept </a:t>
            </a:r>
            <a:r>
              <a:rPr lang="en-GB" sz="1400" i="1" dirty="0" smtClean="0"/>
              <a:t>b</a:t>
            </a:r>
            <a:r>
              <a:rPr lang="en-GB" sz="1400" i="1" baseline="-25000" dirty="0" smtClean="0"/>
              <a:t>3</a:t>
            </a:r>
            <a:r>
              <a:rPr lang="en-GB" sz="1400" dirty="0" smtClean="0"/>
              <a:t> </a:t>
            </a:r>
            <a:r>
              <a:rPr lang="en-GB" sz="1400" dirty="0"/>
              <a:t>up to 20 units at </a:t>
            </a:r>
            <a:r>
              <a:rPr lang="en-GB" sz="1400" dirty="0" smtClean="0"/>
              <a:t>injection, and a variation +-20 units from injection to nominal</a:t>
            </a:r>
          </a:p>
          <a:p>
            <a:pPr marL="0" lvl="1">
              <a:buFont typeface="Arial" pitchFamily="34" charset="0"/>
              <a:buChar char="•"/>
              <a:defRPr/>
            </a:pPr>
            <a:r>
              <a:rPr lang="en-GB" sz="1400" dirty="0" smtClean="0"/>
              <a:t> Value at injection can be adjusted </a:t>
            </a:r>
            <a:r>
              <a:rPr lang="en-GB" sz="1400" dirty="0"/>
              <a:t>using current reset level during </a:t>
            </a:r>
            <a:r>
              <a:rPr lang="en-GB" sz="1400" dirty="0" smtClean="0"/>
              <a:t>pre-cycle</a:t>
            </a:r>
            <a:endParaRPr lang="en-GB" sz="1400" dirty="0"/>
          </a:p>
          <a:p>
            <a:pPr>
              <a:buFont typeface="Arial" pitchFamily="34" charset="0"/>
              <a:buChar char="•"/>
              <a:defRPr/>
            </a:pPr>
            <a:r>
              <a:rPr lang="en-GB" sz="1400" dirty="0" smtClean="0"/>
              <a:t>Present </a:t>
            </a:r>
            <a:r>
              <a:rPr lang="en-GB" sz="1400" dirty="0"/>
              <a:t>value of magnetization </a:t>
            </a:r>
            <a:r>
              <a:rPr lang="en-GB" sz="1400" dirty="0" smtClean="0"/>
              <a:t>are </a:t>
            </a:r>
            <a:r>
              <a:rPr lang="en-GB" sz="1400" dirty="0"/>
              <a:t>compatible with field quality </a:t>
            </a:r>
            <a:r>
              <a:rPr lang="en-GB" sz="1400" dirty="0" smtClean="0"/>
              <a:t>requirements</a:t>
            </a:r>
            <a:endParaRPr lang="en-GB" sz="1400" dirty="0"/>
          </a:p>
          <a:p>
            <a:pPr>
              <a:buFont typeface="Arial" pitchFamily="34" charset="0"/>
              <a:buChar char="•"/>
              <a:defRPr/>
            </a:pPr>
            <a:r>
              <a:rPr lang="en-GB" sz="1400" dirty="0" smtClean="0"/>
              <a:t> </a:t>
            </a:r>
            <a:r>
              <a:rPr lang="en-GB" sz="1400" b="1" u="sng" dirty="0" smtClean="0"/>
              <a:t>For </a:t>
            </a:r>
            <a:r>
              <a:rPr lang="en-GB" sz="1400" b="1" u="sng" dirty="0"/>
              <a:t>future study</a:t>
            </a:r>
            <a:r>
              <a:rPr lang="en-GB" sz="1400" dirty="0"/>
              <a:t>: assessment of the variability in wire magnetization and resulting uncertainty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4830" y="3985319"/>
            <a:ext cx="1184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>
                <a:solidFill>
                  <a:srgbClr val="00B050"/>
                </a:solidFill>
              </a:rPr>
              <a:t>I</a:t>
            </a:r>
            <a:r>
              <a:rPr lang="en-GB" sz="900" b="1" dirty="0" err="1" smtClean="0">
                <a:solidFill>
                  <a:srgbClr val="00B050"/>
                </a:solidFill>
              </a:rPr>
              <a:t>reset</a:t>
            </a:r>
            <a:r>
              <a:rPr lang="en-GB" sz="1400" b="1" dirty="0" smtClean="0">
                <a:solidFill>
                  <a:srgbClr val="00B050"/>
                </a:solidFill>
              </a:rPr>
              <a:t> = 100 A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5248" y="3751994"/>
            <a:ext cx="1163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6600"/>
                </a:solidFill>
              </a:rPr>
              <a:t>I</a:t>
            </a:r>
            <a:r>
              <a:rPr lang="en-GB" sz="1400" baseline="-25000" dirty="0" err="1" smtClean="0">
                <a:solidFill>
                  <a:srgbClr val="FF6600"/>
                </a:solidFill>
              </a:rPr>
              <a:t>reset</a:t>
            </a:r>
            <a:r>
              <a:rPr lang="en-GB" sz="1400" dirty="0" smtClean="0">
                <a:solidFill>
                  <a:srgbClr val="FF6600"/>
                </a:solidFill>
              </a:rPr>
              <a:t> = 350 A</a:t>
            </a:r>
            <a:endParaRPr lang="en-GB" sz="1400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3481263"/>
            <a:ext cx="1163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6600"/>
                </a:solidFill>
              </a:rPr>
              <a:t>I</a:t>
            </a:r>
            <a:r>
              <a:rPr lang="en-GB" sz="1400" baseline="-25000" dirty="0" err="1" smtClean="0">
                <a:solidFill>
                  <a:srgbClr val="FF6600"/>
                </a:solidFill>
              </a:rPr>
              <a:t>reset</a:t>
            </a:r>
            <a:r>
              <a:rPr lang="en-GB" sz="1400" dirty="0" smtClean="0">
                <a:solidFill>
                  <a:srgbClr val="FF6600"/>
                </a:solidFill>
              </a:rPr>
              <a:t> = 500 A</a:t>
            </a:r>
            <a:endParaRPr lang="en-GB" sz="1400" dirty="0">
              <a:solidFill>
                <a:srgbClr val="FF66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899592" y="4222096"/>
            <a:ext cx="288032" cy="43104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914531" y="3710122"/>
            <a:ext cx="155238" cy="19174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936558" y="4001701"/>
            <a:ext cx="214100" cy="275011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" name="Chart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877209"/>
              </p:ext>
            </p:extLst>
          </p:nvPr>
        </p:nvGraphicFramePr>
        <p:xfrm>
          <a:off x="4572000" y="3236837"/>
          <a:ext cx="4460668" cy="3251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7452320" y="4823574"/>
            <a:ext cx="1566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1000" b="1" dirty="0">
                <a:solidFill>
                  <a:srgbClr val="000000"/>
                </a:solidFill>
              </a:rPr>
              <a:t>RRP150/169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52320" y="4509120"/>
            <a:ext cx="14109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en-US" sz="1000" b="1" dirty="0" smtClean="0">
                <a:solidFill>
                  <a:srgbClr val="FF0000"/>
                </a:solidFill>
              </a:rPr>
              <a:t>RRP108/127 </a:t>
            </a:r>
            <a:endParaRPr lang="en-US" altLang="en-US" sz="1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5589240"/>
            <a:ext cx="1305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I</a:t>
            </a:r>
            <a:r>
              <a:rPr lang="en-GB" sz="1600" baseline="-25000" dirty="0" err="1" smtClean="0"/>
              <a:t>reset</a:t>
            </a:r>
            <a:r>
              <a:rPr lang="en-GB" sz="1600" dirty="0" smtClean="0"/>
              <a:t> = 100 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627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10. Eddy current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05" y="3047567"/>
            <a:ext cx="6535727" cy="3405769"/>
          </a:xfrm>
        </p:spPr>
        <p:txBody>
          <a:bodyPr>
            <a:noAutofit/>
          </a:bodyPr>
          <a:lstStyle/>
          <a:p>
            <a:pPr marL="36576" indent="0">
              <a:buClr>
                <a:schemeClr val="tx2"/>
              </a:buClr>
              <a:buNone/>
            </a:pPr>
            <a:r>
              <a:rPr lang="en-GB" sz="1800" b="1" dirty="0" smtClean="0"/>
              <a:t>Core dimensions: </a:t>
            </a:r>
            <a:r>
              <a:rPr lang="en-GB" sz="1800" dirty="0" smtClean="0"/>
              <a:t>11 </a:t>
            </a:r>
            <a:r>
              <a:rPr lang="en-GB" sz="1800" dirty="0"/>
              <a:t>mm x 0.025 </a:t>
            </a:r>
            <a:r>
              <a:rPr lang="en-GB" sz="1800" dirty="0" smtClean="0"/>
              <a:t>mm (~80 % coverage)</a:t>
            </a:r>
          </a:p>
          <a:p>
            <a:pPr>
              <a:buClr>
                <a:schemeClr val="tx2"/>
              </a:buClr>
            </a:pPr>
            <a:r>
              <a:rPr lang="en-GB" sz="1800" dirty="0" smtClean="0"/>
              <a:t>Both measurements at FERMILAB </a:t>
            </a:r>
            <a:r>
              <a:rPr lang="en-GB" sz="1800" dirty="0"/>
              <a:t>and </a:t>
            </a:r>
            <a:r>
              <a:rPr lang="en-GB" sz="1800" dirty="0" smtClean="0"/>
              <a:t>CERN show that Eddy Current effects is small.</a:t>
            </a:r>
          </a:p>
          <a:p>
            <a:pPr>
              <a:buClr>
                <a:schemeClr val="tx2"/>
              </a:buClr>
            </a:pPr>
            <a:endParaRPr lang="en-GB" sz="1800" dirty="0"/>
          </a:p>
          <a:p>
            <a:pPr>
              <a:buClr>
                <a:schemeClr val="tx2"/>
              </a:buClr>
            </a:pPr>
            <a:endParaRPr lang="en-GB" sz="1800" dirty="0" smtClean="0"/>
          </a:p>
          <a:p>
            <a:pPr marL="36576" indent="0">
              <a:buClr>
                <a:schemeClr val="tx2"/>
              </a:buClr>
              <a:buNone/>
            </a:pPr>
            <a:endParaRPr lang="en-GB" sz="1800" dirty="0"/>
          </a:p>
          <a:p>
            <a:pPr marL="36576" indent="0">
              <a:buClr>
                <a:schemeClr val="tx2"/>
              </a:buClr>
              <a:buNone/>
            </a:pPr>
            <a:endParaRPr lang="en-GB" sz="1800" dirty="0" smtClean="0"/>
          </a:p>
          <a:p>
            <a:pPr marL="36576" indent="0">
              <a:buClr>
                <a:schemeClr val="tx2"/>
              </a:buClr>
              <a:buNone/>
            </a:pPr>
            <a:endParaRPr lang="en-GB" sz="1800" dirty="0"/>
          </a:p>
          <a:p>
            <a:pPr>
              <a:buClr>
                <a:schemeClr val="tx2"/>
              </a:buClr>
            </a:pPr>
            <a:r>
              <a:rPr lang="en-GB" sz="1800" dirty="0" smtClean="0"/>
              <a:t>Details will be addressed by </a:t>
            </a:r>
            <a:r>
              <a:rPr lang="en-GB" sz="1800" dirty="0" smtClean="0">
                <a:solidFill>
                  <a:srgbClr val="00B050"/>
                </a:solidFill>
              </a:rPr>
              <a:t>[A. Zlobin] </a:t>
            </a:r>
            <a:r>
              <a:rPr lang="en-GB" sz="1800" dirty="0" smtClean="0"/>
              <a:t>and </a:t>
            </a:r>
            <a:r>
              <a:rPr lang="en-GB" sz="1800" dirty="0" smtClean="0">
                <a:solidFill>
                  <a:srgbClr val="00B050"/>
                </a:solidFill>
              </a:rPr>
              <a:t>[L. Fiscarelli]</a:t>
            </a:r>
          </a:p>
          <a:p>
            <a:pPr marL="36576" indent="0">
              <a:buClr>
                <a:schemeClr val="tx2"/>
              </a:buClr>
              <a:buNone/>
            </a:pPr>
            <a:endParaRPr lang="en-GB" sz="1800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822771" y="3861048"/>
            <a:ext cx="2232248" cy="10801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249010" y="1547483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Pros: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Suppression </a:t>
            </a:r>
            <a:r>
              <a:rPr lang="en-GB" dirty="0"/>
              <a:t>of ramp-rate dependence of field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Increased </a:t>
            </a:r>
            <a:r>
              <a:rPr lang="en-GB" dirty="0" smtClean="0"/>
              <a:t>reproducibility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50874" y="956094"/>
            <a:ext cx="8937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 algn="ctr">
              <a:buNone/>
            </a:pPr>
            <a:r>
              <a:rPr lang="en-GB" sz="2000" b="1" dirty="0">
                <a:solidFill>
                  <a:srgbClr val="FF0000"/>
                </a:solidFill>
              </a:rPr>
              <a:t>Stainless Steel Core </a:t>
            </a:r>
            <a:r>
              <a:rPr lang="en-GB" sz="2000" b="1" dirty="0" smtClean="0">
                <a:solidFill>
                  <a:srgbClr val="FF0000"/>
                </a:solidFill>
              </a:rPr>
              <a:t>to control the cross-over resistance </a:t>
            </a:r>
            <a:r>
              <a:rPr lang="en-GB" sz="2000" b="1" dirty="0" err="1" smtClean="0">
                <a:solidFill>
                  <a:srgbClr val="FF0000"/>
                </a:solidFill>
              </a:rPr>
              <a:t>R</a:t>
            </a:r>
            <a:r>
              <a:rPr lang="en-GB" sz="2000" b="1" baseline="-25000" dirty="0" err="1" smtClean="0">
                <a:solidFill>
                  <a:srgbClr val="FF0000"/>
                </a:solidFill>
              </a:rPr>
              <a:t>c</a:t>
            </a:r>
            <a:r>
              <a:rPr lang="en-GB" sz="2000" b="1" baseline="-25000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93433" y="157543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Cons: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 quench back for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Stability (current sharing among layers)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4505" y="1524416"/>
            <a:ext cx="8937856" cy="135637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167916"/>
            <a:ext cx="2187212" cy="136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160" y="4147470"/>
            <a:ext cx="2179679" cy="139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72098" y="3952965"/>
            <a:ext cx="1786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MBHSP01 (no core)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20149" y="3955512"/>
            <a:ext cx="1786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MBHSP02 (core)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923928" y="5059478"/>
            <a:ext cx="8579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</a:rPr>
              <a:t>[A. Zlobin] </a:t>
            </a:r>
            <a:endParaRPr lang="en-GB" sz="1050" dirty="0"/>
          </a:p>
        </p:txBody>
      </p:sp>
      <p:sp>
        <p:nvSpPr>
          <p:cNvPr id="26" name="Rectangle 25"/>
          <p:cNvSpPr/>
          <p:nvPr/>
        </p:nvSpPr>
        <p:spPr>
          <a:xfrm>
            <a:off x="1836491" y="5059478"/>
            <a:ext cx="8579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</a:rPr>
              <a:t>[A. Zlobin]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7976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65" y="3245024"/>
            <a:ext cx="4392488" cy="29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11. 3D effects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810" y="2654141"/>
            <a:ext cx="8596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Measured data in MBHSP101 showed very consistent results for b</a:t>
            </a:r>
            <a:r>
              <a:rPr lang="en-GB" baseline="-25000" dirty="0" smtClean="0"/>
              <a:t>3</a:t>
            </a:r>
            <a:r>
              <a:rPr lang="en-GB" dirty="0" smtClean="0"/>
              <a:t>. The agreement is not good for a</a:t>
            </a:r>
            <a:r>
              <a:rPr lang="en-GB" baseline="-25000" dirty="0" smtClean="0"/>
              <a:t>3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55" y="975785"/>
            <a:ext cx="7781805" cy="1008112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sz="2000" dirty="0" smtClean="0"/>
              <a:t>Reported values correspond to the solution with no-cutback</a:t>
            </a:r>
          </a:p>
          <a:p>
            <a:pPr>
              <a:buClr>
                <a:schemeClr val="tx2"/>
              </a:buClr>
            </a:pP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328296" y="4884851"/>
            <a:ext cx="50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00FF"/>
                </a:solidFill>
              </a:rPr>
              <a:t>Meas.</a:t>
            </a:r>
          </a:p>
          <a:p>
            <a:r>
              <a:rPr lang="en-GB" sz="900" dirty="0" smtClean="0">
                <a:solidFill>
                  <a:srgbClr val="0000FF"/>
                </a:solidFill>
              </a:rPr>
              <a:t>coil</a:t>
            </a:r>
            <a:endParaRPr lang="en-GB" sz="900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1"/>
          <a:stretch/>
        </p:blipFill>
        <p:spPr bwMode="auto">
          <a:xfrm>
            <a:off x="6444208" y="1002767"/>
            <a:ext cx="2418776" cy="1578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660451"/>
              </p:ext>
            </p:extLst>
          </p:nvPr>
        </p:nvGraphicFramePr>
        <p:xfrm>
          <a:off x="1907704" y="1417955"/>
          <a:ext cx="3111500" cy="1114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101"/>
                <a:gridCol w="799284"/>
                <a:gridCol w="903953"/>
                <a:gridCol w="723162"/>
              </a:tblGrid>
              <a:tr h="2108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2D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3D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l-GR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endParaRPr kumimoji="0"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b2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-</a:t>
                      </a:r>
                      <a:r>
                        <a:rPr lang="en-US" sz="1400" u="none" strike="noStrike" dirty="0" smtClean="0">
                          <a:effectLst/>
                        </a:rPr>
                        <a:t>14.42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-</a:t>
                      </a:r>
                      <a:r>
                        <a:rPr lang="en-US" sz="1400" u="none" strike="noStrike" dirty="0" smtClean="0">
                          <a:effectLst/>
                        </a:rPr>
                        <a:t>13.15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1.27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</a:rPr>
                        <a:t>b3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7.48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8.67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1.19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26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a1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a3</a:t>
                      </a:r>
                      <a:endParaRPr kumimoji="0"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-0.16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-0.16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360506" y="5234727"/>
            <a:ext cx="360040" cy="0"/>
          </a:xfrm>
          <a:prstGeom prst="straightConnector1">
            <a:avLst/>
          </a:prstGeom>
          <a:ln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922" y="3245024"/>
            <a:ext cx="4444529" cy="296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660232" y="4888254"/>
            <a:ext cx="50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00FF"/>
                </a:solidFill>
              </a:rPr>
              <a:t>Meas.</a:t>
            </a:r>
          </a:p>
          <a:p>
            <a:r>
              <a:rPr lang="en-GB" sz="900" dirty="0" smtClean="0">
                <a:solidFill>
                  <a:srgbClr val="0000FF"/>
                </a:solidFill>
              </a:rPr>
              <a:t>coil</a:t>
            </a:r>
            <a:endParaRPr lang="en-GB" sz="900" dirty="0">
              <a:solidFill>
                <a:srgbClr val="0000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692442" y="5238130"/>
            <a:ext cx="360040" cy="0"/>
          </a:xfrm>
          <a:prstGeom prst="straightConnector1">
            <a:avLst/>
          </a:prstGeom>
          <a:ln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8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821729"/>
              </p:ext>
            </p:extLst>
          </p:nvPr>
        </p:nvGraphicFramePr>
        <p:xfrm>
          <a:off x="4211960" y="1132046"/>
          <a:ext cx="4797425" cy="376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12. Manufacturing tolerances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345492"/>
              </p:ext>
            </p:extLst>
          </p:nvPr>
        </p:nvGraphicFramePr>
        <p:xfrm>
          <a:off x="1403648" y="5425873"/>
          <a:ext cx="5993080" cy="620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8304"/>
                <a:gridCol w="352916"/>
                <a:gridCol w="472613"/>
                <a:gridCol w="268778"/>
                <a:gridCol w="352916"/>
                <a:gridCol w="352916"/>
                <a:gridCol w="341612"/>
                <a:gridCol w="352916"/>
                <a:gridCol w="352916"/>
                <a:gridCol w="352916"/>
                <a:gridCol w="352916"/>
                <a:gridCol w="352916"/>
                <a:gridCol w="352916"/>
                <a:gridCol w="352916"/>
                <a:gridCol w="472613"/>
              </a:tblGrid>
              <a:tr h="2068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Order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2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4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5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6</a:t>
                      </a:r>
                      <a:endParaRPr lang="en-GB" sz="12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7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9</a:t>
                      </a:r>
                      <a:endParaRPr lang="en-GB" sz="12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11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13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14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15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Normal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1.93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1.24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0.6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0.31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0.18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0.11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0.06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0.03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9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Skew</a:t>
                      </a:r>
                      <a:endParaRPr lang="en-GB" sz="12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2.87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1.66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0.64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0.38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0.2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0.06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0.05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0.03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0.02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0.00</a:t>
                      </a:r>
                      <a:endParaRPr lang="en-GB" sz="12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7389" marR="7389" marT="73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80160" y="1032046"/>
            <a:ext cx="4139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Random component for the harmonic content defined by applying: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Radial and azimuthal shift applied independently to each block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+-10 </a:t>
            </a:r>
            <a:r>
              <a:rPr lang="en-GB" dirty="0" smtClean="0"/>
              <a:t>µm </a:t>
            </a:r>
            <a:r>
              <a:rPr lang="en-GB" dirty="0"/>
              <a:t>v</a:t>
            </a:r>
            <a:r>
              <a:rPr lang="en-GB" dirty="0" smtClean="0"/>
              <a:t>ariation on the thickness of conductor and insulation</a:t>
            </a:r>
            <a:endParaRPr lang="en-GB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162225"/>
              </p:ext>
            </p:extLst>
          </p:nvPr>
        </p:nvGraphicFramePr>
        <p:xfrm>
          <a:off x="595961" y="2564904"/>
          <a:ext cx="3308350" cy="17926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869950"/>
              </a:tblGrid>
              <a:tr h="533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Block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Radial </a:t>
                      </a:r>
                      <a:r>
                        <a:rPr kumimoji="0" lang="en-GB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 (µm)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Azimuthal </a:t>
                      </a:r>
                      <a:r>
                        <a:rPr kumimoji="0" lang="en-GB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shift(µm)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-100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-100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7247" b="30042"/>
          <a:stretch/>
        </p:blipFill>
        <p:spPr bwMode="auto">
          <a:xfrm>
            <a:off x="4843884" y="2976546"/>
            <a:ext cx="1672332" cy="146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59055" y="4890646"/>
            <a:ext cx="162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[M. Karppinen]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04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12. Manufacturing tolerances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668" y="908720"/>
            <a:ext cx="6141532" cy="591226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CERN experience (MBHSP101)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suizquie\AppData\Local\Microsoft\Windows\Temporary Internet Files\Content.Outlook\ZNDTBVE1\5-23_C_overlay_2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66470"/>
            <a:ext cx="2595364" cy="155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6741968" y="4250788"/>
            <a:ext cx="2390064" cy="194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730061" y="5258900"/>
            <a:ext cx="2316163" cy="113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730061" y="4094022"/>
            <a:ext cx="2316163" cy="113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7367817" y="4716916"/>
            <a:ext cx="1040649" cy="50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7367817" y="5225114"/>
            <a:ext cx="1040649" cy="508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5029" y="3856925"/>
            <a:ext cx="7181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Coils were oversized </a:t>
            </a:r>
            <a:r>
              <a:rPr lang="en-GB" sz="1600" dirty="0" smtClean="0">
                <a:sym typeface="Wingdings" panose="05000000000000000000" pitchFamily="2" charset="2"/>
              </a:rPr>
              <a:t> Reduction of the S2 glass wrap around the coil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-18837" y="5824447"/>
            <a:ext cx="290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 smtClean="0"/>
              <a:t>Cross section of coil 104 </a:t>
            </a:r>
            <a:r>
              <a:rPr lang="en-GB" sz="900" b="1" i="1" dirty="0" smtClean="0">
                <a:solidFill>
                  <a:srgbClr val="00B050"/>
                </a:solidFill>
              </a:rPr>
              <a:t>[X. Sarasola]</a:t>
            </a:r>
          </a:p>
          <a:p>
            <a:pPr algn="ctr"/>
            <a:r>
              <a:rPr lang="en-GB" sz="900" i="1" dirty="0" smtClean="0"/>
              <a:t>(discarded because it is too much oversized)</a:t>
            </a:r>
            <a:endParaRPr lang="en-GB" sz="900" i="1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82331"/>
              </p:ext>
            </p:extLst>
          </p:nvPr>
        </p:nvGraphicFramePr>
        <p:xfrm>
          <a:off x="3087990" y="4547635"/>
          <a:ext cx="3370580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085"/>
                <a:gridCol w="1096010"/>
                <a:gridCol w="108648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Inner radius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[mm]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Outer radius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Nominal </a:t>
                      </a: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[mm]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0.100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0.200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9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Coil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106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0.000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0.000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Coil 107 [mm]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306125" y="3887704"/>
            <a:ext cx="114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7030A0"/>
                </a:solidFill>
              </a:rPr>
              <a:t>0.2 </a:t>
            </a:r>
            <a:r>
              <a:rPr lang="en-GB" sz="1200" dirty="0" smtClean="0">
                <a:solidFill>
                  <a:srgbClr val="7030A0"/>
                </a:solidFill>
                <a:sym typeface="Wingdings" panose="05000000000000000000" pitchFamily="2" charset="2"/>
              </a:rPr>
              <a:t> 0.0 mm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78133" y="4860001"/>
            <a:ext cx="10744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7030A0"/>
                </a:solidFill>
              </a:rPr>
              <a:t>0.1 </a:t>
            </a:r>
            <a:r>
              <a:rPr lang="en-GB" sz="1050" dirty="0" smtClean="0">
                <a:solidFill>
                  <a:srgbClr val="7030A0"/>
                </a:solidFill>
                <a:sym typeface="Wingdings" panose="05000000000000000000" pitchFamily="2" charset="2"/>
              </a:rPr>
              <a:t> 0.0 mm</a:t>
            </a:r>
            <a:endParaRPr lang="en-GB" sz="1050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55166" y="5352552"/>
            <a:ext cx="6870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B050"/>
                </a:solidFill>
                <a:sym typeface="Wingdings" panose="05000000000000000000" pitchFamily="2" charset="2"/>
              </a:rPr>
              <a:t>0.1 mm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67817" y="6251176"/>
            <a:ext cx="10744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B050"/>
                </a:solidFill>
              </a:rPr>
              <a:t>0.2 </a:t>
            </a:r>
            <a:r>
              <a:rPr lang="en-GB" sz="105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0.1 mm</a:t>
            </a:r>
            <a:endParaRPr lang="en-GB" sz="1050" dirty="0">
              <a:solidFill>
                <a:srgbClr val="00B05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858994"/>
              </p:ext>
            </p:extLst>
          </p:nvPr>
        </p:nvGraphicFramePr>
        <p:xfrm>
          <a:off x="114512" y="1484784"/>
          <a:ext cx="2945320" cy="1447800"/>
        </p:xfrm>
        <a:graphic>
          <a:graphicData uri="http://schemas.openxmlformats.org/drawingml/2006/table">
            <a:tbl>
              <a:tblPr/>
              <a:tblGrid>
                <a:gridCol w="506920"/>
                <a:gridCol w="609600"/>
                <a:gridCol w="609600"/>
                <a:gridCol w="609600"/>
                <a:gridCol w="609600"/>
              </a:tblGrid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ROXIE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7.00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-0.11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568119"/>
              </p:ext>
            </p:extLst>
          </p:nvPr>
        </p:nvGraphicFramePr>
        <p:xfrm>
          <a:off x="3491880" y="1484784"/>
          <a:ext cx="2945320" cy="1447800"/>
        </p:xfrm>
        <a:graphic>
          <a:graphicData uri="http://schemas.openxmlformats.org/drawingml/2006/table">
            <a:tbl>
              <a:tblPr/>
              <a:tblGrid>
                <a:gridCol w="506920"/>
                <a:gridCol w="609600"/>
                <a:gridCol w="609600"/>
                <a:gridCol w="609600"/>
                <a:gridCol w="609600"/>
              </a:tblGrid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ROXIE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6.35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-1.21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6.22</a:t>
                      </a:r>
                      <a:endParaRPr lang="en-GB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dirty="0" smtClean="0">
                          <a:solidFill>
                            <a:srgbClr val="FFC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0.30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0.38</a:t>
                      </a:r>
                      <a:endParaRPr lang="en-GB" sz="14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25028" y="3068959"/>
            <a:ext cx="90189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Large a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and a</a:t>
            </a:r>
            <a:r>
              <a:rPr lang="en-GB" sz="1600" baseline="-25000" dirty="0" smtClean="0"/>
              <a:t>4</a:t>
            </a:r>
            <a:r>
              <a:rPr lang="en-GB" sz="1600" dirty="0" smtClean="0"/>
              <a:t> measured both at warm and cold. They are “compatible” with coil asymmetries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Very good agreement in b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,both </a:t>
            </a:r>
            <a:r>
              <a:rPr lang="en-GB" sz="1600" dirty="0"/>
              <a:t>at warm </a:t>
            </a:r>
            <a:r>
              <a:rPr lang="en-GB" sz="1600" dirty="0" smtClean="0"/>
              <a:t>and cold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It remains to be understood the large b</a:t>
            </a:r>
            <a:r>
              <a:rPr lang="en-GB" sz="1600" baseline="-25000" dirty="0" smtClean="0"/>
              <a:t>5</a:t>
            </a:r>
            <a:r>
              <a:rPr lang="en-GB" sz="1600" dirty="0" smtClean="0"/>
              <a:t> measured at cold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948618"/>
              </p:ext>
            </p:extLst>
          </p:nvPr>
        </p:nvGraphicFramePr>
        <p:xfrm>
          <a:off x="7017100" y="1477144"/>
          <a:ext cx="1726120" cy="1447800"/>
        </p:xfrm>
        <a:graphic>
          <a:graphicData uri="http://schemas.openxmlformats.org/drawingml/2006/table">
            <a:tbl>
              <a:tblPr/>
              <a:tblGrid>
                <a:gridCol w="506920"/>
                <a:gridCol w="609600"/>
                <a:gridCol w="609600"/>
              </a:tblGrid>
              <a:tr h="247650"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RANDOM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FFC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90468" y="948923"/>
            <a:ext cx="2316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000000"/>
                </a:solidFill>
              </a:rPr>
              <a:t>Based on the defined manufacturing tolerances:</a:t>
            </a:r>
            <a:endParaRPr lang="en-GB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12. Manufacturing tolerances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911" t="31481" r="23536" b="30586"/>
          <a:stretch/>
        </p:blipFill>
        <p:spPr>
          <a:xfrm>
            <a:off x="1139691" y="3343549"/>
            <a:ext cx="3076138" cy="244827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99458"/>
              </p:ext>
            </p:extLst>
          </p:nvPr>
        </p:nvGraphicFramePr>
        <p:xfrm>
          <a:off x="968661" y="1095588"/>
          <a:ext cx="3118718" cy="1787099"/>
        </p:xfrm>
        <a:graphic>
          <a:graphicData uri="http://schemas.openxmlformats.org/drawingml/2006/table">
            <a:tbl>
              <a:tblPr/>
              <a:tblGrid>
                <a:gridCol w="130568"/>
                <a:gridCol w="733528"/>
                <a:gridCol w="648072"/>
                <a:gridCol w="428625"/>
                <a:gridCol w="374650"/>
                <a:gridCol w="374650"/>
                <a:gridCol w="428625"/>
              </a:tblGrid>
              <a:tr h="4497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Warm</a:t>
                      </a:r>
                    </a:p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Mag. 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ROXIE</a:t>
                      </a:r>
                    </a:p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ROXIE</a:t>
                      </a:r>
                    </a:p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Shifted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543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45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-2.60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-2.09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708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0.24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0.22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472740" y="1209530"/>
            <a:ext cx="457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 smtClean="0"/>
              <a:t>Radial displacements is giving a positive contribution to a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and a</a:t>
            </a:r>
            <a:r>
              <a:rPr lang="en-GB" sz="2000" baseline="-25000" dirty="0" smtClean="0"/>
              <a:t>4</a:t>
            </a:r>
            <a:r>
              <a:rPr lang="en-GB" sz="20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 smtClean="0"/>
              <a:t>In combination with a rotation of the blocks close to the mid-plane, we get the negative contribution to </a:t>
            </a:r>
            <a:r>
              <a:rPr lang="en-GB" sz="2000" dirty="0"/>
              <a:t>a</a:t>
            </a:r>
            <a:r>
              <a:rPr lang="en-GB" sz="2000" baseline="-25000" dirty="0"/>
              <a:t>4</a:t>
            </a:r>
            <a:r>
              <a:rPr lang="en-GB" sz="20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 smtClean="0"/>
              <a:t>At cold, measured a</a:t>
            </a:r>
            <a:r>
              <a:rPr lang="en-GB" sz="2000" baseline="-25000" dirty="0" smtClean="0"/>
              <a:t>4</a:t>
            </a:r>
            <a:r>
              <a:rPr lang="en-GB" sz="2000" dirty="0" smtClean="0"/>
              <a:t> varies from 0-2 units depending on the longitudinal segment.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 smtClean="0"/>
              <a:t>The </a:t>
            </a:r>
            <a:r>
              <a:rPr lang="en-GB" sz="2000" b="1" dirty="0" smtClean="0">
                <a:solidFill>
                  <a:srgbClr val="00B050"/>
                </a:solidFill>
              </a:rPr>
              <a:t>good news </a:t>
            </a:r>
            <a:r>
              <a:rPr lang="en-GB" sz="2000" dirty="0" smtClean="0"/>
              <a:t>are that for nominal coil dimensions, we should be able to stay within the stablished manufacturing tolerance limits.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12095" y="3112716"/>
            <a:ext cx="183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Radial displacement coil106 = 350 µm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76077" y="4335164"/>
            <a:ext cx="9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0.69</a:t>
            </a:r>
            <a:r>
              <a:rPr lang="en-GB" sz="1200" dirty="0">
                <a:solidFill>
                  <a:srgbClr val="FF0000"/>
                </a:solidFill>
              </a:rPr>
              <a:t>° Rotation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073463" y="3975124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coil 106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112039" y="482992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coil </a:t>
            </a:r>
            <a:r>
              <a:rPr lang="en-GB" dirty="0" smtClean="0">
                <a:solidFill>
                  <a:schemeClr val="tx2"/>
                </a:solidFill>
              </a:rPr>
              <a:t>107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9476" y="5622544"/>
            <a:ext cx="183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Radial displacement coil107 = -350 µm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1373" y="4193456"/>
            <a:ext cx="1163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Total offset mid-plane =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500 </a:t>
            </a:r>
            <a:r>
              <a:rPr lang="en-GB" sz="1200" dirty="0">
                <a:solidFill>
                  <a:srgbClr val="FF0000"/>
                </a:solidFill>
              </a:rPr>
              <a:t>µm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633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Introduction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Magnet parameters at operation conditions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Coil cross section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Peak field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Load </a:t>
            </a:r>
            <a:r>
              <a:rPr lang="en-GB" dirty="0">
                <a:solidFill>
                  <a:schemeClr val="tx2"/>
                </a:solidFill>
              </a:rPr>
              <a:t>line and margin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Transfer </a:t>
            </a:r>
            <a:r>
              <a:rPr lang="en-GB" dirty="0" smtClean="0">
                <a:solidFill>
                  <a:schemeClr val="tx2"/>
                </a:solidFill>
              </a:rPr>
              <a:t>function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Iron </a:t>
            </a:r>
            <a:r>
              <a:rPr lang="en-GB" dirty="0" smtClean="0">
                <a:solidFill>
                  <a:schemeClr val="tx2"/>
                </a:solidFill>
              </a:rPr>
              <a:t>saturation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Fringe field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Persistent currents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sz="3000" dirty="0" smtClean="0">
                <a:solidFill>
                  <a:schemeClr val="tx2"/>
                </a:solidFill>
              </a:rPr>
              <a:t>Eddy </a:t>
            </a:r>
            <a:r>
              <a:rPr lang="en-GB" sz="3000" dirty="0">
                <a:solidFill>
                  <a:schemeClr val="tx2"/>
                </a:solidFill>
              </a:rPr>
              <a:t>currents </a:t>
            </a:r>
            <a:endParaRPr lang="en-GB" dirty="0">
              <a:solidFill>
                <a:schemeClr val="tx2"/>
              </a:solidFill>
            </a:endParaRP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3D effects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Manufacturing </a:t>
            </a:r>
            <a:r>
              <a:rPr lang="en-GB" dirty="0">
                <a:solidFill>
                  <a:schemeClr val="tx2"/>
                </a:solidFill>
              </a:rPr>
              <a:t>tolerances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Summary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3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3"/>
            <a:ext cx="8507288" cy="252027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2"/>
              </a:buClr>
            </a:pP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ield </a:t>
            </a:r>
            <a:r>
              <a:rPr lang="en-US" dirty="0">
                <a:solidFill>
                  <a:srgbClr val="FF0000"/>
                </a:solidFill>
              </a:rPr>
              <a:t>quality </a:t>
            </a:r>
            <a:r>
              <a:rPr lang="en-US" dirty="0"/>
              <a:t>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</a:t>
            </a:r>
            <a:r>
              <a:rPr lang="en-US" dirty="0"/>
              <a:t>line with limits set by </a:t>
            </a:r>
            <a:r>
              <a:rPr lang="en-US" dirty="0" smtClean="0"/>
              <a:t>AP-studies</a:t>
            </a:r>
          </a:p>
          <a:p>
            <a:pPr marL="36576" indent="0">
              <a:buClr>
                <a:schemeClr val="tx2"/>
              </a:buClr>
              <a:buNone/>
            </a:pPr>
            <a:endParaRPr lang="en-US" dirty="0" smtClean="0"/>
          </a:p>
          <a:p>
            <a:pPr>
              <a:buClr>
                <a:schemeClr val="tx2"/>
              </a:buClr>
            </a:pPr>
            <a:r>
              <a:rPr lang="en-US" dirty="0" smtClean="0"/>
              <a:t>Main topics to be addressed:</a:t>
            </a:r>
          </a:p>
          <a:p>
            <a:pPr lvl="1">
              <a:buClr>
                <a:schemeClr val="tx2"/>
              </a:buClr>
            </a:pPr>
            <a:r>
              <a:rPr lang="en-US" dirty="0" smtClean="0"/>
              <a:t>Impact of iron saturation in the transfer function</a:t>
            </a:r>
          </a:p>
          <a:p>
            <a:pPr lvl="1">
              <a:buClr>
                <a:schemeClr val="tx2"/>
              </a:buClr>
            </a:pPr>
            <a:r>
              <a:rPr lang="en-GB" dirty="0" smtClean="0"/>
              <a:t>Assessment </a:t>
            </a:r>
            <a:r>
              <a:rPr lang="en-GB" dirty="0"/>
              <a:t>of the variability in wire magnetization and resulting </a:t>
            </a:r>
            <a:r>
              <a:rPr lang="en-GB" dirty="0" smtClean="0"/>
              <a:t>uncertainty on b</a:t>
            </a:r>
            <a:r>
              <a:rPr lang="en-GB" baseline="-25000" dirty="0" smtClean="0"/>
              <a:t>3</a:t>
            </a:r>
            <a:r>
              <a:rPr lang="en-GB" dirty="0" smtClean="0"/>
              <a:t> at injection</a:t>
            </a:r>
            <a:endParaRPr lang="en-GB" dirty="0"/>
          </a:p>
          <a:p>
            <a:pPr lvl="1">
              <a:buClr>
                <a:schemeClr val="tx2"/>
              </a:buClr>
            </a:pPr>
            <a:endParaRPr lang="en-US" dirty="0"/>
          </a:p>
          <a:p>
            <a:pPr>
              <a:buClr>
                <a:schemeClr val="tx2"/>
              </a:buClr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48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23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Margin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322410"/>
              </p:ext>
            </p:extLst>
          </p:nvPr>
        </p:nvGraphicFramePr>
        <p:xfrm>
          <a:off x="971600" y="1484784"/>
          <a:ext cx="762027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876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Magnet Design and Parameters (FNAL)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381000" y="5562600"/>
            <a:ext cx="6400800" cy="990600"/>
          </a:xfrm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lang="en-US" dirty="0" smtClean="0">
                <a:solidFill>
                  <a:srgbClr val="00B050"/>
                </a:solidFill>
                <a:ea typeface="MS PGothic" charset="0"/>
              </a:rPr>
              <a:t>A. Zlobin</a:t>
            </a: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LARP/HiLumi CM22, 7-9 May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11 T Dipole status and plans</a:t>
            </a:r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</a:rPr>
              <a:t>                           </a:t>
            </a:r>
            <a:fld id="{CA905F80-9E8B-41C8-A851-EA003989D9B7}" type="slidenum">
              <a:rPr lang="en-US" altLang="en-US" sz="1200">
                <a:solidFill>
                  <a:srgbClr val="000000"/>
                </a:solidFill>
              </a:rPr>
              <a:pPr/>
              <a:t>23</a:t>
            </a:fld>
            <a:endParaRPr lang="en-US" altLang="en-US">
              <a:solidFill>
                <a:srgbClr val="000000"/>
              </a:solidFill>
            </a:endParaRPr>
          </a:p>
          <a:p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1127125"/>
            <a:ext cx="6078537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6629400" y="1066800"/>
            <a:ext cx="2362200" cy="5410200"/>
            <a:chOff x="6705600" y="1066800"/>
            <a:chExt cx="2362200" cy="54102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0" y="2667000"/>
              <a:ext cx="1981200" cy="219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3200400"/>
              <a:ext cx="1828800" cy="1106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4648200"/>
              <a:ext cx="1558925" cy="1589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1066800"/>
              <a:ext cx="1212850" cy="1214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6637" name="TextBox 1"/>
            <p:cNvSpPr txBox="1">
              <a:spLocks noChangeArrowheads="1"/>
            </p:cNvSpPr>
            <p:nvPr/>
          </p:nvSpPr>
          <p:spPr bwMode="auto">
            <a:xfrm>
              <a:off x="6705600" y="2282825"/>
              <a:ext cx="2362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Arial" pitchFamily="34" charset="0"/>
                </a:rPr>
                <a:t>0.7 mm Nb</a:t>
              </a:r>
              <a:r>
                <a:rPr lang="en-US" altLang="en-US" baseline="-25000" smtClean="0">
                  <a:solidFill>
                    <a:srgbClr val="000000"/>
                  </a:solidFill>
                  <a:latin typeface="Arial" pitchFamily="34" charset="0"/>
                </a:rPr>
                <a:t>3</a:t>
              </a:r>
              <a:r>
                <a:rPr lang="en-US" altLang="en-US" smtClean="0">
                  <a:solidFill>
                    <a:srgbClr val="000000"/>
                  </a:solidFill>
                  <a:latin typeface="Arial" pitchFamily="34" charset="0"/>
                </a:rPr>
                <a:t>Sn RRP strand</a:t>
              </a:r>
            </a:p>
          </p:txBody>
        </p:sp>
        <p:sp>
          <p:nvSpPr>
            <p:cNvPr id="26638" name="TextBox 11"/>
            <p:cNvSpPr txBox="1">
              <a:spLocks noChangeArrowheads="1"/>
            </p:cNvSpPr>
            <p:nvPr/>
          </p:nvSpPr>
          <p:spPr bwMode="auto">
            <a:xfrm>
              <a:off x="7010400" y="2819400"/>
              <a:ext cx="1905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Arial" pitchFamily="34" charset="0"/>
                </a:rPr>
                <a:t>40-strand cable</a:t>
              </a:r>
            </a:p>
          </p:txBody>
        </p:sp>
        <p:sp>
          <p:nvSpPr>
            <p:cNvPr id="26639" name="TextBox 13"/>
            <p:cNvSpPr txBox="1">
              <a:spLocks noChangeArrowheads="1"/>
            </p:cNvSpPr>
            <p:nvPr/>
          </p:nvSpPr>
          <p:spPr bwMode="auto">
            <a:xfrm>
              <a:off x="6934200" y="6172200"/>
              <a:ext cx="19812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Arial" pitchFamily="34" charset="0"/>
                </a:rPr>
                <a:t>Stainless steel collar</a:t>
              </a:r>
            </a:p>
          </p:txBody>
        </p:sp>
      </p:grpSp>
      <p:sp>
        <p:nvSpPr>
          <p:cNvPr id="26632" name="TextBox 13"/>
          <p:cNvSpPr txBox="1">
            <a:spLocks noChangeArrowheads="1"/>
          </p:cNvSpPr>
          <p:nvPr/>
        </p:nvSpPr>
        <p:spPr bwMode="auto">
          <a:xfrm>
            <a:off x="6896100" y="4306888"/>
            <a:ext cx="198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Arial" pitchFamily="34" charset="0"/>
              </a:rPr>
              <a:t>2-layer coil</a:t>
            </a:r>
          </a:p>
        </p:txBody>
      </p:sp>
    </p:spTree>
    <p:extLst>
      <p:ext uri="{BB962C8B-B14F-4D97-AF65-F5344CB8AC3E}">
        <p14:creationId xmlns:p14="http://schemas.microsoft.com/office/powerpoint/2010/main" val="27232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3184" y="1484784"/>
            <a:ext cx="4458816" cy="432048"/>
          </a:xfrm>
        </p:spPr>
        <p:txBody>
          <a:bodyPr>
            <a:noAutofit/>
          </a:bodyPr>
          <a:lstStyle/>
          <a:p>
            <a:r>
              <a:rPr lang="en-GB" sz="1800" dirty="0" smtClean="0"/>
              <a:t>Without strand self field correction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 in the coil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644008" y="1484784"/>
            <a:ext cx="4098776" cy="4320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With strand self field correction</a:t>
            </a:r>
            <a:endParaRPr lang="en-GB" sz="1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3" t="32616" r="14383" b="14469"/>
          <a:stretch/>
        </p:blipFill>
        <p:spPr bwMode="auto">
          <a:xfrm>
            <a:off x="4604742" y="2132856"/>
            <a:ext cx="4488836" cy="367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3" t="26516" r="28484" b="21647"/>
          <a:stretch/>
        </p:blipFill>
        <p:spPr bwMode="auto">
          <a:xfrm>
            <a:off x="179514" y="2132856"/>
            <a:ext cx="439248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1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MB-Transfer Function</a:t>
            </a:r>
            <a:endParaRPr lang="en-GB" dirty="0"/>
          </a:p>
        </p:txBody>
      </p:sp>
      <p:pic>
        <p:nvPicPr>
          <p:cNvPr id="4" name="Picture 1" descr="image00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1566069"/>
            <a:ext cx="57626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037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Difference in the transfer function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7982364"/>
              </p:ext>
            </p:extLst>
          </p:nvPr>
        </p:nvGraphicFramePr>
        <p:xfrm>
          <a:off x="1439651" y="2852936"/>
          <a:ext cx="6192688" cy="3427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19" y="1196752"/>
            <a:ext cx="8568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11T-DS dipole designed to match LHC-MB transfer function at nominal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 alternative solution is to minimize the difference in TF with respect to the LHC_MB dipole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 case of operate without trim, less corrector strength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 case of using a trim, it should be bipolar (difficult for protection!!)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3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Magnetic and Physical lengths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698751"/>
              </p:ext>
            </p:extLst>
          </p:nvPr>
        </p:nvGraphicFramePr>
        <p:xfrm>
          <a:off x="827584" y="912474"/>
          <a:ext cx="7470002" cy="2588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400626" y="1728250"/>
            <a:ext cx="6182580" cy="1206444"/>
            <a:chOff x="872816" y="2375807"/>
            <a:chExt cx="10941220" cy="1592437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2217923" y="2615702"/>
              <a:ext cx="8728867" cy="5096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7" name="TextBox 14"/>
            <p:cNvSpPr txBox="1"/>
            <p:nvPr/>
          </p:nvSpPr>
          <p:spPr>
            <a:xfrm>
              <a:off x="5274255" y="2375807"/>
              <a:ext cx="2421788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FF0000"/>
                  </a:solidFill>
                  <a:latin typeface="Calibri"/>
                  <a:cs typeface="Times New Roman" panose="02020603050405020304" pitchFamily="18" charset="0"/>
                </a:rPr>
                <a:t>Magnetic Yoke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924898" y="3039428"/>
              <a:ext cx="932490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33CC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9" name="TextBox 17"/>
            <p:cNvSpPr txBox="1"/>
            <p:nvPr/>
          </p:nvSpPr>
          <p:spPr>
            <a:xfrm>
              <a:off x="5194157" y="2796988"/>
              <a:ext cx="2501885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0033CC"/>
                  </a:solidFill>
                  <a:latin typeface="Calibri"/>
                  <a:cs typeface="Times New Roman" panose="02020603050405020304" pitchFamily="18" charset="0"/>
                </a:rPr>
                <a:t>Magnetic Length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1512460" y="3492675"/>
              <a:ext cx="10144845" cy="4533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1" name="TextBox 20"/>
            <p:cNvSpPr txBox="1"/>
            <p:nvPr/>
          </p:nvSpPr>
          <p:spPr>
            <a:xfrm>
              <a:off x="5626765" y="3179327"/>
              <a:ext cx="1716764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FF9900"/>
                  </a:solidFill>
                  <a:latin typeface="Calibri"/>
                  <a:cs typeface="Times New Roman" panose="02020603050405020304" pitchFamily="18" charset="0"/>
                </a:rPr>
                <a:t>Coil Length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872816" y="3968244"/>
              <a:ext cx="1094122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3" name="TextBox 23"/>
            <p:cNvSpPr txBox="1"/>
            <p:nvPr/>
          </p:nvSpPr>
          <p:spPr>
            <a:xfrm>
              <a:off x="5326958" y="3698915"/>
              <a:ext cx="2369085" cy="2693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00B050"/>
                  </a:solidFill>
                  <a:latin typeface="Calibri"/>
                  <a:cs typeface="Times New Roman" panose="02020603050405020304" pitchFamily="18" charset="0"/>
                </a:rPr>
                <a:t>Total Yoke Length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4" y="3501008"/>
            <a:ext cx="7520903" cy="1828401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312292" y="3113584"/>
            <a:ext cx="0" cy="213422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19302" y="3113584"/>
            <a:ext cx="0" cy="21342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093150" y="3140968"/>
            <a:ext cx="0" cy="21342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83206" y="3113584"/>
            <a:ext cx="0" cy="213422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76698" y="5589240"/>
            <a:ext cx="164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250 mm non magnetic </a:t>
            </a:r>
          </a:p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(43 laminations)</a:t>
            </a:r>
            <a:endParaRPr lang="en-GB" sz="1200" dirty="0">
              <a:solidFill>
                <a:srgbClr val="4D4D4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98181" y="5647747"/>
            <a:ext cx="164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150 mm non magnetic </a:t>
            </a:r>
          </a:p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(26 laminations)</a:t>
            </a:r>
            <a:endParaRPr lang="en-GB" sz="1200" dirty="0">
              <a:solidFill>
                <a:srgbClr val="4D4D4D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297829" y="5460171"/>
            <a:ext cx="804347" cy="0"/>
          </a:xfrm>
          <a:prstGeom prst="line">
            <a:avLst/>
          </a:prstGeom>
          <a:ln w="3810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093150" y="5445224"/>
            <a:ext cx="456669" cy="520"/>
          </a:xfrm>
          <a:prstGeom prst="line">
            <a:avLst/>
          </a:prstGeom>
          <a:ln w="3810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65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Eddy currents</a:t>
            </a:r>
            <a:endParaRPr lang="en-GB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19113020"/>
              </p:ext>
            </p:extLst>
          </p:nvPr>
        </p:nvGraphicFramePr>
        <p:xfrm>
          <a:off x="5186564" y="2856537"/>
          <a:ext cx="3903828" cy="2815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46287" y="2132856"/>
            <a:ext cx="5040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Assuming: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err="1" smtClean="0"/>
              <a:t>Uncored</a:t>
            </a:r>
            <a:r>
              <a:rPr lang="en-US" sz="1600" i="1" dirty="0" smtClean="0"/>
              <a:t> cable</a:t>
            </a:r>
          </a:p>
          <a:p>
            <a:r>
              <a:rPr lang="en-US" sz="1600" i="1" dirty="0" smtClean="0"/>
              <a:t>	R</a:t>
            </a:r>
            <a:r>
              <a:rPr lang="en-US" sz="1600" baseline="-25000" dirty="0" smtClean="0"/>
              <a:t>a</a:t>
            </a:r>
            <a:r>
              <a:rPr lang="en-US" sz="1600" dirty="0"/>
              <a:t> = </a:t>
            </a:r>
            <a:r>
              <a:rPr lang="en-US" sz="1600" i="1" dirty="0"/>
              <a:t> </a:t>
            </a:r>
            <a:r>
              <a:rPr lang="en-US" sz="1600" i="1" dirty="0" err="1"/>
              <a:t>R</a:t>
            </a:r>
            <a:r>
              <a:rPr lang="en-US" sz="1600" baseline="-25000" dirty="0" err="1"/>
              <a:t>c</a:t>
            </a:r>
            <a:r>
              <a:rPr lang="en-US" sz="1600" dirty="0"/>
              <a:t> = </a:t>
            </a:r>
            <a:r>
              <a:rPr lang="en-US" sz="1600" dirty="0" smtClean="0"/>
              <a:t>1-4 </a:t>
            </a:r>
            <a:r>
              <a:rPr lang="en-US" sz="1600" dirty="0"/>
              <a:t>µΩ </a:t>
            </a:r>
            <a:endParaRPr lang="en-US" sz="1600" dirty="0" smtClean="0"/>
          </a:p>
          <a:p>
            <a:r>
              <a:rPr lang="en-US" sz="1600" dirty="0" smtClean="0"/>
              <a:t>	</a:t>
            </a:r>
            <a:r>
              <a:rPr lang="en-US" sz="1200" dirty="0"/>
              <a:t>(</a:t>
            </a:r>
            <a:r>
              <a:rPr lang="en-US" sz="1200" dirty="0" smtClean="0"/>
              <a:t>distribution defined to fit MBHSP01 data)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/>
              <a:t>Cored cable</a:t>
            </a:r>
          </a:p>
          <a:p>
            <a:r>
              <a:rPr lang="en-US" sz="1600" dirty="0" smtClean="0"/>
              <a:t> </a:t>
            </a:r>
            <a:r>
              <a:rPr lang="en-US" sz="1600" i="1" dirty="0"/>
              <a:t>	R</a:t>
            </a:r>
            <a:r>
              <a:rPr lang="en-US" sz="1600" baseline="-25000" dirty="0"/>
              <a:t>a</a:t>
            </a:r>
            <a:r>
              <a:rPr lang="en-US" sz="1600" dirty="0"/>
              <a:t> = 1-4 µΩ </a:t>
            </a:r>
            <a:endParaRPr lang="en-GB" sz="1600" dirty="0"/>
          </a:p>
          <a:p>
            <a:r>
              <a:rPr lang="en-US" sz="1600" i="1" dirty="0"/>
              <a:t>	</a:t>
            </a:r>
            <a:r>
              <a:rPr lang="en-US" sz="1600" i="1" dirty="0" err="1"/>
              <a:t>R</a:t>
            </a:r>
            <a:r>
              <a:rPr lang="en-US" sz="1600" baseline="-25000" dirty="0" err="1"/>
              <a:t>c</a:t>
            </a:r>
            <a:r>
              <a:rPr lang="en-US" sz="1600" dirty="0"/>
              <a:t> = 30 </a:t>
            </a:r>
            <a:r>
              <a:rPr lang="en-US" sz="1600" dirty="0" smtClean="0"/>
              <a:t>µΩ </a:t>
            </a:r>
            <a:r>
              <a:rPr lang="en-US" sz="1200" dirty="0" smtClean="0"/>
              <a:t>(</a:t>
            </a:r>
            <a:r>
              <a:rPr lang="en-US" sz="1200" dirty="0" err="1" smtClean="0"/>
              <a:t>homogeneus</a:t>
            </a:r>
            <a:r>
              <a:rPr lang="en-US" sz="1200" dirty="0" smtClean="0"/>
              <a:t>)</a:t>
            </a:r>
          </a:p>
          <a:p>
            <a:r>
              <a:rPr lang="en-US" sz="1600" dirty="0" smtClean="0"/>
              <a:t>According to ROXIE: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Impact of R</a:t>
            </a:r>
            <a:r>
              <a:rPr lang="en-US" sz="1600" baseline="-25000" dirty="0" smtClean="0"/>
              <a:t>a</a:t>
            </a:r>
            <a:r>
              <a:rPr lang="en-US" sz="1600" dirty="0" smtClean="0"/>
              <a:t> is 100 times smaller than the impact of </a:t>
            </a:r>
            <a:r>
              <a:rPr lang="en-US" sz="1600" i="1" dirty="0" err="1"/>
              <a:t>R</a:t>
            </a:r>
            <a:r>
              <a:rPr lang="en-US" sz="1600" baseline="-25000" dirty="0" err="1"/>
              <a:t>c</a:t>
            </a:r>
            <a:r>
              <a:rPr lang="en-US" sz="1600" dirty="0"/>
              <a:t> 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With an homogeneous </a:t>
            </a:r>
            <a:r>
              <a:rPr lang="en-US" sz="1600" i="1" dirty="0" err="1"/>
              <a:t>R</a:t>
            </a:r>
            <a:r>
              <a:rPr lang="en-US" sz="1600" baseline="-25000" dirty="0" err="1"/>
              <a:t>c</a:t>
            </a:r>
            <a:r>
              <a:rPr lang="en-US" sz="1600" dirty="0"/>
              <a:t> = 30 </a:t>
            </a:r>
            <a:r>
              <a:rPr lang="en-US" sz="1600" dirty="0" smtClean="0"/>
              <a:t>µΩ, we can only </a:t>
            </a:r>
            <a:r>
              <a:rPr lang="en-US" sz="1600" dirty="0"/>
              <a:t>produce allowed harmonics </a:t>
            </a:r>
            <a:r>
              <a:rPr lang="en-US" sz="1600" i="1" dirty="0"/>
              <a:t>B</a:t>
            </a:r>
            <a:r>
              <a:rPr lang="en-US" sz="1600" baseline="-25000" dirty="0"/>
              <a:t>1</a:t>
            </a:r>
            <a:r>
              <a:rPr lang="en-US" sz="1600" dirty="0"/>
              <a:t> and </a:t>
            </a:r>
            <a:r>
              <a:rPr lang="en-US" sz="1600" i="1" dirty="0"/>
              <a:t>B</a:t>
            </a:r>
            <a:r>
              <a:rPr lang="en-US" sz="1600" baseline="-25000" dirty="0"/>
              <a:t>3</a:t>
            </a:r>
            <a:r>
              <a:rPr lang="en-US" sz="1600" dirty="0"/>
              <a:t> that are one order of magnitude smaller than in the </a:t>
            </a:r>
            <a:r>
              <a:rPr lang="en-US" sz="1600" dirty="0" err="1"/>
              <a:t>uncored</a:t>
            </a:r>
            <a:r>
              <a:rPr lang="en-US" sz="1600" dirty="0"/>
              <a:t> case</a:t>
            </a:r>
            <a:r>
              <a:rPr lang="en-US" sz="1600" dirty="0" smtClean="0"/>
              <a:t>.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46287" y="1337766"/>
            <a:ext cx="3536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Analysis based on MBHSP01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383932"/>
            <a:ext cx="1450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[B. Auchmann]</a:t>
            </a:r>
            <a:endParaRPr lang="en-GB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6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52736"/>
            <a:ext cx="2890664" cy="720080"/>
          </a:xfrm>
        </p:spPr>
        <p:txBody>
          <a:bodyPr/>
          <a:lstStyle/>
          <a:p>
            <a:r>
              <a:rPr lang="en-GB" dirty="0" smtClean="0"/>
              <a:t>Singe Coil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forces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4769" t="41011" r="13435" b="17450"/>
          <a:stretch/>
        </p:blipFill>
        <p:spPr>
          <a:xfrm>
            <a:off x="467544" y="1556792"/>
            <a:ext cx="3705225" cy="27833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616" t="29633" r="34276" b="14275"/>
          <a:stretch/>
        </p:blipFill>
        <p:spPr>
          <a:xfrm>
            <a:off x="5190561" y="1449368"/>
            <a:ext cx="3781425" cy="3013767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932040" y="980728"/>
            <a:ext cx="2890664" cy="72008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One aperture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253099"/>
              </p:ext>
            </p:extLst>
          </p:nvPr>
        </p:nvGraphicFramePr>
        <p:xfrm>
          <a:off x="125302" y="4365104"/>
          <a:ext cx="4446698" cy="1809750"/>
        </p:xfrm>
        <a:graphic>
          <a:graphicData uri="http://schemas.openxmlformats.org/drawingml/2006/table">
            <a:tbl>
              <a:tblPr/>
              <a:tblGrid>
                <a:gridCol w="666750"/>
                <a:gridCol w="684213"/>
                <a:gridCol w="779463"/>
                <a:gridCol w="960438"/>
                <a:gridCol w="620712"/>
                <a:gridCol w="735122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Single coil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I(kA)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(80% Iss 2D)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Bp Coil (2D) (T)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10.4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Block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-X-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-Y-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||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|-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FORCE |-/w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(MPa)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6.57E+05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4.88E+05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6.79E+05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4.44E+05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7.79E+05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8.53E+04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7.05E+05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-3.32E+05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3.70E+05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-2.96E+04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1.58E+05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-3.36E+05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2.63E+05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-2.86E+04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5.92E+04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-2.58E+05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-8.15E+04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4.09E+05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-6.81E+04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4.17E+05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7.91E+05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-7.95E+05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4.94E+04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-1.13E+06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688417"/>
              </p:ext>
            </p:extLst>
          </p:nvPr>
        </p:nvGraphicFramePr>
        <p:xfrm>
          <a:off x="4702619" y="4395369"/>
          <a:ext cx="4333877" cy="1781175"/>
        </p:xfrm>
        <a:graphic>
          <a:graphicData uri="http://schemas.openxmlformats.org/drawingml/2006/table">
            <a:tbl>
              <a:tblPr/>
              <a:tblGrid>
                <a:gridCol w="563563"/>
                <a:gridCol w="684213"/>
                <a:gridCol w="779463"/>
                <a:gridCol w="960438"/>
                <a:gridCol w="620712"/>
                <a:gridCol w="725488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Aperture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I(kA)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11.85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(80% Iss 2D)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Bp Coil (2D) (T)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11.5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Block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-X-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-Y-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||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|-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FORCE |-/w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(N/m)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7.66E+05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-9.39E+04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7.55E+05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-1.42E+05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7.85E+05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-1.39E+05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5.96E+05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-5.26E+05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3.46E+05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-5.70E+04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1.22E+05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-3.29E+05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2.42E+05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-3.34E+04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4.79E+04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-2.39E+05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7.36E+04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-3.85E+05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1.52E+04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-3.95E+05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8.98E+05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-8.82E+05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9.02E+04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-1.27E+06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85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8573" y="3861048"/>
            <a:ext cx="8226854" cy="2376264"/>
          </a:xfrm>
        </p:spPr>
        <p:txBody>
          <a:bodyPr>
            <a:normAutofit fontScale="62500" lnSpcReduction="20000"/>
          </a:bodyPr>
          <a:lstStyle/>
          <a:p>
            <a:pPr marL="36576" lvl="1" indent="0" algn="ctr">
              <a:buSzPct val="80000"/>
              <a:buNone/>
            </a:pPr>
            <a:r>
              <a:rPr lang="en-US" altLang="en-US" b="1" dirty="0" smtClean="0">
                <a:solidFill>
                  <a:schemeClr val="tx2"/>
                </a:solidFill>
              </a:rPr>
              <a:t>DS-11 </a:t>
            </a:r>
            <a:r>
              <a:rPr lang="en-US" altLang="en-US" b="1" dirty="0">
                <a:solidFill>
                  <a:schemeClr val="tx2"/>
                </a:solidFill>
              </a:rPr>
              <a:t>T magnet must be </a:t>
            </a:r>
            <a:r>
              <a:rPr lang="en-US" altLang="en-US" b="1" dirty="0" smtClean="0">
                <a:solidFill>
                  <a:srgbClr val="FF0000"/>
                </a:solidFill>
              </a:rPr>
              <a:t>100 % compatible </a:t>
            </a:r>
            <a:r>
              <a:rPr lang="en-US" altLang="en-US" b="1" dirty="0">
                <a:solidFill>
                  <a:schemeClr val="tx2"/>
                </a:solidFill>
              </a:rPr>
              <a:t>with the LHC lattice and main </a:t>
            </a:r>
            <a:r>
              <a:rPr lang="en-US" altLang="en-US" b="1" dirty="0" smtClean="0">
                <a:solidFill>
                  <a:schemeClr val="tx2"/>
                </a:solidFill>
              </a:rPr>
              <a:t>systems</a:t>
            </a:r>
          </a:p>
          <a:p>
            <a:pPr marL="36576" lvl="1" indent="0">
              <a:buSzPct val="80000"/>
              <a:buNone/>
            </a:pPr>
            <a:r>
              <a:rPr lang="en-US" altLang="en-US" dirty="0" smtClean="0"/>
              <a:t>This has important consequences, as it is setting (many) important constrains in the design: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Integrated field (pair of DS-11T dipoles): </a:t>
            </a:r>
            <a:r>
              <a:rPr lang="en-US" altLang="en-US" b="1" dirty="0" smtClean="0"/>
              <a:t>118.8 Tm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Operational point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Yoke dimension/geometry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Aperture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Length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…</a:t>
            </a:r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Introduction</a:t>
            </a:r>
            <a:endParaRPr lang="en-GB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52400" y="1200150"/>
            <a:ext cx="8829675" cy="2533650"/>
            <a:chOff x="206375" y="1200150"/>
            <a:chExt cx="8829675" cy="25336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212850"/>
              <a:ext cx="3300413" cy="1057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75" y="2517775"/>
              <a:ext cx="3375025" cy="1216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3810000" y="1200150"/>
              <a:ext cx="5226050" cy="2533650"/>
              <a:chOff x="3232150" y="1066800"/>
              <a:chExt cx="5530850" cy="2578100"/>
            </a:xfrm>
          </p:grpSpPr>
          <p:pic>
            <p:nvPicPr>
              <p:cNvPr id="8" name="Picture 1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2150" y="1079500"/>
                <a:ext cx="2254250" cy="256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ight Arrow 1"/>
              <p:cNvSpPr>
                <a:spLocks noChangeArrowheads="1"/>
              </p:cNvSpPr>
              <p:nvPr/>
            </p:nvSpPr>
            <p:spPr bwMode="auto">
              <a:xfrm>
                <a:off x="5638800" y="2024063"/>
                <a:ext cx="762000" cy="219075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952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endParaRPr lang="en-US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6508750" y="1066800"/>
                <a:ext cx="2254250" cy="2565400"/>
                <a:chOff x="6477000" y="1066800"/>
                <a:chExt cx="2254250" cy="2565400"/>
              </a:xfrm>
            </p:grpSpPr>
            <p:pic>
              <p:nvPicPr>
                <p:cNvPr id="11" name="Picture 1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77000" y="1066800"/>
                  <a:ext cx="2254250" cy="2565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1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7010400" y="1447800"/>
                  <a:ext cx="1158715" cy="1153887"/>
                </a:xfrm>
                <a:prstGeom prst="ellipse">
                  <a:avLst/>
                </a:prstGeom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blurRad="381000" dist="292100" dir="5400000" sx="-80000" sy="-18000" rotWithShape="0">
                    <a:srgbClr val="000000">
                      <a:alpha val="22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3000000"/>
                  </a:lightRig>
                </a:scene3d>
                <a:sp3d contourW="7620">
                  <a:bevelT w="95250" h="31750"/>
                  <a:contourClr>
                    <a:srgbClr val="333333"/>
                  </a:contourClr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13" name="TextBox 12"/>
          <p:cNvSpPr txBox="1"/>
          <p:nvPr/>
        </p:nvSpPr>
        <p:spPr>
          <a:xfrm>
            <a:off x="1516746" y="2636912"/>
            <a:ext cx="646331" cy="21544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Collimator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16746" y="3270071"/>
            <a:ext cx="646331" cy="21544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Collimator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50226" y="5013176"/>
            <a:ext cx="4082008" cy="99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0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MS PGothic" charset="0"/>
              </a:rPr>
              <a:t>Challenges: high field, forces, stored energy!</a:t>
            </a:r>
          </a:p>
          <a:p>
            <a:pPr>
              <a:buFont typeface="Wingdings" charset="0"/>
              <a:buChar char="v"/>
              <a:defRPr/>
            </a:pPr>
            <a:endParaRPr lang="en-US" sz="2800" dirty="0">
              <a:solidFill>
                <a:srgbClr val="FF000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25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Inverse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30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140713"/>
              </p:ext>
            </p:extLst>
          </p:nvPr>
        </p:nvGraphicFramePr>
        <p:xfrm>
          <a:off x="539552" y="1203351"/>
          <a:ext cx="2719084" cy="1908522"/>
        </p:xfrm>
        <a:graphic>
          <a:graphicData uri="http://schemas.openxmlformats.org/drawingml/2006/table">
            <a:tbl>
              <a:tblPr/>
              <a:tblGrid>
                <a:gridCol w="239712"/>
                <a:gridCol w="619843"/>
                <a:gridCol w="619843"/>
                <a:gridCol w="619843"/>
                <a:gridCol w="619843"/>
              </a:tblGrid>
              <a:tr h="27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3.73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7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11.99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7.00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-2.60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7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6630078" y="1552353"/>
            <a:ext cx="2390064" cy="194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endCxn id="7" idx="2"/>
          </p:cNvCxnSpPr>
          <p:nvPr/>
        </p:nvCxnSpPr>
        <p:spPr>
          <a:xfrm>
            <a:off x="7774421" y="1585090"/>
            <a:ext cx="0" cy="191591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688340" y="2526680"/>
            <a:ext cx="227353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30078" y="1018291"/>
            <a:ext cx="2550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Right/left symmetric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Top/bottom </a:t>
            </a:r>
            <a:r>
              <a:rPr lang="en-GB" sz="1200" dirty="0">
                <a:solidFill>
                  <a:srgbClr val="FF0000"/>
                </a:solidFill>
              </a:rPr>
              <a:t>anti-symmetric</a:t>
            </a:r>
          </a:p>
          <a:p>
            <a:r>
              <a:rPr lang="en-GB" sz="1200" dirty="0" smtClean="0">
                <a:solidFill>
                  <a:srgbClr val="0C377B"/>
                </a:solidFill>
              </a:rPr>
              <a:t>a2, a4</a:t>
            </a:r>
            <a:endParaRPr lang="en-GB" sz="1200" dirty="0">
              <a:solidFill>
                <a:srgbClr val="0C377B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4010244" y="1535984"/>
            <a:ext cx="2390064" cy="194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>
            <a:endCxn id="24" idx="2"/>
          </p:cNvCxnSpPr>
          <p:nvPr/>
        </p:nvCxnSpPr>
        <p:spPr>
          <a:xfrm>
            <a:off x="5154587" y="1568721"/>
            <a:ext cx="0" cy="191591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68506" y="2510311"/>
            <a:ext cx="227353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68506" y="1029531"/>
            <a:ext cx="3249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Right/left symmetric</a:t>
            </a:r>
          </a:p>
          <a:p>
            <a:r>
              <a:rPr lang="en-GB" sz="1200" dirty="0" smtClean="0">
                <a:solidFill>
                  <a:srgbClr val="00B050"/>
                </a:solidFill>
              </a:rPr>
              <a:t>Top/bottom symmetry </a:t>
            </a:r>
          </a:p>
          <a:p>
            <a:r>
              <a:rPr lang="en-GB" sz="1200" dirty="0" smtClean="0">
                <a:solidFill>
                  <a:srgbClr val="0C377B"/>
                </a:solidFill>
              </a:rPr>
              <a:t>b3</a:t>
            </a:r>
            <a:endParaRPr lang="en-GB" sz="1200" dirty="0">
              <a:solidFill>
                <a:srgbClr val="0C377B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6688340" y="4182282"/>
            <a:ext cx="2390064" cy="194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Connector 27"/>
          <p:cNvCxnSpPr>
            <a:endCxn id="27" idx="2"/>
          </p:cNvCxnSpPr>
          <p:nvPr/>
        </p:nvCxnSpPr>
        <p:spPr>
          <a:xfrm>
            <a:off x="7832683" y="4215019"/>
            <a:ext cx="0" cy="19159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46602" y="5156609"/>
            <a:ext cx="227353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88340" y="3648220"/>
            <a:ext cx="2550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Right/left anti-symmetric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Top/bottom </a:t>
            </a:r>
            <a:r>
              <a:rPr lang="en-GB" sz="1200" dirty="0">
                <a:solidFill>
                  <a:srgbClr val="FF0000"/>
                </a:solidFill>
              </a:rPr>
              <a:t>anti-symmetric</a:t>
            </a:r>
          </a:p>
          <a:p>
            <a:r>
              <a:rPr lang="en-GB" sz="1200" dirty="0">
                <a:solidFill>
                  <a:srgbClr val="0C377B"/>
                </a:solidFill>
              </a:rPr>
              <a:t>a</a:t>
            </a:r>
            <a:r>
              <a:rPr lang="en-GB" sz="1200" dirty="0" smtClean="0">
                <a:solidFill>
                  <a:srgbClr val="0C377B"/>
                </a:solidFill>
              </a:rPr>
              <a:t>1, a3</a:t>
            </a:r>
            <a:endParaRPr lang="en-GB" sz="1200" dirty="0">
              <a:solidFill>
                <a:srgbClr val="0C377B"/>
              </a:solidFill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4068506" y="4165913"/>
            <a:ext cx="2390064" cy="194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Connector 31"/>
          <p:cNvCxnSpPr>
            <a:endCxn id="31" idx="2"/>
          </p:cNvCxnSpPr>
          <p:nvPr/>
        </p:nvCxnSpPr>
        <p:spPr>
          <a:xfrm>
            <a:off x="5212849" y="4198650"/>
            <a:ext cx="0" cy="19159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126768" y="5140240"/>
            <a:ext cx="227353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26768" y="3659460"/>
            <a:ext cx="3249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Right/left anti-symmetric</a:t>
            </a:r>
          </a:p>
          <a:p>
            <a:r>
              <a:rPr lang="en-GB" sz="1200" dirty="0" smtClean="0">
                <a:solidFill>
                  <a:srgbClr val="00B050"/>
                </a:solidFill>
              </a:rPr>
              <a:t>Top/bottom symmetry </a:t>
            </a:r>
          </a:p>
          <a:p>
            <a:r>
              <a:rPr lang="en-GB" sz="1200" dirty="0" smtClean="0">
                <a:solidFill>
                  <a:srgbClr val="0C377B"/>
                </a:solidFill>
              </a:rPr>
              <a:t>b2,b4</a:t>
            </a:r>
            <a:endParaRPr lang="en-GB" sz="1200" dirty="0">
              <a:solidFill>
                <a:srgbClr val="0C377B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58570" y="1029531"/>
            <a:ext cx="2619834" cy="2543485"/>
          </a:xfrm>
          <a:prstGeom prst="rect">
            <a:avLst/>
          </a:prstGeom>
          <a:noFill/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168" name="TextBox 7167"/>
          <p:cNvSpPr txBox="1"/>
          <p:nvPr/>
        </p:nvSpPr>
        <p:spPr>
          <a:xfrm>
            <a:off x="467544" y="3413899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C377B"/>
                </a:solidFill>
              </a:rPr>
              <a:t>As we are looking for high a</a:t>
            </a:r>
            <a:r>
              <a:rPr lang="en-GB" i="1" baseline="-25000" dirty="0" smtClean="0">
                <a:solidFill>
                  <a:srgbClr val="0C377B"/>
                </a:solidFill>
              </a:rPr>
              <a:t>2</a:t>
            </a:r>
            <a:r>
              <a:rPr lang="en-GB" i="1" dirty="0" smtClean="0">
                <a:solidFill>
                  <a:srgbClr val="0C377B"/>
                </a:solidFill>
              </a:rPr>
              <a:t> and a</a:t>
            </a:r>
            <a:r>
              <a:rPr lang="en-GB" i="1" baseline="-25000" dirty="0" smtClean="0">
                <a:solidFill>
                  <a:srgbClr val="0C377B"/>
                </a:solidFill>
              </a:rPr>
              <a:t>4</a:t>
            </a:r>
            <a:r>
              <a:rPr lang="en-GB" i="1" dirty="0" smtClean="0">
                <a:solidFill>
                  <a:srgbClr val="0C377B"/>
                </a:solidFill>
              </a:rPr>
              <a:t>, but b</a:t>
            </a:r>
            <a:r>
              <a:rPr lang="en-GB" i="1" baseline="-25000" dirty="0" smtClean="0">
                <a:solidFill>
                  <a:srgbClr val="0C377B"/>
                </a:solidFill>
              </a:rPr>
              <a:t>1</a:t>
            </a:r>
            <a:r>
              <a:rPr lang="en-GB" i="1" dirty="0" smtClean="0">
                <a:solidFill>
                  <a:srgbClr val="0C377B"/>
                </a:solidFill>
              </a:rPr>
              <a:t>, b</a:t>
            </a:r>
            <a:r>
              <a:rPr lang="en-GB" i="1" baseline="-25000" dirty="0" smtClean="0">
                <a:solidFill>
                  <a:srgbClr val="0C377B"/>
                </a:solidFill>
              </a:rPr>
              <a:t>3</a:t>
            </a:r>
            <a:r>
              <a:rPr lang="en-GB" i="1" dirty="0" smtClean="0">
                <a:solidFill>
                  <a:srgbClr val="0C377B"/>
                </a:solidFill>
              </a:rPr>
              <a:t>, a</a:t>
            </a:r>
            <a:r>
              <a:rPr lang="en-GB" i="1" baseline="-25000" dirty="0" smtClean="0">
                <a:solidFill>
                  <a:srgbClr val="0C377B"/>
                </a:solidFill>
              </a:rPr>
              <a:t>1</a:t>
            </a:r>
            <a:r>
              <a:rPr lang="en-GB" i="1" dirty="0" smtClean="0">
                <a:solidFill>
                  <a:srgbClr val="0C377B"/>
                </a:solidFill>
              </a:rPr>
              <a:t> and a</a:t>
            </a:r>
            <a:r>
              <a:rPr lang="en-GB" i="1" baseline="-25000" dirty="0" smtClean="0">
                <a:solidFill>
                  <a:srgbClr val="0C377B"/>
                </a:solidFill>
              </a:rPr>
              <a:t>3</a:t>
            </a:r>
            <a:r>
              <a:rPr lang="en-GB" i="1" dirty="0" smtClean="0">
                <a:solidFill>
                  <a:srgbClr val="0C377B"/>
                </a:solidFill>
              </a:rPr>
              <a:t> are small…let’s look for the right/left symmetric tom/bottom anti-symmetric deformation model</a:t>
            </a:r>
            <a:endParaRPr lang="en-GB" i="1" dirty="0">
              <a:solidFill>
                <a:srgbClr val="0C377B"/>
              </a:solidFill>
            </a:endParaRPr>
          </a:p>
          <a:p>
            <a:endParaRPr lang="en-GB" i="1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2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5500"/>
            <a:ext cx="8583096" cy="5715000"/>
          </a:xfrm>
        </p:spPr>
        <p:txBody>
          <a:bodyPr/>
          <a:lstStyle/>
          <a:p>
            <a:r>
              <a:rPr lang="en-US" dirty="0" smtClean="0"/>
              <a:t>Passive compensation: ferromagnetic, passive strands</a:t>
            </a:r>
          </a:p>
          <a:p>
            <a:pPr lvl="1"/>
            <a:r>
              <a:rPr lang="en-US" dirty="0" smtClean="0"/>
              <a:t>Superconducting strands between cold bore and coil</a:t>
            </a:r>
            <a:r>
              <a:rPr lang="en-US" dirty="0"/>
              <a:t>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Might reduce aperture by as much as 4 mm in diam.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However, the model cannot be used to predict effectiveness.</a:t>
            </a:r>
          </a:p>
          <a:p>
            <a:r>
              <a:rPr lang="en-US" dirty="0" smtClean="0"/>
              <a:t>Design and construction should start now for test in the next magnet.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876120" y="3791739"/>
            <a:ext cx="4070174" cy="1685382"/>
            <a:chOff x="367956" y="1916832"/>
            <a:chExt cx="4716810" cy="1953142"/>
          </a:xfrm>
        </p:grpSpPr>
        <p:pic>
          <p:nvPicPr>
            <p:cNvPr id="7" name="Picture 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956" y="1916832"/>
              <a:ext cx="2283257" cy="195314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827119" y="2738683"/>
              <a:ext cx="2257647" cy="36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400" dirty="0" smtClean="0">
                  <a:solidFill>
                    <a:srgbClr val="000000"/>
                  </a:solidFill>
                </a:rPr>
                <a:t>ferromagnetic shims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1213" y="1916832"/>
              <a:ext cx="1772504" cy="36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400" dirty="0" smtClean="0">
                  <a:solidFill>
                    <a:srgbClr val="000000"/>
                  </a:solidFill>
                </a:rPr>
                <a:t>passive strands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1" idx="1"/>
            </p:cNvCxnSpPr>
            <p:nvPr/>
          </p:nvCxnSpPr>
          <p:spPr bwMode="auto">
            <a:xfrm flipH="1">
              <a:off x="2049781" y="2920734"/>
              <a:ext cx="777338" cy="131578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2049781" y="2769407"/>
              <a:ext cx="761117" cy="141703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>
              <a:stCxn id="12" idx="1"/>
            </p:cNvCxnSpPr>
            <p:nvPr/>
          </p:nvCxnSpPr>
          <p:spPr bwMode="auto">
            <a:xfrm flipH="1">
              <a:off x="1638787" y="2098883"/>
              <a:ext cx="1012426" cy="271943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Mitigating the persistent-current induced </a:t>
            </a:r>
            <a:r>
              <a:rPr lang="en-US" dirty="0" err="1" smtClean="0"/>
              <a:t>sextupole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Sep. 26, 2012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B. Auchmann TE-MSC-MDT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 descr="Screen Shot 2012-09-17 at 18.22.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0" y="3752369"/>
            <a:ext cx="2826078" cy="1759875"/>
          </a:xfrm>
          <a:prstGeom prst="rect">
            <a:avLst/>
          </a:prstGeom>
        </p:spPr>
      </p:pic>
      <p:pic>
        <p:nvPicPr>
          <p:cNvPr id="9" name="Picture 8" descr="Screen Shot 2012-09-18 at 18.26.50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4"/>
          <a:stretch/>
        </p:blipFill>
        <p:spPr>
          <a:xfrm>
            <a:off x="1338996" y="1796588"/>
            <a:ext cx="2357769" cy="1704887"/>
          </a:xfrm>
          <a:prstGeom prst="rect">
            <a:avLst/>
          </a:prstGeom>
        </p:spPr>
      </p:pic>
      <p:pic>
        <p:nvPicPr>
          <p:cNvPr id="10" name="Picture 9" descr="Screen Shot 2012-09-18 at 18.27.09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"/>
          <a:stretch/>
        </p:blipFill>
        <p:spPr>
          <a:xfrm>
            <a:off x="5454953" y="1821988"/>
            <a:ext cx="2355521" cy="16386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172137" y="3367493"/>
            <a:ext cx="114680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000" baseline="30000" dirty="0">
                <a:solidFill>
                  <a:srgbClr val="000000"/>
                </a:solidFill>
              </a:rPr>
              <a:t>B</a:t>
            </a:r>
            <a:r>
              <a:rPr lang="en-US" sz="2000" baseline="30000" dirty="0" smtClean="0">
                <a:solidFill>
                  <a:srgbClr val="000000"/>
                </a:solidFill>
              </a:rPr>
              <a:t>3 from PC</a:t>
            </a:r>
            <a:endParaRPr lang="en-US" sz="2000" baseline="30000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78030" y="3390623"/>
            <a:ext cx="114680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000" baseline="30000" dirty="0">
                <a:solidFill>
                  <a:srgbClr val="000000"/>
                </a:solidFill>
              </a:rPr>
              <a:t>B</a:t>
            </a:r>
            <a:r>
              <a:rPr lang="en-US" sz="2000" baseline="30000" dirty="0" smtClean="0">
                <a:solidFill>
                  <a:srgbClr val="000000"/>
                </a:solidFill>
              </a:rPr>
              <a:t>5 from PC</a:t>
            </a:r>
            <a:endParaRPr lang="en-US" sz="2000" baseline="30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8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2" t="27366" r="28636" b="26089"/>
          <a:stretch/>
        </p:blipFill>
        <p:spPr bwMode="auto">
          <a:xfrm>
            <a:off x="7209650" y="2282215"/>
            <a:ext cx="1945642" cy="185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1. Introduction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2791" y="1054477"/>
            <a:ext cx="9038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 smtClean="0"/>
              <a:t>Before getting to a full length operational magnet, </a:t>
            </a:r>
            <a:r>
              <a:rPr lang="en-US" altLang="en-US" sz="2000" b="1" u="sng" dirty="0" smtClean="0"/>
              <a:t>FNAL-CERN</a:t>
            </a:r>
            <a:r>
              <a:rPr lang="en-US" altLang="en-US" sz="2000" dirty="0" smtClean="0"/>
              <a:t> R&amp;D Program: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1" t="28547" r="31990" b="27172"/>
          <a:stretch/>
        </p:blipFill>
        <p:spPr bwMode="auto">
          <a:xfrm>
            <a:off x="457850" y="2486770"/>
            <a:ext cx="1373396" cy="140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1120" y="3963186"/>
            <a:ext cx="926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FNAL</a:t>
            </a:r>
          </a:p>
          <a:p>
            <a:pPr algn="ctr"/>
            <a:r>
              <a:rPr lang="en-GB" sz="1200" dirty="0" smtClean="0"/>
              <a:t>MBHSM01</a:t>
            </a:r>
            <a:endParaRPr lang="en-GB" sz="12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1" t="28097" r="30211" b="25823"/>
          <a:stretch/>
        </p:blipFill>
        <p:spPr bwMode="auto">
          <a:xfrm>
            <a:off x="2113268" y="2331862"/>
            <a:ext cx="1800200" cy="17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507461" y="3963185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CERN</a:t>
            </a:r>
          </a:p>
          <a:p>
            <a:pPr algn="ctr"/>
            <a:r>
              <a:rPr lang="en-GB" sz="1200" dirty="0" smtClean="0"/>
              <a:t>MBHSM101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118238" y="1455601"/>
            <a:ext cx="40937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Mirror/Single coil assembly: </a:t>
            </a:r>
            <a:endParaRPr lang="en-US" u="sng" dirty="0" smtClean="0"/>
          </a:p>
          <a:p>
            <a:r>
              <a:rPr lang="en-US" sz="1400" dirty="0" smtClean="0"/>
              <a:t>validate </a:t>
            </a:r>
            <a:r>
              <a:rPr lang="en-US" sz="1400" dirty="0"/>
              <a:t>coil </a:t>
            </a:r>
            <a:r>
              <a:rPr lang="en-US" sz="1400" dirty="0" smtClean="0"/>
              <a:t>technology/assembly process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4864317" y="1466960"/>
            <a:ext cx="4060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One aperture short models: </a:t>
            </a:r>
          </a:p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17492" y="1790125"/>
            <a:ext cx="3923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mechanics, quench protection, field quality (persistent current effects, </a:t>
            </a:r>
            <a:r>
              <a:rPr lang="en-US" sz="1400" dirty="0" smtClean="0"/>
              <a:t>eddy current effects)</a:t>
            </a:r>
            <a:endParaRPr lang="en-US" sz="1400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5" t="25839" r="29452" b="25893"/>
          <a:stretch/>
        </p:blipFill>
        <p:spPr bwMode="auto">
          <a:xfrm>
            <a:off x="6468336" y="4431556"/>
            <a:ext cx="2060901" cy="205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0" t="29422" r="29293" b="28179"/>
          <a:stretch/>
        </p:blipFill>
        <p:spPr bwMode="auto">
          <a:xfrm>
            <a:off x="5479692" y="2570247"/>
            <a:ext cx="1599445" cy="14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940456" y="643402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CERN 2in1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32408" y="4680325"/>
            <a:ext cx="43395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 smtClean="0"/>
              <a:t>Two aperture magnets</a:t>
            </a:r>
          </a:p>
          <a:p>
            <a:r>
              <a:rPr lang="en-US" sz="1600" dirty="0" smtClean="0"/>
              <a:t>field quality (cross talk),iron saturation, mechanics (2D&amp;3D), alignment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612848" y="3977032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FNAL</a:t>
            </a:r>
          </a:p>
          <a:p>
            <a:pPr algn="ctr"/>
            <a:r>
              <a:rPr lang="en-GB" sz="1200" dirty="0" smtClean="0"/>
              <a:t>MBHSP01/02/03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611924" y="4047455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CERN</a:t>
            </a:r>
          </a:p>
          <a:p>
            <a:pPr algn="ctr"/>
            <a:r>
              <a:rPr lang="en-GB" sz="1200" dirty="0" smtClean="0"/>
              <a:t>MBHSP101</a:t>
            </a:r>
            <a:endParaRPr lang="en-GB" sz="120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22" t="29879" r="19918" b="27942"/>
          <a:stretch/>
        </p:blipFill>
        <p:spPr bwMode="auto">
          <a:xfrm>
            <a:off x="4211960" y="4460638"/>
            <a:ext cx="2160240" cy="205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3779911" y="6483797"/>
            <a:ext cx="27363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FNAL 2in1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8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Magnet parameters</a:t>
            </a:r>
            <a:endParaRPr lang="en-GB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1" y="1247851"/>
            <a:ext cx="17049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215212"/>
            <a:ext cx="18288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62154"/>
              </p:ext>
            </p:extLst>
          </p:nvPr>
        </p:nvGraphicFramePr>
        <p:xfrm>
          <a:off x="145269" y="2929712"/>
          <a:ext cx="8853462" cy="312572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245735"/>
                <a:gridCol w="1807527"/>
                <a:gridCol w="18002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CERN 1in1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CERN 2in1 </a:t>
                      </a:r>
                      <a:endParaRPr lang="en-GB" sz="11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Aperture, mm</a:t>
                      </a:r>
                      <a:endParaRPr kumimoji="0" lang="en-GB" sz="1400" b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Nominal current, kA</a:t>
                      </a:r>
                      <a:endParaRPr kumimoji="0" lang="en-GB" sz="1400" b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Yoke outer diameter, mm</a:t>
                      </a:r>
                      <a:endParaRPr kumimoji="0" lang="en-GB" sz="14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550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Central field at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4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T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11.20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11.21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Peak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field in the conductor at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without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strand self field, T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11.53</a:t>
                      </a:r>
                      <a:endParaRPr kumimoji="0"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11.59</a:t>
                      </a:r>
                      <a:endParaRPr kumimoji="0" lang="en-GB" sz="14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Peak field in the conductor at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with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strand self field, T</a:t>
                      </a:r>
                      <a:endParaRPr lang="en-GB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11.72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11.75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Horizontal EM-force 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1400" b="1" kern="12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side at 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US" sz="1400" b="1" kern="12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MN/m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6.22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6.23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Vertical EM-force 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1400" b="1" kern="12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coil at </a:t>
                      </a:r>
                      <a:r>
                        <a:rPr kumimoji="0"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US" sz="1400" b="1" kern="12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r>
                        <a:rPr kumimoji="0" lang="en-US" sz="1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1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MN/m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3.18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3.15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Longitudinal EM-force </a:t>
                      </a:r>
                      <a:r>
                        <a:rPr kumimoji="0" lang="en-US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1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coil at </a:t>
                      </a:r>
                      <a:r>
                        <a:rPr kumimoji="0" lang="en-US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US" sz="1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472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474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Differential inductance at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4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mH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11.7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Stored energy at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4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kJ/m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445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897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Magnetic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length, 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1.69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1.69/5.3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51520" y="1196752"/>
            <a:ext cx="4144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ea typeface="MS PGothic" charset="0"/>
              </a:rPr>
              <a:t>We will focus in the CERN 2 in 1 design</a:t>
            </a:r>
          </a:p>
          <a:p>
            <a:pPr>
              <a:defRPr/>
            </a:pPr>
            <a:endParaRPr lang="en-US" sz="1600" b="1" dirty="0" smtClean="0">
              <a:solidFill>
                <a:srgbClr val="FF0000"/>
              </a:solidFill>
              <a:ea typeface="MS PGothic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  <a:ea typeface="MS PGothic" charset="0"/>
              </a:rPr>
              <a:t>Details on FNAL design will be addressed by </a:t>
            </a:r>
            <a:r>
              <a:rPr lang="en-US" sz="1600" dirty="0" smtClean="0">
                <a:solidFill>
                  <a:srgbClr val="00B050"/>
                </a:solidFill>
                <a:ea typeface="MS PGothic" charset="0"/>
              </a:rPr>
              <a:t>A. Zlobin</a:t>
            </a:r>
            <a:endParaRPr lang="en-US" sz="1600" b="1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48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3. Coil cross section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26452"/>
              </p:ext>
            </p:extLst>
          </p:nvPr>
        </p:nvGraphicFramePr>
        <p:xfrm>
          <a:off x="3904996" y="1052736"/>
          <a:ext cx="5203508" cy="1371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6648"/>
                <a:gridCol w="1409065"/>
                <a:gridCol w="14077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Before reaction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After reaction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Number of strands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Core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Stainless Steel 11 mm x 0.025 mm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Bare cable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width [mm]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14.7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14.847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9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Bare cable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mid-thickness </a:t>
                      </a: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1.269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1.307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Key-stone angle [degrees]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0.79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0.81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Insulation Thickness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0.155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25506" y="4437112"/>
            <a:ext cx="47345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COIL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Same design FNAL/CERN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 Blocks, 56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Aperture </a:t>
            </a:r>
            <a:r>
              <a:rPr lang="en-US" dirty="0"/>
              <a:t>= 60 mm, which avoids bending the Nb</a:t>
            </a:r>
            <a:r>
              <a:rPr lang="en-US" baseline="-25000" dirty="0"/>
              <a:t>3</a:t>
            </a:r>
            <a:r>
              <a:rPr lang="en-US" dirty="0"/>
              <a:t>Sn coils in order to accommodate the LHC beam </a:t>
            </a:r>
            <a:r>
              <a:rPr lang="en-US" dirty="0" err="1"/>
              <a:t>sagitta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07504" y="980728"/>
            <a:ext cx="3744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u="sng" dirty="0" smtClean="0"/>
              <a:t>CABLE</a:t>
            </a:r>
            <a:r>
              <a:rPr lang="en-US" dirty="0" smtClean="0"/>
              <a:t>: 40 strands cored cable. Assumptions on cable dimensional changes during heat treatment</a:t>
            </a:r>
            <a:r>
              <a:rPr lang="en-US" baseline="30000" dirty="0" smtClean="0"/>
              <a:t>[1]</a:t>
            </a:r>
            <a:r>
              <a:rPr lang="en-US" dirty="0" smtClean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Thickness increase: 3%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Width increase: 1%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563888" y="5950395"/>
            <a:ext cx="5580112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dirty="0" smtClean="0"/>
              <a:t>[1] Andreev 2001, </a:t>
            </a:r>
            <a:r>
              <a:rPr lang="en-US" sz="1050" dirty="0"/>
              <a:t>Volume expansion of Nb3Sn strands and cables during heat </a:t>
            </a:r>
            <a:r>
              <a:rPr lang="en-US" sz="1050" dirty="0" smtClean="0"/>
              <a:t>treatment</a:t>
            </a:r>
          </a:p>
          <a:p>
            <a:r>
              <a:rPr lang="en-US" sz="1050" dirty="0" smtClean="0"/>
              <a:t>[2]</a:t>
            </a:r>
            <a:r>
              <a:rPr lang="en-US" sz="1050" dirty="0" smtClean="0">
                <a:solidFill>
                  <a:srgbClr val="FF0000"/>
                </a:solidFill>
              </a:rPr>
              <a:t> </a:t>
            </a:r>
            <a:r>
              <a:rPr lang="en-US" sz="1050" dirty="0"/>
              <a:t>Actual insulation thickness ~ 110 µm </a:t>
            </a:r>
            <a:endParaRPr lang="en-GB" sz="1050" dirty="0"/>
          </a:p>
        </p:txBody>
      </p:sp>
      <p:sp>
        <p:nvSpPr>
          <p:cNvPr id="11" name="Rectangle 10"/>
          <p:cNvSpPr/>
          <p:nvPr/>
        </p:nvSpPr>
        <p:spPr>
          <a:xfrm>
            <a:off x="107504" y="2610778"/>
            <a:ext cx="4752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INSULATION</a:t>
            </a:r>
            <a:r>
              <a:rPr lang="en-US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FNAL: 75-µm-thick </a:t>
            </a:r>
            <a:r>
              <a:rPr lang="en-US" dirty="0"/>
              <a:t>E-glass </a:t>
            </a:r>
            <a:r>
              <a:rPr lang="en-US" dirty="0" smtClean="0"/>
              <a:t>tape. </a:t>
            </a:r>
            <a:r>
              <a:rPr lang="en-US" dirty="0"/>
              <a:t>Double </a:t>
            </a:r>
            <a:r>
              <a:rPr lang="en-US" dirty="0" smtClean="0"/>
              <a:t>wrap (total thickness = 100-µm)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CERN: 80-µm-thick </a:t>
            </a:r>
            <a:r>
              <a:rPr lang="en-US" dirty="0"/>
              <a:t>C-shaped Mica film and a braided sleeve made of S2-glass </a:t>
            </a:r>
            <a:r>
              <a:rPr lang="en-US" dirty="0" smtClean="0"/>
              <a:t>fibers (</a:t>
            </a:r>
            <a:r>
              <a:rPr lang="en-US" dirty="0"/>
              <a:t>total thickness = </a:t>
            </a:r>
            <a:r>
              <a:rPr lang="en-US" dirty="0" smtClean="0"/>
              <a:t>100-µm</a:t>
            </a:r>
            <a:r>
              <a:rPr lang="en-US" baseline="30000" dirty="0" smtClean="0">
                <a:solidFill>
                  <a:schemeClr val="tx2"/>
                </a:solidFill>
              </a:rPr>
              <a:t>[2]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4" t="38099" r="53751" b="20978"/>
          <a:stretch/>
        </p:blipFill>
        <p:spPr bwMode="auto">
          <a:xfrm>
            <a:off x="4943828" y="2613272"/>
            <a:ext cx="4200172" cy="333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68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4. Peak field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1"/>
          <a:stretch/>
        </p:blipFill>
        <p:spPr bwMode="auto">
          <a:xfrm>
            <a:off x="3660824" y="4032954"/>
            <a:ext cx="2418776" cy="1578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703336" y="4087063"/>
            <a:ext cx="2376264" cy="15644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377B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0" t="46164" r="32629" b="39348"/>
          <a:stretch/>
        </p:blipFill>
        <p:spPr bwMode="auto">
          <a:xfrm>
            <a:off x="6248174" y="3893599"/>
            <a:ext cx="2525956" cy="115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688334" y="4696227"/>
            <a:ext cx="7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Pole tip</a:t>
            </a:r>
            <a:endParaRPr lang="en-GB" sz="11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824238" y="4924157"/>
            <a:ext cx="144016" cy="246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21089" y="5047502"/>
            <a:ext cx="7920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Straight part</a:t>
            </a:r>
            <a:endParaRPr lang="en-GB" sz="110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804630" y="4441981"/>
            <a:ext cx="988938" cy="470613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793629" y="4436537"/>
            <a:ext cx="81595" cy="3003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20155365">
            <a:off x="6746795" y="4596199"/>
            <a:ext cx="152871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/>
              <a:t>Arc length of the conductor</a:t>
            </a:r>
            <a:endParaRPr lang="en-GB" sz="700" dirty="0"/>
          </a:p>
        </p:txBody>
      </p:sp>
      <p:sp>
        <p:nvSpPr>
          <p:cNvPr id="40" name="TextBox 39"/>
          <p:cNvSpPr txBox="1"/>
          <p:nvPr/>
        </p:nvSpPr>
        <p:spPr>
          <a:xfrm>
            <a:off x="6131291" y="5408035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</a:t>
            </a:r>
            <a:r>
              <a:rPr lang="en-GB" sz="1200" i="1" dirty="0" smtClean="0"/>
              <a:t>eak field is in the inner layer pole turn, before the pole tip</a:t>
            </a:r>
            <a:endParaRPr lang="en-GB" sz="1200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7" t="38439" r="28613" b="21206"/>
          <a:stretch/>
        </p:blipFill>
        <p:spPr bwMode="auto">
          <a:xfrm>
            <a:off x="905663" y="3774406"/>
            <a:ext cx="2642318" cy="2095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68344" y="1087399"/>
            <a:ext cx="7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Pole tip</a:t>
            </a:r>
            <a:endParaRPr lang="en-GB" sz="11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8029034" y="1321585"/>
            <a:ext cx="0" cy="352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158907" y="1309991"/>
            <a:ext cx="0" cy="352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582843" y="1059975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Straight part</a:t>
            </a:r>
            <a:endParaRPr lang="en-GB" sz="1100" dirty="0"/>
          </a:p>
        </p:txBody>
      </p:sp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505676"/>
              </p:ext>
            </p:extLst>
          </p:nvPr>
        </p:nvGraphicFramePr>
        <p:xfrm>
          <a:off x="4888312" y="1309991"/>
          <a:ext cx="3420380" cy="2545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47" name="Straight Arrow Connector 46"/>
          <p:cNvCxnSpPr/>
          <p:nvPr/>
        </p:nvCxnSpPr>
        <p:spPr>
          <a:xfrm>
            <a:off x="7884368" y="1623846"/>
            <a:ext cx="0" cy="748811"/>
          </a:xfrm>
          <a:prstGeom prst="straightConnector1">
            <a:avLst/>
          </a:prstGeom>
          <a:ln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029034" y="1833419"/>
            <a:ext cx="104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00FF"/>
                </a:solidFill>
              </a:rPr>
              <a:t>0.16 T peak field enhancement</a:t>
            </a:r>
            <a:endParaRPr lang="en-GB" sz="900" dirty="0">
              <a:solidFill>
                <a:srgbClr val="0000FF"/>
              </a:solidFill>
            </a:endParaRP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2" t="32918" r="74890" b="29611"/>
          <a:stretch/>
        </p:blipFill>
        <p:spPr bwMode="auto">
          <a:xfrm>
            <a:off x="281050" y="3670722"/>
            <a:ext cx="601814" cy="234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45379" y="1218204"/>
            <a:ext cx="45857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Peak field at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nom</a:t>
            </a:r>
            <a:r>
              <a:rPr lang="en-GB" dirty="0" smtClean="0"/>
              <a:t> = 11.85 kA in the straight part is 11.75 T (including strand self field).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Magnetic iron laminations covering the entire length </a:t>
            </a:r>
            <a:r>
              <a:rPr lang="en-GB" dirty="0" smtClean="0">
                <a:sym typeface="Wingdings" panose="05000000000000000000" pitchFamily="2" charset="2"/>
              </a:rPr>
              <a:t> 0.16 T peak field enhancement at the ends.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84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4. Peak field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1"/>
          <a:stretch/>
        </p:blipFill>
        <p:spPr bwMode="auto">
          <a:xfrm>
            <a:off x="151251" y="1882480"/>
            <a:ext cx="2418776" cy="1578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087" y="1923765"/>
            <a:ext cx="2261956" cy="15603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2856" y="3183676"/>
            <a:ext cx="1117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C377B"/>
                </a:solidFill>
              </a:rPr>
              <a:t>No cut-back</a:t>
            </a:r>
            <a:endParaRPr lang="en-GB" sz="1200" dirty="0">
              <a:solidFill>
                <a:srgbClr val="0C377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5108" y="3120708"/>
            <a:ext cx="1264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C377B"/>
                </a:solidFill>
              </a:rPr>
              <a:t>cut-back</a:t>
            </a:r>
            <a:endParaRPr lang="en-GB" sz="1200" dirty="0">
              <a:solidFill>
                <a:srgbClr val="0C377B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3763" y="1936589"/>
            <a:ext cx="2376264" cy="15644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377B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0350" y="1919672"/>
            <a:ext cx="2376264" cy="15644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377B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3933056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u="sng" dirty="0" smtClean="0"/>
              <a:t>Pros of reducing the magnetic iron extension (cut-back):</a:t>
            </a:r>
            <a:endParaRPr lang="en-GB" sz="14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Suppression of the peak field enhancement at the ends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>
                <a:sym typeface="Wingdings" panose="05000000000000000000" pitchFamily="2" charset="2"/>
              </a:rPr>
              <a:t>~ </a:t>
            </a:r>
            <a:r>
              <a:rPr lang="en-GB" sz="1400" smtClean="0">
                <a:sym typeface="Wingdings" panose="05000000000000000000" pitchFamily="2" charset="2"/>
              </a:rPr>
              <a:t>1.5 </a:t>
            </a:r>
            <a:r>
              <a:rPr lang="en-GB" sz="1400" dirty="0">
                <a:sym typeface="Wingdings" panose="05000000000000000000" pitchFamily="2" charset="2"/>
              </a:rPr>
              <a:t>% additional margin in the load </a:t>
            </a:r>
            <a:r>
              <a:rPr lang="en-GB" sz="1400" dirty="0" smtClean="0">
                <a:sym typeface="Wingdings" panose="05000000000000000000" pitchFamily="2" charset="2"/>
              </a:rPr>
              <a:t>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ym typeface="Wingdings" panose="05000000000000000000" pitchFamily="2" charset="2"/>
            </a:endParaRPr>
          </a:p>
          <a:p>
            <a:r>
              <a:rPr lang="en-GB" sz="1400" b="1" u="sng" dirty="0"/>
              <a:t>Cons of reducing the magnetic iron extension (cut-back</a:t>
            </a:r>
            <a:r>
              <a:rPr lang="en-GB" sz="1400" b="1" u="sng" dirty="0" smtClean="0"/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For </a:t>
            </a:r>
            <a:r>
              <a:rPr lang="en-GB" sz="1400" dirty="0"/>
              <a:t>the same integrated field, the coil should be 20 mm longer.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Additional </a:t>
            </a:r>
            <a:r>
              <a:rPr lang="en-GB" sz="1400" dirty="0"/>
              <a:t>complication in the procurement and manufacturing </a:t>
            </a:r>
            <a:r>
              <a:rPr lang="en-GB" sz="1400" dirty="0" smtClean="0"/>
              <a:t>process (“Kawasaki steel” needed to have similar thermal contraction)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 additional units of b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. The impact in the rest of the harmonics is less than 0.05 units</a:t>
            </a:r>
            <a:endParaRPr lang="en-GB" sz="1400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151251" y="973435"/>
            <a:ext cx="888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only way to reduce the peak field in the ends is to reduce the extension of the magnetic iron yoke </a:t>
            </a:r>
            <a:endParaRPr lang="en-GB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400887"/>
              </p:ext>
            </p:extLst>
          </p:nvPr>
        </p:nvGraphicFramePr>
        <p:xfrm>
          <a:off x="2557267" y="5809595"/>
          <a:ext cx="4739092" cy="498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198"/>
                <a:gridCol w="971636"/>
                <a:gridCol w="1908810"/>
                <a:gridCol w="1548448"/>
              </a:tblGrid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2D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Integrated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(no cut-back)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</a:rPr>
                        <a:t>Integrated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(cut-back)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GB" sz="12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100" baseline="-25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-14.4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13.2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600"/>
                        </a:spcAft>
                      </a:pPr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15.3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8352420" y="1570404"/>
            <a:ext cx="7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Pole tip</a:t>
            </a:r>
            <a:endParaRPr lang="en-GB" sz="11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748464" y="1807982"/>
            <a:ext cx="0" cy="352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648287" y="1880295"/>
            <a:ext cx="0" cy="352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44231" y="157040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Straight part</a:t>
            </a:r>
            <a:endParaRPr lang="en-GB" sz="1100" dirty="0"/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184278"/>
              </p:ext>
            </p:extLst>
          </p:nvPr>
        </p:nvGraphicFramePr>
        <p:xfrm>
          <a:off x="5580112" y="1704083"/>
          <a:ext cx="3444439" cy="222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664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739245"/>
              </p:ext>
            </p:extLst>
          </p:nvPr>
        </p:nvGraphicFramePr>
        <p:xfrm>
          <a:off x="3923927" y="980728"/>
          <a:ext cx="5220073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5"/>
            <a:ext cx="8226854" cy="940443"/>
          </a:xfrm>
        </p:spPr>
        <p:txBody>
          <a:bodyPr/>
          <a:lstStyle/>
          <a:p>
            <a:r>
              <a:rPr lang="en-GB" dirty="0" smtClean="0"/>
              <a:t>5. Load line and margin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6105" y="980728"/>
            <a:ext cx="3907823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Operational Conditions: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I</a:t>
            </a:r>
            <a:r>
              <a:rPr lang="en-GB" sz="1600" baseline="-25000" dirty="0" err="1"/>
              <a:t>op</a:t>
            </a:r>
            <a:r>
              <a:rPr lang="en-GB" sz="1600" dirty="0"/>
              <a:t> </a:t>
            </a:r>
            <a:r>
              <a:rPr lang="en-GB" sz="1600" dirty="0" smtClean="0"/>
              <a:t>= 11.85 kA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B</a:t>
            </a:r>
            <a:r>
              <a:rPr lang="en-GB" sz="1600" baseline="-25000" dirty="0" err="1"/>
              <a:t>peak</a:t>
            </a:r>
            <a:r>
              <a:rPr lang="en-GB" sz="1600" baseline="-25000" dirty="0"/>
              <a:t> </a:t>
            </a:r>
            <a:r>
              <a:rPr lang="en-GB" sz="1600" dirty="0" smtClean="0"/>
              <a:t>= 11.75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Margin in the load line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80.6 </a:t>
            </a:r>
            <a:r>
              <a:rPr lang="en-GB" sz="1600" dirty="0"/>
              <a:t>% of </a:t>
            </a:r>
            <a:r>
              <a:rPr lang="en-GB" sz="1600" dirty="0" err="1"/>
              <a:t>I</a:t>
            </a:r>
            <a:r>
              <a:rPr lang="en-GB" sz="1600" baseline="-25000" dirty="0" err="1"/>
              <a:t>ss</a:t>
            </a:r>
            <a:r>
              <a:rPr lang="en-GB" sz="1600" dirty="0"/>
              <a:t> at 1.9 </a:t>
            </a:r>
            <a:r>
              <a:rPr lang="en-GB" sz="1600" dirty="0" smtClean="0"/>
              <a:t>K for the “yoke cut-back solution”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81.9 % of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ss</a:t>
            </a:r>
            <a:r>
              <a:rPr lang="en-GB" sz="1600" dirty="0" smtClean="0"/>
              <a:t> at 1.9 K </a:t>
            </a:r>
            <a:r>
              <a:rPr lang="en-GB" sz="1600" dirty="0"/>
              <a:t> for the </a:t>
            </a:r>
            <a:r>
              <a:rPr lang="en-GB" sz="1600" dirty="0" smtClean="0"/>
              <a:t>“full iron coverage </a:t>
            </a:r>
            <a:r>
              <a:rPr lang="en-GB" sz="1600" dirty="0"/>
              <a:t>solution</a:t>
            </a:r>
            <a:r>
              <a:rPr lang="en-GB" sz="1600" dirty="0" smtClean="0"/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Temperature margin 4.4 K – 14.3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baseline="-250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425681" y="3427265"/>
            <a:ext cx="3316301" cy="2610052"/>
            <a:chOff x="457005" y="3356992"/>
            <a:chExt cx="3316301" cy="2610052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39" t="34380" r="20625" b="22004"/>
            <a:stretch/>
          </p:blipFill>
          <p:spPr bwMode="auto">
            <a:xfrm>
              <a:off x="457005" y="3356992"/>
              <a:ext cx="3316301" cy="26100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763688" y="3460681"/>
              <a:ext cx="1955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 = 11.85 kA, T = 1.9 K</a:t>
              </a:r>
              <a:endParaRPr lang="en-GB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877116" y="3715556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zoom</a:t>
            </a:r>
            <a:endParaRPr lang="en-GB" sz="12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4836915"/>
              </p:ext>
            </p:extLst>
          </p:nvPr>
        </p:nvGraphicFramePr>
        <p:xfrm>
          <a:off x="6732240" y="3933056"/>
          <a:ext cx="2304256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4874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NAL_11T_Theme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10486</TotalTime>
  <Words>2567</Words>
  <Application>Microsoft Office PowerPoint</Application>
  <PresentationFormat>On-screen Show (4:3)</PresentationFormat>
  <Paragraphs>776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ppt</vt:lpstr>
      <vt:lpstr>1_Default Design</vt:lpstr>
      <vt:lpstr>CNAL_11T_Theme</vt:lpstr>
      <vt:lpstr>Bitmap Image</vt:lpstr>
      <vt:lpstr>Electromagnetic design </vt:lpstr>
      <vt:lpstr>Outline</vt:lpstr>
      <vt:lpstr>1. Introduction</vt:lpstr>
      <vt:lpstr>1. Introduction</vt:lpstr>
      <vt:lpstr>2. Magnet parameters</vt:lpstr>
      <vt:lpstr>3. Coil cross section</vt:lpstr>
      <vt:lpstr>4. Peak field</vt:lpstr>
      <vt:lpstr>4. Peak field</vt:lpstr>
      <vt:lpstr>5. Load line and margin</vt:lpstr>
      <vt:lpstr>6. Transfer function</vt:lpstr>
      <vt:lpstr>7. Iron saturation</vt:lpstr>
      <vt:lpstr>7. Iron saturation</vt:lpstr>
      <vt:lpstr>8. Fringe field</vt:lpstr>
      <vt:lpstr>9. Persistent Currents Effects</vt:lpstr>
      <vt:lpstr>10. Eddy current effects</vt:lpstr>
      <vt:lpstr>11. 3D effects</vt:lpstr>
      <vt:lpstr>12. Manufacturing tolerances</vt:lpstr>
      <vt:lpstr>12. Manufacturing tolerances</vt:lpstr>
      <vt:lpstr>12. Manufacturing tolerances</vt:lpstr>
      <vt:lpstr>Summary</vt:lpstr>
      <vt:lpstr>Additional slides</vt:lpstr>
      <vt:lpstr>Margin</vt:lpstr>
      <vt:lpstr>Magnet Design and Parameters (FNAL)</vt:lpstr>
      <vt:lpstr>Field in the coil</vt:lpstr>
      <vt:lpstr>MB-Transfer Function</vt:lpstr>
      <vt:lpstr>Difference in the transfer function</vt:lpstr>
      <vt:lpstr>Magnetic and Physical lengths</vt:lpstr>
      <vt:lpstr>Eddy currents</vt:lpstr>
      <vt:lpstr>EM forces</vt:lpstr>
      <vt:lpstr>Inverse analysis</vt:lpstr>
      <vt:lpstr>Mitigating the persistent-current induced sextupole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Susana Izquierdo Bermudez</cp:lastModifiedBy>
  <cp:revision>406</cp:revision>
  <cp:lastPrinted>2014-12-02T08:13:52Z</cp:lastPrinted>
  <dcterms:created xsi:type="dcterms:W3CDTF">2013-06-24T08:34:31Z</dcterms:created>
  <dcterms:modified xsi:type="dcterms:W3CDTF">2014-12-09T09:12:29Z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